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6" r:id="rId7"/>
    <p:sldId id="259" r:id="rId8"/>
    <p:sldId id="260" r:id="rId9"/>
    <p:sldId id="261" r:id="rId10"/>
    <p:sldId id="275" r:id="rId11"/>
    <p:sldId id="277" r:id="rId12"/>
    <p:sldId id="262" r:id="rId13"/>
    <p:sldId id="263" r:id="rId14"/>
    <p:sldId id="264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31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i.org/10.1109/MC.2009.26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b="0" dirty="0">
                <a:solidFill>
                  <a:schemeClr val="tx1"/>
                </a:solidFill>
                <a:latin typeface="Verdana" panose="020B0604030504040204"/>
                <a:ea typeface="Verdana" panose="020B0604030504040204"/>
              </a:rPr>
              <a:t>A One Stop Solution focusing on Tourism</a:t>
            </a:r>
            <a:endParaRPr lang="en-US"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/>
                <a:ea typeface="Cambria" panose="02040503050406030204"/>
              </a:rPr>
              <a:t>Batch Number:09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4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/>
                <a:gridCol w="3333674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20211cdv0010              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Deekshitha O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20211cdv0052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Pavithra P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20211cdv0063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Bathini</a:t>
                      </a: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 err="1"/>
                        <a:t>Vasanthe</a:t>
                      </a:r>
                      <a:endParaRPr sz="1800" u="none" strike="noStrike" cap="none" dirty="0" err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/>
              <a:ea typeface="Cambria" panose="02040503050406030204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IN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 Meena Kumari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/>
              <a:ea typeface="Cambria" panose="0204050305040603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/>
              <a:ea typeface="Cambria" panose="02040503050406030204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endParaRPr lang="en-IN" altLang="en-GB"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CS</a:t>
            </a:r>
            <a:r>
              <a:rPr lang="en-I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devops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)</a:t>
            </a:r>
            <a:endParaRPr lang="en-US" sz="20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Pravintha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 Raja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SUMA N G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/>
              <a:ea typeface="Cambria" panose="02040503050406030204"/>
              <a:cs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latin typeface="Cambria" panose="02040503050406030204"/>
              <a:ea typeface="Cambria" panose="0204050305040603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of Project</a:t>
            </a:r>
            <a:endParaRPr lang="en-GB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6" y="1264716"/>
            <a:ext cx="9646324" cy="470956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Expected Outcomes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Verdana" panose="020B0604030504040204"/>
                <a:ea typeface="Verdana" panose="020B0604030504040204"/>
                <a:sym typeface="+mn-ea"/>
              </a:rPr>
              <a:t>Unified Platform Development</a:t>
            </a:r>
            <a:endParaRPr lang="en-GB" dirty="0">
              <a:latin typeface="Verdana" panose="020B0604030504040204"/>
              <a:ea typeface="Verdana" panose="020B0604030504040204"/>
            </a:endParaRPr>
          </a:p>
          <a:p>
            <a:r>
              <a:rPr lang="en-GB" dirty="0">
                <a:sym typeface="+mn-ea"/>
              </a:rPr>
              <a:t>Booking Process Optimization</a:t>
            </a:r>
            <a:endParaRPr lang="en-GB" dirty="0"/>
          </a:p>
          <a:p>
            <a:r>
              <a:rPr lang="en-IN" altLang="en-GB" dirty="0">
                <a:latin typeface="Verdana" panose="020B0604030504040204"/>
                <a:ea typeface="Verdana" panose="020B0604030504040204"/>
                <a:sym typeface="+mn-ea"/>
              </a:rPr>
              <a:t>Feedback Mechanism</a:t>
            </a:r>
            <a:endParaRPr lang="en-IN" altLang="en-GB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endParaRPr lang="en-GB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en-US"/>
              <a:t>An integrated booking app that combines cab, hotel, and event bookings into one platform, offering a transformative travel experience through user-friendly design and simplicity. It provides personalized recommendations based on user preferences, ensuring a smooth and enjoyable journey. With a focus on enhancing user satisfaction, the app aims to increase happiness through effective customer support and seamless functionality.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GB" dirty="0">
              <a:latin typeface="Verdana" panose="020B0604030504040204"/>
              <a:ea typeface="Verdana" panose="020B0604030504040204"/>
            </a:endParaRPr>
          </a:p>
          <a:p>
            <a:endParaRPr lang="en-GB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.</a:t>
            </a:r>
            <a:endParaRPr lang="en-US" dirty="0">
              <a:latin typeface="Cambria" panose="02040503050406030204"/>
              <a:ea typeface="Cambria" panose="02040503050406030204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/>
                <a:ea typeface="Cambria" panose="02040503050406030204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/>
                <a:ea typeface="Cambria" panose="02040503050406030204"/>
              </a:rPr>
              <a:t> Link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/>
              <a:ea typeface="Cambria" panose="02040503050406030204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/>
              <a:ea typeface="Cambria" panose="02040503050406030204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    </a:t>
            </a:r>
            <a:r>
              <a:rPr lang="en-US" dirty="0"/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https://github.com/ontri/-A-One-Stop-Solution-focusing-on-Tourism.git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Y. </a:t>
            </a:r>
            <a:r>
              <a:rPr lang="en-US" dirty="0" err="1"/>
              <a:t>Bengio</a:t>
            </a:r>
            <a:r>
              <a:rPr lang="en-US" dirty="0"/>
              <a:t>, R. </a:t>
            </a:r>
            <a:r>
              <a:rPr lang="en-US" dirty="0" err="1"/>
              <a:t>Ducharme</a:t>
            </a:r>
            <a:r>
              <a:rPr lang="en-US" dirty="0"/>
              <a:t>, P. Vincent, and C. </a:t>
            </a:r>
            <a:r>
              <a:rPr lang="en-US" dirty="0" err="1"/>
              <a:t>Janvin</a:t>
            </a:r>
            <a:r>
              <a:rPr lang="en-US" dirty="0"/>
              <a:t>, “A neural probabilistic language model,” J. Mach. Learn. Res., vol. 3, pp. 1137– 1155, 2003. [Online]. Available: http://jmlr.org/papers/v3/bengio03a. 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/>
              <a:t>Y. </a:t>
            </a:r>
            <a:r>
              <a:rPr lang="en-US" dirty="0" err="1"/>
              <a:t>Koren</a:t>
            </a:r>
            <a:r>
              <a:rPr lang="en-US" dirty="0"/>
              <a:t>, R. M. Bell, and C. </a:t>
            </a:r>
            <a:r>
              <a:rPr lang="en-US" dirty="0" err="1"/>
              <a:t>Volinsky</a:t>
            </a:r>
            <a:r>
              <a:rPr lang="en-US" dirty="0"/>
              <a:t>, “Matrix factorization techniques for recommender systems,” IEEE Computer, vol. 42, no. 8, pp. 30–37, 2009. [Online]. Available: </a:t>
            </a:r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doi.org/10.1109/MC.2009.263</a:t>
            </a:r>
            <a:endParaRPr lang="en-US" dirty="0" smtClean="0"/>
          </a:p>
          <a:p>
            <a:r>
              <a:rPr lang="en-GB" dirty="0" err="1" smtClean="0">
                <a:latin typeface="Verdana" panose="020B0604030504040204"/>
                <a:ea typeface="Verdana" panose="020B0604030504040204"/>
              </a:rPr>
              <a:t>Adeel</a:t>
            </a:r>
            <a:r>
              <a:rPr lang="en-GB" dirty="0">
                <a:latin typeface="Verdana" panose="020B0604030504040204"/>
                <a:ea typeface="Verdana" panose="020B0604030504040204"/>
              </a:rPr>
              <a:t>, M., &amp; Malik, N. M. (2017). Design and implementation of a location-based taxi booking system. Journal of Computer Science, 15(12), 1626-1634</a:t>
            </a:r>
            <a:endParaRPr lang="en-GB" dirty="0">
              <a:latin typeface="Verdana" panose="020B0604030504040204"/>
              <a:ea typeface="Verdana" panose="020B0604030504040204"/>
            </a:endParaRPr>
          </a:p>
          <a:p>
            <a:r>
              <a:rPr lang="en-GB" dirty="0">
                <a:latin typeface="Verdana" panose="020B0604030504040204"/>
                <a:ea typeface="Verdana" panose="020B0604030504040204"/>
              </a:rPr>
              <a:t>Chen, H., Shu, L., Li, Q., &amp; Jin, H. (2019). An online taxi booking system based on microservices. Future Generation Computer Systems, 100, 72-80</a:t>
            </a:r>
            <a:endParaRPr lang="en-GB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/>
          </a:p>
          <a:p>
            <a:pPr marL="0" indent="0" algn="ctr">
              <a:buNone/>
            </a:pPr>
            <a:endParaRPr lang="en-GB" sz="4400"/>
          </a:p>
          <a:p>
            <a:pPr marL="0" indent="0" algn="ctr">
              <a:buNone/>
            </a:pPr>
            <a:r>
              <a:rPr lang="en-GB" sz="6000"/>
              <a:t>Thank You</a:t>
            </a:r>
            <a:endParaRPr lang="en-GB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Verdana" panose="020B0604030504040204"/>
                <a:ea typeface="Verdana" panose="020B0604030504040204"/>
              </a:rPr>
              <a:t>In today’s fast-paced world, convenience is essential, and our all-in-one app simplifies your travel experience. Book cabs, hotels, and events all from a single platform, whether for a weekend getaway, business trip, or a night out.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endParaRPr lang="en-US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endParaRPr lang="en-US" dirty="0">
              <a:latin typeface="Verdana" panose="020B0604030504040204"/>
              <a:ea typeface="Verdana" panose="020B0604030504040204"/>
            </a:endParaRPr>
          </a:p>
          <a:p>
            <a:r>
              <a:rPr lang="en-US" dirty="0"/>
              <a:t>Join us in redefining travel and entertainment, making it easier to explore and create unforgettable memories—all in one place. Experience the future of travel with our comprehensive booking app today!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3250" y="991235"/>
          <a:ext cx="11325276" cy="617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420"/>
                <a:gridCol w="1602791"/>
                <a:gridCol w="3872230"/>
                <a:gridCol w="1687195"/>
                <a:gridCol w="1691640"/>
              </a:tblGrid>
              <a:tr h="815340">
                <a:tc>
                  <a:txBody>
                    <a:bodyPr/>
                    <a:lstStyle/>
                    <a:p>
                      <a:r>
                        <a:rPr lang="en-US" sz="2800" dirty="0"/>
                        <a:t>Tittle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Year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/>
                        <a:t>description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Draw Backs</a:t>
                      </a:r>
                      <a:endParaRPr lang="en-US" sz="2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Methodology</a:t>
                      </a:r>
                      <a:endParaRPr lang="en-US" sz="2800" dirty="0"/>
                    </a:p>
                  </a:txBody>
                  <a:tcPr/>
                </a:tc>
              </a:tr>
              <a:tr h="19119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Bookman Old Style" panose="02050604050505020204"/>
                        </a:rPr>
                        <a:t>Design and Implementation of a Cab Booking Web Application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This article explains the design and development of a cab booking web app, covering key features like real-time ride tracking, payment integration, and user management. It also discusses the technologies used, challenges faced, and future improvements.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Font typeface="Arial" panose="020B0604020202020204"/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rgbClr val="000000"/>
                          </a:solidFill>
                          <a:latin typeface="Verdana" panose="020B0604030504040204"/>
                        </a:rPr>
                        <a:t>Data Privacy Concerns</a:t>
                      </a:r>
                      <a:endParaRPr lang="en-US" sz="1600" b="0" i="0" u="none" strike="noStrike" noProof="0" dirty="0">
                        <a:solidFill>
                          <a:srgbClr val="000000"/>
                        </a:solidFill>
                        <a:latin typeface="Verdana" panose="020B0604030504040204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Ride matching alogorithm</a:t>
                      </a:r>
                      <a:endParaRPr lang="en-US" sz="1600" dirty="0"/>
                    </a:p>
                  </a:txBody>
                  <a:tcPr/>
                </a:tc>
              </a:tr>
              <a:tr h="14884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smtClean="0"/>
                        <a:t>Spatial-Temporal Deep Intention Destination Networks for Online Travel Planning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2023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This article presents a deep learning model that uses spatial and temporal data to predict travel destinations, enhancing online travel planning with personalized recommendations.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smtClean="0">
                          <a:latin typeface="Verdana" panose="020B0604030504040204"/>
                          <a:ea typeface="Verdana" panose="020B0604030504040204"/>
                        </a:rPr>
                        <a:t>Fragmented User Experience</a:t>
                      </a:r>
                      <a:endParaRPr lang="en-US" sz="1600" dirty="0" smtClean="0"/>
                    </a:p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Spatial-Temporal Prediction Algorithm.</a:t>
                      </a:r>
                      <a:endParaRPr 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313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Bookman Old Style" panose="02050604050505020204"/>
                        </a:rPr>
                        <a:t>A STUDY ON CUSTOMERS’S PREFERENCE FOR ONLINE CAB SERVICES IN CHENNAI 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  <a:p>
                      <a:pPr>
                        <a:buNone/>
                      </a:pPr>
                      <a:r>
                        <a:rPr lang="en-US" sz="1600" dirty="0"/>
                        <a:t>This article examines customer preferences for online cab services in Chennai, analyzing factors like convenience, pricing, and service quality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rgbClr val="000000"/>
                          </a:solidFill>
                          <a:latin typeface="Verdana" panose="020B0604030504040204"/>
                        </a:rPr>
                        <a:t>Limited Integration with Local Services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Preference Analysis Algorithm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method Drawback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latin typeface="Verdana" panose="020B0604030504040204"/>
                <a:ea typeface="Verdana" panose="020B0604030504040204"/>
              </a:rPr>
              <a:t>Fragmented User </a:t>
            </a:r>
            <a:r>
              <a:rPr lang="en-IN" dirty="0" smtClean="0">
                <a:latin typeface="Verdana" panose="020B0604030504040204"/>
                <a:ea typeface="Verdana" panose="020B0604030504040204"/>
              </a:rPr>
              <a:t>Experience</a:t>
            </a:r>
            <a:endParaRPr lang="en-IN" dirty="0" smtClean="0">
              <a:latin typeface="Verdana" panose="020B0604030504040204"/>
              <a:ea typeface="Verdana" panose="020B0604030504040204"/>
            </a:endParaRPr>
          </a:p>
          <a:p>
            <a:r>
              <a:rPr lang="en-IN" dirty="0" smtClean="0"/>
              <a:t>Time-Consuming</a:t>
            </a:r>
            <a:endParaRPr lang="en-IN" dirty="0" smtClean="0"/>
          </a:p>
          <a:p>
            <a:r>
              <a:rPr lang="en-IN" dirty="0"/>
              <a:t>Limited </a:t>
            </a:r>
            <a:r>
              <a:rPr lang="en-IN" dirty="0" smtClean="0"/>
              <a:t>Coordination</a:t>
            </a:r>
            <a:endParaRPr lang="en-IN" dirty="0" smtClean="0"/>
          </a:p>
          <a:p>
            <a:r>
              <a:rPr lang="en-IN" dirty="0"/>
              <a:t>User Fatigue</a:t>
            </a:r>
            <a:endParaRPr lang="en-IN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endParaRPr lang="en-IN" dirty="0" smtClean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Method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Verdana" panose="020B0604030504040204"/>
                <a:ea typeface="Verdana" panose="020B0604030504040204"/>
              </a:rPr>
              <a:t>Unified Platform</a:t>
            </a:r>
            <a:endParaRPr lang="en-GB" dirty="0"/>
          </a:p>
          <a:p>
            <a:r>
              <a:rPr lang="en-GB" dirty="0"/>
              <a:t>Simplified Booking Proces</a:t>
            </a:r>
            <a:r>
              <a:rPr lang="en-IN" altLang="en-GB" dirty="0"/>
              <a:t>s</a:t>
            </a:r>
            <a:endParaRPr lang="en-GB" dirty="0"/>
          </a:p>
          <a:p>
            <a:r>
              <a:rPr lang="en-GB" dirty="0"/>
              <a:t>Local Services Integration</a:t>
            </a:r>
            <a:endParaRPr lang="en-GB" dirty="0"/>
          </a:p>
          <a:p>
            <a:r>
              <a:rPr lang="en-GB" dirty="0" smtClean="0">
                <a:latin typeface="Verdana" panose="020B0604030504040204"/>
                <a:ea typeface="Verdana" panose="020B0604030504040204"/>
              </a:rPr>
              <a:t>Efficient Feedback Mechanisms</a:t>
            </a:r>
            <a:endParaRPr lang="en-GB" dirty="0" smtClean="0">
              <a:latin typeface="Verdana" panose="020B0604030504040204"/>
              <a:ea typeface="Verdana" panose="020B0604030504040204"/>
            </a:endParaRPr>
          </a:p>
          <a:p>
            <a:r>
              <a:rPr lang="en-IN" dirty="0"/>
              <a:t>Improved User Engagement</a:t>
            </a:r>
            <a:endParaRPr lang="en-GB" dirty="0" smtClean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endParaRPr lang="en-GB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Verdana" panose="020B0604030504040204"/>
                <a:ea typeface="Verdana" panose="020B0604030504040204"/>
              </a:rPr>
              <a:t>Unified Platform Development</a:t>
            </a:r>
            <a:endParaRPr lang="en-GB" dirty="0">
              <a:latin typeface="Verdana" panose="020B0604030504040204"/>
              <a:ea typeface="Verdana" panose="020B0604030504040204"/>
            </a:endParaRPr>
          </a:p>
          <a:p>
            <a:r>
              <a:rPr lang="en-GB" dirty="0"/>
              <a:t>Booking Process Optimization</a:t>
            </a:r>
            <a:endParaRPr lang="en-GB" dirty="0"/>
          </a:p>
          <a:p>
            <a:r>
              <a:rPr lang="en-IN" altLang="en-GB" dirty="0">
                <a:latin typeface="Verdana" panose="020B0604030504040204"/>
                <a:ea typeface="Verdana" panose="020B0604030504040204"/>
              </a:rPr>
              <a:t>Feedback Mechanism</a:t>
            </a:r>
            <a:endParaRPr lang="en-IN" altLang="en-GB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Methodology/Modules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Verdana" panose="020B0604030504040204"/>
                <a:ea typeface="Verdana" panose="020B0604030504040204"/>
              </a:rPr>
              <a:t> Proposed models:</a:t>
            </a:r>
            <a:endParaRPr lang="en-US" dirty="0"/>
          </a:p>
          <a:p>
            <a:r>
              <a:rPr lang="en-GB" sz="2800" dirty="0"/>
              <a:t>User Management Module</a:t>
            </a:r>
            <a:endParaRPr lang="en-GB" sz="2800" dirty="0"/>
          </a:p>
          <a:p>
            <a:r>
              <a:rPr lang="en-GB" sz="2800" dirty="0"/>
              <a:t>Booking Module</a:t>
            </a:r>
            <a:endParaRPr lang="en-GB" sz="2800" dirty="0"/>
          </a:p>
          <a:p>
            <a:r>
              <a:rPr lang="en-IN" altLang="en-GB" sz="2800" dirty="0">
                <a:latin typeface="Verdana" panose="020B0604030504040204"/>
                <a:ea typeface="Verdana" panose="020B0604030504040204"/>
              </a:rPr>
              <a:t>Feedback Module</a:t>
            </a:r>
            <a:endParaRPr lang="en-IN" altLang="en-GB" sz="2800" dirty="0">
              <a:latin typeface="Verdana" panose="020B0604030504040204"/>
              <a:ea typeface="Verdana" panose="020B0604030504040204"/>
            </a:endParaRPr>
          </a:p>
          <a:p>
            <a:r>
              <a:rPr lang="en-IN" altLang="en-GB" sz="2800" dirty="0">
                <a:latin typeface="Verdana" panose="020B0604030504040204"/>
                <a:ea typeface="Verdana" panose="020B0604030504040204"/>
              </a:rPr>
              <a:t>Registration Module</a:t>
            </a:r>
            <a:endParaRPr lang="en-IN" altLang="en-GB" sz="2800" dirty="0">
              <a:latin typeface="Verdana" panose="020B0604030504040204"/>
              <a:ea typeface="Verdana" panose="020B0604030504040204"/>
            </a:endParaRPr>
          </a:p>
          <a:p>
            <a:r>
              <a:rPr lang="en-IN" altLang="en-GB" sz="2800" dirty="0">
                <a:latin typeface="Verdana" panose="020B0604030504040204"/>
                <a:ea typeface="Verdana" panose="020B0604030504040204"/>
              </a:rPr>
              <a:t>Login Module</a:t>
            </a:r>
            <a:endParaRPr lang="en-IN" altLang="en-GB" sz="2800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I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7635" y="899160"/>
            <a:ext cx="9131300" cy="53086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6258559" y="3591560"/>
            <a:ext cx="10160" cy="3556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>
                <a:latin typeface="Verdana" panose="020B0604030504040204"/>
                <a:ea typeface="Verdana" panose="020B0604030504040204"/>
              </a:rPr>
              <a:t>Software Requirements: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r>
              <a:rPr lang="en-IN" dirty="0">
                <a:latin typeface="Verdana" panose="020B0604030504040204"/>
                <a:ea typeface="Verdana" panose="020B0604030504040204"/>
              </a:rPr>
              <a:t> </a:t>
            </a:r>
            <a:r>
              <a:rPr lang="en-IN" b="1" dirty="0">
                <a:latin typeface="Verdana" panose="020B0604030504040204"/>
                <a:ea typeface="Verdana" panose="020B0604030504040204"/>
              </a:rPr>
              <a:t>• Software:</a:t>
            </a:r>
            <a:r>
              <a:rPr lang="en-IN" dirty="0">
                <a:latin typeface="Verdana" panose="020B0604030504040204"/>
                <a:ea typeface="Verdana" panose="020B0604030504040204"/>
              </a:rPr>
              <a:t> 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r>
              <a:rPr lang="en-IN" dirty="0">
                <a:latin typeface="Verdana" panose="020B0604030504040204"/>
                <a:ea typeface="Verdana" panose="020B0604030504040204"/>
              </a:rPr>
              <a:t>• Development: HTML,CSS,JAVASCRIPT, and Python for Backend 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r>
              <a:rPr lang="en-IN" dirty="0">
                <a:latin typeface="Verdana" panose="020B0604030504040204"/>
                <a:ea typeface="Verdana" panose="020B0604030504040204"/>
              </a:rPr>
              <a:t>• APIs: Hotel, Cab, Event </a:t>
            </a:r>
            <a:endParaRPr lang="en-US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endParaRPr lang="en-IN" dirty="0">
              <a:latin typeface="Verdana" panose="020B0604030504040204"/>
              <a:ea typeface="Verdana" panose="020B0604030504040204"/>
            </a:endParaRPr>
          </a:p>
          <a:p>
            <a:pPr marL="0" indent="0">
              <a:buNone/>
            </a:pPr>
            <a:endParaRPr lang="en-US" dirty="0"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33*378"/>
  <p:tag name="TABLE_ENDDRAG_RECT" val="26*90*933*378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3942</Words>
  <Application>WPS Presentation</Application>
  <PresentationFormat>Custom</PresentationFormat>
  <Paragraphs>182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Verdana</vt:lpstr>
      <vt:lpstr>Cambria</vt:lpstr>
      <vt:lpstr>Cambria</vt:lpstr>
      <vt:lpstr>Arial</vt:lpstr>
      <vt:lpstr>Bookman Old Style</vt:lpstr>
      <vt:lpstr>Microsoft YaHei</vt:lpstr>
      <vt:lpstr>Arial Unicode MS</vt:lpstr>
      <vt:lpstr>Calibri</vt:lpstr>
      <vt:lpstr>Bookman Old Style</vt:lpstr>
      <vt:lpstr>Bioinformatics</vt:lpstr>
      <vt:lpstr>A One Stop Solution focusing on Tourism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software components</vt:lpstr>
      <vt:lpstr>Timeline of Project</vt:lpstr>
      <vt:lpstr>Expected Outcomes</vt:lpstr>
      <vt:lpstr>Conclusion</vt:lpstr>
      <vt:lpstr>Github Link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Likhitha Rupalagudi</cp:lastModifiedBy>
  <cp:revision>328</cp:revision>
  <dcterms:created xsi:type="dcterms:W3CDTF">2023-03-16T03:26:00Z</dcterms:created>
  <dcterms:modified xsi:type="dcterms:W3CDTF">2025-01-13T06:23:45Z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90227027EE254C20A475F91D39E45976_13</vt:lpwstr>
  </property>
  <property fmtid="{D5CDD505-2E9C-101B-9397-08002B2CF9AE}" pid="3" name="KSOProductBuildVer">
    <vt:lpwstr>1033-12.2.0.19307</vt:lpwstr>
  </property>
</Properties>
</file>