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3D0F-75CF-4153-8E9C-965BCD7AC22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E3B1-31C1-4465-907F-43F4414FB6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3D0F-75CF-4153-8E9C-965BCD7AC22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E3B1-31C1-4465-907F-43F4414FB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3D0F-75CF-4153-8E9C-965BCD7AC22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E3B1-31C1-4465-907F-43F4414FB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3D0F-75CF-4153-8E9C-965BCD7AC22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E3B1-31C1-4465-907F-43F4414FB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3D0F-75CF-4153-8E9C-965BCD7AC22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E3B1-31C1-4465-907F-43F4414FB6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3D0F-75CF-4153-8E9C-965BCD7AC22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E3B1-31C1-4465-907F-43F4414FB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3D0F-75CF-4153-8E9C-965BCD7AC22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E3B1-31C1-4465-907F-43F4414FB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3D0F-75CF-4153-8E9C-965BCD7AC22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E3B1-31C1-4465-907F-43F4414FB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3D0F-75CF-4153-8E9C-965BCD7AC22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E3B1-31C1-4465-907F-43F4414FB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3D0F-75CF-4153-8E9C-965BCD7AC22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E3B1-31C1-4465-907F-43F4414FB62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7153D0F-75CF-4153-8E9C-965BCD7AC22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010E3B1-31C1-4465-907F-43F4414FB6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7153D0F-75CF-4153-8E9C-965BCD7AC22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010E3B1-31C1-4465-907F-43F4414FB6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Proiect</a:t>
            </a:r>
            <a:r>
              <a:rPr lang="en-US" dirty="0" smtClean="0"/>
              <a:t> 1 </a:t>
            </a:r>
            <a:r>
              <a:rPr lang="en-US" dirty="0" err="1" smtClean="0"/>
              <a:t>Structuri</a:t>
            </a:r>
            <a:r>
              <a:rPr lang="en-US" dirty="0" smtClean="0"/>
              <a:t> de date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 smtClean="0"/>
              <a:t>sortari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Mirea</a:t>
            </a:r>
            <a:r>
              <a:rPr lang="en-US" dirty="0" smtClean="0"/>
              <a:t> </a:t>
            </a:r>
            <a:r>
              <a:rPr lang="en-US" dirty="0" err="1" smtClean="0"/>
              <a:t>Oana</a:t>
            </a:r>
            <a:r>
              <a:rPr lang="en-US" dirty="0" smtClean="0"/>
              <a:t>-Gabriela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34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N=10^3,max=10^7,</a:t>
            </a:r>
            <a:r>
              <a:rPr lang="en-US" dirty="0"/>
              <a:t> vector </a:t>
            </a:r>
            <a:r>
              <a:rPr lang="en-US" dirty="0" err="1"/>
              <a:t>descrescator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Asus\Desktop\tema_onu\10^3,10^7\des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5" y="2971801"/>
            <a:ext cx="912761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06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N=10^3,max=10^7,</a:t>
            </a:r>
            <a:r>
              <a:rPr lang="en-US" dirty="0"/>
              <a:t> vector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crescator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Asus\Desktop\tema_onu\10^3,10^7\aproape cres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" y="3048001"/>
            <a:ext cx="9135374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84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N=10^5,max=10^3,</a:t>
            </a:r>
            <a:r>
              <a:rPr lang="en-US" dirty="0"/>
              <a:t> </a:t>
            </a:r>
            <a:r>
              <a:rPr lang="en-US" dirty="0" err="1"/>
              <a:t>generare</a:t>
            </a:r>
            <a:r>
              <a:rPr lang="en-US" dirty="0"/>
              <a:t> random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Users\Asus\Desktop\tema_onu\10^5,10^3\rand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203455"/>
            <a:ext cx="91630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816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N=10^5,max=10^3,</a:t>
            </a:r>
            <a:r>
              <a:rPr lang="en-US" dirty="0"/>
              <a:t> Vector constant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C:\Users\Asus\Desktop\tema_onu\10^5,10^3\const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640" y="3190875"/>
            <a:ext cx="9172576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02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N=10^5,max=10^3, </a:t>
            </a:r>
            <a:r>
              <a:rPr lang="en-US" dirty="0"/>
              <a:t>vector </a:t>
            </a:r>
            <a:r>
              <a:rPr lang="en-US" dirty="0" err="1"/>
              <a:t>crescator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C:\Users\Asus\Desktop\tema_onu\10^5,10^3\cres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1" y="3152775"/>
            <a:ext cx="9182101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810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N=10^5,max=10^3, </a:t>
            </a:r>
            <a:r>
              <a:rPr lang="en-US" dirty="0"/>
              <a:t>vector </a:t>
            </a:r>
            <a:r>
              <a:rPr lang="en-US" dirty="0" err="1"/>
              <a:t>descrescator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C:\Users\Asus\Desktop\tema_onu\10^5,10^3\des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9144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624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N=10^5,max=10^3, </a:t>
            </a:r>
            <a:r>
              <a:rPr lang="en-US" dirty="0"/>
              <a:t>vector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crescator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C:\Users\Asus\Desktop\tema_onu\10^5,10^3\aproape cres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8731"/>
            <a:ext cx="91440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109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N=10^5,max=10^7, </a:t>
            </a:r>
            <a:r>
              <a:rPr lang="en-US" dirty="0" err="1"/>
              <a:t>generare</a:t>
            </a:r>
            <a:r>
              <a:rPr lang="en-US" dirty="0"/>
              <a:t> random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C:\Users\Asus\Desktop\tema_onu\10^5,10^7\rand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3155650"/>
            <a:ext cx="91725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398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N=10^5,max=10^7, vector </a:t>
            </a:r>
            <a:r>
              <a:rPr lang="en-US" dirty="0"/>
              <a:t>constant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C:\Users\Asus\Desktop\tema_onu\10^5,10^7\con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6" y="3162300"/>
            <a:ext cx="9172576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095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N=10^5,max=10^7, </a:t>
            </a:r>
            <a:r>
              <a:rPr lang="en-US" dirty="0"/>
              <a:t>vector </a:t>
            </a:r>
            <a:r>
              <a:rPr lang="en-US" dirty="0" err="1"/>
              <a:t>crescator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C:\Users\Asus\Desktop\tema_onu\10^5,10^7\cres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" y="3200400"/>
            <a:ext cx="9126537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66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N=10^3,max=10^3, </a:t>
            </a:r>
            <a:r>
              <a:rPr lang="en-US" dirty="0" err="1" smtClean="0"/>
              <a:t>generare</a:t>
            </a:r>
            <a:r>
              <a:rPr lang="en-US" dirty="0" smtClean="0"/>
              <a:t> 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Asus\Desktop\tema_onu\10^3,10^3\10^3,10^3,rand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95574"/>
            <a:ext cx="9152626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385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N=10^5,max=10^7, </a:t>
            </a:r>
            <a:r>
              <a:rPr lang="en-US" dirty="0"/>
              <a:t>vector </a:t>
            </a:r>
            <a:r>
              <a:rPr lang="en-US" dirty="0" err="1"/>
              <a:t>descrescator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C:\Users\Asus\Desktop\tema_onu\10^5,10^7\des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62300"/>
            <a:ext cx="91440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707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N=10^5,max=10^7, </a:t>
            </a:r>
            <a:r>
              <a:rPr lang="en-US" dirty="0"/>
              <a:t>vector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crescator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 descr="C:\Users\Asus\Desktop\tema_onu\10^5,10^7\ap cres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94738"/>
            <a:ext cx="91440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471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N=10^7,max=10^3, </a:t>
            </a:r>
            <a:r>
              <a:rPr lang="en-US" dirty="0" err="1"/>
              <a:t>generare</a:t>
            </a:r>
            <a:r>
              <a:rPr lang="en-US" dirty="0"/>
              <a:t> random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 descr="C:\Users\Asus\Desktop\tema_onu\10^7,10^3\rand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" y="3133725"/>
            <a:ext cx="9126538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058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N=10^7,max=10^3, </a:t>
            </a:r>
            <a:r>
              <a:rPr lang="en-US" dirty="0"/>
              <a:t>vector constant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 descr="C:\Users\Asus\Desktop\tema_onu\10^7,10^3\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" y="3143250"/>
            <a:ext cx="9107488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279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N=10^7,max=10^3, </a:t>
            </a:r>
            <a:r>
              <a:rPr lang="en-US" dirty="0"/>
              <a:t>vector </a:t>
            </a:r>
            <a:r>
              <a:rPr lang="en-US" dirty="0" err="1"/>
              <a:t>crescator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 descr="C:\Users\Asus\Desktop\tema_onu\10^7,10^3\cres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33725"/>
            <a:ext cx="916305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681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N=10^7,max=10^3, </a:t>
            </a:r>
            <a:r>
              <a:rPr lang="en-US" dirty="0"/>
              <a:t>vector </a:t>
            </a:r>
            <a:r>
              <a:rPr lang="en-US" dirty="0" err="1"/>
              <a:t>descrescator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 descr="C:\Users\Asus\Desktop\tema_onu\10^7,10^3\des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77" y="3171825"/>
            <a:ext cx="9172576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918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N=10^7,max=10^3, </a:t>
            </a:r>
            <a:r>
              <a:rPr lang="en-US" dirty="0"/>
              <a:t>vector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crescator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 descr="C:\Users\Asus\Desktop\tema_onu\10^7,10^3\ap cres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6" y="3166074"/>
            <a:ext cx="9172576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107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N=10^7,max=10^7, </a:t>
            </a:r>
            <a:r>
              <a:rPr lang="en-US" dirty="0" err="1"/>
              <a:t>generare</a:t>
            </a:r>
            <a:r>
              <a:rPr lang="en-US" dirty="0"/>
              <a:t> random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 descr="C:\Users\Asus\Desktop\tema_onu\10^7,10^7\rand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2775"/>
            <a:ext cx="916305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672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N=10^7,max=10^7, </a:t>
            </a:r>
            <a:r>
              <a:rPr lang="en-US" dirty="0"/>
              <a:t>vector constant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 descr="C:\Users\Asus\Desktop\tema_onu\10^7,10^7\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" y="3162300"/>
            <a:ext cx="917257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245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N=10^7,max=10^7, </a:t>
            </a:r>
            <a:r>
              <a:rPr lang="en-US" dirty="0"/>
              <a:t>vector </a:t>
            </a:r>
            <a:r>
              <a:rPr lang="en-US" dirty="0" err="1"/>
              <a:t>crescator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 descr="C:\Users\Asus\Desktop\tema_onu\10^7,10^7\cres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200400"/>
            <a:ext cx="91630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N=10^3,max=10^3,Vector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Asus\Desktop\tema_onu\10^3,10^3\10^3,10^3,const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" y="3105150"/>
            <a:ext cx="9136063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989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N=10^7,max=10^7, </a:t>
            </a:r>
            <a:r>
              <a:rPr lang="en-US" dirty="0"/>
              <a:t>vector </a:t>
            </a:r>
            <a:r>
              <a:rPr lang="en-US" dirty="0" err="1"/>
              <a:t>descrescator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 descr="C:\Users\Asus\Desktop\tema_onu\10^7,10^7\des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90875"/>
            <a:ext cx="915352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17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N=10^7,max=10^7, </a:t>
            </a:r>
            <a:r>
              <a:rPr lang="en-US" dirty="0"/>
              <a:t>vector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crescator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 descr="C:\Users\Asus\Desktop\tema_onu\10^7,10^7\ap cres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2775"/>
            <a:ext cx="9136063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70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N=10^3,max=10^3,vector </a:t>
            </a:r>
            <a:r>
              <a:rPr lang="en-US" dirty="0" err="1" smtClean="0"/>
              <a:t>crescator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Asus\Desktop\tema_onu\10^3,10^3\10^3,10^3,cresc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1" y="2238734"/>
            <a:ext cx="9182101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48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N=10^3,max=10^3, vector </a:t>
            </a:r>
            <a:r>
              <a:rPr lang="en-US" dirty="0" err="1" smtClean="0"/>
              <a:t>des</a:t>
            </a:r>
            <a:r>
              <a:rPr lang="en-US" dirty="0" err="1"/>
              <a:t>crescator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Asus\Desktop\tema_onu\10^3,10^3\10^3,10^3,descresc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2266950"/>
            <a:ext cx="9172575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15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N=10^3,max=10^3,vector </a:t>
            </a:r>
            <a:r>
              <a:rPr lang="en-US" dirty="0" err="1" smtClean="0"/>
              <a:t>aproape</a:t>
            </a:r>
            <a:r>
              <a:rPr lang="en-US" dirty="0" smtClean="0"/>
              <a:t> </a:t>
            </a:r>
            <a:r>
              <a:rPr lang="en-US" dirty="0" err="1" smtClean="0"/>
              <a:t>crescator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Asus\Desktop\tema_onu\10^3,10^3\10^3,10^3,aproape cresc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2257425"/>
            <a:ext cx="915352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61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N=10^3,max=10^7,</a:t>
            </a:r>
            <a:r>
              <a:rPr lang="en-US" dirty="0"/>
              <a:t> </a:t>
            </a:r>
            <a:r>
              <a:rPr lang="en-US" dirty="0" err="1"/>
              <a:t>generare</a:t>
            </a:r>
            <a:r>
              <a:rPr lang="en-US" dirty="0"/>
              <a:t> random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Asus\Desktop\tema_onu\10^3,10^7\rand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55" y="2290493"/>
            <a:ext cx="91821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46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N=10^3,max=10^7,</a:t>
            </a:r>
            <a:r>
              <a:rPr lang="en-US" dirty="0"/>
              <a:t> Vector constant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Asus\Desktop\tema_onu\10^3,10^7\const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124200"/>
            <a:ext cx="9144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70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N=10^3,max=10^7,</a:t>
            </a:r>
            <a:r>
              <a:rPr lang="en-US" dirty="0"/>
              <a:t> vector </a:t>
            </a:r>
            <a:r>
              <a:rPr lang="en-US" dirty="0" err="1"/>
              <a:t>crescator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Asus\Desktop\tema_onu\10^3,10^7\cres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" y="3190875"/>
            <a:ext cx="9126538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495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22</TotalTime>
  <Words>127</Words>
  <Application>Microsoft Office PowerPoint</Application>
  <PresentationFormat>On-screen Show (4:3)</PresentationFormat>
  <Paragraphs>32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Module</vt:lpstr>
      <vt:lpstr>Proiect 1 Structuri de date -sortari</vt:lpstr>
      <vt:lpstr>N=10^3,max=10^3, generare random</vt:lpstr>
      <vt:lpstr>N=10^3,max=10^3,Vector constant</vt:lpstr>
      <vt:lpstr>N=10^3,max=10^3,vector crescator</vt:lpstr>
      <vt:lpstr>N=10^3,max=10^3, vector descrescator</vt:lpstr>
      <vt:lpstr>N=10^3,max=10^3,vector aproape crescator</vt:lpstr>
      <vt:lpstr>N=10^3,max=10^7, generare random</vt:lpstr>
      <vt:lpstr>N=10^3,max=10^7, Vector constant</vt:lpstr>
      <vt:lpstr>N=10^3,max=10^7, vector crescator</vt:lpstr>
      <vt:lpstr>N=10^3,max=10^7, vector descrescator</vt:lpstr>
      <vt:lpstr>N=10^3,max=10^7, vector aproape crescator</vt:lpstr>
      <vt:lpstr>N=10^5,max=10^3, generare random</vt:lpstr>
      <vt:lpstr>N=10^5,max=10^3, Vector constant</vt:lpstr>
      <vt:lpstr>N=10^5,max=10^3, vector crescator</vt:lpstr>
      <vt:lpstr>N=10^5,max=10^3, vector descrescator</vt:lpstr>
      <vt:lpstr>N=10^5,max=10^3, vector aproape crescator</vt:lpstr>
      <vt:lpstr>N=10^5,max=10^7, generare random</vt:lpstr>
      <vt:lpstr>N=10^5,max=10^7, vector constant</vt:lpstr>
      <vt:lpstr>N=10^5,max=10^7, vector crescator</vt:lpstr>
      <vt:lpstr>N=10^5,max=10^7, vector descrescator</vt:lpstr>
      <vt:lpstr>N=10^5,max=10^7, vector aproape crescator</vt:lpstr>
      <vt:lpstr>N=10^7,max=10^3, generare random</vt:lpstr>
      <vt:lpstr>N=10^7,max=10^3, vector constant</vt:lpstr>
      <vt:lpstr>N=10^7,max=10^3, vector crescator</vt:lpstr>
      <vt:lpstr>N=10^7,max=10^3, vector descrescator</vt:lpstr>
      <vt:lpstr>N=10^7,max=10^3, vector aproape crescator</vt:lpstr>
      <vt:lpstr>N=10^7,max=10^7, generare random</vt:lpstr>
      <vt:lpstr>N=10^7,max=10^7, vector constant</vt:lpstr>
      <vt:lpstr>N=10^7,max=10^7, vector crescator</vt:lpstr>
      <vt:lpstr>N=10^7,max=10^7, vector descrescator</vt:lpstr>
      <vt:lpstr>N=10^7,max=10^7, vector aproape crescator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1 Structuri de date</dc:title>
  <dc:creator>Asus</dc:creator>
  <cp:lastModifiedBy>Asus</cp:lastModifiedBy>
  <cp:revision>3</cp:revision>
  <dcterms:created xsi:type="dcterms:W3CDTF">2021-03-15T17:05:39Z</dcterms:created>
  <dcterms:modified xsi:type="dcterms:W3CDTF">2021-03-15T17:28:18Z</dcterms:modified>
</cp:coreProperties>
</file>