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1e56168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1e56168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1e56168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1e56168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11e56168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11e56168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1e56168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11e5616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1e56168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1e56168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1e56168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1e56168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1e56168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1e56168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1e56168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1e56168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Typing Game Sample Output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Note: The word next to “Type Here” is the word the user types after seeing the above board, so in the next instance of the board the word should disappear.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Message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094650" cy="14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Board with Starting Word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008" y="1152475"/>
            <a:ext cx="406329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11426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13525" y="445025"/>
            <a:ext cx="89535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“culture” disappears despite “order” being lower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1356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950" y="1152475"/>
            <a:ext cx="419333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incorrect spelling of “guess” doesn’t remove it from the board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37425"/>
            <a:ext cx="85206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6276"/>
            <a:ext cx="3906250" cy="32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050" y="1436275"/>
            <a:ext cx="3906250" cy="3208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loss, the word touches the bottom of the board and it prints out the time that the player lasted.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524125"/>
            <a:ext cx="8520600" cy="30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00" y="1524125"/>
            <a:ext cx="3857700" cy="3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600" y="1524125"/>
            <a:ext cx="3857700" cy="324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Message with Adding Words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231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File Before and After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50" y="1147750"/>
            <a:ext cx="25527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152477"/>
            <a:ext cx="3579362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board with our new words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33475" cy="35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