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3"/>
  </p:notesMasterIdLst>
  <p:sldIdLst>
    <p:sldId id="256" r:id="rId3"/>
    <p:sldId id="257" r:id="rId4"/>
    <p:sldId id="258" r:id="rId5"/>
    <p:sldId id="265" r:id="rId6"/>
    <p:sldId id="270" r:id="rId7"/>
    <p:sldId id="263" r:id="rId8"/>
    <p:sldId id="264" r:id="rId9"/>
    <p:sldId id="272" r:id="rId10"/>
    <p:sldId id="273" r:id="rId11"/>
    <p:sldId id="274" r:id="rId12"/>
    <p:sldId id="285" r:id="rId13"/>
    <p:sldId id="290" r:id="rId14"/>
    <p:sldId id="289" r:id="rId15"/>
    <p:sldId id="275" r:id="rId16"/>
    <p:sldId id="278" r:id="rId17"/>
    <p:sldId id="280" r:id="rId18"/>
    <p:sldId id="282" r:id="rId19"/>
    <p:sldId id="283" r:id="rId20"/>
    <p:sldId id="288" r:id="rId21"/>
    <p:sldId id="262"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
      <p:font typeface="Source Sans Pro Light" panose="020B0403030403020204" pitchFamily="34" charset="0"/>
      <p:regular r:id="rId32"/>
      <p:bold r:id="rId33"/>
      <p:italic r:id="rId34"/>
      <p:boldItalic r:id="rId35"/>
    </p:embeddedFont>
    <p:embeddedFont>
      <p:font typeface="Source Sans Pro SemiBold" panose="020B06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7AB5E-14A8-44EA-AC3D-51FFFA7D0F8F}" v="144" dt="2023-06-01T21:44:16.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78" y="3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ur Ataman" userId="7e9b04159cd1f46d" providerId="LiveId" clId="{2317AB5E-14A8-44EA-AC3D-51FFFA7D0F8F}"/>
    <pc:docChg chg="undo custSel addSld delSld modSld sldOrd modMainMaster">
      <pc:chgData name="Onur Ataman" userId="7e9b04159cd1f46d" providerId="LiveId" clId="{2317AB5E-14A8-44EA-AC3D-51FFFA7D0F8F}" dt="2023-06-01T21:45:59.912" v="7393"/>
      <pc:docMkLst>
        <pc:docMk/>
      </pc:docMkLst>
      <pc:sldChg chg="addSp delSp modSp mod">
        <pc:chgData name="Onur Ataman" userId="7e9b04159cd1f46d" providerId="LiveId" clId="{2317AB5E-14A8-44EA-AC3D-51FFFA7D0F8F}" dt="2023-05-25T22:36:50.159" v="2456"/>
        <pc:sldMkLst>
          <pc:docMk/>
          <pc:sldMk cId="0" sldId="256"/>
        </pc:sldMkLst>
        <pc:spChg chg="add mod">
          <ac:chgData name="Onur Ataman" userId="7e9b04159cd1f46d" providerId="LiveId" clId="{2317AB5E-14A8-44EA-AC3D-51FFFA7D0F8F}" dt="2023-05-25T22:36:50.159" v="2456"/>
          <ac:spMkLst>
            <pc:docMk/>
            <pc:sldMk cId="0" sldId="256"/>
            <ac:spMk id="2" creationId="{0A3B6ADE-07FE-49BA-4FCB-7BFF1CA1E349}"/>
          </ac:spMkLst>
        </pc:spChg>
        <pc:spChg chg="add mod">
          <ac:chgData name="Onur Ataman" userId="7e9b04159cd1f46d" providerId="LiveId" clId="{2317AB5E-14A8-44EA-AC3D-51FFFA7D0F8F}" dt="2023-05-25T22:36:50.159" v="2456"/>
          <ac:spMkLst>
            <pc:docMk/>
            <pc:sldMk cId="0" sldId="256"/>
            <ac:spMk id="4" creationId="{5A6F242B-EC75-03C6-D1A4-010BE04B5B1F}"/>
          </ac:spMkLst>
        </pc:spChg>
        <pc:spChg chg="add del">
          <ac:chgData name="Onur Ataman" userId="7e9b04159cd1f46d" providerId="LiveId" clId="{2317AB5E-14A8-44EA-AC3D-51FFFA7D0F8F}" dt="2023-05-25T21:00:13.896" v="200" actId="22"/>
          <ac:spMkLst>
            <pc:docMk/>
            <pc:sldMk cId="0" sldId="256"/>
            <ac:spMk id="5" creationId="{984F79B2-7924-C072-D2A8-C3DD52F2FA8A}"/>
          </ac:spMkLst>
        </pc:spChg>
        <pc:spChg chg="add mod">
          <ac:chgData name="Onur Ataman" userId="7e9b04159cd1f46d" providerId="LiveId" clId="{2317AB5E-14A8-44EA-AC3D-51FFFA7D0F8F}" dt="2023-05-25T22:36:50.159" v="2456"/>
          <ac:spMkLst>
            <pc:docMk/>
            <pc:sldMk cId="0" sldId="256"/>
            <ac:spMk id="5" creationId="{F4C80019-411E-8ADD-68BF-5F72EED23B92}"/>
          </ac:spMkLst>
        </pc:spChg>
        <pc:spChg chg="add mod">
          <ac:chgData name="Onur Ataman" userId="7e9b04159cd1f46d" providerId="LiveId" clId="{2317AB5E-14A8-44EA-AC3D-51FFFA7D0F8F}" dt="2023-05-25T22:36:50.159" v="2456"/>
          <ac:spMkLst>
            <pc:docMk/>
            <pc:sldMk cId="0" sldId="256"/>
            <ac:spMk id="7" creationId="{76C27C21-AA08-793E-43FF-1EE43A34078F}"/>
          </ac:spMkLst>
        </pc:spChg>
        <pc:spChg chg="add mod">
          <ac:chgData name="Onur Ataman" userId="7e9b04159cd1f46d" providerId="LiveId" clId="{2317AB5E-14A8-44EA-AC3D-51FFFA7D0F8F}" dt="2023-05-25T22:36:50.159" v="2456"/>
          <ac:spMkLst>
            <pc:docMk/>
            <pc:sldMk cId="0" sldId="256"/>
            <ac:spMk id="8" creationId="{096BCA18-9BBA-3B7B-E02F-6FBF0339CD96}"/>
          </ac:spMkLst>
        </pc:spChg>
        <pc:spChg chg="add mod">
          <ac:chgData name="Onur Ataman" userId="7e9b04159cd1f46d" providerId="LiveId" clId="{2317AB5E-14A8-44EA-AC3D-51FFFA7D0F8F}" dt="2023-05-25T22:36:50.159" v="2456"/>
          <ac:spMkLst>
            <pc:docMk/>
            <pc:sldMk cId="0" sldId="256"/>
            <ac:spMk id="9" creationId="{7CC06A46-E3E8-982D-5907-E778DF77D7D7}"/>
          </ac:spMkLst>
        </pc:spChg>
        <pc:spChg chg="add mod">
          <ac:chgData name="Onur Ataman" userId="7e9b04159cd1f46d" providerId="LiveId" clId="{2317AB5E-14A8-44EA-AC3D-51FFFA7D0F8F}" dt="2023-05-25T22:36:50.159" v="2456"/>
          <ac:spMkLst>
            <pc:docMk/>
            <pc:sldMk cId="0" sldId="256"/>
            <ac:spMk id="10" creationId="{89E5C778-3BA1-A37B-2C73-7665776AE432}"/>
          </ac:spMkLst>
        </pc:spChg>
        <pc:spChg chg="add mod">
          <ac:chgData name="Onur Ataman" userId="7e9b04159cd1f46d" providerId="LiveId" clId="{2317AB5E-14A8-44EA-AC3D-51FFFA7D0F8F}" dt="2023-05-25T22:36:50.159" v="2456"/>
          <ac:spMkLst>
            <pc:docMk/>
            <pc:sldMk cId="0" sldId="256"/>
            <ac:spMk id="11" creationId="{B8161002-B63B-723A-0074-B77500670FA0}"/>
          </ac:spMkLst>
        </pc:spChg>
        <pc:spChg chg="add mod">
          <ac:chgData name="Onur Ataman" userId="7e9b04159cd1f46d" providerId="LiveId" clId="{2317AB5E-14A8-44EA-AC3D-51FFFA7D0F8F}" dt="2023-05-25T22:36:50.159" v="2456"/>
          <ac:spMkLst>
            <pc:docMk/>
            <pc:sldMk cId="0" sldId="256"/>
            <ac:spMk id="12" creationId="{7732F0F8-1707-35CB-C99E-86DCC11726EC}"/>
          </ac:spMkLst>
        </pc:spChg>
        <pc:spChg chg="add mod">
          <ac:chgData name="Onur Ataman" userId="7e9b04159cd1f46d" providerId="LiveId" clId="{2317AB5E-14A8-44EA-AC3D-51FFFA7D0F8F}" dt="2023-05-25T22:36:50.159" v="2456"/>
          <ac:spMkLst>
            <pc:docMk/>
            <pc:sldMk cId="0" sldId="256"/>
            <ac:spMk id="13" creationId="{4CB9CE59-9B75-6792-1A1B-210EB1762973}"/>
          </ac:spMkLst>
        </pc:spChg>
        <pc:spChg chg="mod">
          <ac:chgData name="Onur Ataman" userId="7e9b04159cd1f46d" providerId="LiveId" clId="{2317AB5E-14A8-44EA-AC3D-51FFFA7D0F8F}" dt="2023-05-25T20:52:39.112" v="82" actId="20577"/>
          <ac:spMkLst>
            <pc:docMk/>
            <pc:sldMk cId="0" sldId="256"/>
            <ac:spMk id="122" creationId="{00000000-0000-0000-0000-000000000000}"/>
          </ac:spMkLst>
        </pc:spChg>
        <pc:spChg chg="add del mod">
          <ac:chgData name="Onur Ataman" userId="7e9b04159cd1f46d" providerId="LiveId" clId="{2317AB5E-14A8-44EA-AC3D-51FFFA7D0F8F}" dt="2023-05-25T22:18:44.845" v="2419" actId="478"/>
          <ac:spMkLst>
            <pc:docMk/>
            <pc:sldMk cId="0" sldId="256"/>
            <ac:spMk id="123" creationId="{00000000-0000-0000-0000-000000000000}"/>
          </ac:spMkLst>
        </pc:spChg>
        <pc:picChg chg="add mod">
          <ac:chgData name="Onur Ataman" userId="7e9b04159cd1f46d" providerId="LiveId" clId="{2317AB5E-14A8-44EA-AC3D-51FFFA7D0F8F}" dt="2023-05-25T21:00:51.058" v="240" actId="1038"/>
          <ac:picMkLst>
            <pc:docMk/>
            <pc:sldMk cId="0" sldId="256"/>
            <ac:picMk id="3" creationId="{E7AAEEC4-F4C9-EFD7-7A42-EA804D9698A2}"/>
          </ac:picMkLst>
        </pc:picChg>
        <pc:picChg chg="add mod">
          <ac:chgData name="Onur Ataman" userId="7e9b04159cd1f46d" providerId="LiveId" clId="{2317AB5E-14A8-44EA-AC3D-51FFFA7D0F8F}" dt="2023-05-25T21:00:39.037" v="228" actId="1076"/>
          <ac:picMkLst>
            <pc:docMk/>
            <pc:sldMk cId="0" sldId="256"/>
            <ac:picMk id="6" creationId="{849D8A7C-8136-D24A-BB29-480C807AA06B}"/>
          </ac:picMkLst>
        </pc:picChg>
        <pc:picChg chg="add mod">
          <ac:chgData name="Onur Ataman" userId="7e9b04159cd1f46d" providerId="LiveId" clId="{2317AB5E-14A8-44EA-AC3D-51FFFA7D0F8F}" dt="2023-05-25T21:21:11.304" v="824" actId="1037"/>
          <ac:picMkLst>
            <pc:docMk/>
            <pc:sldMk cId="0" sldId="256"/>
            <ac:picMk id="1026" creationId="{8796974A-D15F-47A2-E745-2F56DA2940EC}"/>
          </ac:picMkLst>
        </pc:picChg>
      </pc:sldChg>
      <pc:sldChg chg="addSp delSp modSp mod">
        <pc:chgData name="Onur Ataman" userId="7e9b04159cd1f46d" providerId="LiveId" clId="{2317AB5E-14A8-44EA-AC3D-51FFFA7D0F8F}" dt="2023-05-26T08:37:29.598" v="3164" actId="478"/>
        <pc:sldMkLst>
          <pc:docMk/>
          <pc:sldMk cId="0" sldId="257"/>
        </pc:sldMkLst>
        <pc:spChg chg="add del mod">
          <ac:chgData name="Onur Ataman" userId="7e9b04159cd1f46d" providerId="LiveId" clId="{2317AB5E-14A8-44EA-AC3D-51FFFA7D0F8F}" dt="2023-05-26T08:37:29.598" v="3164" actId="478"/>
          <ac:spMkLst>
            <pc:docMk/>
            <pc:sldMk cId="0" sldId="257"/>
            <ac:spMk id="2" creationId="{E0A17BD0-BB4D-9808-405E-EF44BBEC928A}"/>
          </ac:spMkLst>
        </pc:spChg>
        <pc:spChg chg="del mod">
          <ac:chgData name="Onur Ataman" userId="7e9b04159cd1f46d" providerId="LiveId" clId="{2317AB5E-14A8-44EA-AC3D-51FFFA7D0F8F}" dt="2023-05-25T21:05:25.033" v="347" actId="478"/>
          <ac:spMkLst>
            <pc:docMk/>
            <pc:sldMk cId="0" sldId="257"/>
            <ac:spMk id="129" creationId="{00000000-0000-0000-0000-000000000000}"/>
          </ac:spMkLst>
        </pc:spChg>
        <pc:spChg chg="del mod">
          <ac:chgData name="Onur Ataman" userId="7e9b04159cd1f46d" providerId="LiveId" clId="{2317AB5E-14A8-44EA-AC3D-51FFFA7D0F8F}" dt="2023-05-25T21:05:23.582" v="346" actId="478"/>
          <ac:spMkLst>
            <pc:docMk/>
            <pc:sldMk cId="0" sldId="257"/>
            <ac:spMk id="130" creationId="{00000000-0000-0000-0000-000000000000}"/>
          </ac:spMkLst>
        </pc:spChg>
        <pc:spChg chg="mod">
          <ac:chgData name="Onur Ataman" userId="7e9b04159cd1f46d" providerId="LiveId" clId="{2317AB5E-14A8-44EA-AC3D-51FFFA7D0F8F}" dt="2023-05-25T21:06:41.289" v="357" actId="113"/>
          <ac:spMkLst>
            <pc:docMk/>
            <pc:sldMk cId="0" sldId="257"/>
            <ac:spMk id="132" creationId="{00000000-0000-0000-0000-000000000000}"/>
          </ac:spMkLst>
        </pc:spChg>
        <pc:picChg chg="add del mod">
          <ac:chgData name="Onur Ataman" userId="7e9b04159cd1f46d" providerId="LiveId" clId="{2317AB5E-14A8-44EA-AC3D-51FFFA7D0F8F}" dt="2023-05-25T20:59:08.383" v="169" actId="931"/>
          <ac:picMkLst>
            <pc:docMk/>
            <pc:sldMk cId="0" sldId="257"/>
            <ac:picMk id="3" creationId="{36812E40-B76D-7147-D3BD-371F3FDCD6F2}"/>
          </ac:picMkLst>
        </pc:picChg>
        <pc:picChg chg="add mod">
          <ac:chgData name="Onur Ataman" userId="7e9b04159cd1f46d" providerId="LiveId" clId="{2317AB5E-14A8-44EA-AC3D-51FFFA7D0F8F}" dt="2023-05-25T20:59:58.270" v="198" actId="1036"/>
          <ac:picMkLst>
            <pc:docMk/>
            <pc:sldMk cId="0" sldId="257"/>
            <ac:picMk id="5" creationId="{F1F98AA3-A27B-E86F-E72D-C2E061F3F2D0}"/>
          </ac:picMkLst>
        </pc:picChg>
      </pc:sldChg>
      <pc:sldChg chg="addSp delSp modSp mod">
        <pc:chgData name="Onur Ataman" userId="7e9b04159cd1f46d" providerId="LiveId" clId="{2317AB5E-14A8-44EA-AC3D-51FFFA7D0F8F}" dt="2023-05-25T21:18:24.258" v="754" actId="20577"/>
        <pc:sldMkLst>
          <pc:docMk/>
          <pc:sldMk cId="0" sldId="258"/>
        </pc:sldMkLst>
        <pc:spChg chg="add del mod">
          <ac:chgData name="Onur Ataman" userId="7e9b04159cd1f46d" providerId="LiveId" clId="{2317AB5E-14A8-44EA-AC3D-51FFFA7D0F8F}" dt="2023-05-25T21:05:30.763" v="348" actId="478"/>
          <ac:spMkLst>
            <pc:docMk/>
            <pc:sldMk cId="0" sldId="258"/>
            <ac:spMk id="3" creationId="{197F300C-DFF7-E715-96DD-EA63E4E1D712}"/>
          </ac:spMkLst>
        </pc:spChg>
        <pc:spChg chg="del">
          <ac:chgData name="Onur Ataman" userId="7e9b04159cd1f46d" providerId="LiveId" clId="{2317AB5E-14A8-44EA-AC3D-51FFFA7D0F8F}" dt="2023-05-25T21:03:07.041" v="276" actId="478"/>
          <ac:spMkLst>
            <pc:docMk/>
            <pc:sldMk cId="0" sldId="258"/>
            <ac:spMk id="138" creationId="{00000000-0000-0000-0000-000000000000}"/>
          </ac:spMkLst>
        </pc:spChg>
        <pc:spChg chg="del">
          <ac:chgData name="Onur Ataman" userId="7e9b04159cd1f46d" providerId="LiveId" clId="{2317AB5E-14A8-44EA-AC3D-51FFFA7D0F8F}" dt="2023-05-25T21:05:33.331" v="349" actId="478"/>
          <ac:spMkLst>
            <pc:docMk/>
            <pc:sldMk cId="0" sldId="258"/>
            <ac:spMk id="139" creationId="{00000000-0000-0000-0000-000000000000}"/>
          </ac:spMkLst>
        </pc:spChg>
        <pc:spChg chg="mod">
          <ac:chgData name="Onur Ataman" userId="7e9b04159cd1f46d" providerId="LiveId" clId="{2317AB5E-14A8-44EA-AC3D-51FFFA7D0F8F}" dt="2023-05-25T21:18:24.258" v="754" actId="20577"/>
          <ac:spMkLst>
            <pc:docMk/>
            <pc:sldMk cId="0" sldId="258"/>
            <ac:spMk id="141" creationId="{00000000-0000-0000-0000-000000000000}"/>
          </ac:spMkLst>
        </pc:spChg>
      </pc:sldChg>
      <pc:sldChg chg="del">
        <pc:chgData name="Onur Ataman" userId="7e9b04159cd1f46d" providerId="LiveId" clId="{2317AB5E-14A8-44EA-AC3D-51FFFA7D0F8F}" dt="2023-05-27T13:17:16.718" v="5832" actId="47"/>
        <pc:sldMkLst>
          <pc:docMk/>
          <pc:sldMk cId="0" sldId="259"/>
        </pc:sldMkLst>
      </pc:sldChg>
      <pc:sldChg chg="del">
        <pc:chgData name="Onur Ataman" userId="7e9b04159cd1f46d" providerId="LiveId" clId="{2317AB5E-14A8-44EA-AC3D-51FFFA7D0F8F}" dt="2023-05-27T13:17:18.728" v="5833" actId="47"/>
        <pc:sldMkLst>
          <pc:docMk/>
          <pc:sldMk cId="0" sldId="260"/>
        </pc:sldMkLst>
      </pc:sldChg>
      <pc:sldChg chg="del">
        <pc:chgData name="Onur Ataman" userId="7e9b04159cd1f46d" providerId="LiveId" clId="{2317AB5E-14A8-44EA-AC3D-51FFFA7D0F8F}" dt="2023-05-27T13:17:19.954" v="5834" actId="47"/>
        <pc:sldMkLst>
          <pc:docMk/>
          <pc:sldMk cId="0" sldId="261"/>
        </pc:sldMkLst>
      </pc:sldChg>
      <pc:sldChg chg="delSp modSp mod">
        <pc:chgData name="Onur Ataman" userId="7e9b04159cd1f46d" providerId="LiveId" clId="{2317AB5E-14A8-44EA-AC3D-51FFFA7D0F8F}" dt="2023-05-31T23:10:50.441" v="7156" actId="6549"/>
        <pc:sldMkLst>
          <pc:docMk/>
          <pc:sldMk cId="0" sldId="262"/>
        </pc:sldMkLst>
        <pc:spChg chg="del">
          <ac:chgData name="Onur Ataman" userId="7e9b04159cd1f46d" providerId="LiveId" clId="{2317AB5E-14A8-44EA-AC3D-51FFFA7D0F8F}" dt="2023-05-27T13:18:02.669" v="5862" actId="478"/>
          <ac:spMkLst>
            <pc:docMk/>
            <pc:sldMk cId="0" sldId="262"/>
            <ac:spMk id="174" creationId="{00000000-0000-0000-0000-000000000000}"/>
          </ac:spMkLst>
        </pc:spChg>
        <pc:spChg chg="del">
          <ac:chgData name="Onur Ataman" userId="7e9b04159cd1f46d" providerId="LiveId" clId="{2317AB5E-14A8-44EA-AC3D-51FFFA7D0F8F}" dt="2023-05-27T13:18:02.669" v="5862" actId="478"/>
          <ac:spMkLst>
            <pc:docMk/>
            <pc:sldMk cId="0" sldId="262"/>
            <ac:spMk id="175" creationId="{00000000-0000-0000-0000-000000000000}"/>
          </ac:spMkLst>
        </pc:spChg>
        <pc:spChg chg="mod">
          <ac:chgData name="Onur Ataman" userId="7e9b04159cd1f46d" providerId="LiveId" clId="{2317AB5E-14A8-44EA-AC3D-51FFFA7D0F8F}" dt="2023-05-27T13:17:29.842" v="5846" actId="20577"/>
          <ac:spMkLst>
            <pc:docMk/>
            <pc:sldMk cId="0" sldId="262"/>
            <ac:spMk id="176" creationId="{00000000-0000-0000-0000-000000000000}"/>
          </ac:spMkLst>
        </pc:spChg>
        <pc:spChg chg="mod">
          <ac:chgData name="Onur Ataman" userId="7e9b04159cd1f46d" providerId="LiveId" clId="{2317AB5E-14A8-44EA-AC3D-51FFFA7D0F8F}" dt="2023-05-31T23:10:50.441" v="7156" actId="6549"/>
          <ac:spMkLst>
            <pc:docMk/>
            <pc:sldMk cId="0" sldId="262"/>
            <ac:spMk id="177" creationId="{00000000-0000-0000-0000-000000000000}"/>
          </ac:spMkLst>
        </pc:spChg>
      </pc:sldChg>
      <pc:sldChg chg="addSp delSp modSp add mod ord">
        <pc:chgData name="Onur Ataman" userId="7e9b04159cd1f46d" providerId="LiveId" clId="{2317AB5E-14A8-44EA-AC3D-51FFFA7D0F8F}" dt="2023-05-31T23:02:10.602" v="6005" actId="20577"/>
        <pc:sldMkLst>
          <pc:docMk/>
          <pc:sldMk cId="2724238645" sldId="263"/>
        </pc:sldMkLst>
        <pc:spChg chg="add del mod">
          <ac:chgData name="Onur Ataman" userId="7e9b04159cd1f46d" providerId="LiveId" clId="{2317AB5E-14A8-44EA-AC3D-51FFFA7D0F8F}" dt="2023-05-26T08:31:46.279" v="3039" actId="478"/>
          <ac:spMkLst>
            <pc:docMk/>
            <pc:sldMk cId="2724238645" sldId="263"/>
            <ac:spMk id="3" creationId="{B07034D2-A816-354C-55A9-0EC1AC19A72B}"/>
          </ac:spMkLst>
        </pc:spChg>
        <pc:spChg chg="add del mod">
          <ac:chgData name="Onur Ataman" userId="7e9b04159cd1f46d" providerId="LiveId" clId="{2317AB5E-14A8-44EA-AC3D-51FFFA7D0F8F}" dt="2023-05-26T08:31:44.902" v="3038"/>
          <ac:spMkLst>
            <pc:docMk/>
            <pc:sldMk cId="2724238645" sldId="263"/>
            <ac:spMk id="4" creationId="{161B6150-E633-CAE8-599F-C14C8F821DE5}"/>
          </ac:spMkLst>
        </pc:spChg>
        <pc:spChg chg="add del mod">
          <ac:chgData name="Onur Ataman" userId="7e9b04159cd1f46d" providerId="LiveId" clId="{2317AB5E-14A8-44EA-AC3D-51FFFA7D0F8F}" dt="2023-05-26T08:31:53.887" v="3041"/>
          <ac:spMkLst>
            <pc:docMk/>
            <pc:sldMk cId="2724238645" sldId="263"/>
            <ac:spMk id="5" creationId="{E8086BEF-B931-3898-9BC3-D3D79E38ABAB}"/>
          </ac:spMkLst>
        </pc:spChg>
        <pc:spChg chg="add del mod">
          <ac:chgData name="Onur Ataman" userId="7e9b04159cd1f46d" providerId="LiveId" clId="{2317AB5E-14A8-44EA-AC3D-51FFFA7D0F8F}" dt="2023-05-26T08:31:53.887" v="3041"/>
          <ac:spMkLst>
            <pc:docMk/>
            <pc:sldMk cId="2724238645" sldId="263"/>
            <ac:spMk id="6" creationId="{9555D94F-701C-E68C-C082-5DD5F90229B9}"/>
          </ac:spMkLst>
        </pc:spChg>
        <pc:spChg chg="add del mod">
          <ac:chgData name="Onur Ataman" userId="7e9b04159cd1f46d" providerId="LiveId" clId="{2317AB5E-14A8-44EA-AC3D-51FFFA7D0F8F}" dt="2023-05-26T08:31:57.601" v="3043"/>
          <ac:spMkLst>
            <pc:docMk/>
            <pc:sldMk cId="2724238645" sldId="263"/>
            <ac:spMk id="7" creationId="{9C5C3FA6-6ADE-9690-1551-5CD150A37E4D}"/>
          </ac:spMkLst>
        </pc:spChg>
        <pc:spChg chg="add del mod">
          <ac:chgData name="Onur Ataman" userId="7e9b04159cd1f46d" providerId="LiveId" clId="{2317AB5E-14A8-44EA-AC3D-51FFFA7D0F8F}" dt="2023-05-26T08:31:57.601" v="3043"/>
          <ac:spMkLst>
            <pc:docMk/>
            <pc:sldMk cId="2724238645" sldId="263"/>
            <ac:spMk id="8" creationId="{0F7368EA-AB2B-52CA-D90E-F63F0C33286C}"/>
          </ac:spMkLst>
        </pc:spChg>
        <pc:spChg chg="add del mod">
          <ac:chgData name="Onur Ataman" userId="7e9b04159cd1f46d" providerId="LiveId" clId="{2317AB5E-14A8-44EA-AC3D-51FFFA7D0F8F}" dt="2023-05-26T08:32:05.324" v="3047" actId="478"/>
          <ac:spMkLst>
            <pc:docMk/>
            <pc:sldMk cId="2724238645" sldId="263"/>
            <ac:spMk id="10" creationId="{01557635-4097-5EB6-9308-9797A5453F78}"/>
          </ac:spMkLst>
        </pc:spChg>
        <pc:spChg chg="add del mod">
          <ac:chgData name="Onur Ataman" userId="7e9b04159cd1f46d" providerId="LiveId" clId="{2317AB5E-14A8-44EA-AC3D-51FFFA7D0F8F}" dt="2023-05-26T08:32:05.324" v="3047" actId="478"/>
          <ac:spMkLst>
            <pc:docMk/>
            <pc:sldMk cId="2724238645" sldId="263"/>
            <ac:spMk id="12" creationId="{3F5224DD-8AAE-04B8-E926-660E90CDE8E7}"/>
          </ac:spMkLst>
        </pc:spChg>
        <pc:spChg chg="add del mod">
          <ac:chgData name="Onur Ataman" userId="7e9b04159cd1f46d" providerId="LiveId" clId="{2317AB5E-14A8-44EA-AC3D-51FFFA7D0F8F}" dt="2023-05-26T08:32:03.505" v="3046"/>
          <ac:spMkLst>
            <pc:docMk/>
            <pc:sldMk cId="2724238645" sldId="263"/>
            <ac:spMk id="13" creationId="{2BBA7E57-61D9-77C2-B33A-CE659671E090}"/>
          </ac:spMkLst>
        </pc:spChg>
        <pc:spChg chg="add del mod">
          <ac:chgData name="Onur Ataman" userId="7e9b04159cd1f46d" providerId="LiveId" clId="{2317AB5E-14A8-44EA-AC3D-51FFFA7D0F8F}" dt="2023-05-26T08:32:03.505" v="3046"/>
          <ac:spMkLst>
            <pc:docMk/>
            <pc:sldMk cId="2724238645" sldId="263"/>
            <ac:spMk id="14" creationId="{A23A0379-4EEE-3DB7-14CC-F7E31F9A4DAC}"/>
          </ac:spMkLst>
        </pc:spChg>
        <pc:spChg chg="add mod">
          <ac:chgData name="Onur Ataman" userId="7e9b04159cd1f46d" providerId="LiveId" clId="{2317AB5E-14A8-44EA-AC3D-51FFFA7D0F8F}" dt="2023-05-26T08:46:22.478" v="3506" actId="207"/>
          <ac:spMkLst>
            <pc:docMk/>
            <pc:sldMk cId="2724238645" sldId="263"/>
            <ac:spMk id="15" creationId="{7C137346-71EC-1B70-A97D-2D05AF97ECC2}"/>
          </ac:spMkLst>
        </pc:spChg>
        <pc:spChg chg="add mod">
          <ac:chgData name="Onur Ataman" userId="7e9b04159cd1f46d" providerId="LiveId" clId="{2317AB5E-14A8-44EA-AC3D-51FFFA7D0F8F}" dt="2023-05-26T08:32:16.020" v="3071" actId="20577"/>
          <ac:spMkLst>
            <pc:docMk/>
            <pc:sldMk cId="2724238645" sldId="263"/>
            <ac:spMk id="16" creationId="{CB9686AE-0309-9F02-310D-99C951C554CE}"/>
          </ac:spMkLst>
        </pc:spChg>
        <pc:spChg chg="add del mod">
          <ac:chgData name="Onur Ataman" userId="7e9b04159cd1f46d" providerId="LiveId" clId="{2317AB5E-14A8-44EA-AC3D-51FFFA7D0F8F}" dt="2023-05-26T08:32:00.506" v="3044" actId="478"/>
          <ac:spMkLst>
            <pc:docMk/>
            <pc:sldMk cId="2724238645" sldId="263"/>
            <ac:spMk id="137" creationId="{00000000-0000-0000-0000-000000000000}"/>
          </ac:spMkLst>
        </pc:spChg>
        <pc:spChg chg="del mod">
          <ac:chgData name="Onur Ataman" userId="7e9b04159cd1f46d" providerId="LiveId" clId="{2317AB5E-14A8-44EA-AC3D-51FFFA7D0F8F}" dt="2023-05-26T08:32:00.506" v="3044" actId="478"/>
          <ac:spMkLst>
            <pc:docMk/>
            <pc:sldMk cId="2724238645" sldId="263"/>
            <ac:spMk id="140" creationId="{00000000-0000-0000-0000-000000000000}"/>
          </ac:spMkLst>
        </pc:spChg>
        <pc:spChg chg="mod">
          <ac:chgData name="Onur Ataman" userId="7e9b04159cd1f46d" providerId="LiveId" clId="{2317AB5E-14A8-44EA-AC3D-51FFFA7D0F8F}" dt="2023-05-31T23:02:10.602" v="6005" actId="20577"/>
          <ac:spMkLst>
            <pc:docMk/>
            <pc:sldMk cId="2724238645" sldId="263"/>
            <ac:spMk id="141" creationId="{00000000-0000-0000-0000-000000000000}"/>
          </ac:spMkLst>
        </pc:spChg>
      </pc:sldChg>
      <pc:sldChg chg="addSp delSp modSp add mod ord">
        <pc:chgData name="Onur Ataman" userId="7e9b04159cd1f46d" providerId="LiveId" clId="{2317AB5E-14A8-44EA-AC3D-51FFFA7D0F8F}" dt="2023-05-31T23:01:43.247" v="5978" actId="6549"/>
        <pc:sldMkLst>
          <pc:docMk/>
          <pc:sldMk cId="42533657" sldId="264"/>
        </pc:sldMkLst>
        <pc:spChg chg="add del mod">
          <ac:chgData name="Onur Ataman" userId="7e9b04159cd1f46d" providerId="LiveId" clId="{2317AB5E-14A8-44EA-AC3D-51FFFA7D0F8F}" dt="2023-05-26T08:32:35.793" v="3073" actId="478"/>
          <ac:spMkLst>
            <pc:docMk/>
            <pc:sldMk cId="42533657" sldId="264"/>
            <ac:spMk id="3" creationId="{5B0FCA9D-96DD-37F8-BEFC-D6A864173FA1}"/>
          </ac:spMkLst>
        </pc:spChg>
        <pc:spChg chg="add del mod">
          <ac:chgData name="Onur Ataman" userId="7e9b04159cd1f46d" providerId="LiveId" clId="{2317AB5E-14A8-44EA-AC3D-51FFFA7D0F8F}" dt="2023-05-26T08:32:35.793" v="3073" actId="478"/>
          <ac:spMkLst>
            <pc:docMk/>
            <pc:sldMk cId="42533657" sldId="264"/>
            <ac:spMk id="5" creationId="{EE6D2816-CAB1-B410-9345-2C838A70CC19}"/>
          </ac:spMkLst>
        </pc:spChg>
        <pc:spChg chg="add mod">
          <ac:chgData name="Onur Ataman" userId="7e9b04159cd1f46d" providerId="LiveId" clId="{2317AB5E-14A8-44EA-AC3D-51FFFA7D0F8F}" dt="2023-05-26T08:46:33.770" v="3507" actId="207"/>
          <ac:spMkLst>
            <pc:docMk/>
            <pc:sldMk cId="42533657" sldId="264"/>
            <ac:spMk id="6" creationId="{887882FA-9B82-FD72-947C-7BE122C3BE6C}"/>
          </ac:spMkLst>
        </pc:spChg>
        <pc:spChg chg="add mod">
          <ac:chgData name="Onur Ataman" userId="7e9b04159cd1f46d" providerId="LiveId" clId="{2317AB5E-14A8-44EA-AC3D-51FFFA7D0F8F}" dt="2023-05-26T08:32:39.192" v="3078" actId="20577"/>
          <ac:spMkLst>
            <pc:docMk/>
            <pc:sldMk cId="42533657" sldId="264"/>
            <ac:spMk id="7" creationId="{9CD38CD8-E297-1643-B7B3-B32A996B6EFE}"/>
          </ac:spMkLst>
        </pc:spChg>
        <pc:spChg chg="del">
          <ac:chgData name="Onur Ataman" userId="7e9b04159cd1f46d" providerId="LiveId" clId="{2317AB5E-14A8-44EA-AC3D-51FFFA7D0F8F}" dt="2023-05-26T08:32:33.781" v="3072" actId="478"/>
          <ac:spMkLst>
            <pc:docMk/>
            <pc:sldMk cId="42533657" sldId="264"/>
            <ac:spMk id="137" creationId="{00000000-0000-0000-0000-000000000000}"/>
          </ac:spMkLst>
        </pc:spChg>
        <pc:spChg chg="del mod">
          <ac:chgData name="Onur Ataman" userId="7e9b04159cd1f46d" providerId="LiveId" clId="{2317AB5E-14A8-44EA-AC3D-51FFFA7D0F8F}" dt="2023-05-26T08:32:33.781" v="3072" actId="478"/>
          <ac:spMkLst>
            <pc:docMk/>
            <pc:sldMk cId="42533657" sldId="264"/>
            <ac:spMk id="140" creationId="{00000000-0000-0000-0000-000000000000}"/>
          </ac:spMkLst>
        </pc:spChg>
        <pc:spChg chg="mod">
          <ac:chgData name="Onur Ataman" userId="7e9b04159cd1f46d" providerId="LiveId" clId="{2317AB5E-14A8-44EA-AC3D-51FFFA7D0F8F}" dt="2023-05-31T23:01:43.247" v="5978" actId="6549"/>
          <ac:spMkLst>
            <pc:docMk/>
            <pc:sldMk cId="42533657" sldId="264"/>
            <ac:spMk id="141" creationId="{00000000-0000-0000-0000-000000000000}"/>
          </ac:spMkLst>
        </pc:spChg>
      </pc:sldChg>
      <pc:sldChg chg="addSp delSp modSp add mod ord">
        <pc:chgData name="Onur Ataman" userId="7e9b04159cd1f46d" providerId="LiveId" clId="{2317AB5E-14A8-44EA-AC3D-51FFFA7D0F8F}" dt="2023-05-27T13:15:53.984" v="5794" actId="20577"/>
        <pc:sldMkLst>
          <pc:docMk/>
          <pc:sldMk cId="1152434215" sldId="265"/>
        </pc:sldMkLst>
        <pc:spChg chg="mod">
          <ac:chgData name="Onur Ataman" userId="7e9b04159cd1f46d" providerId="LiveId" clId="{2317AB5E-14A8-44EA-AC3D-51FFFA7D0F8F}" dt="2023-05-26T08:26:35.243" v="2691" actId="20577"/>
          <ac:spMkLst>
            <pc:docMk/>
            <pc:sldMk cId="1152434215" sldId="265"/>
            <ac:spMk id="140" creationId="{00000000-0000-0000-0000-000000000000}"/>
          </ac:spMkLst>
        </pc:spChg>
        <pc:spChg chg="mod">
          <ac:chgData name="Onur Ataman" userId="7e9b04159cd1f46d" providerId="LiveId" clId="{2317AB5E-14A8-44EA-AC3D-51FFFA7D0F8F}" dt="2023-05-27T13:15:53.984" v="5794" actId="20577"/>
          <ac:spMkLst>
            <pc:docMk/>
            <pc:sldMk cId="1152434215" sldId="265"/>
            <ac:spMk id="141" creationId="{00000000-0000-0000-0000-000000000000}"/>
          </ac:spMkLst>
        </pc:spChg>
        <pc:picChg chg="add del mod">
          <ac:chgData name="Onur Ataman" userId="7e9b04159cd1f46d" providerId="LiveId" clId="{2317AB5E-14A8-44EA-AC3D-51FFFA7D0F8F}" dt="2023-05-27T13:15:27.782" v="5788" actId="478"/>
          <ac:picMkLst>
            <pc:docMk/>
            <pc:sldMk cId="1152434215" sldId="265"/>
            <ac:picMk id="3" creationId="{18AAE523-0782-807F-58D2-070742C39EAF}"/>
          </ac:picMkLst>
        </pc:picChg>
        <pc:picChg chg="add mod ord">
          <ac:chgData name="Onur Ataman" userId="7e9b04159cd1f46d" providerId="LiveId" clId="{2317AB5E-14A8-44EA-AC3D-51FFFA7D0F8F}" dt="2023-05-27T13:15:37.088" v="5791" actId="167"/>
          <ac:picMkLst>
            <pc:docMk/>
            <pc:sldMk cId="1152434215" sldId="265"/>
            <ac:picMk id="4" creationId="{63A6E596-3B3B-B5F0-FF27-4EEE3088A5B4}"/>
          </ac:picMkLst>
        </pc:picChg>
      </pc:sldChg>
      <pc:sldChg chg="addSp delSp modSp add del mod">
        <pc:chgData name="Onur Ataman" userId="7e9b04159cd1f46d" providerId="LiveId" clId="{2317AB5E-14A8-44EA-AC3D-51FFFA7D0F8F}" dt="2023-05-26T08:47:45.727" v="3557" actId="47"/>
        <pc:sldMkLst>
          <pc:docMk/>
          <pc:sldMk cId="2349893459" sldId="266"/>
        </pc:sldMkLst>
        <pc:spChg chg="mod">
          <ac:chgData name="Onur Ataman" userId="7e9b04159cd1f46d" providerId="LiveId" clId="{2317AB5E-14A8-44EA-AC3D-51FFFA7D0F8F}" dt="2023-05-25T22:12:22.585" v="2363" actId="20577"/>
          <ac:spMkLst>
            <pc:docMk/>
            <pc:sldMk cId="2349893459" sldId="266"/>
            <ac:spMk id="140" creationId="{00000000-0000-0000-0000-000000000000}"/>
          </ac:spMkLst>
        </pc:spChg>
        <pc:spChg chg="mod">
          <ac:chgData name="Onur Ataman" userId="7e9b04159cd1f46d" providerId="LiveId" clId="{2317AB5E-14A8-44EA-AC3D-51FFFA7D0F8F}" dt="2023-05-25T22:16:55.786" v="2415" actId="14100"/>
          <ac:spMkLst>
            <pc:docMk/>
            <pc:sldMk cId="2349893459" sldId="266"/>
            <ac:spMk id="141" creationId="{00000000-0000-0000-0000-000000000000}"/>
          </ac:spMkLst>
        </pc:spChg>
        <pc:picChg chg="del">
          <ac:chgData name="Onur Ataman" userId="7e9b04159cd1f46d" providerId="LiveId" clId="{2317AB5E-14A8-44EA-AC3D-51FFFA7D0F8F}" dt="2023-05-25T22:12:25.600" v="2364" actId="478"/>
          <ac:picMkLst>
            <pc:docMk/>
            <pc:sldMk cId="2349893459" sldId="266"/>
            <ac:picMk id="3" creationId="{18AAE523-0782-807F-58D2-070742C39EAF}"/>
          </ac:picMkLst>
        </pc:picChg>
        <pc:picChg chg="add mod ord">
          <ac:chgData name="Onur Ataman" userId="7e9b04159cd1f46d" providerId="LiveId" clId="{2317AB5E-14A8-44EA-AC3D-51FFFA7D0F8F}" dt="2023-05-25T22:17:08.368" v="2417" actId="1076"/>
          <ac:picMkLst>
            <pc:docMk/>
            <pc:sldMk cId="2349893459" sldId="266"/>
            <ac:picMk id="4" creationId="{3E1B168F-A636-E7C9-44C1-BA28DABDE996}"/>
          </ac:picMkLst>
        </pc:picChg>
      </pc:sldChg>
      <pc:sldChg chg="modSp add del mod">
        <pc:chgData name="Onur Ataman" userId="7e9b04159cd1f46d" providerId="LiveId" clId="{2317AB5E-14A8-44EA-AC3D-51FFFA7D0F8F}" dt="2023-05-26T12:55:09.741" v="4539" actId="47"/>
        <pc:sldMkLst>
          <pc:docMk/>
          <pc:sldMk cId="2443646527" sldId="267"/>
        </pc:sldMkLst>
        <pc:spChg chg="mod">
          <ac:chgData name="Onur Ataman" userId="7e9b04159cd1f46d" providerId="LiveId" clId="{2317AB5E-14A8-44EA-AC3D-51FFFA7D0F8F}" dt="2023-05-25T22:12:46.200" v="2374" actId="20577"/>
          <ac:spMkLst>
            <pc:docMk/>
            <pc:sldMk cId="2443646527" sldId="267"/>
            <ac:spMk id="140" creationId="{00000000-0000-0000-0000-000000000000}"/>
          </ac:spMkLst>
        </pc:spChg>
        <pc:spChg chg="mod">
          <ac:chgData name="Onur Ataman" userId="7e9b04159cd1f46d" providerId="LiveId" clId="{2317AB5E-14A8-44EA-AC3D-51FFFA7D0F8F}" dt="2023-05-25T22:13:40.949" v="2406" actId="20577"/>
          <ac:spMkLst>
            <pc:docMk/>
            <pc:sldMk cId="2443646527" sldId="267"/>
            <ac:spMk id="141" creationId="{00000000-0000-0000-0000-000000000000}"/>
          </ac:spMkLst>
        </pc:spChg>
      </pc:sldChg>
      <pc:sldChg chg="modSp add del mod">
        <pc:chgData name="Onur Ataman" userId="7e9b04159cd1f46d" providerId="LiveId" clId="{2317AB5E-14A8-44EA-AC3D-51FFFA7D0F8F}" dt="2023-05-27T13:17:10.668" v="5831" actId="47"/>
        <pc:sldMkLst>
          <pc:docMk/>
          <pc:sldMk cId="3295751716" sldId="268"/>
        </pc:sldMkLst>
        <pc:spChg chg="mod">
          <ac:chgData name="Onur Ataman" userId="7e9b04159cd1f46d" providerId="LiveId" clId="{2317AB5E-14A8-44EA-AC3D-51FFFA7D0F8F}" dt="2023-05-25T22:35:48.906" v="2454" actId="20577"/>
          <ac:spMkLst>
            <pc:docMk/>
            <pc:sldMk cId="3295751716" sldId="268"/>
            <ac:spMk id="140" creationId="{00000000-0000-0000-0000-000000000000}"/>
          </ac:spMkLst>
        </pc:spChg>
        <pc:spChg chg="mod">
          <ac:chgData name="Onur Ataman" userId="7e9b04159cd1f46d" providerId="LiveId" clId="{2317AB5E-14A8-44EA-AC3D-51FFFA7D0F8F}" dt="2023-05-25T22:13:36.849" v="2405" actId="6549"/>
          <ac:spMkLst>
            <pc:docMk/>
            <pc:sldMk cId="3295751716" sldId="268"/>
            <ac:spMk id="141" creationId="{00000000-0000-0000-0000-000000000000}"/>
          </ac:spMkLst>
        </pc:spChg>
      </pc:sldChg>
      <pc:sldChg chg="modSp add del mod">
        <pc:chgData name="Onur Ataman" userId="7e9b04159cd1f46d" providerId="LiveId" clId="{2317AB5E-14A8-44EA-AC3D-51FFFA7D0F8F}" dt="2023-05-27T13:17:06.771" v="5830" actId="47"/>
        <pc:sldMkLst>
          <pc:docMk/>
          <pc:sldMk cId="1570833587" sldId="269"/>
        </pc:sldMkLst>
        <pc:spChg chg="mod">
          <ac:chgData name="Onur Ataman" userId="7e9b04159cd1f46d" providerId="LiveId" clId="{2317AB5E-14A8-44EA-AC3D-51FFFA7D0F8F}" dt="2023-05-25T22:13:26.056" v="2403" actId="20577"/>
          <ac:spMkLst>
            <pc:docMk/>
            <pc:sldMk cId="1570833587" sldId="269"/>
            <ac:spMk id="140" creationId="{00000000-0000-0000-0000-000000000000}"/>
          </ac:spMkLst>
        </pc:spChg>
        <pc:spChg chg="mod">
          <ac:chgData name="Onur Ataman" userId="7e9b04159cd1f46d" providerId="LiveId" clId="{2317AB5E-14A8-44EA-AC3D-51FFFA7D0F8F}" dt="2023-05-25T22:13:33.159" v="2404" actId="20577"/>
          <ac:spMkLst>
            <pc:docMk/>
            <pc:sldMk cId="1570833587" sldId="269"/>
            <ac:spMk id="141" creationId="{00000000-0000-0000-0000-000000000000}"/>
          </ac:spMkLst>
        </pc:spChg>
      </pc:sldChg>
      <pc:sldChg chg="addSp delSp modSp add mod">
        <pc:chgData name="Onur Ataman" userId="7e9b04159cd1f46d" providerId="LiveId" clId="{2317AB5E-14A8-44EA-AC3D-51FFFA7D0F8F}" dt="2023-05-27T13:07:57.078" v="5678" actId="20577"/>
        <pc:sldMkLst>
          <pc:docMk/>
          <pc:sldMk cId="848828122" sldId="270"/>
        </pc:sldMkLst>
        <pc:spChg chg="add mod">
          <ac:chgData name="Onur Ataman" userId="7e9b04159cd1f46d" providerId="LiveId" clId="{2317AB5E-14A8-44EA-AC3D-51FFFA7D0F8F}" dt="2023-05-27T13:07:57.078" v="5678" actId="20577"/>
          <ac:spMkLst>
            <pc:docMk/>
            <pc:sldMk cId="848828122" sldId="270"/>
            <ac:spMk id="2" creationId="{9E66AAF6-6AA6-0AB5-8ABA-9C05F08B1D49}"/>
          </ac:spMkLst>
        </pc:spChg>
        <pc:spChg chg="mod">
          <ac:chgData name="Onur Ataman" userId="7e9b04159cd1f46d" providerId="LiveId" clId="{2317AB5E-14A8-44EA-AC3D-51FFFA7D0F8F}" dt="2023-05-26T08:27:53.519" v="2823" actId="207"/>
          <ac:spMkLst>
            <pc:docMk/>
            <pc:sldMk cId="848828122" sldId="270"/>
            <ac:spMk id="137" creationId="{00000000-0000-0000-0000-000000000000}"/>
          </ac:spMkLst>
        </pc:spChg>
        <pc:spChg chg="mod">
          <ac:chgData name="Onur Ataman" userId="7e9b04159cd1f46d" providerId="LiveId" clId="{2317AB5E-14A8-44EA-AC3D-51FFFA7D0F8F}" dt="2023-05-26T08:28:25.149" v="2828" actId="20577"/>
          <ac:spMkLst>
            <pc:docMk/>
            <pc:sldMk cId="848828122" sldId="270"/>
            <ac:spMk id="140" creationId="{00000000-0000-0000-0000-000000000000}"/>
          </ac:spMkLst>
        </pc:spChg>
        <pc:spChg chg="mod">
          <ac:chgData name="Onur Ataman" userId="7e9b04159cd1f46d" providerId="LiveId" clId="{2317AB5E-14A8-44EA-AC3D-51FFFA7D0F8F}" dt="2023-05-27T12:40:31.740" v="4642" actId="6549"/>
          <ac:spMkLst>
            <pc:docMk/>
            <pc:sldMk cId="848828122" sldId="270"/>
            <ac:spMk id="141" creationId="{00000000-0000-0000-0000-000000000000}"/>
          </ac:spMkLst>
        </pc:spChg>
        <pc:picChg chg="del">
          <ac:chgData name="Onur Ataman" userId="7e9b04159cd1f46d" providerId="LiveId" clId="{2317AB5E-14A8-44EA-AC3D-51FFFA7D0F8F}" dt="2023-05-26T08:28:37.796" v="2831" actId="478"/>
          <ac:picMkLst>
            <pc:docMk/>
            <pc:sldMk cId="848828122" sldId="270"/>
            <ac:picMk id="3" creationId="{18AAE523-0782-807F-58D2-070742C39EAF}"/>
          </ac:picMkLst>
        </pc:picChg>
      </pc:sldChg>
      <pc:sldChg chg="add del">
        <pc:chgData name="Onur Ataman" userId="7e9b04159cd1f46d" providerId="LiveId" clId="{2317AB5E-14A8-44EA-AC3D-51FFFA7D0F8F}" dt="2023-05-26T08:36:39.895" v="3163" actId="47"/>
        <pc:sldMkLst>
          <pc:docMk/>
          <pc:sldMk cId="2568816064" sldId="271"/>
        </pc:sldMkLst>
      </pc:sldChg>
      <pc:sldChg chg="addSp modSp add mod ord">
        <pc:chgData name="Onur Ataman" userId="7e9b04159cd1f46d" providerId="LiveId" clId="{2317AB5E-14A8-44EA-AC3D-51FFFA7D0F8F}" dt="2023-05-26T08:46:03.823" v="3505" actId="6549"/>
        <pc:sldMkLst>
          <pc:docMk/>
          <pc:sldMk cId="184874106" sldId="272"/>
        </pc:sldMkLst>
        <pc:spChg chg="add mod">
          <ac:chgData name="Onur Ataman" userId="7e9b04159cd1f46d" providerId="LiveId" clId="{2317AB5E-14A8-44EA-AC3D-51FFFA7D0F8F}" dt="2023-05-26T08:36:20.682" v="3162" actId="1076"/>
          <ac:spMkLst>
            <pc:docMk/>
            <pc:sldMk cId="184874106" sldId="272"/>
            <ac:spMk id="3" creationId="{93222307-87B0-2F1B-6F90-30B0CCD4D904}"/>
          </ac:spMkLst>
        </pc:spChg>
        <pc:spChg chg="add mod">
          <ac:chgData name="Onur Ataman" userId="7e9b04159cd1f46d" providerId="LiveId" clId="{2317AB5E-14A8-44EA-AC3D-51FFFA7D0F8F}" dt="2023-05-26T08:46:00.186" v="3504" actId="6549"/>
          <ac:spMkLst>
            <pc:docMk/>
            <pc:sldMk cId="184874106" sldId="272"/>
            <ac:spMk id="4" creationId="{D75CB369-EBDB-687D-BB00-D327A74678A9}"/>
          </ac:spMkLst>
        </pc:spChg>
        <pc:spChg chg="mod">
          <ac:chgData name="Onur Ataman" userId="7e9b04159cd1f46d" providerId="LiveId" clId="{2317AB5E-14A8-44EA-AC3D-51FFFA7D0F8F}" dt="2023-05-26T08:34:25.339" v="3128" actId="20577"/>
          <ac:spMkLst>
            <pc:docMk/>
            <pc:sldMk cId="184874106" sldId="272"/>
            <ac:spMk id="140" creationId="{00000000-0000-0000-0000-000000000000}"/>
          </ac:spMkLst>
        </pc:spChg>
        <pc:spChg chg="mod">
          <ac:chgData name="Onur Ataman" userId="7e9b04159cd1f46d" providerId="LiveId" clId="{2317AB5E-14A8-44EA-AC3D-51FFFA7D0F8F}" dt="2023-05-26T08:46:03.823" v="3505" actId="6549"/>
          <ac:spMkLst>
            <pc:docMk/>
            <pc:sldMk cId="184874106" sldId="272"/>
            <ac:spMk id="141" creationId="{00000000-0000-0000-0000-000000000000}"/>
          </ac:spMkLst>
        </pc:spChg>
      </pc:sldChg>
      <pc:sldChg chg="add del">
        <pc:chgData name="Onur Ataman" userId="7e9b04159cd1f46d" providerId="LiveId" clId="{2317AB5E-14A8-44EA-AC3D-51FFFA7D0F8F}" dt="2023-05-26T08:33:48.824" v="3092" actId="47"/>
        <pc:sldMkLst>
          <pc:docMk/>
          <pc:sldMk cId="259918554" sldId="272"/>
        </pc:sldMkLst>
      </pc:sldChg>
      <pc:sldChg chg="addSp delSp modSp add mod">
        <pc:chgData name="Onur Ataman" userId="7e9b04159cd1f46d" providerId="LiveId" clId="{2317AB5E-14A8-44EA-AC3D-51FFFA7D0F8F}" dt="2023-05-26T12:54:51.913" v="4535" actId="20577"/>
        <pc:sldMkLst>
          <pc:docMk/>
          <pc:sldMk cId="2457645392" sldId="273"/>
        </pc:sldMkLst>
        <pc:spChg chg="add del">
          <ac:chgData name="Onur Ataman" userId="7e9b04159cd1f46d" providerId="LiveId" clId="{2317AB5E-14A8-44EA-AC3D-51FFFA7D0F8F}" dt="2023-05-26T08:41:27.191" v="3315" actId="478"/>
          <ac:spMkLst>
            <pc:docMk/>
            <pc:sldMk cId="2457645392" sldId="273"/>
            <ac:spMk id="3" creationId="{93222307-87B0-2F1B-6F90-30B0CCD4D904}"/>
          </ac:spMkLst>
        </pc:spChg>
        <pc:spChg chg="add mod">
          <ac:chgData name="Onur Ataman" userId="7e9b04159cd1f46d" providerId="LiveId" clId="{2317AB5E-14A8-44EA-AC3D-51FFFA7D0F8F}" dt="2023-05-26T12:53:49.852" v="4397" actId="20577"/>
          <ac:spMkLst>
            <pc:docMk/>
            <pc:sldMk cId="2457645392" sldId="273"/>
            <ac:spMk id="4" creationId="{665AFFF1-1C5B-6206-5BDD-ACE61677DF28}"/>
          </ac:spMkLst>
        </pc:spChg>
        <pc:spChg chg="mod">
          <ac:chgData name="Onur Ataman" userId="7e9b04159cd1f46d" providerId="LiveId" clId="{2317AB5E-14A8-44EA-AC3D-51FFFA7D0F8F}" dt="2023-05-26T08:38:16.894" v="3175" actId="20577"/>
          <ac:spMkLst>
            <pc:docMk/>
            <pc:sldMk cId="2457645392" sldId="273"/>
            <ac:spMk id="140" creationId="{00000000-0000-0000-0000-000000000000}"/>
          </ac:spMkLst>
        </pc:spChg>
        <pc:spChg chg="mod">
          <ac:chgData name="Onur Ataman" userId="7e9b04159cd1f46d" providerId="LiveId" clId="{2317AB5E-14A8-44EA-AC3D-51FFFA7D0F8F}" dt="2023-05-26T12:54:51.913" v="4535" actId="20577"/>
          <ac:spMkLst>
            <pc:docMk/>
            <pc:sldMk cId="2457645392" sldId="273"/>
            <ac:spMk id="141" creationId="{00000000-0000-0000-0000-000000000000}"/>
          </ac:spMkLst>
        </pc:spChg>
      </pc:sldChg>
      <pc:sldChg chg="addSp delSp modSp add mod">
        <pc:chgData name="Onur Ataman" userId="7e9b04159cd1f46d" providerId="LiveId" clId="{2317AB5E-14A8-44EA-AC3D-51FFFA7D0F8F}" dt="2023-05-31T13:28:25.271" v="5911"/>
        <pc:sldMkLst>
          <pc:docMk/>
          <pc:sldMk cId="1144641819" sldId="274"/>
        </pc:sldMkLst>
        <pc:spChg chg="del">
          <ac:chgData name="Onur Ataman" userId="7e9b04159cd1f46d" providerId="LiveId" clId="{2317AB5E-14A8-44EA-AC3D-51FFFA7D0F8F}" dt="2023-05-26T10:13:50.288" v="3798" actId="478"/>
          <ac:spMkLst>
            <pc:docMk/>
            <pc:sldMk cId="1144641819" sldId="274"/>
            <ac:spMk id="4" creationId="{665AFFF1-1C5B-6206-5BDD-ACE61677DF28}"/>
          </ac:spMkLst>
        </pc:spChg>
        <pc:spChg chg="mod">
          <ac:chgData name="Onur Ataman" userId="7e9b04159cd1f46d" providerId="LiveId" clId="{2317AB5E-14A8-44EA-AC3D-51FFFA7D0F8F}" dt="2023-05-26T09:08:35.728" v="3750" actId="207"/>
          <ac:spMkLst>
            <pc:docMk/>
            <pc:sldMk cId="1144641819" sldId="274"/>
            <ac:spMk id="137" creationId="{00000000-0000-0000-0000-000000000000}"/>
          </ac:spMkLst>
        </pc:spChg>
        <pc:spChg chg="del mod">
          <ac:chgData name="Onur Ataman" userId="7e9b04159cd1f46d" providerId="LiveId" clId="{2317AB5E-14A8-44EA-AC3D-51FFFA7D0F8F}" dt="2023-05-26T12:56:26.172" v="4617" actId="478"/>
          <ac:spMkLst>
            <pc:docMk/>
            <pc:sldMk cId="1144641819" sldId="274"/>
            <ac:spMk id="141" creationId="{00000000-0000-0000-0000-000000000000}"/>
          </ac:spMkLst>
        </pc:spChg>
        <pc:picChg chg="add mod">
          <ac:chgData name="Onur Ataman" userId="7e9b04159cd1f46d" providerId="LiveId" clId="{2317AB5E-14A8-44EA-AC3D-51FFFA7D0F8F}" dt="2023-05-31T13:28:25.271" v="5911"/>
          <ac:picMkLst>
            <pc:docMk/>
            <pc:sldMk cId="1144641819" sldId="274"/>
            <ac:picMk id="2" creationId="{CDBE1FA6-A92C-8143-5198-881B82D56ED9}"/>
          </ac:picMkLst>
        </pc:picChg>
      </pc:sldChg>
      <pc:sldChg chg="modSp add mod ord">
        <pc:chgData name="Onur Ataman" userId="7e9b04159cd1f46d" providerId="LiveId" clId="{2317AB5E-14A8-44EA-AC3D-51FFFA7D0F8F}" dt="2023-05-27T13:09:32.648" v="5778" actId="6549"/>
        <pc:sldMkLst>
          <pc:docMk/>
          <pc:sldMk cId="218003800" sldId="275"/>
        </pc:sldMkLst>
        <pc:spChg chg="mod">
          <ac:chgData name="Onur Ataman" userId="7e9b04159cd1f46d" providerId="LiveId" clId="{2317AB5E-14A8-44EA-AC3D-51FFFA7D0F8F}" dt="2023-05-27T12:53:34.935" v="5049" actId="20577"/>
          <ac:spMkLst>
            <pc:docMk/>
            <pc:sldMk cId="218003800" sldId="275"/>
            <ac:spMk id="4" creationId="{665AFFF1-1C5B-6206-5BDD-ACE61677DF28}"/>
          </ac:spMkLst>
        </pc:spChg>
        <pc:spChg chg="mod">
          <ac:chgData name="Onur Ataman" userId="7e9b04159cd1f46d" providerId="LiveId" clId="{2317AB5E-14A8-44EA-AC3D-51FFFA7D0F8F}" dt="2023-05-26T12:55:24.687" v="4570" actId="20577"/>
          <ac:spMkLst>
            <pc:docMk/>
            <pc:sldMk cId="218003800" sldId="275"/>
            <ac:spMk id="140" creationId="{00000000-0000-0000-0000-000000000000}"/>
          </ac:spMkLst>
        </pc:spChg>
        <pc:spChg chg="mod">
          <ac:chgData name="Onur Ataman" userId="7e9b04159cd1f46d" providerId="LiveId" clId="{2317AB5E-14A8-44EA-AC3D-51FFFA7D0F8F}" dt="2023-05-27T13:09:32.648" v="5778" actId="6549"/>
          <ac:spMkLst>
            <pc:docMk/>
            <pc:sldMk cId="218003800" sldId="275"/>
            <ac:spMk id="141" creationId="{00000000-0000-0000-0000-000000000000}"/>
          </ac:spMkLst>
        </pc:spChg>
      </pc:sldChg>
      <pc:sldChg chg="add del">
        <pc:chgData name="Onur Ataman" userId="7e9b04159cd1f46d" providerId="LiveId" clId="{2317AB5E-14A8-44EA-AC3D-51FFFA7D0F8F}" dt="2023-05-27T13:19:34.846" v="5863" actId="47"/>
        <pc:sldMkLst>
          <pc:docMk/>
          <pc:sldMk cId="60571273" sldId="276"/>
        </pc:sldMkLst>
      </pc:sldChg>
      <pc:sldChg chg="add del">
        <pc:chgData name="Onur Ataman" userId="7e9b04159cd1f46d" providerId="LiveId" clId="{2317AB5E-14A8-44EA-AC3D-51FFFA7D0F8F}" dt="2023-05-27T13:19:37.234" v="5864" actId="47"/>
        <pc:sldMkLst>
          <pc:docMk/>
          <pc:sldMk cId="1447041937" sldId="277"/>
        </pc:sldMkLst>
      </pc:sldChg>
      <pc:sldChg chg="modSp add mod">
        <pc:chgData name="Onur Ataman" userId="7e9b04159cd1f46d" providerId="LiveId" clId="{2317AB5E-14A8-44EA-AC3D-51FFFA7D0F8F}" dt="2023-05-27T13:16:39.244" v="5829" actId="20577"/>
        <pc:sldMkLst>
          <pc:docMk/>
          <pc:sldMk cId="1636894432" sldId="278"/>
        </pc:sldMkLst>
        <pc:spChg chg="mod">
          <ac:chgData name="Onur Ataman" userId="7e9b04159cd1f46d" providerId="LiveId" clId="{2317AB5E-14A8-44EA-AC3D-51FFFA7D0F8F}" dt="2023-05-27T13:16:27.677" v="5816" actId="6549"/>
          <ac:spMkLst>
            <pc:docMk/>
            <pc:sldMk cId="1636894432" sldId="278"/>
            <ac:spMk id="4" creationId="{665AFFF1-1C5B-6206-5BDD-ACE61677DF28}"/>
          </ac:spMkLst>
        </pc:spChg>
        <pc:spChg chg="mod">
          <ac:chgData name="Onur Ataman" userId="7e9b04159cd1f46d" providerId="LiveId" clId="{2317AB5E-14A8-44EA-AC3D-51FFFA7D0F8F}" dt="2023-05-27T13:16:23.230" v="5815" actId="20577"/>
          <ac:spMkLst>
            <pc:docMk/>
            <pc:sldMk cId="1636894432" sldId="278"/>
            <ac:spMk id="140" creationId="{00000000-0000-0000-0000-000000000000}"/>
          </ac:spMkLst>
        </pc:spChg>
        <pc:spChg chg="mod">
          <ac:chgData name="Onur Ataman" userId="7e9b04159cd1f46d" providerId="LiveId" clId="{2317AB5E-14A8-44EA-AC3D-51FFFA7D0F8F}" dt="2023-05-27T13:16:39.244" v="5829" actId="20577"/>
          <ac:spMkLst>
            <pc:docMk/>
            <pc:sldMk cId="1636894432" sldId="278"/>
            <ac:spMk id="141" creationId="{00000000-0000-0000-0000-000000000000}"/>
          </ac:spMkLst>
        </pc:spChg>
      </pc:sldChg>
      <pc:sldChg chg="delSp modSp add del mod">
        <pc:chgData name="Onur Ataman" userId="7e9b04159cd1f46d" providerId="LiveId" clId="{2317AB5E-14A8-44EA-AC3D-51FFFA7D0F8F}" dt="2023-05-31T13:36:06.600" v="5969" actId="47"/>
        <pc:sldMkLst>
          <pc:docMk/>
          <pc:sldMk cId="2552414026" sldId="279"/>
        </pc:sldMkLst>
        <pc:spChg chg="del">
          <ac:chgData name="Onur Ataman" userId="7e9b04159cd1f46d" providerId="LiveId" clId="{2317AB5E-14A8-44EA-AC3D-51FFFA7D0F8F}" dt="2023-05-27T13:17:37.566" v="5848" actId="478"/>
          <ac:spMkLst>
            <pc:docMk/>
            <pc:sldMk cId="2552414026" sldId="279"/>
            <ac:spMk id="174" creationId="{00000000-0000-0000-0000-000000000000}"/>
          </ac:spMkLst>
        </pc:spChg>
        <pc:spChg chg="del">
          <ac:chgData name="Onur Ataman" userId="7e9b04159cd1f46d" providerId="LiveId" clId="{2317AB5E-14A8-44EA-AC3D-51FFFA7D0F8F}" dt="2023-05-27T13:17:39.310" v="5849" actId="478"/>
          <ac:spMkLst>
            <pc:docMk/>
            <pc:sldMk cId="2552414026" sldId="279"/>
            <ac:spMk id="175" creationId="{00000000-0000-0000-0000-000000000000}"/>
          </ac:spMkLst>
        </pc:spChg>
        <pc:spChg chg="mod">
          <ac:chgData name="Onur Ataman" userId="7e9b04159cd1f46d" providerId="LiveId" clId="{2317AB5E-14A8-44EA-AC3D-51FFFA7D0F8F}" dt="2023-05-27T13:17:43.317" v="5860" actId="20577"/>
          <ac:spMkLst>
            <pc:docMk/>
            <pc:sldMk cId="2552414026" sldId="279"/>
            <ac:spMk id="176" creationId="{00000000-0000-0000-0000-000000000000}"/>
          </ac:spMkLst>
        </pc:spChg>
        <pc:spChg chg="mod">
          <ac:chgData name="Onur Ataman" userId="7e9b04159cd1f46d" providerId="LiveId" clId="{2317AB5E-14A8-44EA-AC3D-51FFFA7D0F8F}" dt="2023-05-27T13:17:47.072" v="5861" actId="6549"/>
          <ac:spMkLst>
            <pc:docMk/>
            <pc:sldMk cId="2552414026" sldId="279"/>
            <ac:spMk id="177" creationId="{00000000-0000-0000-0000-000000000000}"/>
          </ac:spMkLst>
        </pc:spChg>
      </pc:sldChg>
      <pc:sldChg chg="addSp delSp modSp add mod">
        <pc:chgData name="Onur Ataman" userId="7e9b04159cd1f46d" providerId="LiveId" clId="{2317AB5E-14A8-44EA-AC3D-51FFFA7D0F8F}" dt="2023-05-31T13:34:56.093" v="5967" actId="1076"/>
        <pc:sldMkLst>
          <pc:docMk/>
          <pc:sldMk cId="1875298393" sldId="280"/>
        </pc:sldMkLst>
        <pc:spChg chg="mod">
          <ac:chgData name="Onur Ataman" userId="7e9b04159cd1f46d" providerId="LiveId" clId="{2317AB5E-14A8-44EA-AC3D-51FFFA7D0F8F}" dt="2023-05-31T13:27:39.257" v="5891" actId="20577"/>
          <ac:spMkLst>
            <pc:docMk/>
            <pc:sldMk cId="1875298393" sldId="280"/>
            <ac:spMk id="140" creationId="{00000000-0000-0000-0000-000000000000}"/>
          </ac:spMkLst>
        </pc:spChg>
        <pc:picChg chg="add del mod">
          <ac:chgData name="Onur Ataman" userId="7e9b04159cd1f46d" providerId="LiveId" clId="{2317AB5E-14A8-44EA-AC3D-51FFFA7D0F8F}" dt="2023-05-31T13:34:44.764" v="5960" actId="478"/>
          <ac:picMkLst>
            <pc:docMk/>
            <pc:sldMk cId="1875298393" sldId="280"/>
            <ac:picMk id="3" creationId="{B321EBD4-FD6B-6089-8137-6251CF5BA721}"/>
          </ac:picMkLst>
        </pc:picChg>
        <pc:picChg chg="add mod">
          <ac:chgData name="Onur Ataman" userId="7e9b04159cd1f46d" providerId="LiveId" clId="{2317AB5E-14A8-44EA-AC3D-51FFFA7D0F8F}" dt="2023-05-31T13:34:56.093" v="5967" actId="1076"/>
          <ac:picMkLst>
            <pc:docMk/>
            <pc:sldMk cId="1875298393" sldId="280"/>
            <ac:picMk id="5" creationId="{8C430E3E-A17F-814B-B2CE-530139FF1EB5}"/>
          </ac:picMkLst>
        </pc:picChg>
      </pc:sldChg>
      <pc:sldChg chg="addSp delSp modSp add del mod">
        <pc:chgData name="Onur Ataman" userId="7e9b04159cd1f46d" providerId="LiveId" clId="{2317AB5E-14A8-44EA-AC3D-51FFFA7D0F8F}" dt="2023-05-31T13:34:02.447" v="5948" actId="47"/>
        <pc:sldMkLst>
          <pc:docMk/>
          <pc:sldMk cId="1033570400" sldId="281"/>
        </pc:sldMkLst>
        <pc:picChg chg="del">
          <ac:chgData name="Onur Ataman" userId="7e9b04159cd1f46d" providerId="LiveId" clId="{2317AB5E-14A8-44EA-AC3D-51FFFA7D0F8F}" dt="2023-05-31T13:27:48.340" v="5893" actId="478"/>
          <ac:picMkLst>
            <pc:docMk/>
            <pc:sldMk cId="1033570400" sldId="281"/>
            <ac:picMk id="3" creationId="{B321EBD4-FD6B-6089-8137-6251CF5BA721}"/>
          </ac:picMkLst>
        </pc:picChg>
        <pc:picChg chg="add del mod">
          <ac:chgData name="Onur Ataman" userId="7e9b04159cd1f46d" providerId="LiveId" clId="{2317AB5E-14A8-44EA-AC3D-51FFFA7D0F8F}" dt="2023-05-31T13:28:17.738" v="5908" actId="21"/>
          <ac:picMkLst>
            <pc:docMk/>
            <pc:sldMk cId="1033570400" sldId="281"/>
            <ac:picMk id="4" creationId="{A1D03350-9FC0-17DE-FF0F-89F1D5140614}"/>
          </ac:picMkLst>
        </pc:picChg>
        <pc:picChg chg="add del mod">
          <ac:chgData name="Onur Ataman" userId="7e9b04159cd1f46d" providerId="LiveId" clId="{2317AB5E-14A8-44EA-AC3D-51FFFA7D0F8F}" dt="2023-05-31T13:33:33.088" v="5935" actId="478"/>
          <ac:picMkLst>
            <pc:docMk/>
            <pc:sldMk cId="1033570400" sldId="281"/>
            <ac:picMk id="6" creationId="{70EFB1D6-183C-5E0A-E5D5-7953B8BD9EEC}"/>
          </ac:picMkLst>
        </pc:picChg>
        <pc:picChg chg="add mod">
          <ac:chgData name="Onur Ataman" userId="7e9b04159cd1f46d" providerId="LiveId" clId="{2317AB5E-14A8-44EA-AC3D-51FFFA7D0F8F}" dt="2023-05-31T13:33:42.351" v="5941" actId="1076"/>
          <ac:picMkLst>
            <pc:docMk/>
            <pc:sldMk cId="1033570400" sldId="281"/>
            <ac:picMk id="8" creationId="{C44A3255-FDA2-B030-7019-AF59C383A6FC}"/>
          </ac:picMkLst>
        </pc:picChg>
      </pc:sldChg>
      <pc:sldChg chg="addSp modSp add mod ord">
        <pc:chgData name="Onur Ataman" userId="7e9b04159cd1f46d" providerId="LiveId" clId="{2317AB5E-14A8-44EA-AC3D-51FFFA7D0F8F}" dt="2023-05-31T13:34:41.244" v="5959"/>
        <pc:sldMkLst>
          <pc:docMk/>
          <pc:sldMk cId="203128769" sldId="282"/>
        </pc:sldMkLst>
        <pc:picChg chg="add mod">
          <ac:chgData name="Onur Ataman" userId="7e9b04159cd1f46d" providerId="LiveId" clId="{2317AB5E-14A8-44EA-AC3D-51FFFA7D0F8F}" dt="2023-05-31T13:34:27.390" v="5957" actId="1076"/>
          <ac:picMkLst>
            <pc:docMk/>
            <pc:sldMk cId="203128769" sldId="282"/>
            <ac:picMk id="3" creationId="{18CD7297-4911-2F5D-F4A1-88E339F5D6E7}"/>
          </ac:picMkLst>
        </pc:picChg>
      </pc:sldChg>
      <pc:sldChg chg="addSp modSp add mod ord">
        <pc:chgData name="Onur Ataman" userId="7e9b04159cd1f46d" providerId="LiveId" clId="{2317AB5E-14A8-44EA-AC3D-51FFFA7D0F8F}" dt="2023-05-31T13:28:05.747" v="5903"/>
        <pc:sldMkLst>
          <pc:docMk/>
          <pc:sldMk cId="4162450185" sldId="283"/>
        </pc:sldMkLst>
        <pc:picChg chg="add mod">
          <ac:chgData name="Onur Ataman" userId="7e9b04159cd1f46d" providerId="LiveId" clId="{2317AB5E-14A8-44EA-AC3D-51FFFA7D0F8F}" dt="2023-05-31T13:28:02.939" v="5901" actId="1076"/>
          <ac:picMkLst>
            <pc:docMk/>
            <pc:sldMk cId="4162450185" sldId="283"/>
            <ac:picMk id="3" creationId="{5CC1FAA4-9842-2DDF-14DA-89FB27F6F926}"/>
          </ac:picMkLst>
        </pc:picChg>
      </pc:sldChg>
      <pc:sldChg chg="add del">
        <pc:chgData name="Onur Ataman" userId="7e9b04159cd1f46d" providerId="LiveId" clId="{2317AB5E-14A8-44EA-AC3D-51FFFA7D0F8F}" dt="2023-05-31T23:02:17.071" v="6006" actId="47"/>
        <pc:sldMkLst>
          <pc:docMk/>
          <pc:sldMk cId="623327914" sldId="284"/>
        </pc:sldMkLst>
      </pc:sldChg>
      <pc:sldChg chg="addSp modSp add mod">
        <pc:chgData name="Onur Ataman" userId="7e9b04159cd1f46d" providerId="LiveId" clId="{2317AB5E-14A8-44EA-AC3D-51FFFA7D0F8F}" dt="2023-05-31T13:29:20.353" v="5928" actId="1076"/>
        <pc:sldMkLst>
          <pc:docMk/>
          <pc:sldMk cId="1443419954" sldId="285"/>
        </pc:sldMkLst>
        <pc:picChg chg="add mod">
          <ac:chgData name="Onur Ataman" userId="7e9b04159cd1f46d" providerId="LiveId" clId="{2317AB5E-14A8-44EA-AC3D-51FFFA7D0F8F}" dt="2023-05-31T13:29:18.688" v="5927" actId="1076"/>
          <ac:picMkLst>
            <pc:docMk/>
            <pc:sldMk cId="1443419954" sldId="285"/>
            <ac:picMk id="3" creationId="{281EB86E-C924-4AF2-BF00-CD3EDBA53F6E}"/>
          </ac:picMkLst>
        </pc:picChg>
        <pc:picChg chg="add mod">
          <ac:chgData name="Onur Ataman" userId="7e9b04159cd1f46d" providerId="LiveId" clId="{2317AB5E-14A8-44EA-AC3D-51FFFA7D0F8F}" dt="2023-05-31T13:29:20.353" v="5928" actId="1076"/>
          <ac:picMkLst>
            <pc:docMk/>
            <pc:sldMk cId="1443419954" sldId="285"/>
            <ac:picMk id="5" creationId="{C351A14F-414F-010A-5BFF-D1BE42EF21DA}"/>
          </ac:picMkLst>
        </pc:picChg>
      </pc:sldChg>
      <pc:sldChg chg="add del">
        <pc:chgData name="Onur Ataman" userId="7e9b04159cd1f46d" providerId="LiveId" clId="{2317AB5E-14A8-44EA-AC3D-51FFFA7D0F8F}" dt="2023-05-31T13:35:05.771" v="5968" actId="47"/>
        <pc:sldMkLst>
          <pc:docMk/>
          <pc:sldMk cId="2277360265" sldId="286"/>
        </pc:sldMkLst>
      </pc:sldChg>
      <pc:sldChg chg="add del">
        <pc:chgData name="Onur Ataman" userId="7e9b04159cd1f46d" providerId="LiveId" clId="{2317AB5E-14A8-44EA-AC3D-51FFFA7D0F8F}" dt="2023-05-31T13:35:05.771" v="5968" actId="47"/>
        <pc:sldMkLst>
          <pc:docMk/>
          <pc:sldMk cId="2264193988" sldId="287"/>
        </pc:sldMkLst>
      </pc:sldChg>
      <pc:sldChg chg="addSp modSp add mod ord">
        <pc:chgData name="Onur Ataman" userId="7e9b04159cd1f46d" providerId="LiveId" clId="{2317AB5E-14A8-44EA-AC3D-51FFFA7D0F8F}" dt="2023-05-31T13:34:11.091" v="5952" actId="1076"/>
        <pc:sldMkLst>
          <pc:docMk/>
          <pc:sldMk cId="2971481440" sldId="288"/>
        </pc:sldMkLst>
        <pc:picChg chg="add mod">
          <ac:chgData name="Onur Ataman" userId="7e9b04159cd1f46d" providerId="LiveId" clId="{2317AB5E-14A8-44EA-AC3D-51FFFA7D0F8F}" dt="2023-05-31T13:34:11.091" v="5952" actId="1076"/>
          <ac:picMkLst>
            <pc:docMk/>
            <pc:sldMk cId="2971481440" sldId="288"/>
            <ac:picMk id="3" creationId="{EAD60116-FE50-43D1-7432-22638CDD1EFA}"/>
          </ac:picMkLst>
        </pc:picChg>
      </pc:sldChg>
      <pc:sldChg chg="addSp delSp modSp add mod">
        <pc:chgData name="Onur Ataman" userId="7e9b04159cd1f46d" providerId="LiveId" clId="{2317AB5E-14A8-44EA-AC3D-51FFFA7D0F8F}" dt="2023-06-01T21:43:58.315" v="7241" actId="1076"/>
        <pc:sldMkLst>
          <pc:docMk/>
          <pc:sldMk cId="3300083613" sldId="289"/>
        </pc:sldMkLst>
        <pc:spChg chg="add del">
          <ac:chgData name="Onur Ataman" userId="7e9b04159cd1f46d" providerId="LiveId" clId="{2317AB5E-14A8-44EA-AC3D-51FFFA7D0F8F}" dt="2023-06-01T21:42:14.718" v="7160"/>
          <ac:spMkLst>
            <pc:docMk/>
            <pc:sldMk cId="3300083613" sldId="289"/>
            <ac:spMk id="2" creationId="{D20E079F-377A-C1CF-6CE7-824162D29257}"/>
          </ac:spMkLst>
        </pc:spChg>
        <pc:spChg chg="add mod">
          <ac:chgData name="Onur Ataman" userId="7e9b04159cd1f46d" providerId="LiveId" clId="{2317AB5E-14A8-44EA-AC3D-51FFFA7D0F8F}" dt="2023-06-01T21:43:58.315" v="7241" actId="1076"/>
          <ac:spMkLst>
            <pc:docMk/>
            <pc:sldMk cId="3300083613" sldId="289"/>
            <ac:spMk id="4" creationId="{12446CDE-2FBE-9687-4EB8-BB43A3A1BB02}"/>
          </ac:spMkLst>
        </pc:spChg>
        <pc:spChg chg="add del">
          <ac:chgData name="Onur Ataman" userId="7e9b04159cd1f46d" providerId="LiveId" clId="{2317AB5E-14A8-44EA-AC3D-51FFFA7D0F8F}" dt="2023-06-01T21:42:29.035" v="7163"/>
          <ac:spMkLst>
            <pc:docMk/>
            <pc:sldMk cId="3300083613" sldId="289"/>
            <ac:spMk id="6" creationId="{9E254DFD-64CE-A49E-6106-4370BE12997B}"/>
          </ac:spMkLst>
        </pc:spChg>
        <pc:spChg chg="add del mod">
          <ac:chgData name="Onur Ataman" userId="7e9b04159cd1f46d" providerId="LiveId" clId="{2317AB5E-14A8-44EA-AC3D-51FFFA7D0F8F}" dt="2023-06-01T21:42:50.873" v="7168" actId="478"/>
          <ac:spMkLst>
            <pc:docMk/>
            <pc:sldMk cId="3300083613" sldId="289"/>
            <ac:spMk id="7" creationId="{DB0551E4-08B6-E257-1972-D5007AD6A36D}"/>
          </ac:spMkLst>
        </pc:spChg>
        <pc:spChg chg="add mod">
          <ac:chgData name="Onur Ataman" userId="7e9b04159cd1f46d" providerId="LiveId" clId="{2317AB5E-14A8-44EA-AC3D-51FFFA7D0F8F}" dt="2023-06-01T21:43:49.560" v="7240" actId="20577"/>
          <ac:spMkLst>
            <pc:docMk/>
            <pc:sldMk cId="3300083613" sldId="289"/>
            <ac:spMk id="8" creationId="{4AC9637E-61B1-ADE8-0336-66877A70C317}"/>
          </ac:spMkLst>
        </pc:spChg>
        <pc:picChg chg="del">
          <ac:chgData name="Onur Ataman" userId="7e9b04159cd1f46d" providerId="LiveId" clId="{2317AB5E-14A8-44EA-AC3D-51FFFA7D0F8F}" dt="2023-06-01T21:42:11.644" v="7158" actId="478"/>
          <ac:picMkLst>
            <pc:docMk/>
            <pc:sldMk cId="3300083613" sldId="289"/>
            <ac:picMk id="3" creationId="{281EB86E-C924-4AF2-BF00-CD3EDBA53F6E}"/>
          </ac:picMkLst>
        </pc:picChg>
        <pc:picChg chg="del">
          <ac:chgData name="Onur Ataman" userId="7e9b04159cd1f46d" providerId="LiveId" clId="{2317AB5E-14A8-44EA-AC3D-51FFFA7D0F8F}" dt="2023-06-01T21:42:11.644" v="7158" actId="478"/>
          <ac:picMkLst>
            <pc:docMk/>
            <pc:sldMk cId="3300083613" sldId="289"/>
            <ac:picMk id="5" creationId="{C351A14F-414F-010A-5BFF-D1BE42EF21DA}"/>
          </ac:picMkLst>
        </pc:picChg>
      </pc:sldChg>
      <pc:sldChg chg="addSp delSp modSp add mod ord">
        <pc:chgData name="Onur Ataman" userId="7e9b04159cd1f46d" providerId="LiveId" clId="{2317AB5E-14A8-44EA-AC3D-51FFFA7D0F8F}" dt="2023-06-01T21:45:59.912" v="7393"/>
        <pc:sldMkLst>
          <pc:docMk/>
          <pc:sldMk cId="1089805814" sldId="290"/>
        </pc:sldMkLst>
        <pc:spChg chg="del">
          <ac:chgData name="Onur Ataman" userId="7e9b04159cd1f46d" providerId="LiveId" clId="{2317AB5E-14A8-44EA-AC3D-51FFFA7D0F8F}" dt="2023-06-01T21:44:07.436" v="7243" actId="478"/>
          <ac:spMkLst>
            <pc:docMk/>
            <pc:sldMk cId="1089805814" sldId="290"/>
            <ac:spMk id="4" creationId="{12446CDE-2FBE-9687-4EB8-BB43A3A1BB02}"/>
          </ac:spMkLst>
        </pc:spChg>
        <pc:spChg chg="mod">
          <ac:chgData name="Onur Ataman" userId="7e9b04159cd1f46d" providerId="LiveId" clId="{2317AB5E-14A8-44EA-AC3D-51FFFA7D0F8F}" dt="2023-06-01T21:45:34.751" v="7391" actId="20577"/>
          <ac:spMkLst>
            <pc:docMk/>
            <pc:sldMk cId="1089805814" sldId="290"/>
            <ac:spMk id="8" creationId="{4AC9637E-61B1-ADE8-0336-66877A70C317}"/>
          </ac:spMkLst>
        </pc:spChg>
        <pc:picChg chg="add mod modCrop">
          <ac:chgData name="Onur Ataman" userId="7e9b04159cd1f46d" providerId="LiveId" clId="{2317AB5E-14A8-44EA-AC3D-51FFFA7D0F8F}" dt="2023-06-01T21:44:47.264" v="7264" actId="1076"/>
          <ac:picMkLst>
            <pc:docMk/>
            <pc:sldMk cId="1089805814" sldId="290"/>
            <ac:picMk id="3" creationId="{042E42F6-3BF1-6826-141F-E353FA720DF5}"/>
          </ac:picMkLst>
        </pc:picChg>
      </pc:sldChg>
      <pc:sldMasterChg chg="delSp mod modSldLayout">
        <pc:chgData name="Onur Ataman" userId="7e9b04159cd1f46d" providerId="LiveId" clId="{2317AB5E-14A8-44EA-AC3D-51FFFA7D0F8F}" dt="2023-05-25T22:36:35.444" v="2455" actId="21"/>
        <pc:sldMasterMkLst>
          <pc:docMk/>
          <pc:sldMasterMk cId="0" sldId="2147483668"/>
        </pc:sldMasterMkLst>
        <pc:spChg chg="del">
          <ac:chgData name="Onur Ataman" userId="7e9b04159cd1f46d" providerId="LiveId" clId="{2317AB5E-14A8-44EA-AC3D-51FFFA7D0F8F}" dt="2023-05-25T22:36:35.444" v="2455" actId="21"/>
          <ac:spMkLst>
            <pc:docMk/>
            <pc:sldMasterMk cId="0" sldId="2147483668"/>
            <ac:spMk id="52" creationId="{00000000-0000-0000-0000-000000000000}"/>
          </ac:spMkLst>
        </pc:spChg>
        <pc:spChg chg="del">
          <ac:chgData name="Onur Ataman" userId="7e9b04159cd1f46d" providerId="LiveId" clId="{2317AB5E-14A8-44EA-AC3D-51FFFA7D0F8F}" dt="2023-05-25T22:36:35.444" v="2455" actId="21"/>
          <ac:spMkLst>
            <pc:docMk/>
            <pc:sldMasterMk cId="0" sldId="2147483668"/>
            <ac:spMk id="53" creationId="{00000000-0000-0000-0000-000000000000}"/>
          </ac:spMkLst>
        </pc:spChg>
        <pc:spChg chg="del">
          <ac:chgData name="Onur Ataman" userId="7e9b04159cd1f46d" providerId="LiveId" clId="{2317AB5E-14A8-44EA-AC3D-51FFFA7D0F8F}" dt="2023-05-25T22:36:35.444" v="2455" actId="21"/>
          <ac:spMkLst>
            <pc:docMk/>
            <pc:sldMasterMk cId="0" sldId="2147483668"/>
            <ac:spMk id="54" creationId="{00000000-0000-0000-0000-000000000000}"/>
          </ac:spMkLst>
        </pc:spChg>
        <pc:spChg chg="del">
          <ac:chgData name="Onur Ataman" userId="7e9b04159cd1f46d" providerId="LiveId" clId="{2317AB5E-14A8-44EA-AC3D-51FFFA7D0F8F}" dt="2023-05-25T22:36:35.444" v="2455" actId="21"/>
          <ac:spMkLst>
            <pc:docMk/>
            <pc:sldMasterMk cId="0" sldId="2147483668"/>
            <ac:spMk id="55" creationId="{00000000-0000-0000-0000-000000000000}"/>
          </ac:spMkLst>
        </pc:spChg>
        <pc:spChg chg="del">
          <ac:chgData name="Onur Ataman" userId="7e9b04159cd1f46d" providerId="LiveId" clId="{2317AB5E-14A8-44EA-AC3D-51FFFA7D0F8F}" dt="2023-05-25T22:36:35.444" v="2455" actId="21"/>
          <ac:spMkLst>
            <pc:docMk/>
            <pc:sldMasterMk cId="0" sldId="2147483668"/>
            <ac:spMk id="56" creationId="{00000000-0000-0000-0000-000000000000}"/>
          </ac:spMkLst>
        </pc:spChg>
        <pc:spChg chg="del">
          <ac:chgData name="Onur Ataman" userId="7e9b04159cd1f46d" providerId="LiveId" clId="{2317AB5E-14A8-44EA-AC3D-51FFFA7D0F8F}" dt="2023-05-25T22:36:35.444" v="2455" actId="21"/>
          <ac:spMkLst>
            <pc:docMk/>
            <pc:sldMasterMk cId="0" sldId="2147483668"/>
            <ac:spMk id="57" creationId="{00000000-0000-0000-0000-000000000000}"/>
          </ac:spMkLst>
        </pc:spChg>
        <pc:spChg chg="del">
          <ac:chgData name="Onur Ataman" userId="7e9b04159cd1f46d" providerId="LiveId" clId="{2317AB5E-14A8-44EA-AC3D-51FFFA7D0F8F}" dt="2023-05-25T22:36:35.444" v="2455" actId="21"/>
          <ac:spMkLst>
            <pc:docMk/>
            <pc:sldMasterMk cId="0" sldId="2147483668"/>
            <ac:spMk id="58" creationId="{00000000-0000-0000-0000-000000000000}"/>
          </ac:spMkLst>
        </pc:spChg>
        <pc:spChg chg="del">
          <ac:chgData name="Onur Ataman" userId="7e9b04159cd1f46d" providerId="LiveId" clId="{2317AB5E-14A8-44EA-AC3D-51FFFA7D0F8F}" dt="2023-05-25T22:36:35.444" v="2455" actId="21"/>
          <ac:spMkLst>
            <pc:docMk/>
            <pc:sldMasterMk cId="0" sldId="2147483668"/>
            <ac:spMk id="59" creationId="{00000000-0000-0000-0000-000000000000}"/>
          </ac:spMkLst>
        </pc:spChg>
        <pc:spChg chg="del">
          <ac:chgData name="Onur Ataman" userId="7e9b04159cd1f46d" providerId="LiveId" clId="{2317AB5E-14A8-44EA-AC3D-51FFFA7D0F8F}" dt="2023-05-25T22:36:35.444" v="2455" actId="21"/>
          <ac:spMkLst>
            <pc:docMk/>
            <pc:sldMasterMk cId="0" sldId="2147483668"/>
            <ac:spMk id="60" creationId="{00000000-0000-0000-0000-000000000000}"/>
          </ac:spMkLst>
        </pc:spChg>
        <pc:spChg chg="del">
          <ac:chgData name="Onur Ataman" userId="7e9b04159cd1f46d" providerId="LiveId" clId="{2317AB5E-14A8-44EA-AC3D-51FFFA7D0F8F}" dt="2023-05-25T22:36:35.444" v="2455" actId="21"/>
          <ac:spMkLst>
            <pc:docMk/>
            <pc:sldMasterMk cId="0" sldId="2147483668"/>
            <ac:spMk id="61" creationId="{00000000-0000-0000-0000-000000000000}"/>
          </ac:spMkLst>
        </pc:spChg>
        <pc:sldLayoutChg chg="addSp delSp modSp mod">
          <pc:chgData name="Onur Ataman" userId="7e9b04159cd1f46d" providerId="LiveId" clId="{2317AB5E-14A8-44EA-AC3D-51FFFA7D0F8F}" dt="2023-05-25T21:05:09.701" v="345" actId="478"/>
          <pc:sldLayoutMkLst>
            <pc:docMk/>
            <pc:sldMasterMk cId="0" sldId="2147483668"/>
            <pc:sldLayoutMk cId="0" sldId="2147483665"/>
          </pc:sldLayoutMkLst>
          <pc:spChg chg="add del mod">
            <ac:chgData name="Onur Ataman" userId="7e9b04159cd1f46d" providerId="LiveId" clId="{2317AB5E-14A8-44EA-AC3D-51FFFA7D0F8F}" dt="2023-05-25T21:03:21.007" v="277" actId="478"/>
            <ac:spMkLst>
              <pc:docMk/>
              <pc:sldMasterMk cId="0" sldId="2147483668"/>
              <pc:sldLayoutMk cId="0" sldId="2147483665"/>
              <ac:spMk id="2" creationId="{F7438BD7-053A-3231-5DAA-03F596A1B6E0}"/>
            </ac:spMkLst>
          </pc:spChg>
          <pc:spChg chg="del mod">
            <ac:chgData name="Onur Ataman" userId="7e9b04159cd1f46d" providerId="LiveId" clId="{2317AB5E-14A8-44EA-AC3D-51FFFA7D0F8F}" dt="2023-05-25T21:05:09.701" v="345" actId="478"/>
            <ac:spMkLst>
              <pc:docMk/>
              <pc:sldMasterMk cId="0" sldId="2147483668"/>
              <pc:sldLayoutMk cId="0" sldId="2147483665"/>
              <ac:spMk id="111" creationId="{00000000-0000-0000-0000-000000000000}"/>
            </ac:spMkLst>
          </pc:spChg>
          <pc:spChg chg="del mod">
            <ac:chgData name="Onur Ataman" userId="7e9b04159cd1f46d" providerId="LiveId" clId="{2317AB5E-14A8-44EA-AC3D-51FFFA7D0F8F}" dt="2023-05-25T21:04:28.321" v="316" actId="478"/>
            <ac:spMkLst>
              <pc:docMk/>
              <pc:sldMasterMk cId="0" sldId="2147483668"/>
              <pc:sldLayoutMk cId="0" sldId="2147483665"/>
              <ac:spMk id="112" creationId="{00000000-0000-0000-0000-000000000000}"/>
            </ac:spMkLst>
          </pc:spChg>
          <pc:picChg chg="add del mod">
            <ac:chgData name="Onur Ataman" userId="7e9b04159cd1f46d" providerId="LiveId" clId="{2317AB5E-14A8-44EA-AC3D-51FFFA7D0F8F}" dt="2023-05-25T21:02:25.265" v="245"/>
            <ac:picMkLst>
              <pc:docMk/>
              <pc:sldMasterMk cId="0" sldId="2147483668"/>
              <pc:sldLayoutMk cId="0" sldId="2147483665"/>
              <ac:picMk id="3" creationId="{ACAC3780-5B74-6EFE-B219-FC122CE5EA68}"/>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44ef15d69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1644ef15d69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90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24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310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8917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037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559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969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123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608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13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76cf7eb09_0_2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476cf7eb09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4ef15d69_0_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g1644ef15d69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829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77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92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1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88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81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Page">
  <p:cSld name="Title_Page">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p:nvPr/>
        </p:nvSpPr>
        <p:spPr>
          <a:xfrm flipH="1">
            <a:off x="658309" y="1489243"/>
            <a:ext cx="3103500" cy="3683100"/>
          </a:xfrm>
          <a:prstGeom prst="parallelogram">
            <a:avLst>
              <a:gd name="adj" fmla="val 7229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dirty="0">
              <a:solidFill>
                <a:schemeClr val="lt1"/>
              </a:solidFill>
              <a:latin typeface="Arial"/>
              <a:ea typeface="Arial"/>
              <a:cs typeface="Arial"/>
              <a:sym typeface="Arial"/>
            </a:endParaRPr>
          </a:p>
        </p:txBody>
      </p:sp>
      <p:sp>
        <p:nvSpPr>
          <p:cNvPr id="65" name="Google Shape;65;p14"/>
          <p:cNvSpPr/>
          <p:nvPr/>
        </p:nvSpPr>
        <p:spPr>
          <a:xfrm flipH="1">
            <a:off x="723575" y="-30449"/>
            <a:ext cx="4383300" cy="5188800"/>
          </a:xfrm>
          <a:prstGeom prst="parallelogram">
            <a:avLst>
              <a:gd name="adj" fmla="val 72293"/>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dirty="0">
              <a:solidFill>
                <a:schemeClr val="lt1"/>
              </a:solidFill>
              <a:latin typeface="Arial"/>
              <a:ea typeface="Arial"/>
              <a:cs typeface="Arial"/>
              <a:sym typeface="Arial"/>
            </a:endParaRPr>
          </a:p>
        </p:txBody>
      </p:sp>
      <p:pic>
        <p:nvPicPr>
          <p:cNvPr id="66" name="Google Shape;66;p14"/>
          <p:cNvPicPr preferRelativeResize="0"/>
          <p:nvPr/>
        </p:nvPicPr>
        <p:blipFill rotWithShape="1">
          <a:blip r:embed="rId2">
            <a:alphaModFix/>
          </a:blip>
          <a:srcRect l="7036" r="53053"/>
          <a:stretch/>
        </p:blipFill>
        <p:spPr>
          <a:xfrm>
            <a:off x="1608507" y="-39537"/>
            <a:ext cx="3120000" cy="5211900"/>
          </a:xfrm>
          <a:prstGeom prst="parallelogram">
            <a:avLst>
              <a:gd name="adj" fmla="val 58143"/>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_Logo_Picture">
  <p:cSld name="White_Logo_Picture">
    <p:bg>
      <p:bgPr>
        <a:solidFill>
          <a:schemeClr val="dk2"/>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_Title Slide">
  <p:cSld name="8_Title Slide">
    <p:bg>
      <p:bgPr>
        <a:solidFill>
          <a:schemeClr val="lt1"/>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lt1"/>
        </a:solid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06807" y="825536"/>
            <a:ext cx="8094300" cy="602100"/>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dk1"/>
              </a:buClr>
              <a:buSzPts val="3600"/>
              <a:buFont typeface="Source Sans Pro"/>
              <a:buNone/>
              <a:defRPr sz="3600" b="1" i="0">
                <a:solidFill>
                  <a:schemeClr val="dk1"/>
                </a:solidFill>
                <a:latin typeface="Source Sans Pro"/>
                <a:ea typeface="Source Sans Pro"/>
                <a:cs typeface="Source Sans Pro"/>
                <a:sym typeface="Source Sans Pr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7"/>
          <p:cNvSpPr txBox="1">
            <a:spLocks noGrp="1"/>
          </p:cNvSpPr>
          <p:nvPr>
            <p:ph type="body" idx="1"/>
          </p:nvPr>
        </p:nvSpPr>
        <p:spPr>
          <a:xfrm>
            <a:off x="305991"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2" name="Google Shape;72;p17"/>
          <p:cNvSpPr txBox="1">
            <a:spLocks noGrp="1"/>
          </p:cNvSpPr>
          <p:nvPr>
            <p:ph type="body" idx="2"/>
          </p:nvPr>
        </p:nvSpPr>
        <p:spPr>
          <a:xfrm>
            <a:off x="305991"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3" name="Google Shape;73;p17"/>
          <p:cNvSpPr txBox="1">
            <a:spLocks noGrp="1"/>
          </p:cNvSpPr>
          <p:nvPr>
            <p:ph type="body" idx="3"/>
          </p:nvPr>
        </p:nvSpPr>
        <p:spPr>
          <a:xfrm>
            <a:off x="371006" y="2765828"/>
            <a:ext cx="1159800" cy="60000"/>
          </a:xfrm>
          <a:prstGeom prst="rect">
            <a:avLst/>
          </a:prstGeom>
          <a:solidFill>
            <a:schemeClr val="dk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4" name="Google Shape;74;p17"/>
          <p:cNvSpPr txBox="1">
            <a:spLocks noGrp="1"/>
          </p:cNvSpPr>
          <p:nvPr>
            <p:ph type="body" idx="4"/>
          </p:nvPr>
        </p:nvSpPr>
        <p:spPr>
          <a:xfrm>
            <a:off x="1784396"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5" name="Google Shape;75;p17"/>
          <p:cNvSpPr txBox="1">
            <a:spLocks noGrp="1"/>
          </p:cNvSpPr>
          <p:nvPr>
            <p:ph type="body" idx="5"/>
          </p:nvPr>
        </p:nvSpPr>
        <p:spPr>
          <a:xfrm>
            <a:off x="1784396"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6" name="Google Shape;76;p17"/>
          <p:cNvSpPr txBox="1">
            <a:spLocks noGrp="1"/>
          </p:cNvSpPr>
          <p:nvPr>
            <p:ph type="body" idx="6"/>
          </p:nvPr>
        </p:nvSpPr>
        <p:spPr>
          <a:xfrm>
            <a:off x="1849411" y="2765828"/>
            <a:ext cx="1159800" cy="60000"/>
          </a:xfrm>
          <a:prstGeom prst="rect">
            <a:avLst/>
          </a:prstGeom>
          <a:solidFill>
            <a:schemeClr val="l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7" name="Google Shape;77;p17"/>
          <p:cNvSpPr txBox="1">
            <a:spLocks noGrp="1"/>
          </p:cNvSpPr>
          <p:nvPr>
            <p:ph type="body" idx="7"/>
          </p:nvPr>
        </p:nvSpPr>
        <p:spPr>
          <a:xfrm>
            <a:off x="3257179"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8" name="Google Shape;78;p17"/>
          <p:cNvSpPr txBox="1">
            <a:spLocks noGrp="1"/>
          </p:cNvSpPr>
          <p:nvPr>
            <p:ph type="body" idx="8"/>
          </p:nvPr>
        </p:nvSpPr>
        <p:spPr>
          <a:xfrm>
            <a:off x="3257179"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9" name="Google Shape;79;p17"/>
          <p:cNvSpPr txBox="1">
            <a:spLocks noGrp="1"/>
          </p:cNvSpPr>
          <p:nvPr>
            <p:ph type="body" idx="9"/>
          </p:nvPr>
        </p:nvSpPr>
        <p:spPr>
          <a:xfrm>
            <a:off x="3322194" y="2765828"/>
            <a:ext cx="1159800" cy="60000"/>
          </a:xfrm>
          <a:prstGeom prst="rect">
            <a:avLst/>
          </a:prstGeom>
          <a:solidFill>
            <a:schemeClr val="accent1"/>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0" name="Google Shape;80;p17"/>
          <p:cNvSpPr txBox="1">
            <a:spLocks noGrp="1"/>
          </p:cNvSpPr>
          <p:nvPr>
            <p:ph type="body" idx="13"/>
          </p:nvPr>
        </p:nvSpPr>
        <p:spPr>
          <a:xfrm>
            <a:off x="4735584"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1" name="Google Shape;81;p17"/>
          <p:cNvSpPr txBox="1">
            <a:spLocks noGrp="1"/>
          </p:cNvSpPr>
          <p:nvPr>
            <p:ph type="body" idx="14"/>
          </p:nvPr>
        </p:nvSpPr>
        <p:spPr>
          <a:xfrm>
            <a:off x="4735584"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2" name="Google Shape;82;p17"/>
          <p:cNvSpPr txBox="1">
            <a:spLocks noGrp="1"/>
          </p:cNvSpPr>
          <p:nvPr>
            <p:ph type="body" idx="15"/>
          </p:nvPr>
        </p:nvSpPr>
        <p:spPr>
          <a:xfrm>
            <a:off x="4800599" y="2765828"/>
            <a:ext cx="1159800" cy="60000"/>
          </a:xfrm>
          <a:prstGeom prst="rect">
            <a:avLst/>
          </a:prstGeom>
          <a:solidFill>
            <a:schemeClr val="accent4"/>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3" name="Google Shape;83;p17"/>
          <p:cNvSpPr txBox="1">
            <a:spLocks noGrp="1"/>
          </p:cNvSpPr>
          <p:nvPr>
            <p:ph type="body" idx="16"/>
          </p:nvPr>
        </p:nvSpPr>
        <p:spPr>
          <a:xfrm>
            <a:off x="6185882"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4" name="Google Shape;84;p17"/>
          <p:cNvSpPr txBox="1">
            <a:spLocks noGrp="1"/>
          </p:cNvSpPr>
          <p:nvPr>
            <p:ph type="body" idx="17"/>
          </p:nvPr>
        </p:nvSpPr>
        <p:spPr>
          <a:xfrm>
            <a:off x="6185882"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5" name="Google Shape;85;p17"/>
          <p:cNvSpPr txBox="1">
            <a:spLocks noGrp="1"/>
          </p:cNvSpPr>
          <p:nvPr>
            <p:ph type="body" idx="18"/>
          </p:nvPr>
        </p:nvSpPr>
        <p:spPr>
          <a:xfrm>
            <a:off x="6250897" y="2765828"/>
            <a:ext cx="1159800" cy="60000"/>
          </a:xfrm>
          <a:prstGeom prst="rect">
            <a:avLst/>
          </a:prstGeom>
          <a:solidFill>
            <a:schemeClr val="accen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6" name="Google Shape;86;p17"/>
          <p:cNvSpPr txBox="1">
            <a:spLocks noGrp="1"/>
          </p:cNvSpPr>
          <p:nvPr>
            <p:ph type="body" idx="19"/>
          </p:nvPr>
        </p:nvSpPr>
        <p:spPr>
          <a:xfrm>
            <a:off x="7624938"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7" name="Google Shape;87;p17"/>
          <p:cNvSpPr txBox="1">
            <a:spLocks noGrp="1"/>
          </p:cNvSpPr>
          <p:nvPr>
            <p:ph type="body" idx="20"/>
          </p:nvPr>
        </p:nvSpPr>
        <p:spPr>
          <a:xfrm>
            <a:off x="7624938"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8" name="Google Shape;88;p17"/>
          <p:cNvSpPr txBox="1">
            <a:spLocks noGrp="1"/>
          </p:cNvSpPr>
          <p:nvPr>
            <p:ph type="body" idx="21"/>
          </p:nvPr>
        </p:nvSpPr>
        <p:spPr>
          <a:xfrm>
            <a:off x="7689953" y="2765828"/>
            <a:ext cx="1159800" cy="60000"/>
          </a:xfrm>
          <a:prstGeom prst="rect">
            <a:avLst/>
          </a:prstGeom>
          <a:solidFill>
            <a:schemeClr val="accent3"/>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9" name="Google Shape;89;p17"/>
          <p:cNvSpPr txBox="1">
            <a:spLocks noGrp="1"/>
          </p:cNvSpPr>
          <p:nvPr>
            <p:ph type="body" idx="22"/>
          </p:nvPr>
        </p:nvSpPr>
        <p:spPr>
          <a:xfrm>
            <a:off x="1784757"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0" name="Google Shape;90;p17"/>
          <p:cNvSpPr txBox="1">
            <a:spLocks noGrp="1"/>
          </p:cNvSpPr>
          <p:nvPr>
            <p:ph type="body" idx="23"/>
          </p:nvPr>
        </p:nvSpPr>
        <p:spPr>
          <a:xfrm>
            <a:off x="3245528" y="1774802"/>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1" name="Google Shape;91;p17"/>
          <p:cNvSpPr txBox="1">
            <a:spLocks noGrp="1"/>
          </p:cNvSpPr>
          <p:nvPr>
            <p:ph type="body" idx="24"/>
          </p:nvPr>
        </p:nvSpPr>
        <p:spPr>
          <a:xfrm>
            <a:off x="4735584"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2" name="Google Shape;92;p17"/>
          <p:cNvSpPr txBox="1">
            <a:spLocks noGrp="1"/>
          </p:cNvSpPr>
          <p:nvPr>
            <p:ph type="body" idx="25"/>
          </p:nvPr>
        </p:nvSpPr>
        <p:spPr>
          <a:xfrm>
            <a:off x="6185882"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3" name="Google Shape;93;p17"/>
          <p:cNvSpPr txBox="1">
            <a:spLocks noGrp="1"/>
          </p:cNvSpPr>
          <p:nvPr>
            <p:ph type="body" idx="26"/>
          </p:nvPr>
        </p:nvSpPr>
        <p:spPr>
          <a:xfrm>
            <a:off x="7624938"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4" name="Google Shape;94;p17"/>
          <p:cNvSpPr txBox="1">
            <a:spLocks noGrp="1"/>
          </p:cNvSpPr>
          <p:nvPr>
            <p:ph type="body" idx="27"/>
          </p:nvPr>
        </p:nvSpPr>
        <p:spPr>
          <a:xfrm>
            <a:off x="305991"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pic>
        <p:nvPicPr>
          <p:cNvPr id="95" name="Google Shape;95;p17"/>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_Light">
  <p:cSld name="Divider_Light">
    <p:bg>
      <p:bgPr>
        <a:solidFill>
          <a:schemeClr val="lt1"/>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06807" y="2076454"/>
            <a:ext cx="5602200" cy="602100"/>
          </a:xfrm>
          <a:prstGeom prst="rect">
            <a:avLst/>
          </a:prstGeom>
          <a:noFill/>
          <a:ln>
            <a:noFill/>
          </a:ln>
        </p:spPr>
        <p:txBody>
          <a:bodyPr spcFirstLastPara="1" wrap="square" lIns="91425" tIns="45700" rIns="91425" bIns="45700" anchor="b" anchorCtr="0">
            <a:spAutoFit/>
          </a:bodyPr>
          <a:lstStyle>
            <a:lvl1pPr lvl="0" algn="l" rtl="0">
              <a:lnSpc>
                <a:spcPct val="90000"/>
              </a:lnSpc>
              <a:spcBef>
                <a:spcPts val="0"/>
              </a:spcBef>
              <a:spcAft>
                <a:spcPts val="0"/>
              </a:spcAft>
              <a:buClr>
                <a:schemeClr val="dk1"/>
              </a:buClr>
              <a:buSzPts val="3600"/>
              <a:buFont typeface="Avenir"/>
              <a:buNone/>
              <a:defRPr sz="3600" b="1" i="0">
                <a:solidFill>
                  <a:schemeClr val="dk1"/>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8"/>
          <p:cNvSpPr txBox="1">
            <a:spLocks noGrp="1"/>
          </p:cNvSpPr>
          <p:nvPr>
            <p:ph type="body" idx="1"/>
          </p:nvPr>
        </p:nvSpPr>
        <p:spPr>
          <a:xfrm>
            <a:off x="305991" y="2916621"/>
            <a:ext cx="5602800" cy="8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9" name="Google Shape;99;p18"/>
          <p:cNvSpPr txBox="1">
            <a:spLocks noGrp="1"/>
          </p:cNvSpPr>
          <p:nvPr>
            <p:ph type="body" idx="2"/>
          </p:nvPr>
        </p:nvSpPr>
        <p:spPr>
          <a:xfrm>
            <a:off x="371006" y="2765828"/>
            <a:ext cx="1159800" cy="60000"/>
          </a:xfrm>
          <a:prstGeom prst="rect">
            <a:avLst/>
          </a:prstGeom>
          <a:solidFill>
            <a:schemeClr val="dk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pic>
        <p:nvPicPr>
          <p:cNvPr id="100" name="Google Shape;100;p18"/>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Dark_2">
  <p:cSld name="Layout_Dark_2">
    <p:bg>
      <p:bgPr>
        <a:solidFill>
          <a:srgbClr val="002355"/>
        </a:solidFill>
        <a:effectLst/>
      </p:bgPr>
    </p:bg>
    <p:spTree>
      <p:nvGrpSpPr>
        <p:cNvPr id="1" name="Shape 101"/>
        <p:cNvGrpSpPr/>
        <p:nvPr/>
      </p:nvGrpSpPr>
      <p:grpSpPr>
        <a:xfrm>
          <a:off x="0" y="0"/>
          <a:ext cx="0" cy="0"/>
          <a:chOff x="0" y="0"/>
          <a:chExt cx="0" cy="0"/>
        </a:xfrm>
      </p:grpSpPr>
      <p:sp>
        <p:nvSpPr>
          <p:cNvPr id="102" name="Google Shape;102;p19"/>
          <p:cNvSpPr>
            <a:spLocks noGrp="1"/>
          </p:cNvSpPr>
          <p:nvPr>
            <p:ph type="body" idx="1"/>
          </p:nvPr>
        </p:nvSpPr>
        <p:spPr>
          <a:xfrm>
            <a:off x="-332295" y="305760"/>
            <a:ext cx="7317900" cy="494400"/>
          </a:xfrm>
          <a:prstGeom prst="parallelogram">
            <a:avLst>
              <a:gd name="adj" fmla="val 37388"/>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Arial"/>
              <a:buNone/>
              <a:defRPr sz="100" b="0" i="0" u="none" strike="noStrike" cap="none">
                <a:solidFill>
                  <a:srgbClr val="3F3F3F"/>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3" name="Google Shape;103;p19"/>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Arial"/>
              <a:buNone/>
              <a:defRPr sz="100" b="0" i="0" u="none" strike="noStrike" cap="none">
                <a:solidFill>
                  <a:srgbClr val="3F3F3F"/>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4" name="Google Shape;104;p19"/>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5" name="Google Shape;105;p19"/>
          <p:cNvSpPr txBox="1">
            <a:spLocks noGrp="1"/>
          </p:cNvSpPr>
          <p:nvPr>
            <p:ph type="title"/>
          </p:nvPr>
        </p:nvSpPr>
        <p:spPr>
          <a:xfrm>
            <a:off x="306807" y="400511"/>
            <a:ext cx="6348900" cy="304800"/>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dk1"/>
              </a:buClr>
              <a:buSzPts val="1500"/>
              <a:buFont typeface="Avenir"/>
              <a:buNone/>
              <a:defRPr sz="15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19"/>
          <p:cNvSpPr/>
          <p:nvPr/>
        </p:nvSpPr>
        <p:spPr>
          <a:xfrm>
            <a:off x="8837194" y="4660193"/>
            <a:ext cx="301838" cy="319370"/>
          </a:xfrm>
          <a:custGeom>
            <a:avLst/>
            <a:gdLst/>
            <a:ahLst/>
            <a:cxnLst/>
            <a:rect l="l" t="t" r="r" b="b"/>
            <a:pathLst>
              <a:path w="1916430" h="1047115" extrusionOk="0">
                <a:moveTo>
                  <a:pt x="1916172" y="0"/>
                </a:moveTo>
                <a:lnTo>
                  <a:pt x="0" y="0"/>
                </a:lnTo>
                <a:lnTo>
                  <a:pt x="0" y="1047088"/>
                </a:lnTo>
                <a:lnTo>
                  <a:pt x="1916172" y="1047088"/>
                </a:lnTo>
                <a:lnTo>
                  <a:pt x="1916172" y="0"/>
                </a:lnTo>
                <a:close/>
              </a:path>
            </a:pathLst>
          </a:custGeom>
          <a:solidFill>
            <a:srgbClr val="F2F2F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18" dirty="0">
              <a:solidFill>
                <a:schemeClr val="dk1"/>
              </a:solidFill>
              <a:latin typeface="Arial"/>
              <a:ea typeface="Arial"/>
              <a:cs typeface="Arial"/>
              <a:sym typeface="Arial"/>
            </a:endParaRPr>
          </a:p>
        </p:txBody>
      </p:sp>
      <p:sp>
        <p:nvSpPr>
          <p:cNvPr id="107" name="Google Shape;107;p19"/>
          <p:cNvSpPr txBox="1"/>
          <p:nvPr/>
        </p:nvSpPr>
        <p:spPr>
          <a:xfrm>
            <a:off x="8835838" y="4711963"/>
            <a:ext cx="302400" cy="217800"/>
          </a:xfrm>
          <a:prstGeom prst="rect">
            <a:avLst/>
          </a:prstGeom>
          <a:noFill/>
          <a:ln>
            <a:noFill/>
          </a:ln>
        </p:spPr>
        <p:txBody>
          <a:bodyPr spcFirstLastPara="1" wrap="square" lIns="41575" tIns="20775" rIns="41575" bIns="20775" anchor="ctr" anchorCtr="0">
            <a:noAutofit/>
          </a:bodyPr>
          <a:lstStyle/>
          <a:p>
            <a:pPr marL="0" marR="0" lvl="0" indent="0" algn="ctr" rtl="0">
              <a:spcBef>
                <a:spcPts val="0"/>
              </a:spcBef>
              <a:spcAft>
                <a:spcPts val="0"/>
              </a:spcAft>
              <a:buNone/>
            </a:pPr>
            <a:fld id="{00000000-1234-1234-1234-123412341234}" type="slidenum">
              <a:rPr lang="en" sz="910" b="0" i="0">
                <a:solidFill>
                  <a:schemeClr val="dk1"/>
                </a:solidFill>
                <a:latin typeface="Avenir"/>
                <a:ea typeface="Avenir"/>
                <a:cs typeface="Avenir"/>
                <a:sym typeface="Avenir"/>
              </a:rPr>
              <a:t>‹#›</a:t>
            </a:fld>
            <a:endParaRPr sz="910" b="0" i="0" dirty="0">
              <a:solidFill>
                <a:schemeClr val="dk1"/>
              </a:solidFill>
              <a:latin typeface="Avenir"/>
              <a:ea typeface="Avenir"/>
              <a:cs typeface="Avenir"/>
              <a:sym typeface="Avenir"/>
            </a:endParaRPr>
          </a:p>
        </p:txBody>
      </p:sp>
      <p:pic>
        <p:nvPicPr>
          <p:cNvPr id="108" name="Google Shape;108;p19"/>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Light_Blue" userDrawn="1">
  <p:cSld name="Layout_Light_Blue">
    <p:bg>
      <p:bgPr>
        <a:solidFill>
          <a:schemeClr val="lt1"/>
        </a:solidFill>
        <a:effectLst/>
      </p:bgPr>
    </p:bg>
    <p:spTree>
      <p:nvGrpSpPr>
        <p:cNvPr id="1" name="Shape 109"/>
        <p:cNvGrpSpPr/>
        <p:nvPr/>
      </p:nvGrpSpPr>
      <p:grpSpPr>
        <a:xfrm>
          <a:off x="0" y="0"/>
          <a:ext cx="0" cy="0"/>
          <a:chOff x="0" y="0"/>
          <a:chExt cx="0" cy="0"/>
        </a:xfrm>
      </p:grpSpPr>
      <p:sp>
        <p:nvSpPr>
          <p:cNvPr id="110" name="Google Shape;110;p20"/>
          <p:cNvSpPr>
            <a:spLocks noGrp="1"/>
          </p:cNvSpPr>
          <p:nvPr>
            <p:ph type="body" idx="1"/>
          </p:nvPr>
        </p:nvSpPr>
        <p:spPr>
          <a:xfrm>
            <a:off x="-332295" y="305760"/>
            <a:ext cx="7317900" cy="494400"/>
          </a:xfrm>
          <a:prstGeom prst="parallelogram">
            <a:avLst>
              <a:gd name="adj" fmla="val 37388"/>
            </a:avLst>
          </a:prstGeom>
          <a:solidFill>
            <a:schemeClr val="l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Source Sans Pro"/>
              <a:buNone/>
              <a:defRPr sz="100" i="0" u="none" strike="noStrike" cap="none">
                <a:solidFill>
                  <a:srgbClr val="3F3F3F"/>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dirty="0"/>
          </a:p>
        </p:txBody>
      </p:sp>
      <p:sp>
        <p:nvSpPr>
          <p:cNvPr id="113" name="Google Shape;113;p20"/>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lt1"/>
              </a:buClr>
              <a:buSzPts val="1500"/>
              <a:buFont typeface="Avenir"/>
              <a:buNone/>
              <a:defRPr sz="15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0"/>
          <p:cNvSpPr/>
          <p:nvPr/>
        </p:nvSpPr>
        <p:spPr>
          <a:xfrm>
            <a:off x="8837194" y="4660193"/>
            <a:ext cx="301838" cy="319370"/>
          </a:xfrm>
          <a:custGeom>
            <a:avLst/>
            <a:gdLst/>
            <a:ahLst/>
            <a:cxnLst/>
            <a:rect l="l" t="t" r="r" b="b"/>
            <a:pathLst>
              <a:path w="1916430" h="1047115" extrusionOk="0">
                <a:moveTo>
                  <a:pt x="1916172" y="0"/>
                </a:moveTo>
                <a:lnTo>
                  <a:pt x="0" y="0"/>
                </a:lnTo>
                <a:lnTo>
                  <a:pt x="0" y="1047088"/>
                </a:lnTo>
                <a:lnTo>
                  <a:pt x="1916172" y="1047088"/>
                </a:lnTo>
                <a:lnTo>
                  <a:pt x="1916172" y="0"/>
                </a:lnTo>
                <a:close/>
              </a:path>
            </a:pathLst>
          </a:custGeom>
          <a:solidFill>
            <a:srgbClr val="F2F2F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18" dirty="0">
              <a:solidFill>
                <a:schemeClr val="dk1"/>
              </a:solidFill>
              <a:latin typeface="Arial"/>
              <a:ea typeface="Arial"/>
              <a:cs typeface="Arial"/>
              <a:sym typeface="Arial"/>
            </a:endParaRPr>
          </a:p>
        </p:txBody>
      </p:sp>
      <p:sp>
        <p:nvSpPr>
          <p:cNvPr id="115" name="Google Shape;115;p20"/>
          <p:cNvSpPr txBox="1"/>
          <p:nvPr/>
        </p:nvSpPr>
        <p:spPr>
          <a:xfrm>
            <a:off x="8835838" y="4711963"/>
            <a:ext cx="302400" cy="217800"/>
          </a:xfrm>
          <a:prstGeom prst="rect">
            <a:avLst/>
          </a:prstGeom>
          <a:noFill/>
          <a:ln>
            <a:noFill/>
          </a:ln>
        </p:spPr>
        <p:txBody>
          <a:bodyPr spcFirstLastPara="1" wrap="square" lIns="41575" tIns="20775" rIns="41575" bIns="20775" anchor="ctr" anchorCtr="0">
            <a:noAutofit/>
          </a:bodyPr>
          <a:lstStyle/>
          <a:p>
            <a:pPr marL="0" marR="0" lvl="0" indent="0" algn="ctr" rtl="0">
              <a:spcBef>
                <a:spcPts val="0"/>
              </a:spcBef>
              <a:spcAft>
                <a:spcPts val="0"/>
              </a:spcAft>
              <a:buNone/>
            </a:pPr>
            <a:fld id="{00000000-1234-1234-1234-123412341234}" type="slidenum">
              <a:rPr lang="en" sz="910" i="0">
                <a:solidFill>
                  <a:schemeClr val="dk1"/>
                </a:solidFill>
                <a:latin typeface="Source Sans Pro"/>
                <a:ea typeface="Source Sans Pro"/>
                <a:cs typeface="Source Sans Pro"/>
                <a:sym typeface="Source Sans Pro"/>
              </a:rPr>
              <a:t>‹#›</a:t>
            </a:fld>
            <a:endParaRPr sz="910" i="0" dirty="0">
              <a:solidFill>
                <a:schemeClr val="dk1"/>
              </a:solidFill>
              <a:latin typeface="Source Sans Pro"/>
              <a:ea typeface="Source Sans Pro"/>
              <a:cs typeface="Source Sans Pro"/>
              <a:sym typeface="Source Sans Pro"/>
            </a:endParaRPr>
          </a:p>
        </p:txBody>
      </p:sp>
      <p:pic>
        <p:nvPicPr>
          <p:cNvPr id="116" name="Google Shape;116;p20"/>
          <p:cNvPicPr preferRelativeResize="0"/>
          <p:nvPr/>
        </p:nvPicPr>
        <p:blipFill>
          <a:blip r:embed="rId2">
            <a:alphaModFix/>
          </a:blip>
          <a:stretch>
            <a:fillRect/>
          </a:stretch>
        </p:blipFill>
        <p:spPr>
          <a:xfrm>
            <a:off x="8236850" y="189300"/>
            <a:ext cx="663300" cy="663300"/>
          </a:xfrm>
          <a:prstGeom prst="rect">
            <a:avLst/>
          </a:prstGeom>
          <a:noFill/>
          <a:ln>
            <a:noFill/>
          </a:ln>
        </p:spPr>
      </p:pic>
      <p:pic>
        <p:nvPicPr>
          <p:cNvPr id="3" name="Picture 2" descr="A picture containing screenshot, graphics, design&#10;&#10;Description automatically generated">
            <a:extLst>
              <a:ext uri="{FF2B5EF4-FFF2-40B4-BE49-F238E27FC236}">
                <a16:creationId xmlns:a16="http://schemas.microsoft.com/office/drawing/2014/main" id="{ACAC3780-5B74-6EFE-B219-FC122CE5EA68}"/>
              </a:ext>
            </a:extLst>
          </p:cNvPr>
          <p:cNvPicPr>
            <a:picLocks noChangeAspect="1"/>
          </p:cNvPicPr>
          <p:nvPr userDrawn="1"/>
        </p:nvPicPr>
        <p:blipFill>
          <a:blip r:embed="rId3"/>
          <a:stretch>
            <a:fillRect/>
          </a:stretch>
        </p:blipFill>
        <p:spPr>
          <a:xfrm>
            <a:off x="7360713" y="185433"/>
            <a:ext cx="664160" cy="690727"/>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_Title Slide">
  <p:cSld name="11_Title Slide">
    <p:bg>
      <p:bgPr>
        <a:solidFill>
          <a:schemeClr val="lt1"/>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6807" y="472424"/>
            <a:ext cx="8094300" cy="389700"/>
          </a:xfrm>
          <a:prstGeom prst="rect">
            <a:avLst/>
          </a:prstGeom>
          <a:noFill/>
          <a:ln>
            <a:noFill/>
          </a:ln>
        </p:spPr>
        <p:txBody>
          <a:bodyPr spcFirstLastPara="1" wrap="square" lIns="91425" tIns="45700" rIns="91425" bIns="45700" anchor="t" anchorCtr="0">
            <a:spAutoFit/>
          </a:bodyPr>
          <a:lstStyle>
            <a:lvl1pPr marR="0" lvl="0" algn="l" rtl="0">
              <a:lnSpc>
                <a:spcPct val="90000"/>
              </a:lnSpc>
              <a:spcBef>
                <a:spcPts val="0"/>
              </a:spcBef>
              <a:spcAft>
                <a:spcPts val="0"/>
              </a:spcAft>
              <a:buClr>
                <a:schemeClr val="dk1"/>
              </a:buClr>
              <a:buSzPts val="2100"/>
              <a:buFont typeface="Source Sans Pro SemiBold"/>
              <a:buNone/>
              <a:defRPr sz="2100" i="0" u="none" strike="noStrike" cap="none">
                <a:solidFill>
                  <a:schemeClr val="dk1"/>
                </a:solidFill>
                <a:latin typeface="Source Sans Pro SemiBold"/>
                <a:ea typeface="Source Sans Pro SemiBold"/>
                <a:cs typeface="Source Sans Pro SemiBold"/>
                <a:sym typeface="Source Sans Pro SemiBold"/>
              </a:defRPr>
            </a:lvl1pPr>
            <a:lvl2pPr lvl="1"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2pPr>
            <a:lvl3pPr lvl="2"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3pPr>
            <a:lvl4pPr lvl="3"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4pPr>
            <a:lvl5pPr lvl="4"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5pPr>
            <a:lvl6pPr lvl="5"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6pPr>
            <a:lvl7pPr lvl="6"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7pPr>
            <a:lvl8pPr lvl="7"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8pPr>
            <a:lvl9pPr lvl="8"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9pPr>
          </a:lstStyle>
          <a:p>
            <a:endParaRPr/>
          </a:p>
        </p:txBody>
      </p:sp>
      <p:sp>
        <p:nvSpPr>
          <p:cNvPr id="62" name="Google Shape;62;p13"/>
          <p:cNvSpPr txBox="1"/>
          <p:nvPr/>
        </p:nvSpPr>
        <p:spPr>
          <a:xfrm>
            <a:off x="396300" y="961250"/>
            <a:ext cx="336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Source Sans Pro Light"/>
              <a:ea typeface="Source Sans Pro Light"/>
              <a:cs typeface="Source Sans Pro Light"/>
              <a:sym typeface="Source Sans Pro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93">
          <p15:clr>
            <a:srgbClr val="F26B43"/>
          </p15:clr>
        </p15:guide>
        <p15:guide id="4" orient="horz" pos="293">
          <p15:clr>
            <a:srgbClr val="F26B43"/>
          </p15:clr>
        </p15:guide>
        <p15:guide id="5" pos="5567">
          <p15:clr>
            <a:srgbClr val="F26B43"/>
          </p15:clr>
        </p15:guide>
        <p15:guide id="6" orient="horz" pos="2981">
          <p15:clr>
            <a:srgbClr val="F26B43"/>
          </p15:clr>
        </p15:guide>
        <p15:guide id="7" pos="5363">
          <p15:clr>
            <a:srgbClr val="F26B43"/>
          </p15:clr>
        </p15:guide>
        <p15:guide id="8" pos="5296">
          <p15:clr>
            <a:srgbClr val="F26B43"/>
          </p15:clr>
        </p15:guide>
        <p15:guide id="9" pos="1757">
          <p15:clr>
            <a:srgbClr val="F26B43"/>
          </p15:clr>
        </p15:guide>
        <p15:guide id="10" pos="400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4247975" y="1278750"/>
            <a:ext cx="4734900" cy="200050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SzPts val="1100"/>
              <a:buNone/>
            </a:pPr>
            <a:r>
              <a:rPr lang="tr-TR" sz="2600" dirty="0">
                <a:solidFill>
                  <a:schemeClr val="dk1"/>
                </a:solidFill>
                <a:latin typeface="Source Sans Pro SemiBold"/>
                <a:ea typeface="Source Sans Pro SemiBold"/>
                <a:cs typeface="Source Sans Pro SemiBold"/>
                <a:sym typeface="Source Sans Pro SemiBold"/>
              </a:rPr>
              <a:t>Data Analysis &amp; </a:t>
            </a:r>
            <a:r>
              <a:rPr lang="tr-TR" sz="2600" dirty="0" err="1">
                <a:solidFill>
                  <a:schemeClr val="dk1"/>
                </a:solidFill>
                <a:latin typeface="Source Sans Pro SemiBold"/>
                <a:ea typeface="Source Sans Pro SemiBold"/>
                <a:cs typeface="Source Sans Pro SemiBold"/>
                <a:sym typeface="Source Sans Pro SemiBold"/>
              </a:rPr>
              <a:t>Insights</a:t>
            </a:r>
            <a:endParaRPr lang="tr-T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r>
              <a:rPr lang="tr-TR" sz="2600" dirty="0" err="1">
                <a:solidFill>
                  <a:schemeClr val="dk1"/>
                </a:solidFill>
                <a:latin typeface="Source Sans Pro SemiBold"/>
                <a:ea typeface="Source Sans Pro SemiBold"/>
                <a:cs typeface="Source Sans Pro SemiBold"/>
                <a:sym typeface="Source Sans Pro SemiBold"/>
              </a:rPr>
              <a:t>ABC</a:t>
            </a:r>
            <a:r>
              <a:rPr lang="tr-TR" sz="2600" dirty="0">
                <a:solidFill>
                  <a:schemeClr val="dk1"/>
                </a:solidFill>
                <a:latin typeface="Source Sans Pro SemiBold"/>
                <a:ea typeface="Source Sans Pro SemiBold"/>
                <a:cs typeface="Source Sans Pro SemiBold"/>
                <a:sym typeface="Source Sans Pro SemiBold"/>
              </a:rPr>
              <a:t> </a:t>
            </a:r>
            <a:r>
              <a:rPr lang="tr-TR" sz="2600" dirty="0" err="1">
                <a:solidFill>
                  <a:schemeClr val="dk1"/>
                </a:solidFill>
                <a:latin typeface="Source Sans Pro SemiBold"/>
                <a:ea typeface="Source Sans Pro SemiBold"/>
                <a:cs typeface="Source Sans Pro SemiBold"/>
                <a:sym typeface="Source Sans Pro SemiBold"/>
              </a:rPr>
              <a:t>Wholesale</a:t>
            </a:r>
            <a:r>
              <a:rPr lang="tr-TR" sz="2600" dirty="0">
                <a:solidFill>
                  <a:schemeClr val="dk1"/>
                </a:solidFill>
                <a:latin typeface="Source Sans Pro SemiBold"/>
                <a:ea typeface="Source Sans Pro SemiBold"/>
                <a:cs typeface="Source Sans Pro SemiBold"/>
                <a:sym typeface="Source Sans Pro SemiBold"/>
              </a:rPr>
              <a:t> </a:t>
            </a:r>
            <a:r>
              <a:rPr lang="tr-TR" sz="2600" dirty="0" err="1">
                <a:solidFill>
                  <a:schemeClr val="dk1"/>
                </a:solidFill>
                <a:latin typeface="Source Sans Pro SemiBold"/>
                <a:ea typeface="Source Sans Pro SemiBold"/>
                <a:cs typeface="Source Sans Pro SemiBold"/>
                <a:sym typeface="Source Sans Pro SemiBold"/>
              </a:rPr>
              <a:t>Company</a:t>
            </a:r>
            <a:endParaRP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r>
              <a:rPr lang="tr-TR" sz="2000" dirty="0">
                <a:solidFill>
                  <a:srgbClr val="595959"/>
                </a:solidFill>
                <a:latin typeface="Source Sans Pro SemiBold"/>
                <a:ea typeface="Source Sans Pro SemiBold"/>
                <a:cs typeface="Source Sans Pro SemiBold"/>
                <a:sym typeface="Source Sans Pro SemiBold"/>
              </a:rPr>
              <a:t>Onur Ataman</a:t>
            </a:r>
            <a:endParaRPr sz="2000" dirty="0">
              <a:solidFill>
                <a:srgbClr val="595959"/>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endParaRP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None/>
            </a:pPr>
            <a:endParaRPr sz="2600" dirty="0">
              <a:solidFill>
                <a:schemeClr val="dk1"/>
              </a:solidFill>
              <a:latin typeface="Source Sans Pro SemiBold"/>
              <a:ea typeface="Source Sans Pro SemiBold"/>
              <a:cs typeface="Source Sans Pro SemiBold"/>
              <a:sym typeface="Source Sans Pro SemiBold"/>
            </a:endParaRPr>
          </a:p>
        </p:txBody>
      </p:sp>
      <p:sp>
        <p:nvSpPr>
          <p:cNvPr id="123" name="Google Shape;123;p22"/>
          <p:cNvSpPr/>
          <p:nvPr/>
        </p:nvSpPr>
        <p:spPr>
          <a:xfrm>
            <a:off x="6909955" y="337168"/>
            <a:ext cx="2234144" cy="255600"/>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350" b="1" i="0" u="none" strike="noStrike" cap="none" dirty="0">
                <a:solidFill>
                  <a:schemeClr val="lt1"/>
                </a:solidFill>
                <a:latin typeface="Arial"/>
                <a:ea typeface="Arial"/>
                <a:cs typeface="Arial"/>
                <a:sym typeface="Arial"/>
              </a:rPr>
              <a:t>Ataman </a:t>
            </a:r>
            <a:r>
              <a:rPr lang="tr-TR" sz="1350" b="1" i="0" u="none" strike="noStrike" cap="none" dirty="0" err="1">
                <a:solidFill>
                  <a:schemeClr val="lt1"/>
                </a:solidFill>
                <a:latin typeface="Arial"/>
                <a:ea typeface="Arial"/>
                <a:cs typeface="Arial"/>
                <a:sym typeface="Arial"/>
              </a:rPr>
              <a:t>Consulting</a:t>
            </a:r>
            <a:r>
              <a:rPr lang="tr-TR" sz="1350" b="1" i="0" u="none" strike="noStrike" cap="none" dirty="0">
                <a:solidFill>
                  <a:schemeClr val="lt1"/>
                </a:solidFill>
                <a:latin typeface="Arial"/>
                <a:ea typeface="Arial"/>
                <a:cs typeface="Arial"/>
                <a:sym typeface="Arial"/>
              </a:rPr>
              <a:t> </a:t>
            </a:r>
            <a:r>
              <a:rPr lang="tr-TR" sz="1350" b="1" i="0" u="none" strike="noStrike" cap="none" dirty="0" err="1">
                <a:solidFill>
                  <a:schemeClr val="lt1"/>
                </a:solidFill>
                <a:latin typeface="Arial"/>
                <a:ea typeface="Arial"/>
                <a:cs typeface="Arial"/>
                <a:sym typeface="Arial"/>
              </a:rPr>
              <a:t>Ltd</a:t>
            </a:r>
            <a:endParaRPr sz="1350" b="1" i="0" u="none" strike="noStrike" cap="none" dirty="0">
              <a:solidFill>
                <a:schemeClr val="lt1"/>
              </a:solidFill>
              <a:latin typeface="Arial"/>
              <a:ea typeface="Arial"/>
              <a:cs typeface="Arial"/>
              <a:sym typeface="Arial"/>
            </a:endParaRPr>
          </a:p>
        </p:txBody>
      </p:sp>
      <p:pic>
        <p:nvPicPr>
          <p:cNvPr id="1026" name="Picture 2" descr="Tata logo">
            <a:extLst>
              <a:ext uri="{FF2B5EF4-FFF2-40B4-BE49-F238E27FC236}">
                <a16:creationId xmlns:a16="http://schemas.microsoft.com/office/drawing/2014/main" id="{8796974A-D15F-47A2-E745-2F56DA294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633" y="4240034"/>
            <a:ext cx="775431" cy="711815"/>
          </a:xfrm>
          <a:prstGeom prst="rect">
            <a:avLst/>
          </a:prstGeom>
          <a:solidFill>
            <a:schemeClr val="tx1"/>
          </a:solidFill>
        </p:spPr>
      </p:pic>
      <p:pic>
        <p:nvPicPr>
          <p:cNvPr id="3" name="Picture 2" descr="A close up of a logo&#10;&#10;Description automatically generated with low confidence">
            <a:extLst>
              <a:ext uri="{FF2B5EF4-FFF2-40B4-BE49-F238E27FC236}">
                <a16:creationId xmlns:a16="http://schemas.microsoft.com/office/drawing/2014/main" id="{E7AAEEC4-F4C9-EFD7-7A42-EA804D9698A2}"/>
              </a:ext>
            </a:extLst>
          </p:cNvPr>
          <p:cNvPicPr>
            <a:picLocks noChangeAspect="1"/>
          </p:cNvPicPr>
          <p:nvPr/>
        </p:nvPicPr>
        <p:blipFill>
          <a:blip r:embed="rId4"/>
          <a:stretch>
            <a:fillRect/>
          </a:stretch>
        </p:blipFill>
        <p:spPr>
          <a:xfrm>
            <a:off x="5652143" y="4322863"/>
            <a:ext cx="1752600" cy="638175"/>
          </a:xfrm>
          <a:prstGeom prst="rect">
            <a:avLst/>
          </a:prstGeom>
        </p:spPr>
      </p:pic>
      <p:pic>
        <p:nvPicPr>
          <p:cNvPr id="6" name="Picture 5" descr="A picture containing screenshot, graphics, design&#10;&#10;Description automatically generated">
            <a:extLst>
              <a:ext uri="{FF2B5EF4-FFF2-40B4-BE49-F238E27FC236}">
                <a16:creationId xmlns:a16="http://schemas.microsoft.com/office/drawing/2014/main" id="{849D8A7C-8136-D24A-BB29-480C807AA06B}"/>
              </a:ext>
            </a:extLst>
          </p:cNvPr>
          <p:cNvPicPr>
            <a:picLocks noChangeAspect="1"/>
          </p:cNvPicPr>
          <p:nvPr/>
        </p:nvPicPr>
        <p:blipFill>
          <a:blip r:embed="rId5"/>
          <a:stretch>
            <a:fillRect/>
          </a:stretch>
        </p:blipFill>
        <p:spPr>
          <a:xfrm>
            <a:off x="8318715" y="4240034"/>
            <a:ext cx="664160" cy="690727"/>
          </a:xfrm>
          <a:prstGeom prst="rect">
            <a:avLst/>
          </a:prstGeom>
        </p:spPr>
      </p:pic>
      <p:sp>
        <p:nvSpPr>
          <p:cNvPr id="2" name="Google Shape;52;p13">
            <a:extLst>
              <a:ext uri="{FF2B5EF4-FFF2-40B4-BE49-F238E27FC236}">
                <a16:creationId xmlns:a16="http://schemas.microsoft.com/office/drawing/2014/main" id="{0A3B6ADE-07FE-49BA-4FCB-7BFF1CA1E349}"/>
              </a:ext>
            </a:extLst>
          </p:cNvPr>
          <p:cNvSpPr/>
          <p:nvPr/>
        </p:nvSpPr>
        <p:spPr>
          <a:xfrm>
            <a:off x="0" y="-212651"/>
            <a:ext cx="164700" cy="164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4" name="Google Shape;53;p13">
            <a:extLst>
              <a:ext uri="{FF2B5EF4-FFF2-40B4-BE49-F238E27FC236}">
                <a16:creationId xmlns:a16="http://schemas.microsoft.com/office/drawing/2014/main" id="{5A6F242B-EC75-03C6-D1A4-010BE04B5B1F}"/>
              </a:ext>
            </a:extLst>
          </p:cNvPr>
          <p:cNvSpPr/>
          <p:nvPr/>
        </p:nvSpPr>
        <p:spPr>
          <a:xfrm>
            <a:off x="1697138" y="-212651"/>
            <a:ext cx="164700" cy="164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 name="Google Shape;54;p13">
            <a:extLst>
              <a:ext uri="{FF2B5EF4-FFF2-40B4-BE49-F238E27FC236}">
                <a16:creationId xmlns:a16="http://schemas.microsoft.com/office/drawing/2014/main" id="{F4C80019-411E-8ADD-68BF-5F72EED23B92}"/>
              </a:ext>
            </a:extLst>
          </p:cNvPr>
          <p:cNvSpPr/>
          <p:nvPr/>
        </p:nvSpPr>
        <p:spPr>
          <a:xfrm>
            <a:off x="191386" y="-212651"/>
            <a:ext cx="164700" cy="1647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7" name="Google Shape;55;p13">
            <a:extLst>
              <a:ext uri="{FF2B5EF4-FFF2-40B4-BE49-F238E27FC236}">
                <a16:creationId xmlns:a16="http://schemas.microsoft.com/office/drawing/2014/main" id="{76C27C21-AA08-793E-43FF-1EE43A34078F}"/>
              </a:ext>
            </a:extLst>
          </p:cNvPr>
          <p:cNvSpPr/>
          <p:nvPr/>
        </p:nvSpPr>
        <p:spPr>
          <a:xfrm>
            <a:off x="378785" y="-212651"/>
            <a:ext cx="164700" cy="1647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8" name="Google Shape;56;p13">
            <a:extLst>
              <a:ext uri="{FF2B5EF4-FFF2-40B4-BE49-F238E27FC236}">
                <a16:creationId xmlns:a16="http://schemas.microsoft.com/office/drawing/2014/main" id="{096BCA18-9BBA-3B7B-E02F-6FBF0339CD96}"/>
              </a:ext>
            </a:extLst>
          </p:cNvPr>
          <p:cNvSpPr/>
          <p:nvPr/>
        </p:nvSpPr>
        <p:spPr>
          <a:xfrm>
            <a:off x="566183" y="-212651"/>
            <a:ext cx="164700" cy="1647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9" name="Google Shape;57;p13">
            <a:extLst>
              <a:ext uri="{FF2B5EF4-FFF2-40B4-BE49-F238E27FC236}">
                <a16:creationId xmlns:a16="http://schemas.microsoft.com/office/drawing/2014/main" id="{7CC06A46-E3E8-982D-5907-E778DF77D7D7}"/>
              </a:ext>
            </a:extLst>
          </p:cNvPr>
          <p:cNvSpPr/>
          <p:nvPr/>
        </p:nvSpPr>
        <p:spPr>
          <a:xfrm>
            <a:off x="1884537" y="-212651"/>
            <a:ext cx="164700" cy="164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10" name="Google Shape;58;p13">
            <a:extLst>
              <a:ext uri="{FF2B5EF4-FFF2-40B4-BE49-F238E27FC236}">
                <a16:creationId xmlns:a16="http://schemas.microsoft.com/office/drawing/2014/main" id="{89E5C778-3BA1-A37B-2C73-7665776AE432}"/>
              </a:ext>
            </a:extLst>
          </p:cNvPr>
          <p:cNvSpPr/>
          <p:nvPr/>
        </p:nvSpPr>
        <p:spPr>
          <a:xfrm>
            <a:off x="2090543" y="-212651"/>
            <a:ext cx="164700" cy="164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11" name="Google Shape;59;p13">
            <a:extLst>
              <a:ext uri="{FF2B5EF4-FFF2-40B4-BE49-F238E27FC236}">
                <a16:creationId xmlns:a16="http://schemas.microsoft.com/office/drawing/2014/main" id="{B8161002-B63B-723A-0074-B77500670FA0}"/>
              </a:ext>
            </a:extLst>
          </p:cNvPr>
          <p:cNvSpPr/>
          <p:nvPr/>
        </p:nvSpPr>
        <p:spPr>
          <a:xfrm>
            <a:off x="2255348" y="-212651"/>
            <a:ext cx="164700" cy="16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12" name="Google Shape;60;p13">
            <a:extLst>
              <a:ext uri="{FF2B5EF4-FFF2-40B4-BE49-F238E27FC236}">
                <a16:creationId xmlns:a16="http://schemas.microsoft.com/office/drawing/2014/main" id="{7732F0F8-1707-35CB-C99E-86DCC11726EC}"/>
              </a:ext>
            </a:extLst>
          </p:cNvPr>
          <p:cNvSpPr/>
          <p:nvPr/>
        </p:nvSpPr>
        <p:spPr>
          <a:xfrm>
            <a:off x="2440089" y="-212651"/>
            <a:ext cx="164700" cy="1647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13" name="Google Shape;61;p13">
            <a:extLst>
              <a:ext uri="{FF2B5EF4-FFF2-40B4-BE49-F238E27FC236}">
                <a16:creationId xmlns:a16="http://schemas.microsoft.com/office/drawing/2014/main" id="{4CB9CE59-9B75-6792-1A1B-210EB1762973}"/>
              </a:ext>
            </a:extLst>
          </p:cNvPr>
          <p:cNvSpPr/>
          <p:nvPr/>
        </p:nvSpPr>
        <p:spPr>
          <a:xfrm>
            <a:off x="2624830" y="-212651"/>
            <a:ext cx="164700" cy="164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3. DATA </a:t>
            </a:r>
            <a:r>
              <a:rPr lang="tr-TR" dirty="0" err="1"/>
              <a:t>CLEANING</a:t>
            </a:r>
            <a:endParaRPr lang="tr-TR" dirty="0"/>
          </a:p>
        </p:txBody>
      </p:sp>
      <p:pic>
        <p:nvPicPr>
          <p:cNvPr id="2" name="Picture 1" descr="A screenshot of a computer&#10;&#10;Description automatically generated with medium confidence">
            <a:extLst>
              <a:ext uri="{FF2B5EF4-FFF2-40B4-BE49-F238E27FC236}">
                <a16:creationId xmlns:a16="http://schemas.microsoft.com/office/drawing/2014/main" id="{CDBE1FA6-A92C-8143-5198-881B82D56ED9}"/>
              </a:ext>
            </a:extLst>
          </p:cNvPr>
          <p:cNvPicPr>
            <a:picLocks noChangeAspect="1"/>
          </p:cNvPicPr>
          <p:nvPr/>
        </p:nvPicPr>
        <p:blipFill>
          <a:blip r:embed="rId3"/>
          <a:stretch>
            <a:fillRect/>
          </a:stretch>
        </p:blipFill>
        <p:spPr>
          <a:xfrm>
            <a:off x="0" y="1124000"/>
            <a:ext cx="9144000" cy="4019500"/>
          </a:xfrm>
          <a:prstGeom prst="rect">
            <a:avLst/>
          </a:prstGeom>
        </p:spPr>
      </p:pic>
    </p:spTree>
    <p:extLst>
      <p:ext uri="{BB962C8B-B14F-4D97-AF65-F5344CB8AC3E}">
        <p14:creationId xmlns:p14="http://schemas.microsoft.com/office/powerpoint/2010/main" val="114464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3. DATA </a:t>
            </a:r>
            <a:r>
              <a:rPr lang="tr-TR" dirty="0" err="1"/>
              <a:t>CLEANING</a:t>
            </a:r>
            <a:endParaRPr lang="tr-TR" dirty="0"/>
          </a:p>
        </p:txBody>
      </p:sp>
      <p:pic>
        <p:nvPicPr>
          <p:cNvPr id="3" name="Picture 2" descr="A screenshot of a computer&#10;&#10;Description automatically generated with medium confidence">
            <a:extLst>
              <a:ext uri="{FF2B5EF4-FFF2-40B4-BE49-F238E27FC236}">
                <a16:creationId xmlns:a16="http://schemas.microsoft.com/office/drawing/2014/main" id="{281EB86E-C924-4AF2-BF00-CD3EDBA53F6E}"/>
              </a:ext>
            </a:extLst>
          </p:cNvPr>
          <p:cNvPicPr>
            <a:picLocks noChangeAspect="1"/>
          </p:cNvPicPr>
          <p:nvPr/>
        </p:nvPicPr>
        <p:blipFill>
          <a:blip r:embed="rId3"/>
          <a:stretch>
            <a:fillRect/>
          </a:stretch>
        </p:blipFill>
        <p:spPr>
          <a:xfrm>
            <a:off x="87682" y="989660"/>
            <a:ext cx="3673846" cy="384808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351A14F-414F-010A-5BFF-D1BE42EF21DA}"/>
              </a:ext>
            </a:extLst>
          </p:cNvPr>
          <p:cNvPicPr>
            <a:picLocks noChangeAspect="1"/>
          </p:cNvPicPr>
          <p:nvPr/>
        </p:nvPicPr>
        <p:blipFill>
          <a:blip r:embed="rId4"/>
          <a:stretch>
            <a:fillRect/>
          </a:stretch>
        </p:blipFill>
        <p:spPr>
          <a:xfrm>
            <a:off x="4008377" y="1127665"/>
            <a:ext cx="4935206" cy="3615325"/>
          </a:xfrm>
          <a:prstGeom prst="rect">
            <a:avLst/>
          </a:prstGeom>
        </p:spPr>
      </p:pic>
    </p:spTree>
    <p:extLst>
      <p:ext uri="{BB962C8B-B14F-4D97-AF65-F5344CB8AC3E}">
        <p14:creationId xmlns:p14="http://schemas.microsoft.com/office/powerpoint/2010/main" val="144341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dirty="0"/>
              <a:t> </a:t>
            </a:r>
            <a:endParaRPr dirty="0"/>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3. DATA </a:t>
            </a:r>
            <a:r>
              <a:rPr lang="tr-TR" dirty="0" err="1"/>
              <a:t>CLEANING</a:t>
            </a:r>
            <a:endParaRPr lang="tr-TR" dirty="0"/>
          </a:p>
        </p:txBody>
      </p:sp>
      <p:sp>
        <p:nvSpPr>
          <p:cNvPr id="8" name="TextBox 7">
            <a:extLst>
              <a:ext uri="{FF2B5EF4-FFF2-40B4-BE49-F238E27FC236}">
                <a16:creationId xmlns:a16="http://schemas.microsoft.com/office/drawing/2014/main" id="{4AC9637E-61B1-ADE8-0336-66877A70C317}"/>
              </a:ext>
            </a:extLst>
          </p:cNvPr>
          <p:cNvSpPr txBox="1"/>
          <p:nvPr/>
        </p:nvSpPr>
        <p:spPr>
          <a:xfrm>
            <a:off x="7106400" y="1289176"/>
            <a:ext cx="1936800" cy="1384995"/>
          </a:xfrm>
          <a:prstGeom prst="rect">
            <a:avLst/>
          </a:prstGeom>
          <a:noFill/>
        </p:spPr>
        <p:txBody>
          <a:bodyPr wrap="square">
            <a:spAutoFit/>
          </a:bodyPr>
          <a:lstStyle/>
          <a:p>
            <a:pPr algn="ctr"/>
            <a:r>
              <a:rPr lang="tr-TR" sz="1050" b="1" u="sng" dirty="0">
                <a:solidFill>
                  <a:srgbClr val="333333"/>
                </a:solidFill>
                <a:latin typeface="Open Sans" panose="020B0606030504020204" pitchFamily="34" charset="0"/>
              </a:rPr>
              <a:t>Excel </a:t>
            </a:r>
            <a:r>
              <a:rPr lang="tr-TR" sz="1050" b="1" u="sng" dirty="0" err="1">
                <a:solidFill>
                  <a:srgbClr val="333333"/>
                </a:solidFill>
                <a:latin typeface="Open Sans" panose="020B0606030504020204" pitchFamily="34" charset="0"/>
              </a:rPr>
              <a:t>App</a:t>
            </a:r>
            <a:endParaRPr lang="tr-TR" sz="1050" b="1" u="sng" dirty="0">
              <a:solidFill>
                <a:srgbClr val="333333"/>
              </a:solidFill>
              <a:latin typeface="Open Sans" panose="020B0606030504020204" pitchFamily="34" charset="0"/>
            </a:endParaRP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Developed</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for</a:t>
            </a:r>
            <a:r>
              <a:rPr lang="tr-TR" sz="1050" dirty="0">
                <a:solidFill>
                  <a:srgbClr val="333333"/>
                </a:solidFill>
                <a:latin typeface="Open Sans" panose="020B0606030504020204" pitchFamily="34" charset="0"/>
              </a:rPr>
              <a:t> data </a:t>
            </a:r>
            <a:r>
              <a:rPr lang="tr-TR" sz="1050" dirty="0" err="1">
                <a:solidFill>
                  <a:srgbClr val="333333"/>
                </a:solidFill>
                <a:latin typeface="Open Sans" panose="020B0606030504020204" pitchFamily="34" charset="0"/>
              </a:rPr>
              <a:t>cleaning</a:t>
            </a:r>
            <a:r>
              <a:rPr lang="tr-TR" sz="1050" dirty="0">
                <a:solidFill>
                  <a:srgbClr val="333333"/>
                </a:solidFill>
                <a:latin typeface="Open Sans" panose="020B0606030504020204" pitchFamily="34" charset="0"/>
              </a:rPr>
              <a:t> in </a:t>
            </a:r>
            <a:r>
              <a:rPr lang="tr-TR" sz="1050" dirty="0" err="1">
                <a:solidFill>
                  <a:srgbClr val="333333"/>
                </a:solidFill>
                <a:latin typeface="Open Sans" panose="020B0606030504020204" pitchFamily="34" charset="0"/>
              </a:rPr>
              <a:t>excel</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Trim</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Remove</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Duplicates</a:t>
            </a:r>
            <a:r>
              <a:rPr lang="tr-TR" sz="1050" dirty="0">
                <a:solidFill>
                  <a:srgbClr val="333333"/>
                </a:solidFill>
                <a:latin typeface="Open Sans" panose="020B0606030504020204" pitchFamily="34" charset="0"/>
              </a:rPr>
              <a:t> </a:t>
            </a: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Missing</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values</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are</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used</a:t>
            </a:r>
            <a:endParaRPr lang="tr-TR" sz="1050" dirty="0">
              <a:solidFill>
                <a:srgbClr val="333333"/>
              </a:solidFill>
              <a:latin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042E42F6-3BF1-6826-141F-E353FA720DF5}"/>
              </a:ext>
            </a:extLst>
          </p:cNvPr>
          <p:cNvPicPr>
            <a:picLocks noChangeAspect="1"/>
          </p:cNvPicPr>
          <p:nvPr/>
        </p:nvPicPr>
        <p:blipFill rotWithShape="1">
          <a:blip r:embed="rId3"/>
          <a:srcRect r="10344"/>
          <a:stretch/>
        </p:blipFill>
        <p:spPr>
          <a:xfrm>
            <a:off x="100800" y="1289176"/>
            <a:ext cx="7054898" cy="3319184"/>
          </a:xfrm>
          <a:prstGeom prst="rect">
            <a:avLst/>
          </a:prstGeom>
        </p:spPr>
      </p:pic>
    </p:spTree>
    <p:extLst>
      <p:ext uri="{BB962C8B-B14F-4D97-AF65-F5344CB8AC3E}">
        <p14:creationId xmlns:p14="http://schemas.microsoft.com/office/powerpoint/2010/main" val="108980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dirty="0"/>
              <a:t> </a:t>
            </a:r>
            <a:endParaRPr dirty="0"/>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3. DATA </a:t>
            </a:r>
            <a:r>
              <a:rPr lang="tr-TR" dirty="0" err="1"/>
              <a:t>CLEANING</a:t>
            </a:r>
            <a:endParaRPr lang="tr-TR" dirty="0"/>
          </a:p>
        </p:txBody>
      </p:sp>
      <p:sp>
        <p:nvSpPr>
          <p:cNvPr id="4" name="Google Shape;141;p24">
            <a:extLst>
              <a:ext uri="{FF2B5EF4-FFF2-40B4-BE49-F238E27FC236}">
                <a16:creationId xmlns:a16="http://schemas.microsoft.com/office/drawing/2014/main" id="{12446CDE-2FBE-9687-4EB8-BB43A3A1BB02}"/>
              </a:ext>
            </a:extLst>
          </p:cNvPr>
          <p:cNvSpPr txBox="1"/>
          <p:nvPr/>
        </p:nvSpPr>
        <p:spPr>
          <a:xfrm>
            <a:off x="234725" y="800060"/>
            <a:ext cx="83980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900" b="0" i="0" u="none" strike="noStrike" cap="none" normalizeH="0" baseline="0" dirty="0">
                <a:ln>
                  <a:noFill/>
                </a:ln>
                <a:solidFill>
                  <a:srgbClr val="374151"/>
                </a:solidFill>
                <a:effectLst/>
                <a:latin typeface="Söhne"/>
              </a:rPr>
              <a:t>TRIM: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Used to remove leading and trailing spaces from a 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TRIM(</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900" b="0" i="0" u="none" strike="noStrike" cap="none" normalizeH="0" baseline="0" dirty="0">
                <a:ln>
                  <a:noFill/>
                </a:ln>
                <a:solidFill>
                  <a:srgbClr val="374151"/>
                </a:solidFill>
                <a:effectLst/>
                <a:latin typeface="Söhne"/>
              </a:rPr>
              <a:t>UPPER and LOWER: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UPPER converts a string to uppercase, while LOWER converts it to lowercase.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UPPER(</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900" b="0" i="0" u="none" strike="noStrike" cap="none" normalizeH="0" baseline="0" dirty="0">
                <a:ln>
                  <a:noFill/>
                </a:ln>
                <a:solidFill>
                  <a:srgbClr val="374151"/>
                </a:solidFill>
                <a:effectLst/>
                <a:latin typeface="Söhne"/>
              </a:rPr>
              <a:t>SUBSTRING: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Extracts a substring from a string based on specified starting position and length.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SUBSTRING(</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a:t>
            </a:r>
            <a:r>
              <a:rPr kumimoji="0" lang="en-US" altLang="en-US" sz="1000" b="1" i="0" u="none" strike="noStrike" cap="none" normalizeH="0" baseline="0" dirty="0" err="1">
                <a:ln>
                  <a:noFill/>
                </a:ln>
                <a:solidFill>
                  <a:srgbClr val="374151"/>
                </a:solidFill>
                <a:effectLst/>
                <a:latin typeface="Söhne Mono"/>
              </a:rPr>
              <a:t>start_position</a:t>
            </a:r>
            <a:r>
              <a:rPr kumimoji="0" lang="en-US" altLang="en-US" sz="1000" b="1" i="0" u="none" strike="noStrike" cap="none" normalizeH="0" baseline="0" dirty="0">
                <a:ln>
                  <a:noFill/>
                </a:ln>
                <a:solidFill>
                  <a:srgbClr val="374151"/>
                </a:solidFill>
                <a:effectLst/>
                <a:latin typeface="Söhne Mono"/>
              </a:rPr>
              <a:t>, length)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900" b="0" i="0" u="none" strike="noStrike" cap="none" normalizeH="0" baseline="0" dirty="0">
                <a:ln>
                  <a:noFill/>
                </a:ln>
                <a:solidFill>
                  <a:srgbClr val="374151"/>
                </a:solidFill>
                <a:effectLst/>
                <a:latin typeface="Söhne"/>
              </a:rPr>
              <a:t>REPLACE: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Replaces all occurrences of a specified substring with another substring.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REPLACE(</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a:t>
            </a:r>
            <a:r>
              <a:rPr kumimoji="0" lang="en-US" altLang="en-US" sz="1000" b="1" i="0" u="none" strike="noStrike" cap="none" normalizeH="0" baseline="0" dirty="0" err="1">
                <a:ln>
                  <a:noFill/>
                </a:ln>
                <a:solidFill>
                  <a:srgbClr val="374151"/>
                </a:solidFill>
                <a:effectLst/>
                <a:latin typeface="Söhne Mono"/>
              </a:rPr>
              <a:t>old_value</a:t>
            </a:r>
            <a:r>
              <a:rPr kumimoji="0" lang="en-US" altLang="en-US" sz="1000" b="1" i="0" u="none" strike="noStrike" cap="none" normalizeH="0" baseline="0" dirty="0">
                <a:ln>
                  <a:noFill/>
                </a:ln>
                <a:solidFill>
                  <a:srgbClr val="374151"/>
                </a:solidFill>
                <a:effectLst/>
                <a:latin typeface="Söhne Mono"/>
              </a:rPr>
              <a:t>', '</a:t>
            </a:r>
            <a:r>
              <a:rPr kumimoji="0" lang="en-US" altLang="en-US" sz="1000" b="1" i="0" u="none" strike="noStrike" cap="none" normalizeH="0" baseline="0" dirty="0" err="1">
                <a:ln>
                  <a:noFill/>
                </a:ln>
                <a:solidFill>
                  <a:srgbClr val="374151"/>
                </a:solidFill>
                <a:effectLst/>
                <a:latin typeface="Söhne Mono"/>
              </a:rPr>
              <a:t>new_value</a:t>
            </a:r>
            <a:r>
              <a:rPr kumimoji="0" lang="en-US" altLang="en-US" sz="1000" b="1" i="0" u="none" strike="noStrike" cap="none" normalizeH="0" baseline="0" dirty="0">
                <a:ln>
                  <a:noFill/>
                </a:ln>
                <a:solidFill>
                  <a:srgbClr val="374151"/>
                </a:solidFill>
                <a:effectLst/>
                <a:latin typeface="Söhne Mono"/>
              </a:rPr>
              <a:t>')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900" b="0" i="0" u="none" strike="noStrike" cap="none" normalizeH="0" baseline="0" dirty="0">
                <a:ln>
                  <a:noFill/>
                </a:ln>
                <a:solidFill>
                  <a:srgbClr val="374151"/>
                </a:solidFill>
                <a:effectLst/>
                <a:latin typeface="Söhne"/>
              </a:rPr>
              <a:t>COALESCE: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Returns the first non-null value from a list of expressions.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Useful for handling null values and replacing them with default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COALESCE(</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a:t>
            </a:r>
            <a:r>
              <a:rPr kumimoji="0" lang="en-US" altLang="en-US" sz="1000" b="1" i="0" u="none" strike="noStrike" cap="none" normalizeH="0" baseline="0" dirty="0" err="1">
                <a:ln>
                  <a:noFill/>
                </a:ln>
                <a:solidFill>
                  <a:srgbClr val="374151"/>
                </a:solidFill>
                <a:effectLst/>
                <a:latin typeface="Söhne Mono"/>
              </a:rPr>
              <a:t>default_value</a:t>
            </a:r>
            <a:r>
              <a:rPr kumimoji="0" lang="en-US" altLang="en-US" sz="1000" b="1" i="0" u="none" strike="noStrike" cap="none" normalizeH="0" baseline="0" dirty="0">
                <a:ln>
                  <a:noFill/>
                </a:ln>
                <a:solidFill>
                  <a:srgbClr val="374151"/>
                </a:solidFill>
                <a:effectLst/>
                <a:latin typeface="Söhne Mono"/>
              </a:rPr>
              <a:t>')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900" b="0" i="0" u="none" strike="noStrike" cap="none" normalizeH="0" baseline="0" dirty="0">
                <a:ln>
                  <a:noFill/>
                </a:ln>
                <a:solidFill>
                  <a:srgbClr val="374151"/>
                </a:solidFill>
                <a:effectLst/>
                <a:latin typeface="Söhne"/>
              </a:rPr>
              <a:t>CAST or CONVERT: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Used to convert data from one data type to another.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CAST(</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AS </a:t>
            </a:r>
            <a:r>
              <a:rPr kumimoji="0" lang="en-US" altLang="en-US" sz="1000" b="1" i="0" u="none" strike="noStrike" cap="none" normalizeH="0" baseline="0" dirty="0" err="1">
                <a:ln>
                  <a:noFill/>
                </a:ln>
                <a:solidFill>
                  <a:srgbClr val="374151"/>
                </a:solidFill>
                <a:effectLst/>
                <a:latin typeface="Söhne Mono"/>
              </a:rPr>
              <a:t>new_data_type</a:t>
            </a:r>
            <a:r>
              <a:rPr kumimoji="0" lang="en-US" altLang="en-US" sz="1000" b="1" i="0" u="none" strike="noStrike" cap="none" normalizeH="0" baseline="0" dirty="0">
                <a:ln>
                  <a:noFill/>
                </a:ln>
                <a:solidFill>
                  <a:srgbClr val="374151"/>
                </a:solidFill>
                <a:effectLst/>
                <a:latin typeface="Söhne Mono"/>
              </a:rPr>
              <a:t>)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900" b="0" i="0" u="none" strike="noStrike" cap="none" normalizeH="0" baseline="0" dirty="0">
                <a:ln>
                  <a:noFill/>
                </a:ln>
                <a:solidFill>
                  <a:srgbClr val="374151"/>
                </a:solidFill>
                <a:effectLst/>
                <a:latin typeface="Söhne"/>
              </a:rPr>
              <a:t>DATE functions: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SQL provides various date functions to manipulate and clean date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Examples: </a:t>
            </a:r>
            <a:r>
              <a:rPr kumimoji="0" lang="en-US" altLang="en-US" sz="1000" b="1" i="0" u="none" strike="noStrike" cap="none" normalizeH="0" baseline="0" dirty="0" err="1">
                <a:ln>
                  <a:noFill/>
                </a:ln>
                <a:solidFill>
                  <a:srgbClr val="374151"/>
                </a:solidFill>
                <a:effectLst/>
                <a:latin typeface="Söhne Mono"/>
              </a:rPr>
              <a:t>DATEPART</a:t>
            </a:r>
            <a:r>
              <a:rPr kumimoji="0" lang="en-US" altLang="en-US" sz="900" b="0" i="0" u="none" strike="noStrike" cap="none" normalizeH="0" baseline="0" dirty="0">
                <a:ln>
                  <a:noFill/>
                </a:ln>
                <a:solidFill>
                  <a:srgbClr val="374151"/>
                </a:solidFill>
                <a:effectLst/>
                <a:latin typeface="Söhne"/>
              </a:rPr>
              <a:t>, </a:t>
            </a:r>
            <a:r>
              <a:rPr kumimoji="0" lang="en-US" altLang="en-US" sz="1000" b="1" i="0" u="none" strike="noStrike" cap="none" normalizeH="0" baseline="0" dirty="0" err="1">
                <a:ln>
                  <a:noFill/>
                </a:ln>
                <a:solidFill>
                  <a:srgbClr val="374151"/>
                </a:solidFill>
                <a:effectLst/>
                <a:latin typeface="Söhne Mono"/>
              </a:rPr>
              <a:t>DATEADD</a:t>
            </a:r>
            <a:r>
              <a:rPr kumimoji="0" lang="en-US" altLang="en-US" sz="900" b="0" i="0" u="none" strike="noStrike" cap="none" normalizeH="0" baseline="0" dirty="0">
                <a:ln>
                  <a:noFill/>
                </a:ln>
                <a:solidFill>
                  <a:srgbClr val="374151"/>
                </a:solidFill>
                <a:effectLst/>
                <a:latin typeface="Söhne"/>
              </a:rPr>
              <a:t>, </a:t>
            </a:r>
            <a:r>
              <a:rPr kumimoji="0" lang="en-US" altLang="en-US" sz="1000" b="1" i="0" u="none" strike="noStrike" cap="none" normalizeH="0" baseline="0" dirty="0" err="1">
                <a:ln>
                  <a:noFill/>
                </a:ln>
                <a:solidFill>
                  <a:srgbClr val="374151"/>
                </a:solidFill>
                <a:effectLst/>
                <a:latin typeface="Söhne Mono"/>
              </a:rPr>
              <a:t>DATEDIFF</a:t>
            </a:r>
            <a:r>
              <a:rPr kumimoji="0" lang="en-US" altLang="en-US" sz="900" b="0" i="0" u="none" strike="noStrike" cap="none" normalizeH="0" baseline="0" dirty="0">
                <a:ln>
                  <a:noFill/>
                </a:ln>
                <a:solidFill>
                  <a:srgbClr val="374151"/>
                </a:solidFill>
                <a:effectLst/>
                <a:latin typeface="Söhne"/>
              </a:rPr>
              <a:t>, </a:t>
            </a:r>
            <a:r>
              <a:rPr kumimoji="0" lang="en-US" altLang="en-US" sz="1000" b="1" i="0" u="none" strike="noStrike" cap="none" normalizeH="0" baseline="0" dirty="0">
                <a:ln>
                  <a:noFill/>
                </a:ln>
                <a:solidFill>
                  <a:srgbClr val="374151"/>
                </a:solidFill>
                <a:effectLst/>
                <a:latin typeface="Söhne Mono"/>
              </a:rPr>
              <a:t>FORMAT</a:t>
            </a:r>
            <a:r>
              <a:rPr kumimoji="0" lang="en-US" altLang="en-US" sz="900" b="0" i="0" u="none" strike="noStrike" cap="none" normalizeH="0" baseline="0" dirty="0">
                <a:ln>
                  <a:noFill/>
                </a:ln>
                <a:solidFill>
                  <a:srgbClr val="374151"/>
                </a:solidFill>
                <a:effectLst/>
                <a:latin typeface="Söhne"/>
              </a:rPr>
              <a:t>, etc.</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900" b="0" i="0" u="none" strike="noStrike" cap="none" normalizeH="0" baseline="0" dirty="0">
                <a:ln>
                  <a:noFill/>
                </a:ln>
                <a:solidFill>
                  <a:srgbClr val="374151"/>
                </a:solidFill>
                <a:effectLst/>
                <a:latin typeface="Söhne"/>
              </a:rPr>
              <a:t>NULL handling functions: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a:ln>
                  <a:noFill/>
                </a:ln>
                <a:solidFill>
                  <a:srgbClr val="374151"/>
                </a:solidFill>
                <a:effectLst/>
                <a:latin typeface="Söhne"/>
              </a:rPr>
              <a:t>ISNULL</a:t>
            </a:r>
            <a:r>
              <a:rPr kumimoji="0" lang="en-US" altLang="en-US" sz="900" b="0" i="0" u="none" strike="noStrike" cap="none" normalizeH="0" baseline="0" dirty="0">
                <a:ln>
                  <a:noFill/>
                </a:ln>
                <a:solidFill>
                  <a:srgbClr val="374151"/>
                </a:solidFill>
                <a:effectLst/>
                <a:latin typeface="Söhne"/>
              </a:rPr>
              <a:t>: Returns a specified value if the expression is null.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a:ln>
                  <a:noFill/>
                </a:ln>
                <a:solidFill>
                  <a:srgbClr val="374151"/>
                </a:solidFill>
                <a:effectLst/>
                <a:latin typeface="Söhne"/>
              </a:rPr>
              <a:t>NULLIF</a:t>
            </a:r>
            <a:r>
              <a:rPr kumimoji="0" lang="en-US" altLang="en-US" sz="900" b="0" i="0" u="none" strike="noStrike" cap="none" normalizeH="0" baseline="0" dirty="0">
                <a:ln>
                  <a:noFill/>
                </a:ln>
                <a:solidFill>
                  <a:srgbClr val="374151"/>
                </a:solidFill>
                <a:effectLst/>
                <a:latin typeface="Söhne"/>
              </a:rPr>
              <a:t>: Compares two expressions and returns null if they are equal; otherwise, returns the first expression.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 </a:t>
            </a:r>
            <a:r>
              <a:rPr kumimoji="0" lang="en-US" altLang="en-US" sz="1000" b="1" i="0" u="none" strike="noStrike" cap="none" normalizeH="0" baseline="0" dirty="0">
                <a:ln>
                  <a:noFill/>
                </a:ln>
                <a:solidFill>
                  <a:srgbClr val="374151"/>
                </a:solidFill>
                <a:effectLst/>
                <a:latin typeface="Söhne Mono"/>
              </a:rPr>
              <a:t>SELECT </a:t>
            </a:r>
            <a:r>
              <a:rPr kumimoji="0" lang="en-US" altLang="en-US" sz="1000" b="1" i="0" u="none" strike="noStrike" cap="none" normalizeH="0" baseline="0" dirty="0" err="1">
                <a:ln>
                  <a:noFill/>
                </a:ln>
                <a:solidFill>
                  <a:srgbClr val="374151"/>
                </a:solidFill>
                <a:effectLst/>
                <a:latin typeface="Söhne Mono"/>
              </a:rPr>
              <a:t>ISNULL</a:t>
            </a:r>
            <a:r>
              <a:rPr kumimoji="0" lang="en-US" altLang="en-US" sz="1000" b="1" i="0" u="none" strike="noStrike" cap="none" normalizeH="0" baseline="0" dirty="0">
                <a:ln>
                  <a:noFill/>
                </a:ln>
                <a:solidFill>
                  <a:srgbClr val="374151"/>
                </a:solidFill>
                <a:effectLst/>
                <a:latin typeface="Söhne Mono"/>
              </a:rPr>
              <a:t>(</a:t>
            </a:r>
            <a:r>
              <a:rPr kumimoji="0" lang="en-US" altLang="en-US" sz="1000" b="1" i="0" u="none" strike="noStrike" cap="none" normalizeH="0" baseline="0" dirty="0" err="1">
                <a:ln>
                  <a:noFill/>
                </a:ln>
                <a:solidFill>
                  <a:srgbClr val="374151"/>
                </a:solidFill>
                <a:effectLst/>
                <a:latin typeface="Söhne Mono"/>
              </a:rPr>
              <a:t>column_name</a:t>
            </a:r>
            <a:r>
              <a:rPr kumimoji="0" lang="en-US" altLang="en-US" sz="1000" b="1" i="0" u="none" strike="noStrike" cap="none" normalizeH="0" baseline="0" dirty="0">
                <a:ln>
                  <a:noFill/>
                </a:ln>
                <a:solidFill>
                  <a:srgbClr val="374151"/>
                </a:solidFill>
                <a:effectLst/>
                <a:latin typeface="Söhne Mono"/>
              </a:rPr>
              <a:t>, '</a:t>
            </a:r>
            <a:r>
              <a:rPr kumimoji="0" lang="en-US" altLang="en-US" sz="1000" b="1" i="0" u="none" strike="noStrike" cap="none" normalizeH="0" baseline="0" dirty="0" err="1">
                <a:ln>
                  <a:noFill/>
                </a:ln>
                <a:solidFill>
                  <a:srgbClr val="374151"/>
                </a:solidFill>
                <a:effectLst/>
                <a:latin typeface="Söhne Mono"/>
              </a:rPr>
              <a:t>default_value</a:t>
            </a:r>
            <a:r>
              <a:rPr kumimoji="0" lang="en-US" altLang="en-US" sz="1000" b="1" i="0" u="none" strike="noStrike" cap="none" normalizeH="0" baseline="0" dirty="0">
                <a:ln>
                  <a:noFill/>
                </a:ln>
                <a:solidFill>
                  <a:srgbClr val="374151"/>
                </a:solidFill>
                <a:effectLst/>
                <a:latin typeface="Söhne Mono"/>
              </a:rPr>
              <a:t>') FROM </a:t>
            </a:r>
            <a:r>
              <a:rPr kumimoji="0" lang="en-US" altLang="en-US" sz="1000" b="1" i="0" u="none" strike="noStrike" cap="none" normalizeH="0" baseline="0" dirty="0" err="1">
                <a:ln>
                  <a:noFill/>
                </a:ln>
                <a:solidFill>
                  <a:srgbClr val="374151"/>
                </a:solidFill>
                <a:effectLst/>
                <a:latin typeface="Söhne Mono"/>
              </a:rPr>
              <a:t>table_name</a:t>
            </a:r>
            <a:r>
              <a:rPr kumimoji="0" lang="en-US" altLang="en-US" sz="1000" b="1" i="0" u="none" strike="noStrike" cap="none" normalizeH="0" baseline="0" dirty="0">
                <a:ln>
                  <a:noFill/>
                </a:ln>
                <a:solidFill>
                  <a:srgbClr val="374151"/>
                </a:solidFill>
                <a:effectLst/>
                <a:latin typeface="Söhne Mono"/>
              </a:rPr>
              <a:t>;</a:t>
            </a: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900" b="0" i="0" u="none" strike="noStrike" cap="none" normalizeH="0" baseline="0" dirty="0">
                <a:ln>
                  <a:noFill/>
                </a:ln>
                <a:solidFill>
                  <a:srgbClr val="374151"/>
                </a:solidFill>
                <a:effectLst/>
                <a:latin typeface="Söhne"/>
              </a:rPr>
              <a:t>Regular expressions: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Some database systems support regular expressions, which can be used for advanced pattern matching and data cleaning.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Examples: </a:t>
            </a:r>
            <a:r>
              <a:rPr kumimoji="0" lang="en-US" altLang="en-US" sz="1000" b="1" i="0" u="none" strike="noStrike" cap="none" normalizeH="0" baseline="0" dirty="0" err="1">
                <a:ln>
                  <a:noFill/>
                </a:ln>
                <a:solidFill>
                  <a:srgbClr val="374151"/>
                </a:solidFill>
                <a:effectLst/>
                <a:latin typeface="Söhne Mono"/>
              </a:rPr>
              <a:t>REGEXP_REPLACE</a:t>
            </a:r>
            <a:r>
              <a:rPr kumimoji="0" lang="en-US" altLang="en-US" sz="900" b="0" i="0" u="none" strike="noStrike" cap="none" normalizeH="0" baseline="0" dirty="0">
                <a:ln>
                  <a:noFill/>
                </a:ln>
                <a:solidFill>
                  <a:srgbClr val="374151"/>
                </a:solidFill>
                <a:effectLst/>
                <a:latin typeface="Söhne"/>
              </a:rPr>
              <a:t>, </a:t>
            </a:r>
            <a:r>
              <a:rPr kumimoji="0" lang="en-US" altLang="en-US" sz="1000" b="1" i="0" u="none" strike="noStrike" cap="none" normalizeH="0" baseline="0" dirty="0" err="1">
                <a:ln>
                  <a:noFill/>
                </a:ln>
                <a:solidFill>
                  <a:srgbClr val="374151"/>
                </a:solidFill>
                <a:effectLst/>
                <a:latin typeface="Söhne Mono"/>
              </a:rPr>
              <a:t>REGEXP_SUBSTR</a:t>
            </a:r>
            <a:r>
              <a:rPr kumimoji="0" lang="en-US" altLang="en-US" sz="900" b="0" i="0" u="none" strike="noStrike" cap="none" normalizeH="0" baseline="0" dirty="0">
                <a:ln>
                  <a:noFill/>
                </a:ln>
                <a:solidFill>
                  <a:srgbClr val="374151"/>
                </a:solidFill>
                <a:effectLst/>
                <a:latin typeface="Söhne"/>
              </a:rPr>
              <a:t>, </a:t>
            </a:r>
            <a:r>
              <a:rPr kumimoji="0" lang="en-US" altLang="en-US" sz="1000" b="1" i="0" u="none" strike="noStrike" cap="none" normalizeH="0" baseline="0" dirty="0" err="1">
                <a:ln>
                  <a:noFill/>
                </a:ln>
                <a:solidFill>
                  <a:srgbClr val="374151"/>
                </a:solidFill>
                <a:effectLst/>
                <a:latin typeface="Söhne Mono"/>
              </a:rPr>
              <a:t>REGEXP_LIKE</a:t>
            </a:r>
            <a:r>
              <a:rPr kumimoji="0" lang="en-US" altLang="en-US" sz="900" b="0" i="0" u="none" strike="noStrike" cap="none" normalizeH="0" baseline="0" dirty="0">
                <a:ln>
                  <a:noFill/>
                </a:ln>
                <a:solidFill>
                  <a:srgbClr val="374151"/>
                </a:solidFill>
                <a:effectLst/>
                <a:latin typeface="Söhne"/>
              </a:rPr>
              <a:t>, etc.</a:t>
            </a:r>
          </a:p>
          <a:p>
            <a:pPr marL="171450" lvl="2" indent="188913">
              <a:buFont typeface="Wingdings" panose="05000000000000000000" pitchFamily="2" charset="2"/>
              <a:buChar char="v"/>
            </a:pPr>
            <a:endParaRPr lang="tr-TR" sz="900" dirty="0"/>
          </a:p>
          <a:p>
            <a:pPr marL="171450" lvl="2" indent="188913">
              <a:buFont typeface="Wingdings" panose="05000000000000000000" pitchFamily="2" charset="2"/>
              <a:buChar char="v"/>
            </a:pPr>
            <a:endParaRPr lang="tr-TR" sz="900" dirty="0"/>
          </a:p>
          <a:p>
            <a:pPr marL="171450" lvl="2" indent="188913">
              <a:buFont typeface="Wingdings" panose="05000000000000000000" pitchFamily="2" charset="2"/>
              <a:buChar char="v"/>
            </a:pPr>
            <a:endParaRPr lang="tr-TR" sz="900" dirty="0"/>
          </a:p>
          <a:p>
            <a:endParaRPr lang="tr-TR" sz="1050" b="1" dirty="0"/>
          </a:p>
          <a:p>
            <a:endParaRPr lang="tr-TR" sz="1050" b="1" dirty="0"/>
          </a:p>
          <a:p>
            <a:endParaRPr lang="tr-TR" sz="700" dirty="0"/>
          </a:p>
          <a:p>
            <a:endParaRPr lang="tr-TR" sz="1050" dirty="0"/>
          </a:p>
          <a:p>
            <a:pPr marL="342900" indent="-342900">
              <a:buFont typeface="+mj-lt"/>
              <a:buAutoNum type="arabicPeriod"/>
            </a:pPr>
            <a:endParaRPr lang="en-US" sz="1050" dirty="0"/>
          </a:p>
        </p:txBody>
      </p:sp>
      <p:sp>
        <p:nvSpPr>
          <p:cNvPr id="8" name="TextBox 7">
            <a:extLst>
              <a:ext uri="{FF2B5EF4-FFF2-40B4-BE49-F238E27FC236}">
                <a16:creationId xmlns:a16="http://schemas.microsoft.com/office/drawing/2014/main" id="{4AC9637E-61B1-ADE8-0336-66877A70C317}"/>
              </a:ext>
            </a:extLst>
          </p:cNvPr>
          <p:cNvSpPr txBox="1"/>
          <p:nvPr/>
        </p:nvSpPr>
        <p:spPr>
          <a:xfrm>
            <a:off x="7106400" y="1289176"/>
            <a:ext cx="1936800" cy="738664"/>
          </a:xfrm>
          <a:prstGeom prst="rect">
            <a:avLst/>
          </a:prstGeom>
          <a:noFill/>
        </p:spPr>
        <p:txBody>
          <a:bodyPr wrap="square">
            <a:spAutoFit/>
          </a:bodyPr>
          <a:lstStyle/>
          <a:p>
            <a:pPr algn="ctr"/>
            <a:r>
              <a:rPr lang="tr-TR" sz="1050" b="1" u="sng" dirty="0">
                <a:solidFill>
                  <a:srgbClr val="333333"/>
                </a:solidFill>
                <a:latin typeface="Open Sans" panose="020B0606030504020204" pitchFamily="34" charset="0"/>
              </a:rPr>
              <a:t>SQL </a:t>
            </a:r>
            <a:r>
              <a:rPr lang="tr-TR" sz="1050" b="1" u="sng" dirty="0" err="1">
                <a:solidFill>
                  <a:srgbClr val="333333"/>
                </a:solidFill>
                <a:latin typeface="Open Sans" panose="020B0606030504020204" pitchFamily="34" charset="0"/>
              </a:rPr>
              <a:t>Functions</a:t>
            </a:r>
            <a:endParaRPr lang="tr-TR" sz="1050" b="1" u="sng" dirty="0">
              <a:solidFill>
                <a:srgbClr val="333333"/>
              </a:solidFill>
              <a:latin typeface="Open Sans" panose="020B0606030504020204" pitchFamily="34" charset="0"/>
            </a:endParaRP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Trim</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was</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used</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for</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practice</a:t>
            </a:r>
            <a:endParaRPr lang="tr-TR" sz="1050"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330008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4. DATA </a:t>
            </a:r>
            <a:r>
              <a:rPr lang="tr-TR" dirty="0" err="1"/>
              <a:t>ANALYSIS</a:t>
            </a:r>
            <a:r>
              <a:rPr lang="tr-TR" dirty="0"/>
              <a:t> &amp; </a:t>
            </a:r>
            <a:r>
              <a:rPr lang="tr-TR" dirty="0" err="1"/>
              <a:t>MANIPULATION</a:t>
            </a:r>
            <a:endParaRPr lang="tr-TR" dirty="0"/>
          </a:p>
        </p:txBody>
      </p:sp>
      <p:sp>
        <p:nvSpPr>
          <p:cNvPr id="141" name="Google Shape;141;p24"/>
          <p:cNvSpPr txBox="1"/>
          <p:nvPr/>
        </p:nvSpPr>
        <p:spPr>
          <a:xfrm>
            <a:off x="249125" y="989850"/>
            <a:ext cx="66700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tr-TR" b="1" dirty="0"/>
              <a:t>Data Analysis &amp; </a:t>
            </a:r>
            <a:r>
              <a:rPr lang="tr-TR" b="1" dirty="0" err="1"/>
              <a:t>Manipulation</a:t>
            </a:r>
            <a:r>
              <a:rPr lang="tr-TR" b="1" dirty="0"/>
              <a:t>: </a:t>
            </a:r>
            <a:r>
              <a:rPr lang="tr-TR" dirty="0" err="1"/>
              <a:t>After</a:t>
            </a:r>
            <a:r>
              <a:rPr lang="tr-TR" dirty="0"/>
              <a:t> </a:t>
            </a:r>
            <a:r>
              <a:rPr lang="tr-TR" dirty="0" err="1"/>
              <a:t>completing</a:t>
            </a:r>
            <a:r>
              <a:rPr lang="tr-TR" dirty="0"/>
              <a:t> </a:t>
            </a:r>
            <a:r>
              <a:rPr lang="tr-TR" dirty="0" err="1"/>
              <a:t>cleaning</a:t>
            </a:r>
            <a:r>
              <a:rPr lang="tr-TR" dirty="0"/>
              <a:t> </a:t>
            </a:r>
            <a:r>
              <a:rPr lang="tr-TR" dirty="0" err="1"/>
              <a:t>process</a:t>
            </a:r>
            <a:r>
              <a:rPr lang="tr-TR" dirty="0"/>
              <a:t>, I </a:t>
            </a:r>
            <a:r>
              <a:rPr lang="tr-TR" dirty="0" err="1"/>
              <a:t>created</a:t>
            </a:r>
            <a:r>
              <a:rPr lang="tr-TR" dirty="0"/>
              <a:t> pivot </a:t>
            </a:r>
            <a:r>
              <a:rPr lang="tr-TR" dirty="0" err="1"/>
              <a:t>tables</a:t>
            </a:r>
            <a:r>
              <a:rPr lang="tr-TR" dirty="0"/>
              <a:t> </a:t>
            </a:r>
            <a:r>
              <a:rPr lang="tr-TR" dirty="0" err="1"/>
              <a:t>to</a:t>
            </a:r>
            <a:r>
              <a:rPr lang="tr-TR" dirty="0"/>
              <a:t> </a:t>
            </a:r>
            <a:r>
              <a:rPr lang="tr-TR" dirty="0" err="1"/>
              <a:t>understand</a:t>
            </a:r>
            <a:r>
              <a:rPr lang="tr-TR" dirty="0"/>
              <a:t> data </a:t>
            </a:r>
            <a:r>
              <a:rPr lang="tr-TR" dirty="0" err="1"/>
              <a:t>better</a:t>
            </a:r>
            <a:r>
              <a:rPr lang="tr-TR" dirty="0"/>
              <a:t>. </a:t>
            </a:r>
            <a:r>
              <a:rPr lang="tr-TR" dirty="0" err="1"/>
              <a:t>Then</a:t>
            </a:r>
            <a:r>
              <a:rPr lang="tr-TR" dirty="0"/>
              <a:t> I </a:t>
            </a:r>
            <a:r>
              <a:rPr lang="tr-TR" dirty="0" err="1"/>
              <a:t>choose</a:t>
            </a:r>
            <a:r>
              <a:rPr lang="tr-TR" dirty="0"/>
              <a:t> </a:t>
            </a:r>
            <a:r>
              <a:rPr lang="tr-TR" dirty="0" err="1"/>
              <a:t>to</a:t>
            </a:r>
            <a:r>
              <a:rPr lang="tr-TR" dirty="0"/>
              <a:t> </a:t>
            </a:r>
            <a:r>
              <a:rPr lang="tr-TR" dirty="0" err="1"/>
              <a:t>work</a:t>
            </a:r>
            <a:r>
              <a:rPr lang="tr-TR" dirty="0"/>
              <a:t> </a:t>
            </a:r>
            <a:r>
              <a:rPr lang="tr-TR" dirty="0" err="1"/>
              <a:t>with</a:t>
            </a:r>
            <a:r>
              <a:rPr lang="tr-TR" dirty="0"/>
              <a:t> </a:t>
            </a:r>
            <a:r>
              <a:rPr lang="tr-TR" dirty="0" err="1"/>
              <a:t>Power</a:t>
            </a:r>
            <a:r>
              <a:rPr lang="tr-TR" dirty="0"/>
              <a:t> </a:t>
            </a:r>
            <a:r>
              <a:rPr lang="tr-TR" dirty="0" err="1"/>
              <a:t>BI</a:t>
            </a:r>
            <a:r>
              <a:rPr lang="tr-TR" dirty="0"/>
              <a:t> </a:t>
            </a:r>
            <a:r>
              <a:rPr lang="tr-TR" dirty="0" err="1"/>
              <a:t>and</a:t>
            </a:r>
            <a:r>
              <a:rPr lang="tr-TR" dirty="0"/>
              <a:t> </a:t>
            </a:r>
            <a:r>
              <a:rPr lang="tr-TR" dirty="0" err="1"/>
              <a:t>imported</a:t>
            </a:r>
            <a:r>
              <a:rPr lang="tr-TR" dirty="0"/>
              <a:t> </a:t>
            </a:r>
            <a:r>
              <a:rPr lang="tr-TR" dirty="0" err="1"/>
              <a:t>xlsx</a:t>
            </a:r>
            <a:r>
              <a:rPr lang="tr-TR" dirty="0"/>
              <a:t> file </a:t>
            </a:r>
            <a:r>
              <a:rPr lang="tr-TR" dirty="0" err="1"/>
              <a:t>to</a:t>
            </a:r>
            <a:r>
              <a:rPr lang="tr-TR" dirty="0"/>
              <a:t> </a:t>
            </a:r>
            <a:r>
              <a:rPr lang="tr-TR" dirty="0" err="1"/>
              <a:t>make</a:t>
            </a:r>
            <a:r>
              <a:rPr lang="tr-TR" dirty="0"/>
              <a:t> </a:t>
            </a:r>
            <a:r>
              <a:rPr lang="tr-TR" dirty="0" err="1"/>
              <a:t>further</a:t>
            </a:r>
            <a:r>
              <a:rPr lang="tr-TR" dirty="0"/>
              <a:t> </a:t>
            </a:r>
            <a:r>
              <a:rPr lang="tr-TR" dirty="0" err="1"/>
              <a:t>analysis</a:t>
            </a:r>
            <a:r>
              <a:rPr lang="tr-TR" dirty="0"/>
              <a:t>. I </a:t>
            </a:r>
            <a:r>
              <a:rPr lang="tr-TR" dirty="0" err="1"/>
              <a:t>used</a:t>
            </a:r>
            <a:r>
              <a:rPr lang="tr-TR" dirty="0"/>
              <a:t> Python </a:t>
            </a:r>
            <a:r>
              <a:rPr lang="tr-TR" dirty="0" err="1"/>
              <a:t>with</a:t>
            </a:r>
            <a:r>
              <a:rPr lang="tr-TR" dirty="0"/>
              <a:t> </a:t>
            </a:r>
            <a:r>
              <a:rPr lang="tr-TR" dirty="0" err="1"/>
              <a:t>pandas</a:t>
            </a:r>
            <a:r>
              <a:rPr lang="tr-TR" dirty="0"/>
              <a:t> </a:t>
            </a:r>
            <a:r>
              <a:rPr lang="tr-TR" dirty="0" err="1"/>
              <a:t>module</a:t>
            </a:r>
            <a:r>
              <a:rPr lang="tr-TR" dirty="0"/>
              <a:t> </a:t>
            </a:r>
            <a:r>
              <a:rPr lang="tr-TR" dirty="0" err="1"/>
              <a:t>to</a:t>
            </a:r>
            <a:r>
              <a:rPr lang="tr-TR" dirty="0"/>
              <a:t> </a:t>
            </a:r>
            <a:r>
              <a:rPr lang="tr-TR" dirty="0" err="1"/>
              <a:t>create</a:t>
            </a:r>
            <a:r>
              <a:rPr lang="tr-TR" dirty="0"/>
              <a:t> </a:t>
            </a:r>
            <a:r>
              <a:rPr lang="tr-TR" dirty="0" err="1"/>
              <a:t>graphs</a:t>
            </a:r>
            <a:r>
              <a:rPr lang="tr-TR" dirty="0"/>
              <a:t> </a:t>
            </a:r>
            <a:r>
              <a:rPr lang="tr-TR" dirty="0" err="1"/>
              <a:t>for</a:t>
            </a:r>
            <a:r>
              <a:rPr lang="tr-TR" dirty="0"/>
              <a:t> </a:t>
            </a:r>
            <a:r>
              <a:rPr lang="tr-TR" dirty="0" err="1"/>
              <a:t>understanding</a:t>
            </a:r>
            <a:r>
              <a:rPr lang="tr-TR" dirty="0"/>
              <a:t> data, </a:t>
            </a:r>
            <a:r>
              <a:rPr lang="tr-TR" dirty="0" err="1"/>
              <a:t>colerations</a:t>
            </a:r>
            <a:r>
              <a:rPr lang="tr-TR" dirty="0"/>
              <a:t> </a:t>
            </a:r>
            <a:r>
              <a:rPr lang="tr-TR" dirty="0" err="1"/>
              <a:t>and</a:t>
            </a:r>
            <a:r>
              <a:rPr lang="tr-TR" dirty="0"/>
              <a:t> </a:t>
            </a:r>
            <a:r>
              <a:rPr lang="tr-TR" dirty="0" err="1"/>
              <a:t>outliers</a:t>
            </a:r>
            <a:r>
              <a:rPr lang="tr-TR" dirty="0"/>
              <a:t> </a:t>
            </a:r>
            <a:r>
              <a:rPr lang="tr-TR" dirty="0" err="1"/>
              <a:t>better</a:t>
            </a:r>
            <a:r>
              <a:rPr lang="tr-TR" dirty="0"/>
              <a:t>. </a:t>
            </a:r>
            <a:r>
              <a:rPr lang="tr-TR" dirty="0" err="1"/>
              <a:t>Following</a:t>
            </a:r>
            <a:r>
              <a:rPr lang="tr-TR" dirty="0"/>
              <a:t> </a:t>
            </a:r>
            <a:r>
              <a:rPr lang="tr-TR" dirty="0" err="1"/>
              <a:t>processes</a:t>
            </a:r>
            <a:r>
              <a:rPr lang="tr-TR" dirty="0"/>
              <a:t> </a:t>
            </a:r>
            <a:r>
              <a:rPr lang="tr-TR" dirty="0" err="1"/>
              <a:t>complete</a:t>
            </a:r>
            <a:r>
              <a:rPr lang="tr-TR" dirty="0"/>
              <a:t> </a:t>
            </a:r>
            <a:r>
              <a:rPr lang="tr-TR" dirty="0" err="1"/>
              <a:t>under</a:t>
            </a:r>
            <a:r>
              <a:rPr lang="tr-TR" dirty="0"/>
              <a:t> </a:t>
            </a:r>
            <a:r>
              <a:rPr lang="tr-TR" dirty="0" err="1"/>
              <a:t>this</a:t>
            </a:r>
            <a:r>
              <a:rPr lang="tr-TR" dirty="0"/>
              <a:t> </a:t>
            </a:r>
            <a:r>
              <a:rPr lang="tr-TR" dirty="0" err="1"/>
              <a:t>section</a:t>
            </a:r>
            <a:r>
              <a:rPr lang="tr-TR" dirty="0"/>
              <a:t>:</a:t>
            </a:r>
          </a:p>
          <a:p>
            <a:endParaRPr lang="tr-TR" sz="1100" dirty="0"/>
          </a:p>
          <a:p>
            <a:pPr marL="171450" lvl="2" indent="188913">
              <a:buFont typeface="Wingdings" panose="05000000000000000000" pitchFamily="2" charset="2"/>
              <a:buChar char="v"/>
            </a:pPr>
            <a:r>
              <a:rPr lang="tr-TR" sz="1200" dirty="0"/>
              <a:t>Excel Pivot </a:t>
            </a:r>
            <a:r>
              <a:rPr lang="tr-TR" sz="1200" dirty="0" err="1"/>
              <a:t>Tables</a:t>
            </a:r>
            <a:r>
              <a:rPr lang="tr-TR" sz="1200" dirty="0"/>
              <a:t> – </a:t>
            </a:r>
            <a:r>
              <a:rPr lang="tr-TR" sz="1200" dirty="0" err="1"/>
              <a:t>To</a:t>
            </a:r>
            <a:r>
              <a:rPr lang="tr-TR" sz="1200" dirty="0"/>
              <a:t> </a:t>
            </a:r>
            <a:r>
              <a:rPr lang="tr-TR" sz="1200" dirty="0" err="1"/>
              <a:t>understand</a:t>
            </a:r>
            <a:r>
              <a:rPr lang="tr-TR" sz="1200" dirty="0"/>
              <a:t> data </a:t>
            </a:r>
            <a:r>
              <a:rPr lang="tr-TR" sz="1200" dirty="0" err="1"/>
              <a:t>better</a:t>
            </a:r>
            <a:endParaRPr lang="tr-TR" sz="1200" dirty="0"/>
          </a:p>
          <a:p>
            <a:pPr marL="171450" lvl="2" indent="188913">
              <a:buFont typeface="Wingdings" panose="05000000000000000000" pitchFamily="2" charset="2"/>
              <a:buChar char="v"/>
            </a:pPr>
            <a:r>
              <a:rPr lang="tr-TR" sz="1200" dirty="0" err="1"/>
              <a:t>Power</a:t>
            </a:r>
            <a:r>
              <a:rPr lang="tr-TR" sz="1200" dirty="0"/>
              <a:t> </a:t>
            </a:r>
            <a:r>
              <a:rPr lang="tr-TR" sz="1200" dirty="0" err="1"/>
              <a:t>BI</a:t>
            </a:r>
            <a:r>
              <a:rPr lang="tr-TR" sz="1200" dirty="0"/>
              <a:t> – </a:t>
            </a:r>
            <a:r>
              <a:rPr lang="tr-TR" sz="1200" dirty="0" err="1"/>
              <a:t>power</a:t>
            </a:r>
            <a:r>
              <a:rPr lang="tr-TR" sz="1200" dirty="0"/>
              <a:t> </a:t>
            </a:r>
            <a:r>
              <a:rPr lang="tr-TR" sz="1200" dirty="0" err="1"/>
              <a:t>query</a:t>
            </a:r>
            <a:r>
              <a:rPr lang="tr-TR" sz="1200" dirty="0"/>
              <a:t> </a:t>
            </a:r>
            <a:r>
              <a:rPr lang="tr-TR" sz="1200" dirty="0" err="1"/>
              <a:t>editor</a:t>
            </a:r>
            <a:r>
              <a:rPr lang="tr-TR" sz="1200" dirty="0"/>
              <a:t> </a:t>
            </a:r>
            <a:r>
              <a:rPr lang="tr-TR" sz="1200" dirty="0" err="1"/>
              <a:t>used</a:t>
            </a:r>
            <a:r>
              <a:rPr lang="tr-TR" sz="1200" dirty="0"/>
              <a:t> </a:t>
            </a:r>
            <a:r>
              <a:rPr lang="tr-TR" sz="1200" dirty="0" err="1"/>
              <a:t>for</a:t>
            </a:r>
            <a:r>
              <a:rPr lang="tr-TR" sz="1200" dirty="0"/>
              <a:t> </a:t>
            </a:r>
            <a:r>
              <a:rPr lang="tr-TR" sz="1200" dirty="0" err="1"/>
              <a:t>pre-analysis</a:t>
            </a:r>
            <a:r>
              <a:rPr lang="tr-TR" sz="1200" dirty="0"/>
              <a:t> </a:t>
            </a:r>
            <a:r>
              <a:rPr lang="tr-TR" sz="1200" dirty="0" err="1"/>
              <a:t>to</a:t>
            </a:r>
            <a:r>
              <a:rPr lang="tr-TR" sz="1200" dirty="0"/>
              <a:t> </a:t>
            </a:r>
            <a:r>
              <a:rPr lang="tr-TR" sz="1200" dirty="0" err="1"/>
              <a:t>develop</a:t>
            </a:r>
            <a:r>
              <a:rPr lang="tr-TR" sz="1200" dirty="0"/>
              <a:t> </a:t>
            </a:r>
            <a:r>
              <a:rPr lang="tr-TR" sz="1200" dirty="0" err="1"/>
              <a:t>project</a:t>
            </a:r>
            <a:r>
              <a:rPr lang="tr-TR" sz="1200" dirty="0"/>
              <a:t> </a:t>
            </a:r>
            <a:r>
              <a:rPr lang="tr-TR" sz="1200" dirty="0" err="1"/>
              <a:t>strategy</a:t>
            </a:r>
            <a:endParaRPr lang="tr-TR" sz="1200" dirty="0"/>
          </a:p>
          <a:p>
            <a:pPr marL="171450" lvl="2" indent="188913">
              <a:buFont typeface="Wingdings" panose="05000000000000000000" pitchFamily="2" charset="2"/>
              <a:buChar char="v"/>
            </a:pPr>
            <a:r>
              <a:rPr lang="tr-TR" sz="1200" dirty="0"/>
              <a:t>Statistical </a:t>
            </a:r>
            <a:r>
              <a:rPr lang="tr-TR" sz="1200" dirty="0" err="1"/>
              <a:t>categories</a:t>
            </a:r>
            <a:r>
              <a:rPr lang="tr-TR" sz="1200" dirty="0"/>
              <a:t> </a:t>
            </a:r>
            <a:r>
              <a:rPr lang="tr-TR" sz="1200" dirty="0" err="1"/>
              <a:t>developed</a:t>
            </a:r>
            <a:r>
              <a:rPr lang="tr-TR" sz="1200" dirty="0"/>
              <a:t> - </a:t>
            </a:r>
            <a:r>
              <a:rPr lang="tr-TR" sz="1200" dirty="0" err="1"/>
              <a:t>country</a:t>
            </a:r>
            <a:r>
              <a:rPr lang="tr-TR" sz="1200" dirty="0"/>
              <a:t>, </a:t>
            </a:r>
            <a:r>
              <a:rPr lang="tr-TR" sz="1200" dirty="0" err="1"/>
              <a:t>product</a:t>
            </a:r>
            <a:r>
              <a:rPr lang="tr-TR" sz="1200" dirty="0"/>
              <a:t>, </a:t>
            </a:r>
            <a:r>
              <a:rPr lang="tr-TR" sz="1200" dirty="0" err="1"/>
              <a:t>quantity</a:t>
            </a:r>
            <a:r>
              <a:rPr lang="tr-TR" sz="1200" dirty="0"/>
              <a:t>… </a:t>
            </a:r>
            <a:endParaRPr lang="en-US" sz="1200" dirty="0"/>
          </a:p>
          <a:p>
            <a:pPr marL="171450" lvl="2" indent="188913">
              <a:buFont typeface="Wingdings" panose="05000000000000000000" pitchFamily="2" charset="2"/>
              <a:buChar char="v"/>
            </a:pPr>
            <a:r>
              <a:rPr lang="tr-TR" sz="1200" dirty="0" err="1"/>
              <a:t>Power</a:t>
            </a:r>
            <a:r>
              <a:rPr lang="tr-TR" sz="1200" dirty="0"/>
              <a:t> </a:t>
            </a:r>
            <a:r>
              <a:rPr lang="tr-TR" sz="1200" dirty="0" err="1"/>
              <a:t>BI</a:t>
            </a:r>
            <a:r>
              <a:rPr lang="tr-TR" sz="1200" dirty="0"/>
              <a:t> – </a:t>
            </a:r>
            <a:r>
              <a:rPr lang="tr-TR" sz="1200" dirty="0" err="1"/>
              <a:t>added</a:t>
            </a:r>
            <a:r>
              <a:rPr lang="tr-TR" sz="1200" dirty="0"/>
              <a:t> </a:t>
            </a:r>
            <a:r>
              <a:rPr lang="tr-TR" sz="1200" dirty="0" err="1"/>
              <a:t>new</a:t>
            </a:r>
            <a:r>
              <a:rPr lang="tr-TR" sz="1200" dirty="0"/>
              <a:t> </a:t>
            </a:r>
            <a:r>
              <a:rPr lang="tr-TR" sz="1200" dirty="0" err="1"/>
              <a:t>measures</a:t>
            </a:r>
            <a:r>
              <a:rPr lang="tr-TR" sz="1200" dirty="0"/>
              <a:t> </a:t>
            </a:r>
            <a:r>
              <a:rPr lang="tr-TR" sz="1200" dirty="0" err="1"/>
              <a:t>for</a:t>
            </a:r>
            <a:r>
              <a:rPr lang="tr-TR" sz="1200" dirty="0"/>
              <a:t> </a:t>
            </a:r>
            <a:r>
              <a:rPr lang="tr-TR" sz="1200" dirty="0" err="1"/>
              <a:t>analysis</a:t>
            </a:r>
            <a:r>
              <a:rPr lang="tr-TR" sz="1200" dirty="0"/>
              <a:t> (</a:t>
            </a:r>
            <a:r>
              <a:rPr lang="tr-TR" sz="1200" dirty="0" err="1"/>
              <a:t>such</a:t>
            </a:r>
            <a:r>
              <a:rPr lang="tr-TR" sz="1200" dirty="0"/>
              <a:t> as </a:t>
            </a:r>
            <a:r>
              <a:rPr lang="tr-TR" sz="1200" dirty="0" err="1"/>
              <a:t>revenue</a:t>
            </a:r>
            <a:r>
              <a:rPr lang="tr-TR" sz="1200" dirty="0"/>
              <a:t>, </a:t>
            </a:r>
            <a:r>
              <a:rPr lang="tr-TR" sz="1200" dirty="0" err="1"/>
              <a:t>client</a:t>
            </a:r>
            <a:r>
              <a:rPr lang="tr-TR" sz="1200" dirty="0"/>
              <a:t> </a:t>
            </a:r>
            <a:r>
              <a:rPr lang="tr-TR" sz="1200" dirty="0" err="1"/>
              <a:t>type</a:t>
            </a:r>
            <a:r>
              <a:rPr lang="tr-TR" sz="1200" dirty="0"/>
              <a:t>, </a:t>
            </a:r>
            <a:r>
              <a:rPr lang="tr-TR" sz="1200" dirty="0" err="1"/>
              <a:t>average</a:t>
            </a:r>
            <a:r>
              <a:rPr lang="tr-TR" sz="1200" dirty="0"/>
              <a:t> </a:t>
            </a:r>
            <a:r>
              <a:rPr lang="tr-TR" sz="1200" dirty="0" err="1"/>
              <a:t>calculations</a:t>
            </a:r>
            <a:r>
              <a:rPr lang="tr-TR" sz="1200" dirty="0"/>
              <a:t>…) </a:t>
            </a:r>
          </a:p>
          <a:p>
            <a:pPr marL="171450" lvl="2" indent="188913">
              <a:buFont typeface="Wingdings" panose="05000000000000000000" pitchFamily="2" charset="2"/>
              <a:buChar char="v"/>
            </a:pPr>
            <a:endParaRPr lang="tr-TR" sz="1200" dirty="0"/>
          </a:p>
          <a:p>
            <a:pPr marL="171450" lvl="2"/>
            <a:endParaRPr lang="tr-TR" sz="1200" dirty="0"/>
          </a:p>
          <a:p>
            <a:pPr marL="171450" lvl="2" indent="188913">
              <a:buFont typeface="Wingdings" panose="05000000000000000000" pitchFamily="2" charset="2"/>
              <a:buChar char="v"/>
            </a:pPr>
            <a:endParaRPr lang="tr-TR" sz="1200" dirty="0"/>
          </a:p>
          <a:p>
            <a:pPr marL="171450" lvl="2" indent="188913">
              <a:buFont typeface="Wingdings" panose="05000000000000000000" pitchFamily="2" charset="2"/>
              <a:buChar char="v"/>
            </a:pPr>
            <a:endParaRPr lang="tr-TR" sz="1200" dirty="0"/>
          </a:p>
          <a:p>
            <a:pPr marL="171450" lvl="2" indent="188913">
              <a:buFont typeface="Wingdings" panose="05000000000000000000" pitchFamily="2" charset="2"/>
              <a:buChar char="v"/>
            </a:pPr>
            <a:endParaRPr lang="tr-TR" sz="1200" dirty="0"/>
          </a:p>
          <a:p>
            <a:endParaRPr lang="tr-TR" b="1" dirty="0"/>
          </a:p>
          <a:p>
            <a:endParaRPr lang="tr-TR" b="1" dirty="0"/>
          </a:p>
          <a:p>
            <a:endParaRPr lang="tr-TR" sz="1050" dirty="0"/>
          </a:p>
          <a:p>
            <a:endParaRPr lang="tr-TR" dirty="0"/>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665AFFF1-1C5B-6206-5BDD-ACE61677DF28}"/>
              </a:ext>
            </a:extLst>
          </p:cNvPr>
          <p:cNvSpPr txBox="1"/>
          <p:nvPr/>
        </p:nvSpPr>
        <p:spPr>
          <a:xfrm>
            <a:off x="7106400" y="1289176"/>
            <a:ext cx="1936800" cy="900246"/>
          </a:xfrm>
          <a:prstGeom prst="rect">
            <a:avLst/>
          </a:prstGeom>
          <a:noFill/>
        </p:spPr>
        <p:txBody>
          <a:bodyPr wrap="square">
            <a:spAutoFit/>
          </a:bodyPr>
          <a:lstStyle/>
          <a:p>
            <a:pPr algn="ctr"/>
            <a:r>
              <a:rPr lang="tr-TR" sz="1050" b="1" u="sng" dirty="0" err="1">
                <a:solidFill>
                  <a:srgbClr val="333333"/>
                </a:solidFill>
                <a:latin typeface="Open Sans" panose="020B0606030504020204" pitchFamily="34" charset="0"/>
              </a:rPr>
              <a:t>Technology</a:t>
            </a:r>
            <a:r>
              <a:rPr lang="tr-TR" sz="1050" b="1" u="sng" dirty="0">
                <a:solidFill>
                  <a:srgbClr val="333333"/>
                </a:solidFill>
                <a:latin typeface="Open Sans" panose="020B0606030504020204" pitchFamily="34" charset="0"/>
              </a:rPr>
              <a:t> &amp; Tools</a:t>
            </a: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Power</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BI</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Destop</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a:t>
            </a: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Python</a:t>
            </a:r>
          </a:p>
        </p:txBody>
      </p:sp>
    </p:spTree>
    <p:extLst>
      <p:ext uri="{BB962C8B-B14F-4D97-AF65-F5344CB8AC3E}">
        <p14:creationId xmlns:p14="http://schemas.microsoft.com/office/powerpoint/2010/main" val="21800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5. DATA </a:t>
            </a:r>
            <a:r>
              <a:rPr lang="tr-TR" dirty="0" err="1"/>
              <a:t>VISUALISATION</a:t>
            </a:r>
            <a:endParaRPr lang="tr-TR" dirty="0"/>
          </a:p>
        </p:txBody>
      </p:sp>
      <p:sp>
        <p:nvSpPr>
          <p:cNvPr id="141" name="Google Shape;141;p24"/>
          <p:cNvSpPr txBox="1"/>
          <p:nvPr/>
        </p:nvSpPr>
        <p:spPr>
          <a:xfrm>
            <a:off x="249125" y="989850"/>
            <a:ext cx="66700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tr-TR" b="1" dirty="0"/>
              <a:t>Data </a:t>
            </a:r>
            <a:r>
              <a:rPr lang="tr-TR" b="1" dirty="0" err="1"/>
              <a:t>VISUALISATION</a:t>
            </a:r>
            <a:r>
              <a:rPr lang="tr-TR" b="1" dirty="0"/>
              <a:t>: </a:t>
            </a:r>
            <a:r>
              <a:rPr lang="tr-TR" dirty="0" err="1"/>
              <a:t>After</a:t>
            </a:r>
            <a:r>
              <a:rPr lang="tr-TR" dirty="0"/>
              <a:t> </a:t>
            </a:r>
            <a:r>
              <a:rPr lang="tr-TR" dirty="0" err="1"/>
              <a:t>completing</a:t>
            </a:r>
            <a:r>
              <a:rPr lang="tr-TR" dirty="0"/>
              <a:t> </a:t>
            </a:r>
            <a:r>
              <a:rPr lang="tr-TR" dirty="0" err="1"/>
              <a:t>cleaning</a:t>
            </a:r>
            <a:r>
              <a:rPr lang="tr-TR" dirty="0"/>
              <a:t> </a:t>
            </a:r>
            <a:r>
              <a:rPr lang="tr-TR" dirty="0" err="1"/>
              <a:t>process</a:t>
            </a:r>
            <a:r>
              <a:rPr lang="tr-TR" dirty="0"/>
              <a:t>, I </a:t>
            </a:r>
            <a:r>
              <a:rPr lang="tr-TR" dirty="0" err="1"/>
              <a:t>created</a:t>
            </a:r>
            <a:r>
              <a:rPr lang="tr-TR" dirty="0"/>
              <a:t> pivot </a:t>
            </a:r>
            <a:r>
              <a:rPr lang="tr-TR" dirty="0" err="1"/>
              <a:t>tables</a:t>
            </a:r>
            <a:r>
              <a:rPr lang="tr-TR" dirty="0"/>
              <a:t> </a:t>
            </a:r>
            <a:r>
              <a:rPr lang="tr-TR" dirty="0" err="1"/>
              <a:t>to</a:t>
            </a:r>
            <a:r>
              <a:rPr lang="tr-TR" dirty="0"/>
              <a:t> </a:t>
            </a:r>
            <a:r>
              <a:rPr lang="tr-TR" dirty="0" err="1"/>
              <a:t>understand</a:t>
            </a:r>
            <a:r>
              <a:rPr lang="tr-TR" dirty="0"/>
              <a:t> data </a:t>
            </a:r>
            <a:r>
              <a:rPr lang="tr-TR" dirty="0" err="1"/>
              <a:t>better</a:t>
            </a:r>
            <a:r>
              <a:rPr lang="tr-TR" dirty="0"/>
              <a:t>. </a:t>
            </a:r>
            <a:r>
              <a:rPr lang="tr-TR" dirty="0" err="1"/>
              <a:t>Then</a:t>
            </a:r>
            <a:r>
              <a:rPr lang="tr-TR" dirty="0"/>
              <a:t> I </a:t>
            </a:r>
            <a:r>
              <a:rPr lang="tr-TR" dirty="0" err="1"/>
              <a:t>choose</a:t>
            </a:r>
            <a:r>
              <a:rPr lang="tr-TR" dirty="0"/>
              <a:t> </a:t>
            </a:r>
            <a:r>
              <a:rPr lang="tr-TR" dirty="0" err="1"/>
              <a:t>to</a:t>
            </a:r>
            <a:r>
              <a:rPr lang="tr-TR" dirty="0"/>
              <a:t> </a:t>
            </a:r>
            <a:r>
              <a:rPr lang="tr-TR" dirty="0" err="1"/>
              <a:t>work</a:t>
            </a:r>
            <a:r>
              <a:rPr lang="tr-TR" dirty="0"/>
              <a:t> </a:t>
            </a:r>
            <a:r>
              <a:rPr lang="tr-TR" dirty="0" err="1"/>
              <a:t>with</a:t>
            </a:r>
            <a:r>
              <a:rPr lang="tr-TR" dirty="0"/>
              <a:t> </a:t>
            </a:r>
            <a:r>
              <a:rPr lang="tr-TR" dirty="0" err="1"/>
              <a:t>Power</a:t>
            </a:r>
            <a:r>
              <a:rPr lang="tr-TR" dirty="0"/>
              <a:t> </a:t>
            </a:r>
            <a:r>
              <a:rPr lang="tr-TR" dirty="0" err="1"/>
              <a:t>BI</a:t>
            </a:r>
            <a:r>
              <a:rPr lang="tr-TR" dirty="0"/>
              <a:t> </a:t>
            </a:r>
            <a:r>
              <a:rPr lang="tr-TR" dirty="0" err="1"/>
              <a:t>and</a:t>
            </a:r>
            <a:r>
              <a:rPr lang="tr-TR" dirty="0"/>
              <a:t> </a:t>
            </a:r>
            <a:r>
              <a:rPr lang="tr-TR" dirty="0" err="1"/>
              <a:t>imported</a:t>
            </a:r>
            <a:r>
              <a:rPr lang="tr-TR" dirty="0"/>
              <a:t> </a:t>
            </a:r>
            <a:r>
              <a:rPr lang="tr-TR" dirty="0" err="1"/>
              <a:t>xlsx</a:t>
            </a:r>
            <a:r>
              <a:rPr lang="tr-TR" dirty="0"/>
              <a:t> file </a:t>
            </a:r>
            <a:r>
              <a:rPr lang="tr-TR" dirty="0" err="1"/>
              <a:t>to</a:t>
            </a:r>
            <a:r>
              <a:rPr lang="tr-TR" dirty="0"/>
              <a:t> </a:t>
            </a:r>
            <a:r>
              <a:rPr lang="tr-TR" dirty="0" err="1"/>
              <a:t>make</a:t>
            </a:r>
            <a:r>
              <a:rPr lang="tr-TR" dirty="0"/>
              <a:t> </a:t>
            </a:r>
            <a:r>
              <a:rPr lang="tr-TR" dirty="0" err="1"/>
              <a:t>further</a:t>
            </a:r>
            <a:r>
              <a:rPr lang="tr-TR" dirty="0"/>
              <a:t> </a:t>
            </a:r>
            <a:r>
              <a:rPr lang="tr-TR" dirty="0" err="1"/>
              <a:t>analysis</a:t>
            </a:r>
            <a:r>
              <a:rPr lang="tr-TR" dirty="0"/>
              <a:t>. I </a:t>
            </a:r>
            <a:r>
              <a:rPr lang="tr-TR" dirty="0" err="1"/>
              <a:t>used</a:t>
            </a:r>
            <a:r>
              <a:rPr lang="tr-TR" dirty="0"/>
              <a:t> Python </a:t>
            </a:r>
            <a:r>
              <a:rPr lang="tr-TR" dirty="0" err="1"/>
              <a:t>with</a:t>
            </a:r>
            <a:r>
              <a:rPr lang="tr-TR" dirty="0"/>
              <a:t> </a:t>
            </a:r>
            <a:r>
              <a:rPr lang="tr-TR" dirty="0" err="1"/>
              <a:t>pandas</a:t>
            </a:r>
            <a:r>
              <a:rPr lang="tr-TR" dirty="0"/>
              <a:t> </a:t>
            </a:r>
            <a:r>
              <a:rPr lang="tr-TR" dirty="0" err="1"/>
              <a:t>module</a:t>
            </a:r>
            <a:r>
              <a:rPr lang="tr-TR" dirty="0"/>
              <a:t> </a:t>
            </a:r>
            <a:r>
              <a:rPr lang="tr-TR" dirty="0" err="1"/>
              <a:t>to</a:t>
            </a:r>
            <a:r>
              <a:rPr lang="tr-TR" dirty="0"/>
              <a:t> </a:t>
            </a:r>
            <a:r>
              <a:rPr lang="tr-TR" dirty="0" err="1"/>
              <a:t>create</a:t>
            </a:r>
            <a:r>
              <a:rPr lang="tr-TR" dirty="0"/>
              <a:t> </a:t>
            </a:r>
            <a:r>
              <a:rPr lang="tr-TR" dirty="0" err="1"/>
              <a:t>graphs</a:t>
            </a:r>
            <a:r>
              <a:rPr lang="tr-TR" dirty="0"/>
              <a:t> </a:t>
            </a:r>
            <a:r>
              <a:rPr lang="tr-TR" dirty="0" err="1"/>
              <a:t>for</a:t>
            </a:r>
            <a:r>
              <a:rPr lang="tr-TR" dirty="0"/>
              <a:t> </a:t>
            </a:r>
            <a:r>
              <a:rPr lang="tr-TR" dirty="0" err="1"/>
              <a:t>understanding</a:t>
            </a:r>
            <a:r>
              <a:rPr lang="tr-TR" dirty="0"/>
              <a:t> data, </a:t>
            </a:r>
            <a:r>
              <a:rPr lang="tr-TR" dirty="0" err="1"/>
              <a:t>colerations</a:t>
            </a:r>
            <a:r>
              <a:rPr lang="tr-TR" dirty="0"/>
              <a:t> </a:t>
            </a:r>
            <a:r>
              <a:rPr lang="tr-TR" dirty="0" err="1"/>
              <a:t>and</a:t>
            </a:r>
            <a:r>
              <a:rPr lang="tr-TR" dirty="0"/>
              <a:t> </a:t>
            </a:r>
            <a:r>
              <a:rPr lang="tr-TR" dirty="0" err="1"/>
              <a:t>outliers</a:t>
            </a:r>
            <a:r>
              <a:rPr lang="tr-TR" dirty="0"/>
              <a:t> </a:t>
            </a:r>
            <a:r>
              <a:rPr lang="tr-TR" dirty="0" err="1"/>
              <a:t>better</a:t>
            </a:r>
            <a:r>
              <a:rPr lang="tr-TR" dirty="0"/>
              <a:t>. </a:t>
            </a:r>
            <a:r>
              <a:rPr lang="tr-TR" dirty="0" err="1"/>
              <a:t>Following</a:t>
            </a:r>
            <a:r>
              <a:rPr lang="tr-TR" dirty="0"/>
              <a:t> </a:t>
            </a:r>
            <a:r>
              <a:rPr lang="tr-TR" dirty="0" err="1"/>
              <a:t>processes</a:t>
            </a:r>
            <a:r>
              <a:rPr lang="tr-TR" dirty="0"/>
              <a:t> </a:t>
            </a:r>
            <a:r>
              <a:rPr lang="tr-TR" dirty="0" err="1"/>
              <a:t>complete</a:t>
            </a:r>
            <a:r>
              <a:rPr lang="tr-TR" dirty="0"/>
              <a:t> </a:t>
            </a:r>
            <a:r>
              <a:rPr lang="tr-TR" dirty="0" err="1"/>
              <a:t>under</a:t>
            </a:r>
            <a:r>
              <a:rPr lang="tr-TR" dirty="0"/>
              <a:t> </a:t>
            </a:r>
            <a:r>
              <a:rPr lang="tr-TR" dirty="0" err="1"/>
              <a:t>this</a:t>
            </a:r>
            <a:r>
              <a:rPr lang="tr-TR" dirty="0"/>
              <a:t> </a:t>
            </a:r>
            <a:r>
              <a:rPr lang="tr-TR" dirty="0" err="1"/>
              <a:t>section</a:t>
            </a:r>
            <a:r>
              <a:rPr lang="tr-TR" dirty="0"/>
              <a:t>:</a:t>
            </a:r>
          </a:p>
          <a:p>
            <a:endParaRPr lang="tr-TR" sz="1100" dirty="0"/>
          </a:p>
          <a:p>
            <a:pPr marL="171450" lvl="2" indent="188913">
              <a:buFont typeface="Wingdings" panose="05000000000000000000" pitchFamily="2" charset="2"/>
              <a:buChar char="v"/>
            </a:pPr>
            <a:r>
              <a:rPr lang="tr-TR" sz="1200" dirty="0"/>
              <a:t>Excel Pivot </a:t>
            </a:r>
            <a:r>
              <a:rPr lang="tr-TR" sz="1200" dirty="0" err="1"/>
              <a:t>Tables</a:t>
            </a:r>
            <a:r>
              <a:rPr lang="tr-TR" sz="1200" dirty="0"/>
              <a:t> – </a:t>
            </a:r>
            <a:r>
              <a:rPr lang="tr-TR" sz="1200" dirty="0" err="1"/>
              <a:t>To</a:t>
            </a:r>
            <a:r>
              <a:rPr lang="tr-TR" sz="1200" dirty="0"/>
              <a:t> </a:t>
            </a:r>
            <a:r>
              <a:rPr lang="tr-TR" sz="1200" dirty="0" err="1"/>
              <a:t>understand</a:t>
            </a:r>
            <a:r>
              <a:rPr lang="tr-TR" sz="1200" dirty="0"/>
              <a:t> data </a:t>
            </a:r>
            <a:r>
              <a:rPr lang="tr-TR" sz="1200" dirty="0" err="1"/>
              <a:t>better</a:t>
            </a:r>
            <a:endParaRPr lang="tr-TR" sz="1200" dirty="0"/>
          </a:p>
          <a:p>
            <a:pPr marL="171450" lvl="2" indent="188913">
              <a:buFont typeface="Wingdings" panose="05000000000000000000" pitchFamily="2" charset="2"/>
              <a:buChar char="v"/>
            </a:pPr>
            <a:r>
              <a:rPr lang="tr-TR" sz="1200" dirty="0" err="1"/>
              <a:t>Power</a:t>
            </a:r>
            <a:r>
              <a:rPr lang="tr-TR" sz="1200" dirty="0"/>
              <a:t> </a:t>
            </a:r>
            <a:r>
              <a:rPr lang="tr-TR" sz="1200" dirty="0" err="1"/>
              <a:t>BI</a:t>
            </a:r>
            <a:r>
              <a:rPr lang="tr-TR" sz="1200" dirty="0"/>
              <a:t> – </a:t>
            </a:r>
            <a:r>
              <a:rPr lang="tr-TR" sz="1200" dirty="0" err="1"/>
              <a:t>power</a:t>
            </a:r>
            <a:r>
              <a:rPr lang="tr-TR" sz="1200" dirty="0"/>
              <a:t> </a:t>
            </a:r>
            <a:r>
              <a:rPr lang="tr-TR" sz="1200" dirty="0" err="1"/>
              <a:t>query</a:t>
            </a:r>
            <a:r>
              <a:rPr lang="tr-TR" sz="1200" dirty="0"/>
              <a:t> </a:t>
            </a:r>
            <a:r>
              <a:rPr lang="tr-TR" sz="1200" dirty="0" err="1"/>
              <a:t>editor</a:t>
            </a:r>
            <a:r>
              <a:rPr lang="tr-TR" sz="1200" dirty="0"/>
              <a:t> </a:t>
            </a:r>
            <a:r>
              <a:rPr lang="tr-TR" sz="1200" dirty="0" err="1"/>
              <a:t>used</a:t>
            </a:r>
            <a:r>
              <a:rPr lang="tr-TR" sz="1200" dirty="0"/>
              <a:t> </a:t>
            </a:r>
            <a:r>
              <a:rPr lang="tr-TR" sz="1200" dirty="0" err="1"/>
              <a:t>for</a:t>
            </a:r>
            <a:r>
              <a:rPr lang="tr-TR" sz="1200" dirty="0"/>
              <a:t> </a:t>
            </a:r>
            <a:r>
              <a:rPr lang="tr-TR" sz="1200" dirty="0" err="1"/>
              <a:t>pre-analysis</a:t>
            </a:r>
            <a:r>
              <a:rPr lang="tr-TR" sz="1200" dirty="0"/>
              <a:t> </a:t>
            </a:r>
            <a:r>
              <a:rPr lang="tr-TR" sz="1200" dirty="0" err="1"/>
              <a:t>to</a:t>
            </a:r>
            <a:r>
              <a:rPr lang="tr-TR" sz="1200" dirty="0"/>
              <a:t> </a:t>
            </a:r>
            <a:r>
              <a:rPr lang="tr-TR" sz="1200" dirty="0" err="1"/>
              <a:t>develop</a:t>
            </a:r>
            <a:r>
              <a:rPr lang="tr-TR" sz="1200" dirty="0"/>
              <a:t> </a:t>
            </a:r>
            <a:r>
              <a:rPr lang="tr-TR" sz="1200" dirty="0" err="1"/>
              <a:t>project</a:t>
            </a:r>
            <a:r>
              <a:rPr lang="tr-TR" sz="1200" dirty="0"/>
              <a:t> </a:t>
            </a:r>
            <a:r>
              <a:rPr lang="tr-TR" sz="1200" dirty="0" err="1"/>
              <a:t>strategy</a:t>
            </a:r>
            <a:endParaRPr lang="tr-TR" sz="1200" dirty="0"/>
          </a:p>
          <a:p>
            <a:pPr marL="171450" lvl="2" indent="188913">
              <a:buFont typeface="Wingdings" panose="05000000000000000000" pitchFamily="2" charset="2"/>
              <a:buChar char="v"/>
            </a:pPr>
            <a:r>
              <a:rPr lang="tr-TR" sz="1200" dirty="0"/>
              <a:t>Statistical </a:t>
            </a:r>
            <a:r>
              <a:rPr lang="tr-TR" sz="1200" dirty="0" err="1"/>
              <a:t>categories</a:t>
            </a:r>
            <a:r>
              <a:rPr lang="tr-TR" sz="1200" dirty="0"/>
              <a:t> </a:t>
            </a:r>
            <a:r>
              <a:rPr lang="tr-TR" sz="1200" dirty="0" err="1"/>
              <a:t>developed</a:t>
            </a:r>
            <a:r>
              <a:rPr lang="tr-TR" sz="1200" dirty="0"/>
              <a:t> - </a:t>
            </a:r>
            <a:r>
              <a:rPr lang="tr-TR" sz="1200" dirty="0" err="1"/>
              <a:t>country</a:t>
            </a:r>
            <a:r>
              <a:rPr lang="tr-TR" sz="1200" dirty="0"/>
              <a:t>, </a:t>
            </a:r>
            <a:r>
              <a:rPr lang="tr-TR" sz="1200" dirty="0" err="1"/>
              <a:t>product</a:t>
            </a:r>
            <a:r>
              <a:rPr lang="tr-TR" sz="1200" dirty="0"/>
              <a:t>, </a:t>
            </a:r>
            <a:r>
              <a:rPr lang="tr-TR" sz="1200" dirty="0" err="1"/>
              <a:t>quantity</a:t>
            </a:r>
            <a:r>
              <a:rPr lang="tr-TR" sz="1200" dirty="0"/>
              <a:t>… </a:t>
            </a:r>
            <a:endParaRPr lang="en-US" sz="1200" dirty="0"/>
          </a:p>
          <a:p>
            <a:pPr marL="171450" lvl="2" indent="188913">
              <a:buFont typeface="Wingdings" panose="05000000000000000000" pitchFamily="2" charset="2"/>
              <a:buChar char="v"/>
            </a:pPr>
            <a:r>
              <a:rPr lang="tr-TR" sz="1200" dirty="0" err="1"/>
              <a:t>Power</a:t>
            </a:r>
            <a:r>
              <a:rPr lang="tr-TR" sz="1200" dirty="0"/>
              <a:t> </a:t>
            </a:r>
            <a:r>
              <a:rPr lang="tr-TR" sz="1200" dirty="0" err="1"/>
              <a:t>BI</a:t>
            </a:r>
            <a:r>
              <a:rPr lang="tr-TR" sz="1200" dirty="0"/>
              <a:t> – </a:t>
            </a:r>
            <a:r>
              <a:rPr lang="tr-TR" sz="1200" dirty="0" err="1"/>
              <a:t>added</a:t>
            </a:r>
            <a:r>
              <a:rPr lang="tr-TR" sz="1200" dirty="0"/>
              <a:t> </a:t>
            </a:r>
            <a:r>
              <a:rPr lang="tr-TR" sz="1200" dirty="0" err="1"/>
              <a:t>new</a:t>
            </a:r>
            <a:r>
              <a:rPr lang="tr-TR" sz="1200" dirty="0"/>
              <a:t> </a:t>
            </a:r>
            <a:r>
              <a:rPr lang="tr-TR" sz="1200" dirty="0" err="1"/>
              <a:t>measures</a:t>
            </a:r>
            <a:r>
              <a:rPr lang="tr-TR" sz="1200" dirty="0"/>
              <a:t> </a:t>
            </a:r>
            <a:r>
              <a:rPr lang="tr-TR" sz="1200" dirty="0" err="1"/>
              <a:t>for</a:t>
            </a:r>
            <a:r>
              <a:rPr lang="tr-TR" sz="1200" dirty="0"/>
              <a:t> </a:t>
            </a:r>
            <a:r>
              <a:rPr lang="tr-TR" sz="1200" dirty="0" err="1"/>
              <a:t>analysis</a:t>
            </a:r>
            <a:r>
              <a:rPr lang="tr-TR" sz="1200" dirty="0"/>
              <a:t> (</a:t>
            </a:r>
            <a:r>
              <a:rPr lang="tr-TR" sz="1200" dirty="0" err="1"/>
              <a:t>such</a:t>
            </a:r>
            <a:r>
              <a:rPr lang="tr-TR" sz="1200" dirty="0"/>
              <a:t> as </a:t>
            </a:r>
            <a:r>
              <a:rPr lang="tr-TR" sz="1200" dirty="0" err="1"/>
              <a:t>revenue</a:t>
            </a:r>
            <a:r>
              <a:rPr lang="tr-TR" sz="1200" dirty="0"/>
              <a:t>, </a:t>
            </a:r>
            <a:r>
              <a:rPr lang="tr-TR" sz="1200" dirty="0" err="1"/>
              <a:t>client</a:t>
            </a:r>
            <a:r>
              <a:rPr lang="tr-TR" sz="1200" dirty="0"/>
              <a:t> </a:t>
            </a:r>
            <a:r>
              <a:rPr lang="tr-TR" sz="1200" dirty="0" err="1"/>
              <a:t>type</a:t>
            </a:r>
            <a:r>
              <a:rPr lang="tr-TR" sz="1200" dirty="0"/>
              <a:t>, </a:t>
            </a:r>
            <a:r>
              <a:rPr lang="tr-TR" sz="1200" dirty="0" err="1"/>
              <a:t>average</a:t>
            </a:r>
            <a:r>
              <a:rPr lang="tr-TR" sz="1200" dirty="0"/>
              <a:t> </a:t>
            </a:r>
            <a:r>
              <a:rPr lang="tr-TR" sz="1200" dirty="0" err="1"/>
              <a:t>calculations</a:t>
            </a:r>
            <a:r>
              <a:rPr lang="tr-TR" sz="1200" dirty="0"/>
              <a:t>…) </a:t>
            </a:r>
          </a:p>
          <a:p>
            <a:pPr marL="171450" lvl="2" indent="188913">
              <a:buFont typeface="Wingdings" panose="05000000000000000000" pitchFamily="2" charset="2"/>
              <a:buChar char="v"/>
            </a:pPr>
            <a:endParaRPr lang="tr-TR" sz="1200" dirty="0"/>
          </a:p>
          <a:p>
            <a:pPr marL="171450" lvl="2"/>
            <a:endParaRPr lang="tr-TR" sz="1200" dirty="0"/>
          </a:p>
          <a:p>
            <a:pPr marL="171450" lvl="2" indent="188913">
              <a:buFont typeface="Wingdings" panose="05000000000000000000" pitchFamily="2" charset="2"/>
              <a:buChar char="v"/>
            </a:pPr>
            <a:endParaRPr lang="tr-TR" sz="1200" dirty="0"/>
          </a:p>
          <a:p>
            <a:pPr marL="171450" lvl="2" indent="188913">
              <a:buFont typeface="Wingdings" panose="05000000000000000000" pitchFamily="2" charset="2"/>
              <a:buChar char="v"/>
            </a:pPr>
            <a:endParaRPr lang="tr-TR" sz="1200" dirty="0"/>
          </a:p>
          <a:p>
            <a:pPr marL="171450" lvl="2" indent="188913">
              <a:buFont typeface="Wingdings" panose="05000000000000000000" pitchFamily="2" charset="2"/>
              <a:buChar char="v"/>
            </a:pPr>
            <a:endParaRPr lang="tr-TR" sz="1200" dirty="0"/>
          </a:p>
          <a:p>
            <a:endParaRPr lang="tr-TR" b="1" dirty="0"/>
          </a:p>
          <a:p>
            <a:endParaRPr lang="tr-TR" b="1" dirty="0"/>
          </a:p>
          <a:p>
            <a:endParaRPr lang="tr-TR" sz="1050" dirty="0"/>
          </a:p>
          <a:p>
            <a:endParaRPr lang="tr-TR" dirty="0"/>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665AFFF1-1C5B-6206-5BDD-ACE61677DF28}"/>
              </a:ext>
            </a:extLst>
          </p:cNvPr>
          <p:cNvSpPr txBox="1"/>
          <p:nvPr/>
        </p:nvSpPr>
        <p:spPr>
          <a:xfrm>
            <a:off x="7106400" y="1289176"/>
            <a:ext cx="1936800" cy="577081"/>
          </a:xfrm>
          <a:prstGeom prst="rect">
            <a:avLst/>
          </a:prstGeom>
          <a:noFill/>
        </p:spPr>
        <p:txBody>
          <a:bodyPr wrap="square">
            <a:spAutoFit/>
          </a:bodyPr>
          <a:lstStyle/>
          <a:p>
            <a:pPr algn="ctr"/>
            <a:r>
              <a:rPr lang="tr-TR" sz="1050" b="1" u="sng" dirty="0" err="1">
                <a:solidFill>
                  <a:srgbClr val="333333"/>
                </a:solidFill>
                <a:latin typeface="Open Sans" panose="020B0606030504020204" pitchFamily="34" charset="0"/>
              </a:rPr>
              <a:t>Technology</a:t>
            </a:r>
            <a:r>
              <a:rPr lang="tr-TR" sz="1050" b="1" u="sng" dirty="0">
                <a:solidFill>
                  <a:srgbClr val="333333"/>
                </a:solidFill>
                <a:latin typeface="Open Sans" panose="020B0606030504020204" pitchFamily="34" charset="0"/>
              </a:rPr>
              <a:t> &amp; Tools</a:t>
            </a: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Power</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BI</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Destop</a:t>
            </a:r>
            <a:endParaRPr lang="tr-TR" sz="1050"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163689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5. DATA </a:t>
            </a:r>
            <a:r>
              <a:rPr lang="tr-TR" dirty="0" err="1"/>
              <a:t>VISUALISATION</a:t>
            </a:r>
            <a:endParaRPr lang="tr-TR" dirty="0"/>
          </a:p>
        </p:txBody>
      </p:sp>
      <p:pic>
        <p:nvPicPr>
          <p:cNvPr id="5" name="Picture 4" descr="A screenshot of a graph&#10;&#10;Description automatically generated with low confidence">
            <a:extLst>
              <a:ext uri="{FF2B5EF4-FFF2-40B4-BE49-F238E27FC236}">
                <a16:creationId xmlns:a16="http://schemas.microsoft.com/office/drawing/2014/main" id="{8C430E3E-A17F-814B-B2CE-530139FF1EB5}"/>
              </a:ext>
            </a:extLst>
          </p:cNvPr>
          <p:cNvPicPr>
            <a:picLocks noChangeAspect="1"/>
          </p:cNvPicPr>
          <p:nvPr/>
        </p:nvPicPr>
        <p:blipFill>
          <a:blip r:embed="rId3"/>
          <a:stretch>
            <a:fillRect/>
          </a:stretch>
        </p:blipFill>
        <p:spPr>
          <a:xfrm>
            <a:off x="1002081" y="951760"/>
            <a:ext cx="7568420" cy="4191740"/>
          </a:xfrm>
          <a:prstGeom prst="rect">
            <a:avLst/>
          </a:prstGeom>
        </p:spPr>
      </p:pic>
    </p:spTree>
    <p:extLst>
      <p:ext uri="{BB962C8B-B14F-4D97-AF65-F5344CB8AC3E}">
        <p14:creationId xmlns:p14="http://schemas.microsoft.com/office/powerpoint/2010/main" val="187529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5. DATA </a:t>
            </a:r>
            <a:r>
              <a:rPr lang="tr-TR" dirty="0" err="1"/>
              <a:t>VISUALISATION</a:t>
            </a:r>
            <a:endParaRPr lang="tr-TR" dirty="0"/>
          </a:p>
        </p:txBody>
      </p:sp>
      <p:pic>
        <p:nvPicPr>
          <p:cNvPr id="3" name="Picture 2" descr="A screenshot of a computer&#10;&#10;Description automatically generated with medium confidence">
            <a:extLst>
              <a:ext uri="{FF2B5EF4-FFF2-40B4-BE49-F238E27FC236}">
                <a16:creationId xmlns:a16="http://schemas.microsoft.com/office/drawing/2014/main" id="{18CD7297-4911-2F5D-F4A1-88E339F5D6E7}"/>
              </a:ext>
            </a:extLst>
          </p:cNvPr>
          <p:cNvPicPr>
            <a:picLocks noChangeAspect="1"/>
          </p:cNvPicPr>
          <p:nvPr/>
        </p:nvPicPr>
        <p:blipFill>
          <a:blip r:embed="rId3"/>
          <a:stretch>
            <a:fillRect/>
          </a:stretch>
        </p:blipFill>
        <p:spPr>
          <a:xfrm>
            <a:off x="989555" y="894910"/>
            <a:ext cx="7565721" cy="4254143"/>
          </a:xfrm>
          <a:prstGeom prst="rect">
            <a:avLst/>
          </a:prstGeom>
        </p:spPr>
      </p:pic>
    </p:spTree>
    <p:extLst>
      <p:ext uri="{BB962C8B-B14F-4D97-AF65-F5344CB8AC3E}">
        <p14:creationId xmlns:p14="http://schemas.microsoft.com/office/powerpoint/2010/main" val="20312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5. DATA </a:t>
            </a:r>
            <a:r>
              <a:rPr lang="tr-TR" dirty="0" err="1"/>
              <a:t>VISUALISATION</a:t>
            </a:r>
            <a:endParaRPr lang="tr-TR" dirty="0"/>
          </a:p>
        </p:txBody>
      </p:sp>
      <p:pic>
        <p:nvPicPr>
          <p:cNvPr id="3" name="Picture 2" descr="A screenshot of a computer&#10;&#10;Description automatically generated">
            <a:extLst>
              <a:ext uri="{FF2B5EF4-FFF2-40B4-BE49-F238E27FC236}">
                <a16:creationId xmlns:a16="http://schemas.microsoft.com/office/drawing/2014/main" id="{5CC1FAA4-9842-2DDF-14DA-89FB27F6F926}"/>
              </a:ext>
            </a:extLst>
          </p:cNvPr>
          <p:cNvPicPr>
            <a:picLocks noChangeAspect="1"/>
          </p:cNvPicPr>
          <p:nvPr/>
        </p:nvPicPr>
        <p:blipFill>
          <a:blip r:embed="rId3"/>
          <a:stretch>
            <a:fillRect/>
          </a:stretch>
        </p:blipFill>
        <p:spPr>
          <a:xfrm>
            <a:off x="1124574" y="846540"/>
            <a:ext cx="6894852" cy="4296960"/>
          </a:xfrm>
          <a:prstGeom prst="rect">
            <a:avLst/>
          </a:prstGeom>
        </p:spPr>
      </p:pic>
    </p:spTree>
    <p:extLst>
      <p:ext uri="{BB962C8B-B14F-4D97-AF65-F5344CB8AC3E}">
        <p14:creationId xmlns:p14="http://schemas.microsoft.com/office/powerpoint/2010/main" val="416245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5. DATA </a:t>
            </a:r>
            <a:r>
              <a:rPr lang="tr-TR" dirty="0" err="1"/>
              <a:t>VISUALISATION</a:t>
            </a:r>
            <a:endParaRPr lang="tr-TR" dirty="0"/>
          </a:p>
        </p:txBody>
      </p:sp>
      <p:pic>
        <p:nvPicPr>
          <p:cNvPr id="3" name="Picture 2" descr="A screenshot of a computer&#10;&#10;Description automatically generated with medium confidence">
            <a:extLst>
              <a:ext uri="{FF2B5EF4-FFF2-40B4-BE49-F238E27FC236}">
                <a16:creationId xmlns:a16="http://schemas.microsoft.com/office/drawing/2014/main" id="{EAD60116-FE50-43D1-7432-22638CDD1EFA}"/>
              </a:ext>
            </a:extLst>
          </p:cNvPr>
          <p:cNvPicPr>
            <a:picLocks noChangeAspect="1"/>
          </p:cNvPicPr>
          <p:nvPr/>
        </p:nvPicPr>
        <p:blipFill>
          <a:blip r:embed="rId3"/>
          <a:stretch>
            <a:fillRect/>
          </a:stretch>
        </p:blipFill>
        <p:spPr>
          <a:xfrm>
            <a:off x="676405" y="1028581"/>
            <a:ext cx="8166970" cy="4114919"/>
          </a:xfrm>
          <a:prstGeom prst="rect">
            <a:avLst/>
          </a:prstGeom>
        </p:spPr>
      </p:pic>
    </p:spTree>
    <p:extLst>
      <p:ext uri="{BB962C8B-B14F-4D97-AF65-F5344CB8AC3E}">
        <p14:creationId xmlns:p14="http://schemas.microsoft.com/office/powerpoint/2010/main" val="297148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31" name="Google Shape;131;p23"/>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a:t>Introduction</a:t>
            </a:r>
            <a:endParaRPr/>
          </a:p>
        </p:txBody>
      </p:sp>
      <p:sp>
        <p:nvSpPr>
          <p:cNvPr id="132" name="Google Shape;132;p23"/>
          <p:cNvSpPr txBox="1"/>
          <p:nvPr/>
        </p:nvSpPr>
        <p:spPr>
          <a:xfrm>
            <a:off x="306800" y="989850"/>
            <a:ext cx="6678805" cy="31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en-US" dirty="0"/>
              <a:t>An online retail store has hired </a:t>
            </a:r>
            <a:r>
              <a:rPr lang="tr-TR" dirty="0"/>
              <a:t>me</a:t>
            </a:r>
            <a:r>
              <a:rPr lang="en-US" dirty="0"/>
              <a:t> as a consultant to review their data and provide insights that would be valuable to the </a:t>
            </a:r>
            <a:r>
              <a:rPr lang="en-US" b="1" dirty="0"/>
              <a:t>CEO</a:t>
            </a:r>
            <a:r>
              <a:rPr lang="en-US" dirty="0"/>
              <a:t> and </a:t>
            </a:r>
            <a:r>
              <a:rPr lang="en-US" b="1" dirty="0" err="1"/>
              <a:t>CMO</a:t>
            </a:r>
            <a:r>
              <a:rPr lang="en-US" dirty="0"/>
              <a:t> of the business. The business has been performing well and the management wants to </a:t>
            </a:r>
            <a:r>
              <a:rPr lang="en-US" dirty="0" err="1"/>
              <a:t>analyse</a:t>
            </a:r>
            <a:r>
              <a:rPr lang="en-US" dirty="0"/>
              <a:t> what the major contributing factors are to the revenue so they can strategically plan for next year.</a:t>
            </a:r>
            <a:endParaRPr lang="tr-TR" dirty="0"/>
          </a:p>
        </p:txBody>
      </p:sp>
      <p:pic>
        <p:nvPicPr>
          <p:cNvPr id="5" name="Picture 4" descr="A picture containing screenshot, graphics, design&#10;&#10;Description automatically generated">
            <a:extLst>
              <a:ext uri="{FF2B5EF4-FFF2-40B4-BE49-F238E27FC236}">
                <a16:creationId xmlns:a16="http://schemas.microsoft.com/office/drawing/2014/main" id="{F1F98AA3-A27B-E86F-E72D-C2E061F3F2D0}"/>
              </a:ext>
            </a:extLst>
          </p:cNvPr>
          <p:cNvPicPr>
            <a:picLocks noChangeAspect="1"/>
          </p:cNvPicPr>
          <p:nvPr/>
        </p:nvPicPr>
        <p:blipFill>
          <a:blip r:embed="rId3"/>
          <a:stretch>
            <a:fillRect/>
          </a:stretch>
        </p:blipFill>
        <p:spPr>
          <a:xfrm>
            <a:off x="7360713" y="185433"/>
            <a:ext cx="664160" cy="6907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6" name="Google Shape;176;p28"/>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err="1"/>
              <a:t>CONCLUSION</a:t>
            </a:r>
            <a:endParaRPr dirty="0"/>
          </a:p>
        </p:txBody>
      </p:sp>
      <p:sp>
        <p:nvSpPr>
          <p:cNvPr id="177" name="Google Shape;177;p28"/>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dirty="0" err="1">
                <a:solidFill>
                  <a:srgbClr val="595959"/>
                </a:solidFill>
                <a:latin typeface="Source Sans Pro"/>
                <a:ea typeface="Source Sans Pro"/>
                <a:cs typeface="Source Sans Pro"/>
                <a:sym typeface="Source Sans Pro"/>
              </a:rPr>
              <a:t>The</a:t>
            </a:r>
            <a:r>
              <a:rPr lang="tr-TR" sz="1500" dirty="0">
                <a:solidFill>
                  <a:srgbClr val="595959"/>
                </a:solidFill>
                <a:latin typeface="Source Sans Pro"/>
                <a:ea typeface="Source Sans Pro"/>
                <a:cs typeface="Source Sans Pro"/>
                <a:sym typeface="Source Sans Pro"/>
              </a:rPr>
              <a:t> main </a:t>
            </a:r>
            <a:r>
              <a:rPr lang="tr-TR" sz="1500" dirty="0" err="1">
                <a:solidFill>
                  <a:srgbClr val="595959"/>
                </a:solidFill>
                <a:latin typeface="Source Sans Pro"/>
                <a:ea typeface="Source Sans Pro"/>
                <a:cs typeface="Source Sans Pro"/>
                <a:sym typeface="Source Sans Pro"/>
              </a:rPr>
              <a:t>questions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are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answered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with</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this</a:t>
            </a:r>
            <a:r>
              <a:rPr lang="tr-TR" sz="1500" dirty="0">
                <a:solidFill>
                  <a:srgbClr val="595959"/>
                </a:solidFill>
                <a:latin typeface="Source Sans Pro"/>
                <a:ea typeface="Source Sans Pro"/>
                <a:cs typeface="Source Sans Pro"/>
                <a:sym typeface="Source Sans Pro"/>
              </a:rPr>
              <a:t> data </a:t>
            </a:r>
            <a:r>
              <a:rPr lang="tr-TR" sz="1500" dirty="0" err="1">
                <a:solidFill>
                  <a:srgbClr val="595959"/>
                </a:solidFill>
                <a:latin typeface="Source Sans Pro"/>
                <a:ea typeface="Source Sans Pro"/>
                <a:cs typeface="Source Sans Pro"/>
                <a:sym typeface="Source Sans Pro"/>
              </a:rPr>
              <a:t>analysis</a:t>
            </a:r>
            <a:r>
              <a:rPr lang="tr-TR" sz="1500" dirty="0">
                <a:solidFill>
                  <a:srgbClr val="595959"/>
                </a:solidFill>
                <a:latin typeface="Source Sans Pro"/>
                <a:ea typeface="Source Sans Pro"/>
                <a:cs typeface="Source Sans Pro"/>
                <a:sym typeface="Source Sans Pro"/>
              </a:rPr>
              <a:t>. Top Performance </a:t>
            </a:r>
            <a:r>
              <a:rPr lang="tr-TR" sz="1500" dirty="0" err="1">
                <a:solidFill>
                  <a:srgbClr val="595959"/>
                </a:solidFill>
                <a:latin typeface="Source Sans Pro"/>
                <a:ea typeface="Source Sans Pro"/>
                <a:cs typeface="Source Sans Pro"/>
                <a:sym typeface="Source Sans Pro"/>
              </a:rPr>
              <a:t>countries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renevue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quantity</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product</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distributions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and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relational</a:t>
            </a:r>
            <a:r>
              <a:rPr lang="tr-TR" sz="1500" dirty="0">
                <a:solidFill>
                  <a:srgbClr val="595959"/>
                </a:solidFill>
                <a:latin typeface="Source Sans Pro"/>
                <a:ea typeface="Source Sans Pro"/>
                <a:cs typeface="Source Sans Pro"/>
                <a:sym typeface="Source Sans Pro"/>
              </a:rPr>
              <a:t> data </a:t>
            </a:r>
            <a:r>
              <a:rPr lang="tr-TR" sz="1500" dirty="0" err="1">
                <a:solidFill>
                  <a:srgbClr val="595959"/>
                </a:solidFill>
                <a:latin typeface="Source Sans Pro"/>
                <a:ea typeface="Source Sans Pro"/>
                <a:cs typeface="Source Sans Pro"/>
                <a:sym typeface="Source Sans Pro"/>
              </a:rPr>
              <a:t>such</a:t>
            </a:r>
            <a:r>
              <a:rPr lang="tr-TR" sz="1500" dirty="0">
                <a:solidFill>
                  <a:srgbClr val="595959"/>
                </a:solidFill>
                <a:latin typeface="Source Sans Pro"/>
                <a:ea typeface="Source Sans Pro"/>
                <a:cs typeface="Source Sans Pro"/>
                <a:sym typeface="Source Sans Pro"/>
              </a:rPr>
              <a:t> as </a:t>
            </a:r>
            <a:r>
              <a:rPr lang="tr-TR" sz="1500" dirty="0" err="1">
                <a:solidFill>
                  <a:srgbClr val="595959"/>
                </a:solidFill>
                <a:latin typeface="Source Sans Pro"/>
                <a:ea typeface="Source Sans Pro"/>
                <a:cs typeface="Source Sans Pro"/>
                <a:sym typeface="Source Sans Pro"/>
              </a:rPr>
              <a:t>month</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based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and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country</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based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are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created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for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this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report</a:t>
            </a:r>
            <a:r>
              <a:rPr lang="tr-TR" sz="1500" dirty="0">
                <a:solidFill>
                  <a:srgbClr val="595959"/>
                </a:solidFill>
                <a:latin typeface="Source Sans Pro"/>
                <a:ea typeface="Source Sans Pro"/>
                <a:cs typeface="Source Sans Pro"/>
                <a:sym typeface="Source Sans Pro"/>
              </a:rPr>
              <a:t>.</a:t>
            </a:r>
          </a:p>
          <a:p>
            <a:pPr marL="0" lvl="0" indent="0" algn="l" rtl="0">
              <a:spcBef>
                <a:spcPts val="0"/>
              </a:spcBef>
              <a:spcAft>
                <a:spcPts val="0"/>
              </a:spcAft>
              <a:buNone/>
            </a:pPr>
            <a:endParaRPr lang="tr-TR"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tr-TR" sz="1500" dirty="0" err="1">
                <a:solidFill>
                  <a:srgbClr val="595959"/>
                </a:solidFill>
                <a:latin typeface="Source Sans Pro"/>
                <a:ea typeface="Source Sans Pro"/>
                <a:cs typeface="Source Sans Pro"/>
                <a:sym typeface="Source Sans Pro"/>
              </a:rPr>
              <a:t>There</a:t>
            </a:r>
            <a:r>
              <a:rPr lang="tr-TR" sz="1500" dirty="0">
                <a:solidFill>
                  <a:srgbClr val="595959"/>
                </a:solidFill>
                <a:latin typeface="Source Sans Pro"/>
                <a:ea typeface="Source Sans Pro"/>
                <a:cs typeface="Source Sans Pro"/>
                <a:sym typeface="Source Sans Pro"/>
              </a:rPr>
              <a:t> is </a:t>
            </a:r>
            <a:r>
              <a:rPr lang="tr-TR" sz="1500" dirty="0" err="1">
                <a:solidFill>
                  <a:srgbClr val="595959"/>
                </a:solidFill>
                <a:latin typeface="Source Sans Pro"/>
                <a:ea typeface="Source Sans Pro"/>
                <a:cs typeface="Source Sans Pro"/>
                <a:sym typeface="Source Sans Pro"/>
              </a:rPr>
              <a:t>no</a:t>
            </a:r>
            <a:r>
              <a:rPr lang="tr-TR" sz="1500" dirty="0">
                <a:solidFill>
                  <a:srgbClr val="595959"/>
                </a:solidFill>
                <a:latin typeface="Source Sans Pro"/>
                <a:ea typeface="Source Sans Pro"/>
                <a:cs typeface="Source Sans Pro"/>
                <a:sym typeface="Source Sans Pro"/>
              </a:rPr>
              <a:t> data </a:t>
            </a:r>
            <a:r>
              <a:rPr lang="tr-TR" sz="1500" dirty="0" err="1">
                <a:solidFill>
                  <a:srgbClr val="595959"/>
                </a:solidFill>
                <a:latin typeface="Source Sans Pro"/>
                <a:ea typeface="Source Sans Pro"/>
                <a:cs typeface="Source Sans Pro"/>
                <a:sym typeface="Source Sans Pro"/>
              </a:rPr>
              <a:t>for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client</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segmentation</a:t>
            </a:r>
            <a:r>
              <a:rPr lang="tr-TR" sz="1500" dirty="0">
                <a:solidFill>
                  <a:srgbClr val="595959"/>
                </a:solidFill>
                <a:latin typeface="Source Sans Pro"/>
                <a:ea typeface="Source Sans Pro"/>
                <a:cs typeface="Source Sans Pro"/>
                <a:sym typeface="Source Sans Pro"/>
              </a:rPr>
              <a:t> (it </a:t>
            </a:r>
            <a:r>
              <a:rPr lang="tr-TR" sz="1500" dirty="0" err="1">
                <a:solidFill>
                  <a:srgbClr val="595959"/>
                </a:solidFill>
                <a:latin typeface="Source Sans Pro"/>
                <a:ea typeface="Source Sans Pro"/>
                <a:cs typeface="Source Sans Pro"/>
                <a:sym typeface="Source Sans Pro"/>
              </a:rPr>
              <a:t>should</a:t>
            </a:r>
            <a:r>
              <a:rPr lang="tr-TR" sz="1500" dirty="0">
                <a:solidFill>
                  <a:srgbClr val="595959"/>
                </a:solidFill>
                <a:latin typeface="Source Sans Pro"/>
                <a:ea typeface="Source Sans Pro"/>
                <a:cs typeface="Source Sans Pro"/>
                <a:sym typeface="Source Sans Pro"/>
              </a:rPr>
              <a:t> be a </a:t>
            </a:r>
            <a:r>
              <a:rPr lang="tr-TR" sz="1500" dirty="0" err="1">
                <a:solidFill>
                  <a:srgbClr val="595959"/>
                </a:solidFill>
                <a:latin typeface="Source Sans Pro"/>
                <a:ea typeface="Source Sans Pro"/>
                <a:cs typeface="Source Sans Pro"/>
                <a:sym typeface="Source Sans Pro"/>
              </a:rPr>
              <a:t>managerial</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decision</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such</a:t>
            </a:r>
            <a:r>
              <a:rPr lang="tr-TR" sz="1500" dirty="0">
                <a:solidFill>
                  <a:srgbClr val="595959"/>
                </a:solidFill>
                <a:latin typeface="Source Sans Pro"/>
                <a:ea typeface="Source Sans Pro"/>
                <a:cs typeface="Source Sans Pro"/>
                <a:sym typeface="Source Sans Pro"/>
              </a:rPr>
              <a:t> as </a:t>
            </a:r>
            <a:r>
              <a:rPr lang="tr-TR" sz="1500" dirty="0" err="1">
                <a:solidFill>
                  <a:srgbClr val="595959"/>
                </a:solidFill>
                <a:latin typeface="Source Sans Pro"/>
                <a:ea typeface="Source Sans Pro"/>
                <a:cs typeface="Source Sans Pro"/>
                <a:sym typeface="Source Sans Pro"/>
              </a:rPr>
              <a:t>repeating</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customer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quantity</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levels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or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only</a:t>
            </a:r>
            <a:r>
              <a:rPr lang="tr-TR" sz="1500" dirty="0">
                <a:solidFill>
                  <a:srgbClr val="595959"/>
                </a:solidFill>
                <a:latin typeface="Source Sans Pro"/>
                <a:ea typeface="Source Sans Pro"/>
                <a:cs typeface="Source Sans Pro"/>
                <a:sym typeface="Source Sans Pro"/>
              </a:rPr>
              <a:t> total </a:t>
            </a:r>
            <a:r>
              <a:rPr lang="tr-TR" sz="1500" dirty="0" err="1">
                <a:solidFill>
                  <a:srgbClr val="595959"/>
                </a:solidFill>
                <a:latin typeface="Source Sans Pro"/>
                <a:ea typeface="Source Sans Pro"/>
                <a:cs typeface="Source Sans Pro"/>
                <a:sym typeface="Source Sans Pro"/>
              </a:rPr>
              <a:t>revenue</a:t>
            </a:r>
            <a:r>
              <a:rPr lang="tr-TR" sz="1500" dirty="0">
                <a:solidFill>
                  <a:srgbClr val="595959"/>
                </a:solidFill>
                <a:latin typeface="Source Sans Pro"/>
                <a:ea typeface="Source Sans Pro"/>
                <a:cs typeface="Source Sans Pro"/>
                <a:sym typeface="Source Sans Pro"/>
              </a:rPr>
              <a:t>) but can be </a:t>
            </a:r>
            <a:r>
              <a:rPr lang="tr-TR" sz="1500" dirty="0" err="1">
                <a:solidFill>
                  <a:srgbClr val="595959"/>
                </a:solidFill>
                <a:latin typeface="Source Sans Pro"/>
                <a:ea typeface="Source Sans Pro"/>
                <a:cs typeface="Source Sans Pro"/>
                <a:sym typeface="Source Sans Pro"/>
              </a:rPr>
              <a:t>easily</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calculated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and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visualised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under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this</a:t>
            </a:r>
            <a:r>
              <a:rPr lang="tr-TR" sz="1500" dirty="0">
                <a:solidFill>
                  <a:srgbClr val="595959"/>
                </a:solidFill>
                <a:latin typeface="Source Sans Pro"/>
                <a:ea typeface="Source Sans Pro"/>
                <a:cs typeface="Source Sans Pro"/>
                <a:sym typeface="Source Sans Pro"/>
              </a:rPr>
              <a:t> Project.</a:t>
            </a:r>
          </a:p>
          <a:p>
            <a:pPr marL="0" lvl="0" indent="0" algn="l" rtl="0">
              <a:spcBef>
                <a:spcPts val="0"/>
              </a:spcBef>
              <a:spcAft>
                <a:spcPts val="0"/>
              </a:spcAft>
              <a:buNone/>
            </a:pPr>
            <a:endParaRPr lang="tr-TR"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tr-TR" sz="1500" dirty="0" err="1">
                <a:solidFill>
                  <a:srgbClr val="595959"/>
                </a:solidFill>
                <a:latin typeface="Source Sans Pro"/>
                <a:ea typeface="Source Sans Pro"/>
                <a:cs typeface="Source Sans Pro"/>
                <a:sym typeface="Source Sans Pro"/>
              </a:rPr>
              <a:t>There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are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no</a:t>
            </a:r>
            <a:r>
              <a:rPr lang="tr-TR" sz="1500" dirty="0">
                <a:solidFill>
                  <a:srgbClr val="595959"/>
                </a:solidFill>
                <a:latin typeface="Source Sans Pro"/>
                <a:ea typeface="Source Sans Pro"/>
                <a:cs typeface="Source Sans Pro"/>
                <a:sym typeface="Source Sans Pro"/>
              </a:rPr>
              <a:t> data </a:t>
            </a:r>
            <a:r>
              <a:rPr lang="tr-TR" sz="1500" dirty="0" err="1">
                <a:solidFill>
                  <a:srgbClr val="595959"/>
                </a:solidFill>
                <a:latin typeface="Source Sans Pro"/>
                <a:ea typeface="Source Sans Pro"/>
                <a:cs typeface="Source Sans Pro"/>
                <a:sym typeface="Source Sans Pro"/>
              </a:rPr>
              <a:t>for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calculating</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profit</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levels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this</a:t>
            </a:r>
            <a:r>
              <a:rPr lang="tr-TR" sz="1500" dirty="0">
                <a:solidFill>
                  <a:srgbClr val="595959"/>
                </a:solidFill>
                <a:latin typeface="Source Sans Pro"/>
                <a:ea typeface="Source Sans Pro"/>
                <a:cs typeface="Source Sans Pro"/>
                <a:sym typeface="Source Sans Pro"/>
              </a:rPr>
              <a:t> can be a </a:t>
            </a:r>
            <a:r>
              <a:rPr lang="tr-TR" sz="1500" dirty="0" err="1">
                <a:solidFill>
                  <a:srgbClr val="595959"/>
                </a:solidFill>
                <a:latin typeface="Source Sans Pro"/>
                <a:ea typeface="Source Sans Pro"/>
                <a:cs typeface="Source Sans Pro"/>
                <a:sym typeface="Source Sans Pro"/>
              </a:rPr>
              <a:t>valuable</a:t>
            </a:r>
            <a:r>
              <a:rPr lang="tr-TR" sz="1500" dirty="0">
                <a:solidFill>
                  <a:srgbClr val="595959"/>
                </a:solidFill>
                <a:latin typeface="Source Sans Pro"/>
                <a:ea typeface="Source Sans Pro"/>
                <a:cs typeface="Source Sans Pro"/>
                <a:sym typeface="Source Sans Pro"/>
              </a:rPr>
              <a:t> data </a:t>
            </a:r>
            <a:r>
              <a:rPr lang="tr-TR" sz="1500" dirty="0" err="1">
                <a:solidFill>
                  <a:srgbClr val="595959"/>
                </a:solidFill>
                <a:latin typeface="Source Sans Pro"/>
                <a:ea typeface="Source Sans Pro"/>
                <a:cs typeface="Source Sans Pro"/>
                <a:sym typeface="Source Sans Pro"/>
              </a:rPr>
              <a:t>for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deciding</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further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strategies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for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focusing</a:t>
            </a:r>
            <a:r>
              <a:rPr lang="tr-TR" sz="1500" dirty="0">
                <a:solidFill>
                  <a:srgbClr val="595959"/>
                </a:solidFill>
                <a:latin typeface="Source Sans Pro"/>
                <a:ea typeface="Source Sans Pro"/>
                <a:cs typeface="Source Sans Pro"/>
                <a:sym typeface="Source Sans Pro"/>
              </a:rPr>
              <a:t> market </a:t>
            </a:r>
            <a:r>
              <a:rPr lang="tr-TR" sz="1500" dirty="0" err="1">
                <a:solidFill>
                  <a:srgbClr val="595959"/>
                </a:solidFill>
                <a:latin typeface="Source Sans Pro"/>
                <a:ea typeface="Source Sans Pro"/>
                <a:cs typeface="Source Sans Pro"/>
                <a:sym typeface="Source Sans Pro"/>
              </a:rPr>
              <a:t>expansions</a:t>
            </a:r>
            <a:r>
              <a:rPr lang="tr-TR" sz="1500" dirty="0">
                <a:solidFill>
                  <a:srgbClr val="595959"/>
                </a:solidFill>
                <a:latin typeface="Source Sans Pro"/>
                <a:ea typeface="Source Sans Pro"/>
                <a:cs typeface="Source Sans Pro"/>
                <a:sym typeface="Source Sans Pro"/>
              </a:rPr>
              <a:t>. </a:t>
            </a:r>
          </a:p>
          <a:p>
            <a:pPr marL="0" lvl="0" indent="0" algn="l" rtl="0">
              <a:spcBef>
                <a:spcPts val="0"/>
              </a:spcBef>
              <a:spcAft>
                <a:spcPts val="0"/>
              </a:spcAft>
              <a:buNone/>
            </a:pPr>
            <a:endParaRPr lang="tr-TR"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tr-TR" sz="1500" dirty="0">
                <a:solidFill>
                  <a:srgbClr val="595959"/>
                </a:solidFill>
                <a:latin typeface="Source Sans Pro"/>
                <a:ea typeface="Source Sans Pro"/>
                <a:cs typeface="Source Sans Pro"/>
                <a:sym typeface="Source Sans Pro"/>
              </a:rPr>
              <a:t>UK data is </a:t>
            </a:r>
            <a:r>
              <a:rPr lang="tr-TR" sz="1500" dirty="0" err="1">
                <a:solidFill>
                  <a:srgbClr val="595959"/>
                </a:solidFill>
                <a:latin typeface="Source Sans Pro"/>
                <a:ea typeface="Source Sans Pro"/>
                <a:cs typeface="Source Sans Pro"/>
                <a:sym typeface="Source Sans Pro"/>
              </a:rPr>
              <a:t>the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biggest</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outlier</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so</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this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removed</a:t>
            </a:r>
            <a:r>
              <a:rPr lang="tr-TR" sz="1500" dirty="0">
                <a:solidFill>
                  <a:srgbClr val="595959"/>
                </a:solidFill>
                <a:latin typeface="Source Sans Pro"/>
                <a:ea typeface="Source Sans Pro"/>
                <a:cs typeface="Source Sans Pro"/>
                <a:sym typeface="Source Sans Pro"/>
              </a:rPr>
              <a:t> from </a:t>
            </a:r>
            <a:r>
              <a:rPr lang="tr-TR" sz="1500" dirty="0" err="1">
                <a:solidFill>
                  <a:srgbClr val="595959"/>
                </a:solidFill>
                <a:latin typeface="Source Sans Pro"/>
                <a:ea typeface="Source Sans Pro"/>
                <a:cs typeface="Source Sans Pro"/>
                <a:sym typeface="Source Sans Pro"/>
              </a:rPr>
              <a:t>most</a:t>
            </a:r>
            <a:r>
              <a:rPr lang="tr-TR" sz="1500" dirty="0">
                <a:solidFill>
                  <a:srgbClr val="595959"/>
                </a:solidFill>
                <a:latin typeface="Source Sans Pro"/>
                <a:ea typeface="Source Sans Pro"/>
                <a:cs typeface="Source Sans Pro"/>
                <a:sym typeface="Source Sans Pro"/>
              </a:rPr>
              <a:t> of </a:t>
            </a:r>
            <a:r>
              <a:rPr lang="tr-TR" sz="1500" dirty="0" err="1">
                <a:solidFill>
                  <a:srgbClr val="595959"/>
                </a:solidFill>
                <a:latin typeface="Source Sans Pro"/>
                <a:ea typeface="Source Sans Pro"/>
                <a:cs typeface="Source Sans Pro"/>
                <a:sym typeface="Source Sans Pro"/>
              </a:rPr>
              <a:t>the</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analysis</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and</a:t>
            </a:r>
            <a:r>
              <a:rPr lang="tr-TR" sz="1500" dirty="0">
                <a:solidFill>
                  <a:srgbClr val="595959"/>
                </a:solidFill>
                <a:latin typeface="Source Sans Pro"/>
                <a:ea typeface="Source Sans Pro"/>
                <a:cs typeface="Source Sans Pro"/>
                <a:sym typeface="Source Sans Pro"/>
              </a:rPr>
              <a:t> </a:t>
            </a:r>
            <a:r>
              <a:rPr lang="tr-TR" sz="1500" dirty="0" err="1">
                <a:solidFill>
                  <a:srgbClr val="595959"/>
                </a:solidFill>
                <a:latin typeface="Source Sans Pro"/>
                <a:ea typeface="Source Sans Pro"/>
                <a:cs typeface="Source Sans Pro"/>
                <a:sym typeface="Source Sans Pro"/>
              </a:rPr>
              <a:t>graphs</a:t>
            </a:r>
            <a:r>
              <a:rPr lang="tr-TR" sz="1500">
                <a:solidFill>
                  <a:srgbClr val="595959"/>
                </a:solidFill>
                <a:latin typeface="Source Sans Pro"/>
                <a:ea typeface="Source Sans Pro"/>
                <a:cs typeface="Source Sans Pro"/>
                <a:sym typeface="Source Sans Pro"/>
              </a:rPr>
              <a:t>. </a:t>
            </a:r>
            <a:endParaRPr lang="tr-TR" sz="1500" dirty="0">
              <a:solidFill>
                <a:srgbClr val="595959"/>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a:t>How does data add value to organisations?</a:t>
            </a:r>
            <a:endParaRPr/>
          </a:p>
        </p:txBody>
      </p:sp>
      <p:sp>
        <p:nvSpPr>
          <p:cNvPr id="141" name="Google Shape;141;p24"/>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rgbClr val="333333"/>
                </a:solidFill>
                <a:effectLst/>
                <a:latin typeface="Open Sans" panose="020B0606030504020204" pitchFamily="34" charset="0"/>
              </a:rPr>
              <a:t>The leadership is interested in viewing the metrics from both an operations and marketing perspective. Management also intends to expand the business and is interested in seeking guidance into areas that are performing well so they can keep a clear focus on what’s working. They would also like to view different metrics based on the demographic information that is available in the data.</a:t>
            </a:r>
            <a:endParaRPr lang="tr-TR" sz="1600" b="0" i="0" dirty="0">
              <a:solidFill>
                <a:srgbClr val="333333"/>
              </a:solidFill>
              <a:effectLst/>
              <a:latin typeface="Open Sans" panose="020B0606030504020204" pitchFamily="34" charset="0"/>
            </a:endParaRPr>
          </a:p>
          <a:p>
            <a:pPr marL="0" lvl="0" indent="0" algn="just" rtl="0">
              <a:spcBef>
                <a:spcPts val="0"/>
              </a:spcBef>
              <a:spcAft>
                <a:spcPts val="0"/>
              </a:spcAft>
              <a:buNone/>
            </a:pPr>
            <a:endParaRPr lang="tr-TR" sz="1600" dirty="0">
              <a:solidFill>
                <a:srgbClr val="333333"/>
              </a:solidFill>
              <a:latin typeface="Open Sans" panose="020B0606030504020204" pitchFamily="34" charset="0"/>
              <a:ea typeface="Source Sans Pro"/>
              <a:cs typeface="Source Sans Pro"/>
              <a:sym typeface="Source Sans Pro"/>
            </a:endParaRPr>
          </a:p>
          <a:p>
            <a:pPr marL="0" lvl="0" indent="0" algn="just" rtl="0">
              <a:spcBef>
                <a:spcPts val="0"/>
              </a:spcBef>
              <a:spcAft>
                <a:spcPts val="0"/>
              </a:spcAft>
              <a:buNone/>
            </a:pPr>
            <a:r>
              <a:rPr lang="en-GB" sz="1600" dirty="0">
                <a:solidFill>
                  <a:srgbClr val="333333"/>
                </a:solidFill>
                <a:latin typeface="Open Sans" panose="020B0606030504020204" pitchFamily="34" charset="0"/>
                <a:ea typeface="Source Sans Pro"/>
                <a:cs typeface="Source Sans Pro"/>
                <a:sym typeface="Source Sans Pro"/>
              </a:rPr>
              <a:t>This</a:t>
            </a:r>
            <a:r>
              <a:rPr lang="tr-TR" sz="1600" dirty="0">
                <a:solidFill>
                  <a:srgbClr val="333333"/>
                </a:solidFill>
                <a:latin typeface="Open Sans" panose="020B0606030504020204" pitchFamily="34" charset="0"/>
                <a:ea typeface="Source Sans Pro"/>
                <a:cs typeface="Source Sans Pro"/>
                <a:sym typeface="Source Sans Pro"/>
              </a:rPr>
              <a:t> data </a:t>
            </a:r>
            <a:r>
              <a:rPr lang="en-GB" sz="1600" dirty="0">
                <a:solidFill>
                  <a:srgbClr val="333333"/>
                </a:solidFill>
                <a:latin typeface="Open Sans" panose="020B0606030504020204" pitchFamily="34" charset="0"/>
                <a:ea typeface="Source Sans Pro"/>
                <a:cs typeface="Source Sans Pro"/>
                <a:sym typeface="Source Sans Pro"/>
              </a:rPr>
              <a:t>analysis</a:t>
            </a:r>
            <a:r>
              <a:rPr lang="tr-TR" sz="1600" dirty="0">
                <a:solidFill>
                  <a:srgbClr val="333333"/>
                </a:solidFill>
                <a:latin typeface="Open Sans" panose="020B0606030504020204" pitchFamily="34" charset="0"/>
                <a:ea typeface="Source Sans Pro"/>
                <a:cs typeface="Source Sans Pro"/>
                <a:sym typeface="Source Sans Pro"/>
              </a:rPr>
              <a:t> </a:t>
            </a:r>
            <a:r>
              <a:rPr lang="tr-TR" sz="1600" dirty="0" err="1">
                <a:solidFill>
                  <a:srgbClr val="333333"/>
                </a:solidFill>
                <a:latin typeface="Open Sans" panose="020B0606030504020204" pitchFamily="34" charset="0"/>
                <a:ea typeface="Source Sans Pro"/>
                <a:cs typeface="Source Sans Pro"/>
                <a:sym typeface="Source Sans Pro"/>
              </a:rPr>
              <a:t>project</a:t>
            </a:r>
            <a:r>
              <a:rPr lang="tr-TR" sz="1600" dirty="0">
                <a:solidFill>
                  <a:srgbClr val="333333"/>
                </a:solidFill>
                <a:latin typeface="Open Sans" panose="020B0606030504020204" pitchFamily="34" charset="0"/>
                <a:ea typeface="Source Sans Pro"/>
                <a:cs typeface="Source Sans Pro"/>
                <a:sym typeface="Source Sans Pro"/>
              </a:rPr>
              <a:t> is going </a:t>
            </a:r>
            <a:r>
              <a:rPr lang="en-GB" sz="1600" dirty="0">
                <a:solidFill>
                  <a:srgbClr val="333333"/>
                </a:solidFill>
                <a:latin typeface="Open Sans" panose="020B0606030504020204" pitchFamily="34" charset="0"/>
                <a:ea typeface="Source Sans Pro"/>
                <a:cs typeface="Source Sans Pro"/>
                <a:sym typeface="Source Sans Pro"/>
              </a:rPr>
              <a:t>to</a:t>
            </a:r>
            <a:r>
              <a:rPr lang="tr-TR" sz="1600" dirty="0">
                <a:solidFill>
                  <a:srgbClr val="333333"/>
                </a:solidFill>
                <a:latin typeface="Open Sans" panose="020B0606030504020204" pitchFamily="34" charset="0"/>
                <a:ea typeface="Source Sans Pro"/>
                <a:cs typeface="Source Sans Pro"/>
                <a:sym typeface="Source Sans Pro"/>
              </a:rPr>
              <a:t> </a:t>
            </a:r>
            <a:r>
              <a:rPr lang="tr-TR" sz="1600" dirty="0" err="1">
                <a:solidFill>
                  <a:srgbClr val="333333"/>
                </a:solidFill>
                <a:latin typeface="Open Sans" panose="020B0606030504020204" pitchFamily="34" charset="0"/>
                <a:ea typeface="Source Sans Pro"/>
                <a:cs typeface="Source Sans Pro"/>
                <a:sym typeface="Source Sans Pro"/>
              </a:rPr>
              <a:t>support</a:t>
            </a:r>
            <a:r>
              <a:rPr lang="tr-TR" sz="1600" dirty="0">
                <a:solidFill>
                  <a:srgbClr val="333333"/>
                </a:solidFill>
                <a:latin typeface="Open Sans" panose="020B0606030504020204" pitchFamily="34" charset="0"/>
                <a:ea typeface="Source Sans Pro"/>
                <a:cs typeface="Source Sans Pro"/>
                <a:sym typeface="Source Sans Pro"/>
              </a:rPr>
              <a:t> C-Level </a:t>
            </a:r>
            <a:r>
              <a:rPr lang="tr-TR" sz="1600" dirty="0" err="1">
                <a:solidFill>
                  <a:srgbClr val="333333"/>
                </a:solidFill>
                <a:latin typeface="Open Sans" panose="020B0606030504020204" pitchFamily="34" charset="0"/>
                <a:ea typeface="Source Sans Pro"/>
                <a:cs typeface="Source Sans Pro"/>
                <a:sym typeface="Source Sans Pro"/>
              </a:rPr>
              <a:t>managers</a:t>
            </a:r>
            <a:r>
              <a:rPr lang="tr-TR" sz="1600" dirty="0">
                <a:solidFill>
                  <a:srgbClr val="333333"/>
                </a:solidFill>
                <a:latin typeface="Open Sans" panose="020B0606030504020204" pitchFamily="34" charset="0"/>
                <a:ea typeface="Source Sans Pro"/>
                <a:cs typeface="Source Sans Pro"/>
                <a:sym typeface="Source Sans Pro"/>
              </a:rPr>
              <a:t> in </a:t>
            </a:r>
            <a:r>
              <a:rPr lang="tr-TR" sz="1600" dirty="0" err="1">
                <a:solidFill>
                  <a:srgbClr val="333333"/>
                </a:solidFill>
                <a:latin typeface="Open Sans" panose="020B0606030504020204" pitchFamily="34" charset="0"/>
                <a:ea typeface="Source Sans Pro"/>
                <a:cs typeface="Source Sans Pro"/>
                <a:sym typeface="Source Sans Pro"/>
              </a:rPr>
              <a:t>their</a:t>
            </a:r>
            <a:r>
              <a:rPr lang="tr-TR" sz="1600" dirty="0">
                <a:solidFill>
                  <a:srgbClr val="333333"/>
                </a:solidFill>
                <a:latin typeface="Open Sans" panose="020B0606030504020204" pitchFamily="34" charset="0"/>
                <a:ea typeface="Source Sans Pro"/>
                <a:cs typeface="Source Sans Pro"/>
                <a:sym typeface="Source Sans Pro"/>
              </a:rPr>
              <a:t> </a:t>
            </a:r>
            <a:r>
              <a:rPr lang="tr-TR" sz="1600" dirty="0" err="1">
                <a:solidFill>
                  <a:srgbClr val="333333"/>
                </a:solidFill>
                <a:latin typeface="Open Sans" panose="020B0606030504020204" pitchFamily="34" charset="0"/>
                <a:ea typeface="Source Sans Pro"/>
                <a:cs typeface="Source Sans Pro"/>
                <a:sym typeface="Source Sans Pro"/>
              </a:rPr>
              <a:t>next</a:t>
            </a:r>
            <a:r>
              <a:rPr lang="tr-TR" sz="1600" dirty="0">
                <a:solidFill>
                  <a:srgbClr val="333333"/>
                </a:solidFill>
                <a:latin typeface="Open Sans" panose="020B0606030504020204" pitchFamily="34" charset="0"/>
                <a:ea typeface="Source Sans Pro"/>
                <a:cs typeface="Source Sans Pro"/>
                <a:sym typeface="Source Sans Pro"/>
              </a:rPr>
              <a:t> </a:t>
            </a:r>
            <a:r>
              <a:rPr lang="tr-TR" sz="1600" dirty="0" err="1">
                <a:solidFill>
                  <a:srgbClr val="333333"/>
                </a:solidFill>
                <a:latin typeface="Open Sans" panose="020B0606030504020204" pitchFamily="34" charset="0"/>
                <a:ea typeface="Source Sans Pro"/>
                <a:cs typeface="Source Sans Pro"/>
                <a:sym typeface="Source Sans Pro"/>
              </a:rPr>
              <a:t>year</a:t>
            </a:r>
            <a:r>
              <a:rPr lang="tr-TR" sz="1600" dirty="0">
                <a:solidFill>
                  <a:srgbClr val="333333"/>
                </a:solidFill>
                <a:latin typeface="Open Sans" panose="020B0606030504020204" pitchFamily="34" charset="0"/>
                <a:ea typeface="Source Sans Pro"/>
                <a:cs typeface="Source Sans Pro"/>
                <a:sym typeface="Source Sans Pro"/>
              </a:rPr>
              <a:t> </a:t>
            </a:r>
            <a:r>
              <a:rPr lang="tr-TR" sz="1600" dirty="0" err="1">
                <a:solidFill>
                  <a:srgbClr val="333333"/>
                </a:solidFill>
                <a:latin typeface="Open Sans" panose="020B0606030504020204" pitchFamily="34" charset="0"/>
                <a:ea typeface="Source Sans Pro"/>
                <a:cs typeface="Source Sans Pro"/>
                <a:sym typeface="Source Sans Pro"/>
              </a:rPr>
              <a:t>strategies</a:t>
            </a:r>
            <a:r>
              <a:rPr lang="tr-TR" sz="1600" dirty="0">
                <a:solidFill>
                  <a:srgbClr val="333333"/>
                </a:solidFill>
                <a:latin typeface="Open Sans" panose="020B0606030504020204" pitchFamily="34" charset="0"/>
                <a:ea typeface="Source Sans Pro"/>
                <a:cs typeface="Source Sans Pro"/>
                <a:sym typeface="Source Sans Pro"/>
              </a:rPr>
              <a:t>. </a:t>
            </a:r>
            <a:endParaRPr lang="en-US" sz="1200" dirty="0">
              <a:solidFill>
                <a:srgbClr val="595959"/>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4" name="Picture 3">
            <a:extLst>
              <a:ext uri="{FF2B5EF4-FFF2-40B4-BE49-F238E27FC236}">
                <a16:creationId xmlns:a16="http://schemas.microsoft.com/office/drawing/2014/main" id="{63A6E596-3B3B-B5F0-FF27-4EEE3088A5B4}"/>
              </a:ext>
            </a:extLst>
          </p:cNvPr>
          <p:cNvPicPr>
            <a:picLocks noChangeAspect="1"/>
          </p:cNvPicPr>
          <p:nvPr/>
        </p:nvPicPr>
        <p:blipFill>
          <a:blip r:embed="rId3"/>
          <a:stretch>
            <a:fillRect/>
          </a:stretch>
        </p:blipFill>
        <p:spPr>
          <a:xfrm>
            <a:off x="5360818" y="1254035"/>
            <a:ext cx="3783182" cy="3776254"/>
          </a:xfrm>
          <a:prstGeom prst="rect">
            <a:avLst/>
          </a:prstGeom>
        </p:spPr>
      </p:pic>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Project </a:t>
            </a:r>
            <a:r>
              <a:rPr lang="tr-TR" dirty="0" err="1"/>
              <a:t>Process</a:t>
            </a:r>
            <a:r>
              <a:rPr lang="tr-TR" dirty="0"/>
              <a:t> </a:t>
            </a:r>
            <a:r>
              <a:rPr lang="tr-TR" dirty="0" err="1"/>
              <a:t>Map</a:t>
            </a:r>
            <a:endParaRPr dirty="0"/>
          </a:p>
        </p:txBody>
      </p:sp>
      <p:sp>
        <p:nvSpPr>
          <p:cNvPr id="141" name="Google Shape;141;p24"/>
          <p:cNvSpPr txBox="1"/>
          <p:nvPr/>
        </p:nvSpPr>
        <p:spPr>
          <a:xfrm>
            <a:off x="249125" y="989850"/>
            <a:ext cx="50068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tr-TR" dirty="0" err="1"/>
              <a:t>This</a:t>
            </a:r>
            <a:r>
              <a:rPr lang="tr-TR" dirty="0"/>
              <a:t> Project </a:t>
            </a:r>
            <a:r>
              <a:rPr lang="tr-TR" dirty="0" err="1"/>
              <a:t>includes</a:t>
            </a:r>
            <a:r>
              <a:rPr lang="tr-TR" dirty="0"/>
              <a:t> 5 </a:t>
            </a:r>
            <a:r>
              <a:rPr lang="tr-TR" dirty="0" err="1"/>
              <a:t>sections</a:t>
            </a:r>
            <a:r>
              <a:rPr lang="tr-TR" dirty="0"/>
              <a:t> </a:t>
            </a:r>
            <a:r>
              <a:rPr lang="tr-TR" dirty="0" err="1"/>
              <a:t>and</a:t>
            </a:r>
            <a:r>
              <a:rPr lang="tr-TR" dirty="0"/>
              <a:t> </a:t>
            </a:r>
            <a:r>
              <a:rPr lang="tr-TR" dirty="0" err="1"/>
              <a:t>conclusion</a:t>
            </a:r>
            <a:r>
              <a:rPr lang="tr-TR" dirty="0"/>
              <a:t> </a:t>
            </a:r>
            <a:r>
              <a:rPr lang="tr-TR" dirty="0" err="1"/>
              <a:t>chapter</a:t>
            </a:r>
            <a:r>
              <a:rPr lang="tr-TR" dirty="0"/>
              <a:t>.</a:t>
            </a:r>
          </a:p>
          <a:p>
            <a:endParaRPr lang="tr-TR" dirty="0"/>
          </a:p>
          <a:p>
            <a:r>
              <a:rPr lang="tr-TR" dirty="0" err="1"/>
              <a:t>You</a:t>
            </a:r>
            <a:r>
              <a:rPr lang="tr-TR" dirty="0"/>
              <a:t> can </a:t>
            </a:r>
            <a:r>
              <a:rPr lang="tr-TR" dirty="0" err="1"/>
              <a:t>find</a:t>
            </a:r>
            <a:r>
              <a:rPr lang="tr-TR" dirty="0"/>
              <a:t> </a:t>
            </a:r>
            <a:r>
              <a:rPr lang="tr-TR" dirty="0" err="1"/>
              <a:t>all</a:t>
            </a:r>
            <a:r>
              <a:rPr lang="tr-TR" dirty="0"/>
              <a:t> of </a:t>
            </a:r>
            <a:r>
              <a:rPr lang="tr-TR" dirty="0" err="1"/>
              <a:t>the</a:t>
            </a:r>
            <a:r>
              <a:rPr lang="tr-TR" dirty="0"/>
              <a:t> </a:t>
            </a:r>
            <a:r>
              <a:rPr lang="tr-TR" dirty="0" err="1"/>
              <a:t>related</a:t>
            </a:r>
            <a:r>
              <a:rPr lang="tr-TR" dirty="0"/>
              <a:t> </a:t>
            </a:r>
            <a:r>
              <a:rPr lang="tr-TR" dirty="0" err="1"/>
              <a:t>information</a:t>
            </a:r>
            <a:r>
              <a:rPr lang="tr-TR" dirty="0"/>
              <a:t> </a:t>
            </a:r>
            <a:r>
              <a:rPr lang="tr-TR" dirty="0" err="1"/>
              <a:t>under</a:t>
            </a:r>
            <a:r>
              <a:rPr lang="tr-TR" dirty="0"/>
              <a:t> </a:t>
            </a:r>
            <a:r>
              <a:rPr lang="tr-TR" dirty="0" err="1"/>
              <a:t>these</a:t>
            </a:r>
            <a:r>
              <a:rPr lang="tr-TR" dirty="0"/>
              <a:t> </a:t>
            </a:r>
            <a:r>
              <a:rPr lang="tr-TR" dirty="0" err="1"/>
              <a:t>sections</a:t>
            </a:r>
            <a:r>
              <a:rPr lang="tr-TR" dirty="0"/>
              <a:t>.</a:t>
            </a:r>
          </a:p>
          <a:p>
            <a:endParaRPr lang="tr-TR" dirty="0"/>
          </a:p>
          <a:p>
            <a:endParaRPr lang="tr-TR" dirty="0"/>
          </a:p>
          <a:p>
            <a:pPr marL="342900" indent="-342900">
              <a:buFont typeface="+mj-lt"/>
              <a:buAutoNum type="arabicPeriod"/>
            </a:pPr>
            <a:r>
              <a:rPr lang="tr-TR" dirty="0"/>
              <a:t>Data </a:t>
            </a:r>
            <a:r>
              <a:rPr lang="tr-TR" dirty="0" err="1"/>
              <a:t>Decision</a:t>
            </a:r>
            <a:endParaRPr lang="tr-TR" dirty="0"/>
          </a:p>
          <a:p>
            <a:pPr marL="342900" indent="-342900">
              <a:buFont typeface="+mj-lt"/>
              <a:buAutoNum type="arabicPeriod"/>
            </a:pPr>
            <a:r>
              <a:rPr lang="tr-TR" dirty="0"/>
              <a:t>Data Collection</a:t>
            </a:r>
          </a:p>
          <a:p>
            <a:pPr marL="342900" indent="-342900">
              <a:buFont typeface="+mj-lt"/>
              <a:buAutoNum type="arabicPeriod"/>
            </a:pPr>
            <a:r>
              <a:rPr lang="tr-TR" dirty="0"/>
              <a:t>Data </a:t>
            </a:r>
            <a:r>
              <a:rPr lang="tr-TR" dirty="0" err="1"/>
              <a:t>Cleaning</a:t>
            </a:r>
            <a:endParaRPr lang="tr-TR" dirty="0"/>
          </a:p>
          <a:p>
            <a:pPr marL="342900" indent="-342900">
              <a:buFont typeface="+mj-lt"/>
              <a:buAutoNum type="arabicPeriod"/>
            </a:pPr>
            <a:r>
              <a:rPr lang="tr-TR" dirty="0"/>
              <a:t>Data Analysis &amp; </a:t>
            </a:r>
            <a:r>
              <a:rPr lang="tr-TR" dirty="0" err="1"/>
              <a:t>Manipulation</a:t>
            </a:r>
            <a:endParaRPr lang="tr-TR" dirty="0"/>
          </a:p>
          <a:p>
            <a:pPr marL="342900" indent="-342900">
              <a:buFont typeface="+mj-lt"/>
              <a:buAutoNum type="arabicPeriod"/>
            </a:pPr>
            <a:r>
              <a:rPr lang="tr-TR" dirty="0"/>
              <a:t>Data </a:t>
            </a:r>
            <a:r>
              <a:rPr lang="tr-TR" dirty="0" err="1"/>
              <a:t>Visualization</a:t>
            </a:r>
            <a:endParaRPr lang="tr-TR" dirty="0"/>
          </a:p>
          <a:p>
            <a:pPr marL="342900" indent="-342900">
              <a:buFont typeface="+mj-lt"/>
              <a:buAutoNum type="arabicPeriod"/>
            </a:pPr>
            <a:endParaRPr lang="en-US" dirty="0"/>
          </a:p>
        </p:txBody>
      </p:sp>
    </p:spTree>
    <p:extLst>
      <p:ext uri="{BB962C8B-B14F-4D97-AF65-F5344CB8AC3E}">
        <p14:creationId xmlns:p14="http://schemas.microsoft.com/office/powerpoint/2010/main" val="115243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1. DATA </a:t>
            </a:r>
            <a:r>
              <a:rPr lang="tr-TR" dirty="0" err="1"/>
              <a:t>DECISION</a:t>
            </a:r>
            <a:endParaRPr lang="tr-TR" dirty="0"/>
          </a:p>
        </p:txBody>
      </p:sp>
      <p:sp>
        <p:nvSpPr>
          <p:cNvPr id="141" name="Google Shape;141;p24"/>
          <p:cNvSpPr txBox="1"/>
          <p:nvPr/>
        </p:nvSpPr>
        <p:spPr>
          <a:xfrm>
            <a:off x="249125" y="989850"/>
            <a:ext cx="66700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tr-TR" b="1" dirty="0"/>
              <a:t>Data </a:t>
            </a:r>
            <a:r>
              <a:rPr lang="tr-TR" b="1" dirty="0" err="1"/>
              <a:t>Decision</a:t>
            </a:r>
            <a:r>
              <a:rPr lang="tr-TR" b="1" dirty="0"/>
              <a:t>: </a:t>
            </a:r>
            <a:r>
              <a:rPr lang="tr-TR" dirty="0" err="1"/>
              <a:t>Expectations</a:t>
            </a:r>
            <a:r>
              <a:rPr lang="tr-TR" dirty="0"/>
              <a:t> of C-</a:t>
            </a:r>
            <a:r>
              <a:rPr lang="tr-TR" dirty="0" err="1"/>
              <a:t>Levels</a:t>
            </a:r>
            <a:r>
              <a:rPr lang="tr-TR" dirty="0"/>
              <a:t> </a:t>
            </a:r>
            <a:r>
              <a:rPr lang="tr-TR" dirty="0" err="1"/>
              <a:t>are</a:t>
            </a:r>
            <a:r>
              <a:rPr lang="tr-TR" dirty="0"/>
              <a:t> </a:t>
            </a:r>
            <a:r>
              <a:rPr lang="tr-TR" dirty="0" err="1"/>
              <a:t>taken</a:t>
            </a:r>
            <a:r>
              <a:rPr lang="tr-TR" dirty="0"/>
              <a:t>. </a:t>
            </a:r>
            <a:r>
              <a:rPr lang="tr-TR" dirty="0" err="1"/>
              <a:t>After</a:t>
            </a:r>
            <a:r>
              <a:rPr lang="tr-TR" dirty="0"/>
              <a:t> </a:t>
            </a:r>
            <a:r>
              <a:rPr lang="tr-TR" dirty="0" err="1"/>
              <a:t>receiving</a:t>
            </a:r>
            <a:r>
              <a:rPr lang="tr-TR" dirty="0"/>
              <a:t> data file, </a:t>
            </a:r>
            <a:r>
              <a:rPr lang="tr-TR" dirty="0" err="1"/>
              <a:t>pre-analysis</a:t>
            </a:r>
            <a:r>
              <a:rPr lang="tr-TR" dirty="0"/>
              <a:t> </a:t>
            </a:r>
            <a:r>
              <a:rPr lang="tr-TR" dirty="0" err="1"/>
              <a:t>completed</a:t>
            </a:r>
            <a:r>
              <a:rPr lang="tr-TR" dirty="0"/>
              <a:t> </a:t>
            </a:r>
            <a:r>
              <a:rPr lang="tr-TR" dirty="0" err="1"/>
              <a:t>to</a:t>
            </a:r>
            <a:r>
              <a:rPr lang="tr-TR" dirty="0"/>
              <a:t> </a:t>
            </a:r>
            <a:r>
              <a:rPr lang="tr-TR" dirty="0" err="1"/>
              <a:t>understand</a:t>
            </a:r>
            <a:r>
              <a:rPr lang="tr-TR" dirty="0"/>
              <a:t> </a:t>
            </a:r>
            <a:r>
              <a:rPr lang="tr-TR" dirty="0" err="1"/>
              <a:t>which</a:t>
            </a:r>
            <a:r>
              <a:rPr lang="tr-TR" dirty="0"/>
              <a:t> </a:t>
            </a:r>
            <a:r>
              <a:rPr lang="tr-TR" dirty="0" err="1"/>
              <a:t>analysis</a:t>
            </a:r>
            <a:r>
              <a:rPr lang="tr-TR" dirty="0"/>
              <a:t> can be done. </a:t>
            </a:r>
            <a:r>
              <a:rPr lang="tr-TR" dirty="0" err="1"/>
              <a:t>Four</a:t>
            </a:r>
            <a:r>
              <a:rPr lang="tr-TR" dirty="0"/>
              <a:t> </a:t>
            </a:r>
            <a:r>
              <a:rPr lang="tr-TR" dirty="0" err="1"/>
              <a:t>focus</a:t>
            </a:r>
            <a:r>
              <a:rPr lang="tr-TR" dirty="0"/>
              <a:t> </a:t>
            </a:r>
            <a:r>
              <a:rPr lang="tr-TR" dirty="0" err="1"/>
              <a:t>questions</a:t>
            </a:r>
            <a:r>
              <a:rPr lang="tr-TR" dirty="0"/>
              <a:t> </a:t>
            </a:r>
            <a:r>
              <a:rPr lang="tr-TR" dirty="0" err="1"/>
              <a:t>are</a:t>
            </a:r>
            <a:r>
              <a:rPr lang="tr-TR" dirty="0"/>
              <a:t> </a:t>
            </a:r>
            <a:r>
              <a:rPr lang="tr-TR" dirty="0" err="1"/>
              <a:t>created</a:t>
            </a:r>
            <a:r>
              <a:rPr lang="tr-TR" dirty="0"/>
              <a:t> </a:t>
            </a:r>
            <a:r>
              <a:rPr lang="tr-TR" dirty="0" err="1"/>
              <a:t>to</a:t>
            </a:r>
            <a:r>
              <a:rPr lang="tr-TR" dirty="0"/>
              <a:t> </a:t>
            </a:r>
            <a:r>
              <a:rPr lang="tr-TR" dirty="0" err="1"/>
              <a:t>diagnose</a:t>
            </a:r>
            <a:r>
              <a:rPr lang="tr-TR" dirty="0"/>
              <a:t> </a:t>
            </a:r>
            <a:r>
              <a:rPr lang="tr-TR" dirty="0" err="1"/>
              <a:t>last</a:t>
            </a:r>
            <a:r>
              <a:rPr lang="tr-TR" dirty="0"/>
              <a:t> </a:t>
            </a:r>
            <a:r>
              <a:rPr lang="tr-TR" dirty="0" err="1"/>
              <a:t>year</a:t>
            </a:r>
            <a:r>
              <a:rPr lang="tr-TR" dirty="0"/>
              <a:t> </a:t>
            </a:r>
            <a:r>
              <a:rPr lang="tr-TR" dirty="0" err="1"/>
              <a:t>performance</a:t>
            </a:r>
            <a:r>
              <a:rPr lang="tr-TR" dirty="0"/>
              <a:t> </a:t>
            </a:r>
            <a:r>
              <a:rPr lang="tr-TR" dirty="0" err="1"/>
              <a:t>and</a:t>
            </a:r>
            <a:r>
              <a:rPr lang="tr-TR" dirty="0"/>
              <a:t> </a:t>
            </a:r>
            <a:r>
              <a:rPr lang="tr-TR" dirty="0" err="1"/>
              <a:t>predict</a:t>
            </a:r>
            <a:r>
              <a:rPr lang="tr-TR" dirty="0"/>
              <a:t> </a:t>
            </a:r>
            <a:r>
              <a:rPr lang="tr-TR" dirty="0" err="1"/>
              <a:t>the</a:t>
            </a:r>
            <a:r>
              <a:rPr lang="tr-TR" dirty="0"/>
              <a:t> </a:t>
            </a:r>
            <a:r>
              <a:rPr lang="tr-TR" dirty="0" err="1"/>
              <a:t>next</a:t>
            </a:r>
            <a:r>
              <a:rPr lang="tr-TR" dirty="0"/>
              <a:t> </a:t>
            </a:r>
            <a:r>
              <a:rPr lang="tr-TR" dirty="0" err="1"/>
              <a:t>year</a:t>
            </a:r>
            <a:r>
              <a:rPr lang="tr-TR" dirty="0"/>
              <a:t> </a:t>
            </a:r>
            <a:r>
              <a:rPr lang="tr-TR" dirty="0" err="1"/>
              <a:t>strategies</a:t>
            </a:r>
            <a:r>
              <a:rPr lang="tr-TR" dirty="0"/>
              <a:t>.</a:t>
            </a:r>
          </a:p>
          <a:p>
            <a:endParaRPr lang="tr-TR" b="1" dirty="0"/>
          </a:p>
          <a:p>
            <a:endParaRPr lang="tr-TR" b="1" dirty="0"/>
          </a:p>
          <a:p>
            <a:endParaRPr lang="tr-TR" sz="1050" dirty="0"/>
          </a:p>
          <a:p>
            <a:endParaRPr lang="tr-TR" sz="1050" dirty="0"/>
          </a:p>
          <a:p>
            <a:endParaRPr lang="tr-TR" dirty="0"/>
          </a:p>
          <a:p>
            <a:pPr marL="342900" indent="-342900">
              <a:buFont typeface="+mj-lt"/>
              <a:buAutoNum type="arabicPeriod"/>
            </a:pPr>
            <a:endParaRPr lang="en-US" dirty="0"/>
          </a:p>
        </p:txBody>
      </p:sp>
      <p:sp>
        <p:nvSpPr>
          <p:cNvPr id="2" name="TextBox 1">
            <a:extLst>
              <a:ext uri="{FF2B5EF4-FFF2-40B4-BE49-F238E27FC236}">
                <a16:creationId xmlns:a16="http://schemas.microsoft.com/office/drawing/2014/main" id="{9E66AAF6-6AA6-0AB5-8ABA-9C05F08B1D49}"/>
              </a:ext>
            </a:extLst>
          </p:cNvPr>
          <p:cNvSpPr txBox="1"/>
          <p:nvPr/>
        </p:nvSpPr>
        <p:spPr>
          <a:xfrm>
            <a:off x="7106400" y="1289176"/>
            <a:ext cx="1936800" cy="1061829"/>
          </a:xfrm>
          <a:prstGeom prst="rect">
            <a:avLst/>
          </a:prstGeom>
          <a:noFill/>
        </p:spPr>
        <p:txBody>
          <a:bodyPr wrap="square">
            <a:spAutoFit/>
          </a:bodyPr>
          <a:lstStyle/>
          <a:p>
            <a:pPr algn="ctr"/>
            <a:r>
              <a:rPr lang="tr-TR" sz="1050" b="1" u="sng" dirty="0" err="1">
                <a:solidFill>
                  <a:srgbClr val="333333"/>
                </a:solidFill>
                <a:latin typeface="Open Sans" panose="020B0606030504020204" pitchFamily="34" charset="0"/>
              </a:rPr>
              <a:t>Technology</a:t>
            </a:r>
            <a:r>
              <a:rPr lang="tr-TR" sz="1050" b="1" u="sng" dirty="0">
                <a:solidFill>
                  <a:srgbClr val="333333"/>
                </a:solidFill>
                <a:latin typeface="Open Sans" panose="020B0606030504020204" pitchFamily="34" charset="0"/>
              </a:rPr>
              <a:t> &amp; Tools</a:t>
            </a: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 </a:t>
            </a:r>
            <a:r>
              <a:rPr lang="tr-TR" sz="1050" dirty="0" err="1">
                <a:solidFill>
                  <a:srgbClr val="333333"/>
                </a:solidFill>
                <a:latin typeface="Open Sans" panose="020B0606030504020204" pitchFamily="34" charset="0"/>
              </a:rPr>
              <a:t>Pıvot</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Table</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Soft</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Skills</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Management </a:t>
            </a:r>
            <a:r>
              <a:rPr lang="tr-TR" sz="1050" dirty="0" err="1">
                <a:solidFill>
                  <a:srgbClr val="333333"/>
                </a:solidFill>
                <a:latin typeface="Open Sans" panose="020B0606030504020204" pitchFamily="34" charset="0"/>
              </a:rPr>
              <a:t>Practices</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endParaRPr lang="tr-TR" sz="1050"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84882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1" name="Google Shape;141;p24"/>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pPr marL="342900" indent="-342900">
              <a:buFont typeface="+mj-lt"/>
              <a:buAutoNum type="arabicPeriod"/>
            </a:pPr>
            <a:r>
              <a:rPr lang="tr-TR" dirty="0"/>
              <a:t>How </a:t>
            </a:r>
            <a:r>
              <a:rPr lang="tr-TR" dirty="0" err="1"/>
              <a:t>we</a:t>
            </a:r>
            <a:r>
              <a:rPr lang="tr-TR" dirty="0"/>
              <a:t> </a:t>
            </a:r>
            <a:r>
              <a:rPr lang="tr-TR" dirty="0" err="1"/>
              <a:t>perform</a:t>
            </a:r>
            <a:r>
              <a:rPr lang="tr-TR" dirty="0"/>
              <a:t> </a:t>
            </a:r>
            <a:r>
              <a:rPr lang="tr-TR" dirty="0" err="1"/>
              <a:t>last</a:t>
            </a:r>
            <a:r>
              <a:rPr lang="tr-TR" dirty="0"/>
              <a:t> </a:t>
            </a:r>
            <a:r>
              <a:rPr lang="tr-TR" dirty="0" err="1"/>
              <a:t>year</a:t>
            </a:r>
            <a:r>
              <a:rPr lang="tr-TR" dirty="0"/>
              <a:t>? (Total </a:t>
            </a:r>
            <a:r>
              <a:rPr lang="tr-TR" dirty="0" err="1"/>
              <a:t>sold</a:t>
            </a:r>
            <a:r>
              <a:rPr lang="tr-TR" dirty="0"/>
              <a:t> </a:t>
            </a:r>
            <a:r>
              <a:rPr lang="tr-TR" dirty="0" err="1"/>
              <a:t>products</a:t>
            </a:r>
            <a:r>
              <a:rPr lang="tr-TR" dirty="0"/>
              <a:t>, </a:t>
            </a:r>
            <a:r>
              <a:rPr lang="tr-TR" dirty="0" err="1"/>
              <a:t>revenue</a:t>
            </a:r>
            <a:r>
              <a:rPr lang="tr-TR" dirty="0"/>
              <a:t>, total </a:t>
            </a:r>
            <a:r>
              <a:rPr lang="tr-TR" dirty="0" err="1"/>
              <a:t>clients</a:t>
            </a:r>
            <a:r>
              <a:rPr lang="tr-TR" dirty="0"/>
              <a:t>…)</a:t>
            </a:r>
          </a:p>
          <a:p>
            <a:pPr marL="342900" indent="-342900">
              <a:buFont typeface="+mj-lt"/>
              <a:buAutoNum type="arabicPeriod"/>
            </a:pPr>
            <a:endParaRPr lang="tr-TR" dirty="0"/>
          </a:p>
          <a:p>
            <a:pPr marL="342900" indent="-342900">
              <a:buFont typeface="+mj-lt"/>
              <a:buAutoNum type="arabicPeriod"/>
            </a:pPr>
            <a:r>
              <a:rPr lang="en-US" dirty="0"/>
              <a:t>Which countries have shown the highest </a:t>
            </a:r>
            <a:r>
              <a:rPr lang="tr-TR" dirty="0" err="1"/>
              <a:t>sale</a:t>
            </a:r>
            <a:r>
              <a:rPr lang="tr-TR" dirty="0"/>
              <a:t> </a:t>
            </a:r>
            <a:r>
              <a:rPr lang="tr-TR" dirty="0" err="1"/>
              <a:t>performance</a:t>
            </a:r>
            <a:r>
              <a:rPr lang="en-US" dirty="0"/>
              <a:t>?</a:t>
            </a:r>
            <a:endParaRPr lang="tr-TR" dirty="0"/>
          </a:p>
          <a:p>
            <a:pPr marL="342900" indent="-342900">
              <a:buFont typeface="+mj-lt"/>
              <a:buAutoNum type="arabicPeriod"/>
            </a:pPr>
            <a:endParaRPr lang="tr-TR" dirty="0"/>
          </a:p>
          <a:p>
            <a:pPr marL="342900" indent="-342900">
              <a:buFont typeface="+mj-lt"/>
              <a:buAutoNum type="arabicPeriod"/>
            </a:pPr>
            <a:r>
              <a:rPr lang="en-US" dirty="0" err="1"/>
              <a:t>Wh</a:t>
            </a:r>
            <a:r>
              <a:rPr lang="tr-TR" dirty="0" err="1"/>
              <a:t>ich</a:t>
            </a:r>
            <a:r>
              <a:rPr lang="tr-TR" dirty="0"/>
              <a:t> </a:t>
            </a:r>
            <a:r>
              <a:rPr lang="tr-TR" dirty="0" err="1"/>
              <a:t>stock</a:t>
            </a:r>
            <a:r>
              <a:rPr lang="tr-TR" dirty="0"/>
              <a:t> </a:t>
            </a:r>
            <a:r>
              <a:rPr lang="tr-TR" dirty="0" err="1"/>
              <a:t>codes</a:t>
            </a:r>
            <a:r>
              <a:rPr lang="tr-TR" dirty="0"/>
              <a:t> </a:t>
            </a:r>
            <a:r>
              <a:rPr lang="tr-TR" dirty="0" err="1"/>
              <a:t>or</a:t>
            </a:r>
            <a:r>
              <a:rPr lang="tr-TR" dirty="0"/>
              <a:t> </a:t>
            </a:r>
            <a:r>
              <a:rPr lang="tr-TR" dirty="0" err="1"/>
              <a:t>products</a:t>
            </a:r>
            <a:r>
              <a:rPr lang="tr-TR" dirty="0"/>
              <a:t> </a:t>
            </a:r>
            <a:r>
              <a:rPr lang="tr-TR" dirty="0" err="1"/>
              <a:t>have</a:t>
            </a:r>
            <a:r>
              <a:rPr lang="tr-TR" dirty="0"/>
              <a:t> </a:t>
            </a:r>
            <a:r>
              <a:rPr lang="tr-TR" dirty="0" err="1"/>
              <a:t>contributed</a:t>
            </a:r>
            <a:r>
              <a:rPr lang="tr-TR" dirty="0"/>
              <a:t> </a:t>
            </a:r>
            <a:r>
              <a:rPr lang="tr-TR" dirty="0" err="1"/>
              <a:t>the</a:t>
            </a:r>
            <a:r>
              <a:rPr lang="tr-TR" dirty="0"/>
              <a:t> </a:t>
            </a:r>
            <a:r>
              <a:rPr lang="tr-TR" dirty="0" err="1"/>
              <a:t>most</a:t>
            </a:r>
            <a:r>
              <a:rPr lang="tr-TR" dirty="0"/>
              <a:t> </a:t>
            </a:r>
            <a:r>
              <a:rPr lang="tr-TR" dirty="0" err="1"/>
              <a:t>to</a:t>
            </a:r>
            <a:r>
              <a:rPr lang="tr-TR" dirty="0"/>
              <a:t> </a:t>
            </a:r>
            <a:r>
              <a:rPr lang="tr-TR" dirty="0" err="1"/>
              <a:t>revenue</a:t>
            </a:r>
            <a:r>
              <a:rPr lang="tr-TR" dirty="0"/>
              <a:t>?</a:t>
            </a:r>
          </a:p>
          <a:p>
            <a:pPr marL="342900" indent="-342900">
              <a:buFont typeface="+mj-lt"/>
              <a:buAutoNum type="arabicPeriod"/>
            </a:pPr>
            <a:endParaRPr lang="tr-TR" dirty="0"/>
          </a:p>
          <a:p>
            <a:pPr marL="342900" indent="-342900">
              <a:buFont typeface="+mj-lt"/>
              <a:buAutoNum type="arabicPeriod"/>
            </a:pPr>
            <a:r>
              <a:rPr lang="tr-TR" dirty="0" err="1"/>
              <a:t>Details</a:t>
            </a:r>
            <a:r>
              <a:rPr lang="tr-TR" dirty="0"/>
              <a:t> of </a:t>
            </a:r>
            <a:r>
              <a:rPr lang="tr-TR" dirty="0" err="1"/>
              <a:t>repating</a:t>
            </a:r>
            <a:r>
              <a:rPr lang="tr-TR" dirty="0"/>
              <a:t> </a:t>
            </a:r>
            <a:r>
              <a:rPr lang="tr-TR" dirty="0" err="1"/>
              <a:t>customers</a:t>
            </a:r>
            <a:r>
              <a:rPr lang="tr-TR" dirty="0"/>
              <a:t>?</a:t>
            </a:r>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en-US" dirty="0"/>
          </a:p>
        </p:txBody>
      </p:sp>
      <p:sp>
        <p:nvSpPr>
          <p:cNvPr id="15" name="Google Shape;137;p24">
            <a:extLst>
              <a:ext uri="{FF2B5EF4-FFF2-40B4-BE49-F238E27FC236}">
                <a16:creationId xmlns:a16="http://schemas.microsoft.com/office/drawing/2014/main" id="{7C137346-71EC-1B70-A97D-2D05AF97ECC2}"/>
              </a:ext>
            </a:extLst>
          </p:cNvPr>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6" name="Google Shape;140;p24">
            <a:extLst>
              <a:ext uri="{FF2B5EF4-FFF2-40B4-BE49-F238E27FC236}">
                <a16:creationId xmlns:a16="http://schemas.microsoft.com/office/drawing/2014/main" id="{CB9686AE-0309-9F02-310D-99C951C554CE}"/>
              </a:ext>
            </a:extLst>
          </p:cNvPr>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1. DATA </a:t>
            </a:r>
            <a:r>
              <a:rPr lang="tr-TR" dirty="0" err="1"/>
              <a:t>DECISION</a:t>
            </a:r>
            <a:r>
              <a:rPr lang="tr-TR" dirty="0"/>
              <a:t> – </a:t>
            </a:r>
            <a:r>
              <a:rPr lang="tr-TR" dirty="0" err="1"/>
              <a:t>Focus</a:t>
            </a:r>
            <a:r>
              <a:rPr lang="tr-TR" dirty="0"/>
              <a:t> </a:t>
            </a:r>
            <a:r>
              <a:rPr lang="tr-TR" dirty="0" err="1"/>
              <a:t>Questions</a:t>
            </a:r>
            <a:r>
              <a:rPr lang="tr-TR" dirty="0"/>
              <a:t> CEO</a:t>
            </a:r>
          </a:p>
        </p:txBody>
      </p:sp>
    </p:spTree>
    <p:extLst>
      <p:ext uri="{BB962C8B-B14F-4D97-AF65-F5344CB8AC3E}">
        <p14:creationId xmlns:p14="http://schemas.microsoft.com/office/powerpoint/2010/main" val="272423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1" name="Google Shape;141;p24"/>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pPr marL="342900" indent="-342900">
              <a:buFont typeface="+mj-lt"/>
              <a:buAutoNum type="arabicPeriod"/>
            </a:pPr>
            <a:r>
              <a:rPr lang="en-US" dirty="0"/>
              <a:t>Can we identify any seasonal trends or patterns in customer demand based on the available data?</a:t>
            </a:r>
            <a:endParaRPr lang="tr-TR" dirty="0"/>
          </a:p>
          <a:p>
            <a:pPr marL="342900" indent="-342900">
              <a:buFont typeface="+mj-lt"/>
              <a:buAutoNum type="arabicPeriod"/>
            </a:pPr>
            <a:endParaRPr lang="tr-TR" dirty="0"/>
          </a:p>
          <a:p>
            <a:pPr marL="342900" indent="-342900">
              <a:buFont typeface="+mj-lt"/>
              <a:buAutoNum type="arabicPeriod"/>
            </a:pPr>
            <a:r>
              <a:rPr lang="en-US" dirty="0"/>
              <a:t>Are there any specific products that have performed exceptionally well? </a:t>
            </a:r>
            <a:endParaRPr lang="tr-TR" dirty="0"/>
          </a:p>
          <a:p>
            <a:pPr marL="342900" indent="-342900">
              <a:buFont typeface="+mj-lt"/>
              <a:buAutoNum type="arabicPeriod"/>
            </a:pPr>
            <a:endParaRPr lang="en-US" dirty="0"/>
          </a:p>
          <a:p>
            <a:pPr marL="342900" indent="-342900">
              <a:buFont typeface="+mj-lt"/>
              <a:buAutoNum type="arabicPeriod"/>
            </a:pPr>
            <a:r>
              <a:rPr lang="en-US" dirty="0"/>
              <a:t>How does the customer distribution vary across different countries? Which countries have the highest number of customers in the dataset?</a:t>
            </a:r>
            <a:endParaRPr lang="tr-TR" dirty="0"/>
          </a:p>
          <a:p>
            <a:pPr marL="342900" indent="-342900">
              <a:buFont typeface="+mj-lt"/>
              <a:buAutoNum type="arabicPeriod"/>
            </a:pPr>
            <a:endParaRPr lang="tr-TR" dirty="0"/>
          </a:p>
          <a:p>
            <a:pPr marL="342900" indent="-342900">
              <a:buFont typeface="+mj-lt"/>
              <a:buAutoNum type="arabicPeriod"/>
            </a:pPr>
            <a:r>
              <a:rPr lang="tr-TR" dirty="0"/>
              <a:t>How </a:t>
            </a:r>
            <a:r>
              <a:rPr lang="tr-TR" dirty="0" err="1"/>
              <a:t>many</a:t>
            </a:r>
            <a:r>
              <a:rPr lang="tr-TR" dirty="0"/>
              <a:t> </a:t>
            </a:r>
            <a:r>
              <a:rPr lang="tr-TR" dirty="0" err="1"/>
              <a:t>customers</a:t>
            </a:r>
            <a:r>
              <a:rPr lang="tr-TR" dirty="0"/>
              <a:t> </a:t>
            </a:r>
            <a:r>
              <a:rPr lang="tr-TR" dirty="0" err="1"/>
              <a:t>bought</a:t>
            </a:r>
            <a:r>
              <a:rPr lang="tr-TR" dirty="0"/>
              <a:t> from us </a:t>
            </a:r>
            <a:r>
              <a:rPr lang="tr-TR" dirty="0" err="1"/>
              <a:t>again</a:t>
            </a:r>
            <a:r>
              <a:rPr lang="tr-TR" dirty="0"/>
              <a:t>?</a:t>
            </a:r>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en-US" dirty="0"/>
          </a:p>
        </p:txBody>
      </p:sp>
      <p:sp>
        <p:nvSpPr>
          <p:cNvPr id="6" name="Google Shape;137;p24">
            <a:extLst>
              <a:ext uri="{FF2B5EF4-FFF2-40B4-BE49-F238E27FC236}">
                <a16:creationId xmlns:a16="http://schemas.microsoft.com/office/drawing/2014/main" id="{887882FA-9B82-FD72-947C-7BE122C3BE6C}"/>
              </a:ext>
            </a:extLst>
          </p:cNvPr>
          <p:cNvSpPr>
            <a:spLocks noGrp="1"/>
          </p:cNvSpPr>
          <p:nvPr>
            <p:ph type="body" idx="1"/>
          </p:nvPr>
        </p:nvSpPr>
        <p:spPr>
          <a:xfrm>
            <a:off x="-332295" y="305760"/>
            <a:ext cx="7317900" cy="494400"/>
          </a:xfrm>
          <a:prstGeom prst="parallelogram">
            <a:avLst>
              <a:gd name="adj" fmla="val 37388"/>
            </a:avLst>
          </a:prstGeom>
          <a:solidFill>
            <a:schemeClr val="accent1">
              <a:lumMod val="60000"/>
              <a:lumOff val="40000"/>
            </a:scheme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7" name="Google Shape;140;p24">
            <a:extLst>
              <a:ext uri="{FF2B5EF4-FFF2-40B4-BE49-F238E27FC236}">
                <a16:creationId xmlns:a16="http://schemas.microsoft.com/office/drawing/2014/main" id="{9CD38CD8-E297-1643-B7B3-B32A996B6EFE}"/>
              </a:ext>
            </a:extLst>
          </p:cNvPr>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1. DATA </a:t>
            </a:r>
            <a:r>
              <a:rPr lang="tr-TR" dirty="0" err="1"/>
              <a:t>DECISION</a:t>
            </a:r>
            <a:r>
              <a:rPr lang="tr-TR" dirty="0"/>
              <a:t> – </a:t>
            </a:r>
            <a:r>
              <a:rPr lang="tr-TR" dirty="0" err="1"/>
              <a:t>Focus</a:t>
            </a:r>
            <a:r>
              <a:rPr lang="tr-TR" dirty="0"/>
              <a:t> </a:t>
            </a:r>
            <a:r>
              <a:rPr lang="tr-TR" dirty="0" err="1"/>
              <a:t>Questions</a:t>
            </a:r>
            <a:r>
              <a:rPr lang="tr-TR" dirty="0"/>
              <a:t> </a:t>
            </a:r>
            <a:r>
              <a:rPr lang="tr-TR" dirty="0" err="1"/>
              <a:t>CMO</a:t>
            </a:r>
            <a:endParaRPr lang="tr-TR" dirty="0"/>
          </a:p>
        </p:txBody>
      </p:sp>
    </p:spTree>
    <p:extLst>
      <p:ext uri="{BB962C8B-B14F-4D97-AF65-F5344CB8AC3E}">
        <p14:creationId xmlns:p14="http://schemas.microsoft.com/office/powerpoint/2010/main" val="4253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2. DATA </a:t>
            </a:r>
            <a:r>
              <a:rPr lang="tr-TR" dirty="0" err="1"/>
              <a:t>COLLECTION</a:t>
            </a:r>
            <a:endParaRPr lang="tr-TR" dirty="0"/>
          </a:p>
        </p:txBody>
      </p:sp>
      <p:sp>
        <p:nvSpPr>
          <p:cNvPr id="141" name="Google Shape;141;p24"/>
          <p:cNvSpPr txBox="1"/>
          <p:nvPr/>
        </p:nvSpPr>
        <p:spPr>
          <a:xfrm>
            <a:off x="249125" y="989850"/>
            <a:ext cx="66700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tr-TR" b="1" dirty="0"/>
              <a:t>Data Collection: </a:t>
            </a:r>
            <a:r>
              <a:rPr lang="tr-TR" dirty="0" err="1"/>
              <a:t>Last</a:t>
            </a:r>
            <a:r>
              <a:rPr lang="tr-TR" dirty="0"/>
              <a:t> </a:t>
            </a:r>
            <a:r>
              <a:rPr lang="tr-TR" dirty="0" err="1"/>
              <a:t>year</a:t>
            </a:r>
            <a:r>
              <a:rPr lang="tr-TR" dirty="0"/>
              <a:t> </a:t>
            </a:r>
            <a:r>
              <a:rPr lang="tr-TR" dirty="0" err="1"/>
              <a:t>sales</a:t>
            </a:r>
            <a:r>
              <a:rPr lang="tr-TR" dirty="0"/>
              <a:t> (01.12.2010 – 09.12.2011) data file </a:t>
            </a:r>
            <a:r>
              <a:rPr lang="tr-TR" dirty="0" err="1"/>
              <a:t>was</a:t>
            </a:r>
            <a:r>
              <a:rPr lang="tr-TR" dirty="0"/>
              <a:t> </a:t>
            </a:r>
            <a:r>
              <a:rPr lang="tr-TR" dirty="0" err="1"/>
              <a:t>taken</a:t>
            </a:r>
            <a:r>
              <a:rPr lang="tr-TR" dirty="0"/>
              <a:t> in </a:t>
            </a:r>
            <a:r>
              <a:rPr lang="tr-TR" dirty="0" err="1"/>
              <a:t>xlsx</a:t>
            </a:r>
            <a:r>
              <a:rPr lang="tr-TR" dirty="0"/>
              <a:t> format. </a:t>
            </a:r>
            <a:r>
              <a:rPr lang="tr-TR" dirty="0" err="1"/>
              <a:t>This</a:t>
            </a:r>
            <a:r>
              <a:rPr lang="tr-TR" dirty="0"/>
              <a:t> data file </a:t>
            </a:r>
            <a:r>
              <a:rPr lang="tr-TR" dirty="0" err="1"/>
              <a:t>contains</a:t>
            </a:r>
            <a:r>
              <a:rPr lang="tr-TR" dirty="0"/>
              <a:t> </a:t>
            </a:r>
            <a:r>
              <a:rPr lang="tr-TR" dirty="0" err="1"/>
              <a:t>following</a:t>
            </a:r>
            <a:r>
              <a:rPr lang="tr-TR" dirty="0"/>
              <a:t> </a:t>
            </a:r>
            <a:r>
              <a:rPr lang="tr-TR" dirty="0" err="1"/>
              <a:t>headers</a:t>
            </a:r>
            <a:r>
              <a:rPr lang="tr-TR" dirty="0"/>
              <a:t> </a:t>
            </a:r>
            <a:r>
              <a:rPr lang="tr-TR" dirty="0" err="1"/>
              <a:t>and</a:t>
            </a:r>
            <a:r>
              <a:rPr lang="tr-TR" dirty="0"/>
              <a:t> 541.910 </a:t>
            </a:r>
            <a:r>
              <a:rPr lang="tr-TR" dirty="0" err="1"/>
              <a:t>lines</a:t>
            </a:r>
            <a:r>
              <a:rPr lang="tr-TR" dirty="0"/>
              <a:t>:</a:t>
            </a:r>
          </a:p>
          <a:p>
            <a:endParaRPr lang="tr-TR" sz="1100" dirty="0"/>
          </a:p>
          <a:p>
            <a:pPr marL="171450" lvl="2" indent="188913">
              <a:buFont typeface="Wingdings" panose="05000000000000000000" pitchFamily="2" charset="2"/>
              <a:buChar char="v"/>
            </a:pPr>
            <a:r>
              <a:rPr lang="en-US" sz="1200" dirty="0" err="1"/>
              <a:t>InvoiceNo</a:t>
            </a:r>
            <a:endParaRPr lang="en-US" sz="1200" dirty="0"/>
          </a:p>
          <a:p>
            <a:pPr marL="171450" lvl="2" indent="188913">
              <a:buFont typeface="Wingdings" panose="05000000000000000000" pitchFamily="2" charset="2"/>
              <a:buChar char="v"/>
            </a:pPr>
            <a:r>
              <a:rPr lang="en-US" sz="1200" dirty="0" err="1"/>
              <a:t>StockCode</a:t>
            </a:r>
            <a:endParaRPr lang="en-US" sz="1200" dirty="0"/>
          </a:p>
          <a:p>
            <a:pPr marL="171450" lvl="2" indent="188913">
              <a:buFont typeface="Wingdings" panose="05000000000000000000" pitchFamily="2" charset="2"/>
              <a:buChar char="v"/>
            </a:pPr>
            <a:r>
              <a:rPr lang="en-US" sz="1200" dirty="0"/>
              <a:t>Description</a:t>
            </a:r>
          </a:p>
          <a:p>
            <a:pPr marL="171450" lvl="2" indent="188913">
              <a:buFont typeface="Wingdings" panose="05000000000000000000" pitchFamily="2" charset="2"/>
              <a:buChar char="v"/>
            </a:pPr>
            <a:r>
              <a:rPr lang="en-US" sz="1200" dirty="0"/>
              <a:t>Quantity</a:t>
            </a:r>
          </a:p>
          <a:p>
            <a:pPr marL="171450" lvl="2" indent="188913">
              <a:buFont typeface="Wingdings" panose="05000000000000000000" pitchFamily="2" charset="2"/>
              <a:buChar char="v"/>
            </a:pPr>
            <a:r>
              <a:rPr lang="en-US" sz="1200" dirty="0" err="1"/>
              <a:t>InvoiceDate</a:t>
            </a:r>
            <a:endParaRPr lang="en-US" sz="1200" dirty="0"/>
          </a:p>
          <a:p>
            <a:pPr marL="171450" lvl="2" indent="188913">
              <a:buFont typeface="Wingdings" panose="05000000000000000000" pitchFamily="2" charset="2"/>
              <a:buChar char="v"/>
            </a:pPr>
            <a:r>
              <a:rPr lang="en-US" sz="1200" dirty="0" err="1"/>
              <a:t>UnitPrice</a:t>
            </a:r>
            <a:endParaRPr lang="en-US" sz="1200" dirty="0"/>
          </a:p>
          <a:p>
            <a:pPr marL="171450" lvl="2" indent="188913">
              <a:buFont typeface="Wingdings" panose="05000000000000000000" pitchFamily="2" charset="2"/>
              <a:buChar char="v"/>
            </a:pPr>
            <a:r>
              <a:rPr lang="en-US" sz="1200" dirty="0" err="1"/>
              <a:t>CustomerID</a:t>
            </a:r>
            <a:endParaRPr lang="en-US" sz="1200" dirty="0"/>
          </a:p>
          <a:p>
            <a:pPr marL="171450" lvl="2" indent="188913">
              <a:buFont typeface="Wingdings" panose="05000000000000000000" pitchFamily="2" charset="2"/>
              <a:buChar char="v"/>
            </a:pPr>
            <a:r>
              <a:rPr lang="en-US" sz="1200" dirty="0"/>
              <a:t>Country</a:t>
            </a:r>
          </a:p>
          <a:p>
            <a:endParaRPr lang="tr-TR" b="1" dirty="0"/>
          </a:p>
          <a:p>
            <a:endParaRPr lang="tr-TR" b="1" dirty="0"/>
          </a:p>
          <a:p>
            <a:endParaRPr lang="tr-TR" sz="1050" dirty="0"/>
          </a:p>
          <a:p>
            <a:endParaRPr lang="tr-TR" dirty="0"/>
          </a:p>
          <a:p>
            <a:pPr marL="342900" indent="-342900">
              <a:buFont typeface="+mj-lt"/>
              <a:buAutoNum type="arabicPeriod"/>
            </a:pPr>
            <a:endParaRPr lang="en-US" dirty="0"/>
          </a:p>
        </p:txBody>
      </p:sp>
      <p:sp>
        <p:nvSpPr>
          <p:cNvPr id="3" name="TextBox 2">
            <a:extLst>
              <a:ext uri="{FF2B5EF4-FFF2-40B4-BE49-F238E27FC236}">
                <a16:creationId xmlns:a16="http://schemas.microsoft.com/office/drawing/2014/main" id="{93222307-87B0-2F1B-6F90-30B0CCD4D904}"/>
              </a:ext>
            </a:extLst>
          </p:cNvPr>
          <p:cNvSpPr txBox="1"/>
          <p:nvPr/>
        </p:nvSpPr>
        <p:spPr>
          <a:xfrm>
            <a:off x="3916800" y="4011767"/>
            <a:ext cx="5227200" cy="1015663"/>
          </a:xfrm>
          <a:prstGeom prst="rect">
            <a:avLst/>
          </a:prstGeom>
          <a:noFill/>
        </p:spPr>
        <p:txBody>
          <a:bodyPr wrap="square">
            <a:spAutoFit/>
          </a:bodyPr>
          <a:lstStyle/>
          <a:p>
            <a:r>
              <a:rPr lang="en-GB" sz="1000" b="0" i="0" dirty="0">
                <a:solidFill>
                  <a:srgbClr val="333333"/>
                </a:solidFill>
                <a:effectLst/>
                <a:latin typeface="Open Sans" panose="020B0606030504020204" pitchFamily="34" charset="0"/>
              </a:rPr>
              <a:t>Available from: Daqing Chen, Sai Liang Sain, and Kun Guo, Data mining for the online retail industry: A case study of </a:t>
            </a:r>
            <a:r>
              <a:rPr lang="en-GB" sz="1000" b="0" i="0" dirty="0" err="1">
                <a:solidFill>
                  <a:srgbClr val="333333"/>
                </a:solidFill>
                <a:effectLst/>
                <a:latin typeface="Open Sans" panose="020B0606030504020204" pitchFamily="34" charset="0"/>
              </a:rPr>
              <a:t>RFM</a:t>
            </a:r>
            <a:r>
              <a:rPr lang="en-GB" sz="1000" b="0" i="0" dirty="0">
                <a:solidFill>
                  <a:srgbClr val="333333"/>
                </a:solidFill>
                <a:effectLst/>
                <a:latin typeface="Open Sans" panose="020B0606030504020204" pitchFamily="34" charset="0"/>
              </a:rPr>
              <a:t> model-based customer segmentation using data mining, Journal of Database</a:t>
            </a:r>
            <a:r>
              <a:rPr lang="tr-TR" sz="1000" b="0" i="0" dirty="0">
                <a:solidFill>
                  <a:srgbClr val="333333"/>
                </a:solidFill>
                <a:effectLst/>
                <a:latin typeface="Open Sans" panose="020B0606030504020204" pitchFamily="34" charset="0"/>
              </a:rPr>
              <a:t> </a:t>
            </a:r>
            <a:r>
              <a:rPr lang="en-GB" sz="1000" b="0" i="0" dirty="0">
                <a:solidFill>
                  <a:srgbClr val="333333"/>
                </a:solidFill>
                <a:effectLst/>
                <a:latin typeface="Open Sans" panose="020B0606030504020204" pitchFamily="34" charset="0"/>
              </a:rPr>
              <a:t>Marketing and Customer Strategy Management, Vol. 19, No. 3, pp. 197</a:t>
            </a:r>
            <a:r>
              <a:rPr lang="tr-TR" sz="1000" b="0" i="0" dirty="0">
                <a:solidFill>
                  <a:srgbClr val="333333"/>
                </a:solidFill>
                <a:effectLst/>
                <a:latin typeface="Open Sans" panose="020B0606030504020204" pitchFamily="34" charset="0"/>
              </a:rPr>
              <a:t>-</a:t>
            </a:r>
            <a:r>
              <a:rPr lang="en-GB" sz="1000" b="0" i="0" dirty="0">
                <a:solidFill>
                  <a:srgbClr val="333333"/>
                </a:solidFill>
                <a:effectLst/>
                <a:latin typeface="Open Sans" panose="020B0606030504020204" pitchFamily="34" charset="0"/>
              </a:rPr>
              <a:t>208, 2012</a:t>
            </a:r>
            <a:br>
              <a:rPr lang="en-GB" sz="1000" dirty="0"/>
            </a:br>
            <a:r>
              <a:rPr lang="en-GB" sz="1000" b="0" i="0" dirty="0">
                <a:solidFill>
                  <a:srgbClr val="333333"/>
                </a:solidFill>
                <a:effectLst/>
                <a:latin typeface="Open Sans" panose="020B0606030504020204" pitchFamily="34" charset="0"/>
              </a:rPr>
              <a:t>(Published online before print: 27 August 2012. </a:t>
            </a:r>
            <a:r>
              <a:rPr lang="en-GB" sz="1000" b="0" i="0" dirty="0" err="1">
                <a:solidFill>
                  <a:srgbClr val="333333"/>
                </a:solidFill>
                <a:effectLst/>
                <a:latin typeface="Open Sans" panose="020B0606030504020204" pitchFamily="34" charset="0"/>
              </a:rPr>
              <a:t>doi</a:t>
            </a:r>
            <a:r>
              <a:rPr lang="en-GB" sz="1000" b="0" i="0" dirty="0">
                <a:solidFill>
                  <a:srgbClr val="333333"/>
                </a:solidFill>
                <a:effectLst/>
                <a:latin typeface="Open Sans" panose="020B0606030504020204" pitchFamily="34" charset="0"/>
              </a:rPr>
              <a:t>: 10.1057/dbm.2012.17).</a:t>
            </a:r>
            <a:br>
              <a:rPr lang="en-GB" sz="1000" dirty="0"/>
            </a:br>
            <a:r>
              <a:rPr lang="en-GB" sz="1000" b="0" i="0" dirty="0">
                <a:solidFill>
                  <a:srgbClr val="333333"/>
                </a:solidFill>
                <a:effectLst/>
                <a:latin typeface="Open Sans" panose="020B0606030504020204" pitchFamily="34" charset="0"/>
              </a:rPr>
              <a:t>https://archive.ics.uci.edu/ml/citation_policy.html</a:t>
            </a:r>
            <a:endParaRPr lang="en-GB" sz="1000" dirty="0"/>
          </a:p>
        </p:txBody>
      </p:sp>
      <p:sp>
        <p:nvSpPr>
          <p:cNvPr id="4" name="TextBox 3">
            <a:extLst>
              <a:ext uri="{FF2B5EF4-FFF2-40B4-BE49-F238E27FC236}">
                <a16:creationId xmlns:a16="http://schemas.microsoft.com/office/drawing/2014/main" id="{D75CB369-EBDB-687D-BB00-D327A74678A9}"/>
              </a:ext>
            </a:extLst>
          </p:cNvPr>
          <p:cNvSpPr txBox="1"/>
          <p:nvPr/>
        </p:nvSpPr>
        <p:spPr>
          <a:xfrm>
            <a:off x="7106400" y="1289176"/>
            <a:ext cx="1936800" cy="738664"/>
          </a:xfrm>
          <a:prstGeom prst="rect">
            <a:avLst/>
          </a:prstGeom>
          <a:noFill/>
        </p:spPr>
        <p:txBody>
          <a:bodyPr wrap="square">
            <a:spAutoFit/>
          </a:bodyPr>
          <a:lstStyle/>
          <a:p>
            <a:pPr algn="ctr"/>
            <a:r>
              <a:rPr lang="tr-TR" sz="1050" b="1" u="sng" dirty="0" err="1">
                <a:solidFill>
                  <a:srgbClr val="333333"/>
                </a:solidFill>
                <a:latin typeface="Open Sans" panose="020B0606030504020204" pitchFamily="34" charset="0"/>
              </a:rPr>
              <a:t>Technology</a:t>
            </a:r>
            <a:r>
              <a:rPr lang="tr-TR" sz="1050" b="1" u="sng" dirty="0">
                <a:solidFill>
                  <a:srgbClr val="333333"/>
                </a:solidFill>
                <a:latin typeface="Open Sans" panose="020B0606030504020204" pitchFamily="34" charset="0"/>
              </a:rPr>
              <a:t> &amp; Tools</a:t>
            </a: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a:t>
            </a:r>
          </a:p>
          <a:p>
            <a:pPr marL="171450" indent="-171450">
              <a:buFont typeface="Arial" panose="020B0604020202020204" pitchFamily="34" charset="0"/>
              <a:buChar char="•"/>
            </a:pPr>
            <a:endParaRPr lang="tr-TR" sz="1050"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18487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tr-TR" dirty="0"/>
              <a:t>3. DATA </a:t>
            </a:r>
            <a:r>
              <a:rPr lang="tr-TR" dirty="0" err="1"/>
              <a:t>CLEANING</a:t>
            </a:r>
            <a:endParaRPr lang="tr-TR" dirty="0"/>
          </a:p>
        </p:txBody>
      </p:sp>
      <p:sp>
        <p:nvSpPr>
          <p:cNvPr id="141" name="Google Shape;141;p24"/>
          <p:cNvSpPr txBox="1"/>
          <p:nvPr/>
        </p:nvSpPr>
        <p:spPr>
          <a:xfrm>
            <a:off x="249125" y="989850"/>
            <a:ext cx="6670075" cy="38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just">
              <a:buNone/>
              <a:defRPr sz="1600">
                <a:solidFill>
                  <a:srgbClr val="333333"/>
                </a:solidFill>
                <a:effectLst/>
                <a:latin typeface="Open Sans" panose="020B0606030504020204" pitchFamily="34" charset="0"/>
              </a:defRPr>
            </a:lvl1pPr>
          </a:lstStyle>
          <a:p>
            <a:r>
              <a:rPr lang="tr-TR" b="1" dirty="0"/>
              <a:t>Data </a:t>
            </a:r>
            <a:r>
              <a:rPr lang="tr-TR" b="1" dirty="0" err="1"/>
              <a:t>Cleaning</a:t>
            </a:r>
            <a:r>
              <a:rPr lang="tr-TR" b="1" dirty="0"/>
              <a:t>: </a:t>
            </a:r>
            <a:r>
              <a:rPr lang="tr-TR" dirty="0" err="1"/>
              <a:t>Received</a:t>
            </a:r>
            <a:r>
              <a:rPr lang="tr-TR" dirty="0"/>
              <a:t> data file </a:t>
            </a:r>
            <a:r>
              <a:rPr lang="tr-TR" dirty="0" err="1"/>
              <a:t>changed</a:t>
            </a:r>
            <a:r>
              <a:rPr lang="tr-TR" dirty="0"/>
              <a:t> </a:t>
            </a:r>
            <a:r>
              <a:rPr lang="tr-TR" dirty="0" err="1"/>
              <a:t>to</a:t>
            </a:r>
            <a:r>
              <a:rPr lang="tr-TR" dirty="0"/>
              <a:t> </a:t>
            </a:r>
            <a:r>
              <a:rPr lang="tr-TR" dirty="0" err="1"/>
              <a:t>excel</a:t>
            </a:r>
            <a:r>
              <a:rPr lang="tr-TR" dirty="0"/>
              <a:t> data </a:t>
            </a:r>
            <a:r>
              <a:rPr lang="tr-TR" dirty="0" err="1"/>
              <a:t>table</a:t>
            </a:r>
            <a:r>
              <a:rPr lang="tr-TR" dirty="0"/>
              <a:t>. </a:t>
            </a:r>
            <a:r>
              <a:rPr lang="tr-TR" dirty="0" err="1"/>
              <a:t>Used</a:t>
            </a:r>
            <a:r>
              <a:rPr lang="tr-TR" dirty="0"/>
              <a:t> </a:t>
            </a:r>
            <a:r>
              <a:rPr lang="tr-TR" dirty="0" err="1"/>
              <a:t>excel</a:t>
            </a:r>
            <a:r>
              <a:rPr lang="tr-TR" dirty="0"/>
              <a:t> </a:t>
            </a:r>
            <a:r>
              <a:rPr lang="tr-TR" dirty="0" err="1"/>
              <a:t>functions</a:t>
            </a:r>
            <a:r>
              <a:rPr lang="tr-TR" dirty="0"/>
              <a:t> </a:t>
            </a:r>
            <a:r>
              <a:rPr lang="tr-TR" dirty="0" err="1"/>
              <a:t>to</a:t>
            </a:r>
            <a:r>
              <a:rPr lang="tr-TR" dirty="0"/>
              <a:t> </a:t>
            </a:r>
            <a:r>
              <a:rPr lang="tr-TR" dirty="0" err="1"/>
              <a:t>formatting</a:t>
            </a:r>
            <a:r>
              <a:rPr lang="tr-TR" dirty="0"/>
              <a:t> data. Pivot </a:t>
            </a:r>
            <a:r>
              <a:rPr lang="tr-TR" dirty="0" err="1"/>
              <a:t>table</a:t>
            </a:r>
            <a:r>
              <a:rPr lang="tr-TR" dirty="0"/>
              <a:t> is </a:t>
            </a:r>
            <a:r>
              <a:rPr lang="tr-TR" dirty="0" err="1"/>
              <a:t>used</a:t>
            </a:r>
            <a:r>
              <a:rPr lang="tr-TR" dirty="0"/>
              <a:t> </a:t>
            </a:r>
            <a:r>
              <a:rPr lang="tr-TR" dirty="0" err="1"/>
              <a:t>for</a:t>
            </a:r>
            <a:r>
              <a:rPr lang="tr-TR" dirty="0"/>
              <a:t> </a:t>
            </a:r>
            <a:r>
              <a:rPr lang="tr-TR" dirty="0" err="1"/>
              <a:t>checking</a:t>
            </a:r>
            <a:r>
              <a:rPr lang="tr-TR" dirty="0"/>
              <a:t> </a:t>
            </a:r>
            <a:r>
              <a:rPr lang="tr-TR" dirty="0" err="1"/>
              <a:t>values</a:t>
            </a:r>
            <a:r>
              <a:rPr lang="tr-TR" dirty="0"/>
              <a:t> </a:t>
            </a:r>
            <a:r>
              <a:rPr lang="tr-TR" dirty="0" err="1"/>
              <a:t>and</a:t>
            </a:r>
            <a:r>
              <a:rPr lang="tr-TR" dirty="0"/>
              <a:t> </a:t>
            </a:r>
            <a:r>
              <a:rPr lang="tr-TR" dirty="0" err="1"/>
              <a:t>table</a:t>
            </a:r>
            <a:r>
              <a:rPr lang="tr-TR" dirty="0"/>
              <a:t> </a:t>
            </a:r>
            <a:r>
              <a:rPr lang="tr-TR" dirty="0" err="1"/>
              <a:t>headers</a:t>
            </a:r>
            <a:r>
              <a:rPr lang="tr-TR" dirty="0"/>
              <a:t> </a:t>
            </a:r>
            <a:r>
              <a:rPr lang="tr-TR" dirty="0" err="1"/>
              <a:t>for</a:t>
            </a:r>
            <a:r>
              <a:rPr lang="tr-TR" dirty="0"/>
              <a:t> </a:t>
            </a:r>
            <a:r>
              <a:rPr lang="tr-TR" dirty="0" err="1"/>
              <a:t>inconsistent</a:t>
            </a:r>
            <a:r>
              <a:rPr lang="tr-TR" dirty="0"/>
              <a:t> data. </a:t>
            </a:r>
            <a:r>
              <a:rPr lang="tr-TR" dirty="0" err="1"/>
              <a:t>Uploaded</a:t>
            </a:r>
            <a:r>
              <a:rPr lang="tr-TR" dirty="0"/>
              <a:t> Google </a:t>
            </a:r>
            <a:r>
              <a:rPr lang="tr-TR" dirty="0" err="1"/>
              <a:t>sheets</a:t>
            </a:r>
            <a:r>
              <a:rPr lang="tr-TR" dirty="0"/>
              <a:t> </a:t>
            </a:r>
            <a:r>
              <a:rPr lang="tr-TR" dirty="0" err="1"/>
              <a:t>for</a:t>
            </a:r>
            <a:r>
              <a:rPr lang="tr-TR" dirty="0"/>
              <a:t> </a:t>
            </a:r>
            <a:r>
              <a:rPr lang="tr-TR" dirty="0" err="1"/>
              <a:t>additional</a:t>
            </a:r>
            <a:r>
              <a:rPr lang="tr-TR" dirty="0"/>
              <a:t> </a:t>
            </a:r>
            <a:r>
              <a:rPr lang="tr-TR" dirty="0" err="1"/>
              <a:t>suggestions</a:t>
            </a:r>
            <a:r>
              <a:rPr lang="tr-TR" dirty="0"/>
              <a:t>. </a:t>
            </a:r>
          </a:p>
          <a:p>
            <a:endParaRPr lang="tr-TR" sz="1100" dirty="0"/>
          </a:p>
          <a:p>
            <a:pPr marL="171450" lvl="2" indent="188913">
              <a:buFont typeface="Wingdings" panose="05000000000000000000" pitchFamily="2" charset="2"/>
              <a:buChar char="v"/>
            </a:pPr>
            <a:r>
              <a:rPr lang="tr-TR" sz="1200" dirty="0"/>
              <a:t>Data </a:t>
            </a:r>
            <a:r>
              <a:rPr lang="tr-TR" sz="1200" dirty="0" err="1"/>
              <a:t>headers</a:t>
            </a:r>
            <a:r>
              <a:rPr lang="tr-TR" sz="1200" dirty="0"/>
              <a:t> </a:t>
            </a:r>
          </a:p>
          <a:p>
            <a:pPr marL="171450" lvl="2" indent="188913">
              <a:buFont typeface="Wingdings" panose="05000000000000000000" pitchFamily="2" charset="2"/>
              <a:buChar char="v"/>
            </a:pPr>
            <a:r>
              <a:rPr lang="tr-TR" sz="1200" dirty="0"/>
              <a:t>Data </a:t>
            </a:r>
            <a:r>
              <a:rPr lang="tr-TR" sz="1200" dirty="0" err="1"/>
              <a:t>formats</a:t>
            </a:r>
            <a:r>
              <a:rPr lang="tr-TR" sz="1200" dirty="0"/>
              <a:t> </a:t>
            </a:r>
            <a:r>
              <a:rPr lang="tr-TR" sz="1200" dirty="0" err="1"/>
              <a:t>standardisation</a:t>
            </a:r>
            <a:endParaRPr lang="en-US" sz="1200" dirty="0"/>
          </a:p>
          <a:p>
            <a:pPr marL="171450" lvl="2" indent="188913">
              <a:buFont typeface="Wingdings" panose="05000000000000000000" pitchFamily="2" charset="2"/>
              <a:buChar char="v"/>
            </a:pPr>
            <a:r>
              <a:rPr lang="tr-TR" sz="1200" dirty="0" err="1"/>
              <a:t>Cleaning</a:t>
            </a:r>
            <a:r>
              <a:rPr lang="tr-TR" sz="1200" dirty="0"/>
              <a:t> of </a:t>
            </a:r>
            <a:r>
              <a:rPr lang="tr-TR" sz="1200" dirty="0" err="1"/>
              <a:t>empty</a:t>
            </a:r>
            <a:r>
              <a:rPr lang="tr-TR" sz="1200" dirty="0"/>
              <a:t> </a:t>
            </a:r>
            <a:r>
              <a:rPr lang="tr-TR" sz="1200" dirty="0" err="1"/>
              <a:t>values</a:t>
            </a:r>
            <a:endParaRPr lang="tr-TR" sz="1200" dirty="0"/>
          </a:p>
          <a:p>
            <a:pPr marL="171450" lvl="2" indent="188913">
              <a:buFont typeface="Wingdings" panose="05000000000000000000" pitchFamily="2" charset="2"/>
              <a:buChar char="v"/>
            </a:pPr>
            <a:r>
              <a:rPr lang="tr-TR" sz="1200" dirty="0" err="1"/>
              <a:t>Cleaning</a:t>
            </a:r>
            <a:r>
              <a:rPr lang="tr-TR" sz="1200" dirty="0"/>
              <a:t> </a:t>
            </a:r>
            <a:r>
              <a:rPr lang="tr-TR" sz="1200" dirty="0" err="1"/>
              <a:t>quantities</a:t>
            </a:r>
            <a:r>
              <a:rPr lang="tr-TR" sz="1200" dirty="0"/>
              <a:t> </a:t>
            </a:r>
            <a:r>
              <a:rPr lang="tr-TR" sz="1200" dirty="0" err="1"/>
              <a:t>below</a:t>
            </a:r>
            <a:r>
              <a:rPr lang="tr-TR" sz="1200" dirty="0"/>
              <a:t> 1</a:t>
            </a:r>
          </a:p>
          <a:p>
            <a:pPr marL="171450" lvl="2" indent="188913">
              <a:buFont typeface="Wingdings" panose="05000000000000000000" pitchFamily="2" charset="2"/>
              <a:buChar char="v"/>
            </a:pPr>
            <a:r>
              <a:rPr lang="tr-TR" sz="1200" dirty="0" err="1"/>
              <a:t>Cleaning</a:t>
            </a:r>
            <a:r>
              <a:rPr lang="tr-TR" sz="1200" dirty="0"/>
              <a:t> </a:t>
            </a:r>
            <a:r>
              <a:rPr lang="tr-TR" sz="1200" dirty="0" err="1"/>
              <a:t>unit</a:t>
            </a:r>
            <a:r>
              <a:rPr lang="tr-TR" sz="1200" dirty="0"/>
              <a:t> </a:t>
            </a:r>
            <a:r>
              <a:rPr lang="tr-TR" sz="1200" dirty="0" err="1"/>
              <a:t>prices</a:t>
            </a:r>
            <a:r>
              <a:rPr lang="tr-TR" sz="1200" dirty="0"/>
              <a:t> </a:t>
            </a:r>
            <a:r>
              <a:rPr lang="tr-TR" sz="1200" dirty="0" err="1"/>
              <a:t>below</a:t>
            </a:r>
            <a:r>
              <a:rPr lang="tr-TR" sz="1200" dirty="0"/>
              <a:t> 1</a:t>
            </a:r>
          </a:p>
          <a:p>
            <a:pPr marL="171450" lvl="2" indent="188913">
              <a:buFont typeface="Wingdings" panose="05000000000000000000" pitchFamily="2" charset="2"/>
              <a:buChar char="v"/>
            </a:pPr>
            <a:r>
              <a:rPr lang="tr-TR" sz="1200" dirty="0" err="1"/>
              <a:t>Defining</a:t>
            </a:r>
            <a:r>
              <a:rPr lang="tr-TR" sz="1200" dirty="0"/>
              <a:t> </a:t>
            </a:r>
            <a:r>
              <a:rPr lang="tr-TR" sz="1200" dirty="0" err="1"/>
              <a:t>outliers</a:t>
            </a:r>
            <a:r>
              <a:rPr lang="tr-TR" sz="1200" dirty="0"/>
              <a:t> </a:t>
            </a:r>
            <a:r>
              <a:rPr lang="tr-TR" sz="1200" dirty="0" err="1"/>
              <a:t>for</a:t>
            </a:r>
            <a:r>
              <a:rPr lang="tr-TR" sz="1200" dirty="0"/>
              <a:t> </a:t>
            </a:r>
            <a:r>
              <a:rPr lang="tr-TR" sz="1200" dirty="0" err="1"/>
              <a:t>meaningful</a:t>
            </a:r>
            <a:r>
              <a:rPr lang="tr-TR" sz="1200" dirty="0"/>
              <a:t> </a:t>
            </a:r>
            <a:r>
              <a:rPr lang="tr-TR" sz="1200" dirty="0" err="1"/>
              <a:t>visuals</a:t>
            </a:r>
            <a:endParaRPr lang="tr-TR" sz="1200" dirty="0"/>
          </a:p>
          <a:p>
            <a:pPr marL="171450" lvl="2" indent="188913">
              <a:buFont typeface="Wingdings" panose="05000000000000000000" pitchFamily="2" charset="2"/>
              <a:buChar char="v"/>
            </a:pPr>
            <a:r>
              <a:rPr lang="en-GB" sz="1200" dirty="0"/>
              <a:t>Trimming whitespace</a:t>
            </a:r>
          </a:p>
          <a:p>
            <a:pPr marL="171450" lvl="2" indent="188913">
              <a:buFont typeface="Wingdings" panose="05000000000000000000" pitchFamily="2" charset="2"/>
              <a:buChar char="v"/>
            </a:pPr>
            <a:r>
              <a:rPr lang="en-GB" sz="1200" dirty="0"/>
              <a:t>Human checking for accuracy</a:t>
            </a:r>
            <a:endParaRPr lang="tr-TR" sz="1200" dirty="0"/>
          </a:p>
          <a:p>
            <a:pPr marL="171450" lvl="2" indent="188913">
              <a:buFont typeface="Wingdings" panose="05000000000000000000" pitchFamily="2" charset="2"/>
              <a:buChar char="v"/>
            </a:pPr>
            <a:endParaRPr lang="tr-TR" sz="1200" dirty="0"/>
          </a:p>
          <a:p>
            <a:pPr marL="171450" lvl="2"/>
            <a:endParaRPr lang="tr-TR" sz="1200" dirty="0"/>
          </a:p>
          <a:p>
            <a:pPr marL="171450" lvl="2" indent="188913">
              <a:buFont typeface="Wingdings" panose="05000000000000000000" pitchFamily="2" charset="2"/>
              <a:buChar char="v"/>
            </a:pPr>
            <a:endParaRPr lang="tr-TR" sz="1200" dirty="0"/>
          </a:p>
          <a:p>
            <a:pPr marL="171450" lvl="2" indent="188913">
              <a:buFont typeface="Wingdings" panose="05000000000000000000" pitchFamily="2" charset="2"/>
              <a:buChar char="v"/>
            </a:pPr>
            <a:endParaRPr lang="tr-TR" sz="1200" dirty="0"/>
          </a:p>
          <a:p>
            <a:pPr marL="171450" lvl="2" indent="188913">
              <a:buFont typeface="Wingdings" panose="05000000000000000000" pitchFamily="2" charset="2"/>
              <a:buChar char="v"/>
            </a:pPr>
            <a:endParaRPr lang="tr-TR" sz="1200" dirty="0"/>
          </a:p>
          <a:p>
            <a:endParaRPr lang="tr-TR" b="1" dirty="0"/>
          </a:p>
          <a:p>
            <a:endParaRPr lang="tr-TR" b="1" dirty="0"/>
          </a:p>
          <a:p>
            <a:endParaRPr lang="tr-TR" sz="1050" dirty="0"/>
          </a:p>
          <a:p>
            <a:endParaRPr lang="tr-TR" dirty="0"/>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665AFFF1-1C5B-6206-5BDD-ACE61677DF28}"/>
              </a:ext>
            </a:extLst>
          </p:cNvPr>
          <p:cNvSpPr txBox="1"/>
          <p:nvPr/>
        </p:nvSpPr>
        <p:spPr>
          <a:xfrm>
            <a:off x="7106400" y="1289176"/>
            <a:ext cx="1936800" cy="1869743"/>
          </a:xfrm>
          <a:prstGeom prst="rect">
            <a:avLst/>
          </a:prstGeom>
          <a:noFill/>
        </p:spPr>
        <p:txBody>
          <a:bodyPr wrap="square">
            <a:spAutoFit/>
          </a:bodyPr>
          <a:lstStyle/>
          <a:p>
            <a:pPr algn="ctr"/>
            <a:r>
              <a:rPr lang="tr-TR" sz="1050" b="1" u="sng" dirty="0" err="1">
                <a:solidFill>
                  <a:srgbClr val="333333"/>
                </a:solidFill>
                <a:latin typeface="Open Sans" panose="020B0606030504020204" pitchFamily="34" charset="0"/>
              </a:rPr>
              <a:t>Technology</a:t>
            </a:r>
            <a:r>
              <a:rPr lang="tr-TR" sz="1050" b="1" u="sng" dirty="0">
                <a:solidFill>
                  <a:srgbClr val="333333"/>
                </a:solidFill>
                <a:latin typeface="Open Sans" panose="020B0606030504020204" pitchFamily="34" charset="0"/>
              </a:rPr>
              <a:t> &amp; Tools</a:t>
            </a:r>
          </a:p>
          <a:p>
            <a:endParaRPr lang="tr-TR" sz="1050" b="1" u="sng"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a:t>
            </a: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 </a:t>
            </a:r>
            <a:r>
              <a:rPr lang="tr-TR" sz="1050" dirty="0" err="1">
                <a:solidFill>
                  <a:srgbClr val="333333"/>
                </a:solidFill>
                <a:latin typeface="Open Sans" panose="020B0606030504020204" pitchFamily="34" charset="0"/>
              </a:rPr>
              <a:t>Power</a:t>
            </a:r>
            <a:r>
              <a:rPr lang="tr-TR" sz="1050" dirty="0">
                <a:solidFill>
                  <a:srgbClr val="333333"/>
                </a:solidFill>
                <a:latin typeface="Open Sans" panose="020B0606030504020204" pitchFamily="34" charset="0"/>
              </a:rPr>
              <a:t> Query</a:t>
            </a: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 </a:t>
            </a:r>
            <a:r>
              <a:rPr lang="tr-TR" sz="1050" dirty="0" err="1">
                <a:solidFill>
                  <a:srgbClr val="333333"/>
                </a:solidFill>
                <a:latin typeface="Open Sans" panose="020B0606030504020204" pitchFamily="34" charset="0"/>
              </a:rPr>
              <a:t>Pıvot</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Table</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 </a:t>
            </a:r>
            <a:r>
              <a:rPr lang="tr-TR" sz="1050" dirty="0" err="1">
                <a:solidFill>
                  <a:srgbClr val="333333"/>
                </a:solidFill>
                <a:latin typeface="Open Sans" panose="020B0606030504020204" pitchFamily="34" charset="0"/>
              </a:rPr>
              <a:t>Functions</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Excel </a:t>
            </a:r>
            <a:r>
              <a:rPr lang="tr-TR" sz="1050" dirty="0" err="1">
                <a:solidFill>
                  <a:srgbClr val="333333"/>
                </a:solidFill>
                <a:latin typeface="Open Sans" panose="020B0606030504020204" pitchFamily="34" charset="0"/>
              </a:rPr>
              <a:t>VBA</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Google </a:t>
            </a:r>
            <a:r>
              <a:rPr lang="tr-TR" sz="1050" dirty="0" err="1">
                <a:solidFill>
                  <a:srgbClr val="333333"/>
                </a:solidFill>
                <a:latin typeface="Open Sans" panose="020B0606030504020204" pitchFamily="34" charset="0"/>
              </a:rPr>
              <a:t>Sheets</a:t>
            </a:r>
            <a:r>
              <a:rPr lang="tr-TR" sz="1050" dirty="0">
                <a:solidFill>
                  <a:srgbClr val="333333"/>
                </a:solidFill>
                <a:latin typeface="Open Sans" panose="020B0606030504020204" pitchFamily="34" charset="0"/>
              </a:rPr>
              <a:t> – </a:t>
            </a:r>
            <a:r>
              <a:rPr lang="tr-TR" sz="1050" dirty="0" err="1">
                <a:solidFill>
                  <a:srgbClr val="333333"/>
                </a:solidFill>
                <a:latin typeface="Open Sans" panose="020B0606030504020204" pitchFamily="34" charset="0"/>
              </a:rPr>
              <a:t>Cleanup</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Suggestions</a:t>
            </a:r>
            <a:endParaRPr lang="tr-TR" sz="1050" dirty="0">
              <a:solidFill>
                <a:srgbClr val="333333"/>
              </a:solidFill>
              <a:latin typeface="Open Sans" panose="020B0606030504020204" pitchFamily="34" charset="0"/>
            </a:endParaRPr>
          </a:p>
          <a:p>
            <a:pPr marL="171450" indent="-171450">
              <a:buFont typeface="Arial" panose="020B0604020202020204" pitchFamily="34" charset="0"/>
              <a:buChar char="•"/>
            </a:pPr>
            <a:r>
              <a:rPr lang="tr-TR" sz="1050" dirty="0">
                <a:solidFill>
                  <a:srgbClr val="333333"/>
                </a:solidFill>
                <a:latin typeface="Open Sans" panose="020B0606030504020204" pitchFamily="34" charset="0"/>
              </a:rPr>
              <a:t>SQL </a:t>
            </a:r>
            <a:r>
              <a:rPr lang="tr-TR" sz="1050" dirty="0" err="1">
                <a:solidFill>
                  <a:srgbClr val="333333"/>
                </a:solidFill>
                <a:latin typeface="Open Sans" panose="020B0606030504020204" pitchFamily="34" charset="0"/>
              </a:rPr>
              <a:t>Functions</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TRIM</a:t>
            </a:r>
            <a:r>
              <a:rPr lang="tr-TR" sz="1050" dirty="0">
                <a:solidFill>
                  <a:srgbClr val="333333"/>
                </a:solidFill>
                <a:latin typeface="Open Sans" panose="020B0606030504020204" pitchFamily="34" charset="0"/>
              </a:rPr>
              <a:t>..)</a:t>
            </a:r>
          </a:p>
          <a:p>
            <a:pPr marL="171450" indent="-171450">
              <a:buFont typeface="Arial" panose="020B0604020202020204" pitchFamily="34" charset="0"/>
              <a:buChar char="•"/>
            </a:pPr>
            <a:r>
              <a:rPr lang="tr-TR" sz="1050" dirty="0" err="1">
                <a:solidFill>
                  <a:srgbClr val="333333"/>
                </a:solidFill>
                <a:latin typeface="Open Sans" panose="020B0606030504020204" pitchFamily="34" charset="0"/>
              </a:rPr>
              <a:t>Power</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BI</a:t>
            </a:r>
            <a:r>
              <a:rPr lang="tr-TR" sz="1050" dirty="0">
                <a:solidFill>
                  <a:srgbClr val="333333"/>
                </a:solidFill>
                <a:latin typeface="Open Sans" panose="020B0606030504020204" pitchFamily="34" charset="0"/>
              </a:rPr>
              <a:t> </a:t>
            </a:r>
            <a:r>
              <a:rPr lang="tr-TR" sz="1050" dirty="0" err="1">
                <a:solidFill>
                  <a:srgbClr val="333333"/>
                </a:solidFill>
                <a:latin typeface="Open Sans" panose="020B0606030504020204" pitchFamily="34" charset="0"/>
              </a:rPr>
              <a:t>Destop</a:t>
            </a:r>
            <a:endParaRPr lang="tr-TR" sz="1050"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245764539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mbridge_Spark_Slide_Master">
  <a:themeElements>
    <a:clrScheme name="TPA">
      <a:dk1>
        <a:srgbClr val="000000"/>
      </a:dk1>
      <a:lt1>
        <a:srgbClr val="FFFFFF"/>
      </a:lt1>
      <a:dk2>
        <a:srgbClr val="6DC1B9"/>
      </a:dk2>
      <a:lt2>
        <a:srgbClr val="384250"/>
      </a:lt2>
      <a:accent1>
        <a:srgbClr val="B89D4F"/>
      </a:accent1>
      <a:accent2>
        <a:srgbClr val="AADADA"/>
      </a:accent2>
      <a:accent3>
        <a:srgbClr val="F7F9FA"/>
      </a:accent3>
      <a:accent4>
        <a:srgbClr val="0098A7"/>
      </a:accent4>
      <a:accent5>
        <a:srgbClr val="384250"/>
      </a:accent5>
      <a:accent6>
        <a:srgbClr val="F3F3F3"/>
      </a:accent6>
      <a:hlink>
        <a:srgbClr val="0098A7"/>
      </a:hlink>
      <a:folHlink>
        <a:srgbClr val="249D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1932</TotalTime>
  <Words>1370</Words>
  <Application>Microsoft Office PowerPoint</Application>
  <PresentationFormat>On-screen Show (16:9)</PresentationFormat>
  <Paragraphs>219</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Source Sans Pro SemiBold</vt:lpstr>
      <vt:lpstr>Avenir</vt:lpstr>
      <vt:lpstr>Söhne</vt:lpstr>
      <vt:lpstr>Arial</vt:lpstr>
      <vt:lpstr>Source Sans Pro</vt:lpstr>
      <vt:lpstr>Wingdings</vt:lpstr>
      <vt:lpstr>Open Sans</vt:lpstr>
      <vt:lpstr>Source Sans Pro Light</vt:lpstr>
      <vt:lpstr>Söhne Mono</vt:lpstr>
      <vt:lpstr>Simple Light</vt:lpstr>
      <vt:lpstr>Cambridge_Spark_Slide_Master</vt:lpstr>
      <vt:lpstr>PowerPoint Presentation</vt:lpstr>
      <vt:lpstr>Introduction</vt:lpstr>
      <vt:lpstr>How does data add value to organisations?</vt:lpstr>
      <vt:lpstr>Project Process Map</vt:lpstr>
      <vt:lpstr>1. DATA DECISION</vt:lpstr>
      <vt:lpstr>1. DATA DECISION – Focus Questions CEO</vt:lpstr>
      <vt:lpstr>1. DATA DECISION – Focus Questions CMO</vt:lpstr>
      <vt:lpstr>2. DATA COLLECTION</vt:lpstr>
      <vt:lpstr>3. DATA CLEANING</vt:lpstr>
      <vt:lpstr>3. DATA CLEANING</vt:lpstr>
      <vt:lpstr>3. DATA CLEANING</vt:lpstr>
      <vt:lpstr>3. DATA CLEANING</vt:lpstr>
      <vt:lpstr>3. DATA CLEANING</vt:lpstr>
      <vt:lpstr>4. DATA ANALYSIS &amp; MANIPULATION</vt:lpstr>
      <vt:lpstr>5. DATA VISUALISATION</vt:lpstr>
      <vt:lpstr>5. DATA VISUALISATION</vt:lpstr>
      <vt:lpstr>5. DATA VISUALISATION</vt:lpstr>
      <vt:lpstr>5. DATA VISUALISATION</vt:lpstr>
      <vt:lpstr>5. DATA VISUALISATION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Onur Ataman</cp:lastModifiedBy>
  <cp:revision>1</cp:revision>
  <dcterms:modified xsi:type="dcterms:W3CDTF">2023-06-01T21:46:10Z</dcterms:modified>
</cp:coreProperties>
</file>