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144F68-4D41-44DB-9E29-C253A7B34DA1}" type="datetimeFigureOut">
              <a:rPr lang="tr-TR" smtClean="0"/>
              <a:t>18.08.2022</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69275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D144F68-4D41-44DB-9E29-C253A7B34DA1}" type="datetimeFigureOut">
              <a:rPr lang="tr-TR" smtClean="0"/>
              <a:t>18.08.2022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362688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D144F68-4D41-44DB-9E29-C253A7B34DA1}" type="datetimeFigureOut">
              <a:rPr lang="tr-TR" smtClean="0"/>
              <a:t>18.08.2022</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2713660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smtClean="0"/>
              <a:t>Asıl başlık stili için tıklatın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D144F68-4D41-44DB-9E29-C253A7B34DA1}" type="datetimeFigureOut">
              <a:rPr lang="tr-TR" smtClean="0"/>
              <a:t>18.08.2022</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2408708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D144F68-4D41-44DB-9E29-C253A7B34DA1}" type="datetimeFigureOut">
              <a:rPr lang="tr-TR" smtClean="0"/>
              <a:t>18.08.2022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1970370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144F68-4D41-44DB-9E29-C253A7B34DA1}" type="datetimeFigureOut">
              <a:rPr lang="tr-TR" smtClean="0"/>
              <a:t>18.08.2022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1240842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144F68-4D41-44DB-9E29-C253A7B34DA1}" type="datetimeFigureOut">
              <a:rPr lang="tr-TR" smtClean="0"/>
              <a:t>18.08.2022</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1645073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144F68-4D41-44DB-9E29-C253A7B34DA1}" type="datetimeFigureOut">
              <a:rPr lang="tr-TR" smtClean="0"/>
              <a:t>18.08.2022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1703139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144F68-4D41-44DB-9E29-C253A7B34DA1}" type="datetimeFigureOut">
              <a:rPr lang="tr-TR" smtClean="0"/>
              <a:t>18.08.2022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396063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D144F68-4D41-44DB-9E29-C253A7B34DA1}" type="datetimeFigureOut">
              <a:rPr lang="tr-TR" smtClean="0"/>
              <a:t>18.08.2022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3177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D144F68-4D41-44DB-9E29-C253A7B34DA1}" type="datetimeFigureOut">
              <a:rPr lang="tr-TR" smtClean="0"/>
              <a:t>18.08.2022</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357740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D144F68-4D41-44DB-9E29-C253A7B34DA1}" type="datetimeFigureOut">
              <a:rPr lang="tr-TR" smtClean="0"/>
              <a:t>18.08.2022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233990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D144F68-4D41-44DB-9E29-C253A7B34DA1}" type="datetimeFigureOut">
              <a:rPr lang="tr-TR" smtClean="0"/>
              <a:t>18.08.2022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247463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D144F68-4D41-44DB-9E29-C253A7B34DA1}" type="datetimeFigureOut">
              <a:rPr lang="tr-TR" smtClean="0"/>
              <a:t>18.08.2022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214732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44F68-4D41-44DB-9E29-C253A7B34DA1}" type="datetimeFigureOut">
              <a:rPr lang="tr-TR" smtClean="0"/>
              <a:t>18.08.2022</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252020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D144F68-4D41-44DB-9E29-C253A7B34DA1}" type="datetimeFigureOut">
              <a:rPr lang="tr-TR" smtClean="0"/>
              <a:t>18.08.2022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329157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smtClean="0"/>
              <a:t>Resim eklemek için simgeyi tıklatın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D144F68-4D41-44DB-9E29-C253A7B34DA1}" type="datetimeFigureOut">
              <a:rPr lang="tr-TR" smtClean="0"/>
              <a:t>18.08.2022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5C45805-1032-4CB7-9D67-90520BB45B73}" type="slidenum">
              <a:rPr lang="tr-TR" smtClean="0"/>
              <a:t>‹#›</a:t>
            </a:fld>
            <a:endParaRPr lang="tr-TR"/>
          </a:p>
        </p:txBody>
      </p:sp>
    </p:spTree>
    <p:extLst>
      <p:ext uri="{BB962C8B-B14F-4D97-AF65-F5344CB8AC3E}">
        <p14:creationId xmlns:p14="http://schemas.microsoft.com/office/powerpoint/2010/main" val="1899430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144F68-4D41-44DB-9E29-C253A7B34DA1}" type="datetimeFigureOut">
              <a:rPr lang="tr-TR" smtClean="0"/>
              <a:t>18.08.2022</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5C45805-1032-4CB7-9D67-90520BB45B73}" type="slidenum">
              <a:rPr lang="tr-TR" smtClean="0"/>
              <a:t>‹#›</a:t>
            </a:fld>
            <a:endParaRPr lang="tr-TR"/>
          </a:p>
        </p:txBody>
      </p:sp>
    </p:spTree>
    <p:extLst>
      <p:ext uri="{BB962C8B-B14F-4D97-AF65-F5344CB8AC3E}">
        <p14:creationId xmlns:p14="http://schemas.microsoft.com/office/powerpoint/2010/main" val="565138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r.wikipedia.org/wiki/GNU_Genel_Kamu_Lisans%C4%B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54954" y="1333500"/>
            <a:ext cx="9030445" cy="3443881"/>
          </a:xfrm>
        </p:spPr>
        <p:txBody>
          <a:bodyPr/>
          <a:lstStyle/>
          <a:p>
            <a:endParaRPr lang="tr-TR" dirty="0"/>
          </a:p>
        </p:txBody>
      </p:sp>
      <p:sp>
        <p:nvSpPr>
          <p:cNvPr id="3" name="Alt Başlık 2"/>
          <p:cNvSpPr>
            <a:spLocks noGrp="1"/>
          </p:cNvSpPr>
          <p:nvPr>
            <p:ph type="subTitle" idx="1"/>
          </p:nvPr>
        </p:nvSpPr>
        <p:spPr/>
        <p:txBody>
          <a:bodyPr/>
          <a:lstStyle/>
          <a:p>
            <a:r>
              <a:rPr lang="tr-TR" sz="4000" dirty="0">
                <a:solidFill>
                  <a:srgbClr val="00B0F0"/>
                </a:solidFill>
              </a:rPr>
              <a:t>NESSUS GÜVENLİK AÇIĞI TARAMA</a:t>
            </a:r>
          </a:p>
          <a:p>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61" y="866774"/>
            <a:ext cx="11224470" cy="3910605"/>
          </a:xfrm>
          <a:prstGeom prst="rect">
            <a:avLst/>
          </a:prstGeom>
        </p:spPr>
      </p:pic>
    </p:spTree>
    <p:extLst>
      <p:ext uri="{BB962C8B-B14F-4D97-AF65-F5344CB8AC3E}">
        <p14:creationId xmlns:p14="http://schemas.microsoft.com/office/powerpoint/2010/main" val="2097552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En kolay yükleme yöntemi, otomatik </a:t>
            </a:r>
            <a:r>
              <a:rPr lang="tr-TR" b="1" dirty="0" err="1"/>
              <a:t>Lynx</a:t>
            </a:r>
            <a:r>
              <a:rPr lang="tr-TR" b="1" dirty="0"/>
              <a:t> yüklemesini kullanmaktır.</a:t>
            </a:r>
            <a:endParaRPr lang="tr-TR" dirty="0"/>
          </a:p>
        </p:txBody>
      </p:sp>
      <p:sp>
        <p:nvSpPr>
          <p:cNvPr id="4" name="Rectangle 1"/>
          <p:cNvSpPr>
            <a:spLocks noGrp="1" noChangeArrowheads="1"/>
          </p:cNvSpPr>
          <p:nvPr>
            <p:ph idx="1"/>
          </p:nvPr>
        </p:nvSpPr>
        <p:spPr bwMode="auto">
          <a:xfrm>
            <a:off x="1154954" y="3875673"/>
            <a:ext cx="9422772" cy="8719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4000" b="0" i="1" u="none" strike="noStrike" cap="none" normalizeH="0" baseline="0" dirty="0" err="1" smtClean="0">
                <a:ln>
                  <a:noFill/>
                </a:ln>
                <a:solidFill>
                  <a:srgbClr val="000000"/>
                </a:solidFill>
                <a:effectLst/>
                <a:latin typeface="Courier 10 Pitch"/>
              </a:rPr>
              <a:t>Lynx</a:t>
            </a:r>
            <a:r>
              <a:rPr kumimoji="0" lang="tr-TR" altLang="tr-TR" sz="4000" b="0" i="1" u="none" strike="noStrike" cap="none" normalizeH="0" baseline="0" dirty="0" smtClean="0">
                <a:ln>
                  <a:noFill/>
                </a:ln>
                <a:solidFill>
                  <a:srgbClr val="000000"/>
                </a:solidFill>
                <a:effectLst/>
                <a:latin typeface="Courier 10 Pitch"/>
              </a:rPr>
              <a:t> -</a:t>
            </a:r>
            <a:r>
              <a:rPr kumimoji="0" lang="tr-TR" altLang="tr-TR" sz="4000" b="0" i="1" u="none" strike="noStrike" cap="none" normalizeH="0" baseline="0" dirty="0" err="1" smtClean="0">
                <a:ln>
                  <a:noFill/>
                </a:ln>
                <a:solidFill>
                  <a:srgbClr val="000000"/>
                </a:solidFill>
                <a:effectLst/>
                <a:latin typeface="Courier 10 Pitch"/>
              </a:rPr>
              <a:t>source</a:t>
            </a:r>
            <a:r>
              <a:rPr kumimoji="0" lang="tr-TR" altLang="tr-TR" sz="4000" b="0" i="1" u="none" strike="noStrike" cap="none" normalizeH="0" baseline="0" dirty="0" smtClean="0">
                <a:ln>
                  <a:noFill/>
                </a:ln>
                <a:solidFill>
                  <a:srgbClr val="000000"/>
                </a:solidFill>
                <a:effectLst/>
                <a:latin typeface="Courier 10 Pitch"/>
              </a:rPr>
              <a:t> http://install.nessus.org | </a:t>
            </a:r>
            <a:r>
              <a:rPr kumimoji="0" lang="tr-TR" altLang="tr-TR" sz="4000" b="0" i="1" u="none" strike="noStrike" cap="none" normalizeH="0" baseline="0" dirty="0" err="1" smtClean="0">
                <a:ln>
                  <a:noFill/>
                </a:ln>
                <a:solidFill>
                  <a:srgbClr val="000000"/>
                </a:solidFill>
                <a:effectLst/>
                <a:latin typeface="Courier 10 Pitch"/>
              </a:rPr>
              <a:t>sh</a:t>
            </a:r>
            <a:r>
              <a:rPr kumimoji="0" lang="tr-TR" altLang="tr-TR" sz="4000" b="0" i="0" u="none" strike="noStrike" cap="none" normalizeH="0" baseline="0" dirty="0" smtClean="0">
                <a:ln>
                  <a:noFill/>
                </a:ln>
                <a:solidFill>
                  <a:schemeClr val="tx1"/>
                </a:solidFill>
                <a:effectLst/>
              </a:rPr>
              <a:t> </a:t>
            </a:r>
            <a:endParaRPr kumimoji="0" lang="tr-TR" altLang="tr-TR" sz="4000" b="0" i="0" u="none" strike="noStrike" cap="none" normalizeH="0" baseline="0" dirty="0" smtClean="0">
              <a:ln>
                <a:noFill/>
              </a:ln>
              <a:solidFill>
                <a:schemeClr val="tx1"/>
              </a:solidFill>
              <a:effectLst/>
              <a:latin typeface="Arial" panose="020B0604020202020204" pitchFamily="34" charset="0"/>
            </a:endParaRPr>
          </a:p>
        </p:txBody>
      </p:sp>
      <p:sp>
        <p:nvSpPr>
          <p:cNvPr id="5" name="Metin kutusu 4"/>
          <p:cNvSpPr txBox="1"/>
          <p:nvPr/>
        </p:nvSpPr>
        <p:spPr>
          <a:xfrm>
            <a:off x="1154954" y="5588000"/>
            <a:ext cx="10008346" cy="646331"/>
          </a:xfrm>
          <a:prstGeom prst="rect">
            <a:avLst/>
          </a:prstGeom>
          <a:noFill/>
        </p:spPr>
        <p:txBody>
          <a:bodyPr wrap="square" rtlCol="0">
            <a:spAutoFit/>
          </a:bodyPr>
          <a:lstStyle/>
          <a:p>
            <a:r>
              <a:rPr lang="tr-TR" dirty="0"/>
              <a:t>Bu komutu çalıştırdıktan sonra, herhangi bir ek kurulum gerektirmeyen hemen hemen her platforma bir sunucu kurulacaktır.</a:t>
            </a:r>
            <a:endParaRPr lang="tr-TR" dirty="0"/>
          </a:p>
        </p:txBody>
      </p:sp>
    </p:spTree>
    <p:extLst>
      <p:ext uri="{BB962C8B-B14F-4D97-AF65-F5344CB8AC3E}">
        <p14:creationId xmlns:p14="http://schemas.microsoft.com/office/powerpoint/2010/main" val="1673403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900" y="2400300"/>
            <a:ext cx="9931400" cy="3873500"/>
          </a:xfrm>
        </p:spPr>
      </p:pic>
    </p:spTree>
    <p:extLst>
      <p:ext uri="{BB962C8B-B14F-4D97-AF65-F5344CB8AC3E}">
        <p14:creationId xmlns:p14="http://schemas.microsoft.com/office/powerpoint/2010/main" val="202281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 Bilgiler</a:t>
            </a:r>
          </a:p>
        </p:txBody>
      </p:sp>
      <p:sp>
        <p:nvSpPr>
          <p:cNvPr id="3" name="İçerik Yer Tutucusu 2"/>
          <p:cNvSpPr>
            <a:spLocks noGrp="1"/>
          </p:cNvSpPr>
          <p:nvPr>
            <p:ph idx="1"/>
          </p:nvPr>
        </p:nvSpPr>
        <p:spPr/>
        <p:txBody>
          <a:bodyPr/>
          <a:lstStyle/>
          <a:p>
            <a:r>
              <a:rPr lang="tr-TR" dirty="0" err="1"/>
              <a:t>Nessus</a:t>
            </a:r>
            <a:r>
              <a:rPr lang="tr-TR" dirty="0"/>
              <a:t> aynı zamanda raporunda birtakım ek bilgiler üretir. Tipik bir rapor en az her </a:t>
            </a:r>
            <a:r>
              <a:rPr lang="tr-TR" dirty="0" err="1"/>
              <a:t>host</a:t>
            </a:r>
            <a:r>
              <a:rPr lang="tr-TR" dirty="0"/>
              <a:t> için genel TCP ek bilgisi içerir. Biri var olan </a:t>
            </a:r>
            <a:r>
              <a:rPr lang="tr-TR" dirty="0" err="1"/>
              <a:t>traceroute</a:t>
            </a:r>
            <a:r>
              <a:rPr lang="tr-TR" dirty="0"/>
              <a:t> bilgisini </a:t>
            </a:r>
            <a:r>
              <a:rPr lang="tr-TR" dirty="0" err="1"/>
              <a:t>hosta</a:t>
            </a:r>
            <a:r>
              <a:rPr lang="tr-TR" dirty="0"/>
              <a:t> bildirir ve diğeri de uzak sistemin işletim sistemini bildirecektir. Bilinen değerlerin bulunduğu bir kütüphane karşısında çeşitli ağ tabanlı parametrelerin hedefteki izlerini karşılaştırarak çalışır, bu da daha doğru sonuçlar saptanmasına yardımcı olur, özellikle sık kullanılan işletim sistemlerinde. Az kullanılan işletim sistemlerinde çoğunlukla en azından üreticiyi doğru bulur. Eğer toplanan izler kütüphanede yoksa ve kullanıcı işletim sistemini biliyorsa, program kullanıcıdan imzasını ve işletim sistemini ossignatures@nessus.org adresine bildirmesini isteyecektir. Bu yardımlar </a:t>
            </a:r>
            <a:r>
              <a:rPr lang="tr-TR" dirty="0" err="1"/>
              <a:t>Nessus'un</a:t>
            </a:r>
            <a:r>
              <a:rPr lang="tr-TR" dirty="0"/>
              <a:t> işletim sistemi algılama çalışmalarının gelişmesine yardım edecektir.</a:t>
            </a:r>
          </a:p>
        </p:txBody>
      </p:sp>
    </p:spTree>
    <p:extLst>
      <p:ext uri="{BB962C8B-B14F-4D97-AF65-F5344CB8AC3E}">
        <p14:creationId xmlns:p14="http://schemas.microsoft.com/office/powerpoint/2010/main" val="349809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84551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Tarihçe</a:t>
            </a:r>
            <a:endParaRPr lang="tr-TR" dirty="0"/>
          </a:p>
        </p:txBody>
      </p:sp>
      <p:sp>
        <p:nvSpPr>
          <p:cNvPr id="3" name="İçerik Yer Tutucusu 2"/>
          <p:cNvSpPr>
            <a:spLocks noGrp="1"/>
          </p:cNvSpPr>
          <p:nvPr>
            <p:ph idx="1"/>
          </p:nvPr>
        </p:nvSpPr>
        <p:spPr/>
        <p:txBody>
          <a:bodyPr/>
          <a:lstStyle/>
          <a:p>
            <a:pPr fontAlgn="base"/>
            <a:r>
              <a:rPr lang="tr-TR" dirty="0" err="1"/>
              <a:t>Nessus</a:t>
            </a:r>
            <a:r>
              <a:rPr lang="tr-TR" dirty="0"/>
              <a:t>, bilinen güvenlik açıklarının ve güvenlik ihlallerinin doğrulanmasını ve tespit edilmesini otomatik hale getiren bir araçtır. Genellikle bir bilgisayar korsanı grubu, bir güvenlik yazılımı şirketi veya basit bir kullanıcı bile bazı yazılımlarda yeni bir güvenlik açığı keşfedebilir. Bu </a:t>
            </a:r>
            <a:r>
              <a:rPr lang="tr-TR" b="1" dirty="0"/>
              <a:t>güvenlik açığı</a:t>
            </a:r>
            <a:r>
              <a:rPr lang="tr-TR" dirty="0"/>
              <a:t> kazara veya dikkatli bir taramayla bulunabilir. Bilgisayar güvenliği dünyasında yeni bir zafiyet hakkında bilgi çeşitli detaylarda ortaya çıkıyor.</a:t>
            </a:r>
          </a:p>
          <a:p>
            <a:pPr fontAlgn="base"/>
            <a:r>
              <a:rPr lang="tr-TR" b="1" dirty="0" err="1"/>
              <a:t>Nessus</a:t>
            </a:r>
            <a:r>
              <a:rPr lang="tr-TR" dirty="0"/>
              <a:t>, birçok özelliği olan programdır, ancak kullanımı oldukça zordur ve yeni bir kullanıcıya kurulum ve kullanım karmaşasında rehberlik edecek çok fazla bilgi yoktur. Bu makalede, </a:t>
            </a:r>
            <a:r>
              <a:rPr lang="tr-TR" dirty="0" err="1"/>
              <a:t>Nessus’u</a:t>
            </a:r>
            <a:r>
              <a:rPr lang="tr-TR" dirty="0"/>
              <a:t> kurmanın ve yapılandırmanın temelleri konusunda size yol göstereceğiz.</a:t>
            </a:r>
          </a:p>
          <a:p>
            <a:endParaRPr lang="tr-TR" dirty="0"/>
          </a:p>
        </p:txBody>
      </p:sp>
    </p:spTree>
    <p:extLst>
      <p:ext uri="{BB962C8B-B14F-4D97-AF65-F5344CB8AC3E}">
        <p14:creationId xmlns:p14="http://schemas.microsoft.com/office/powerpoint/2010/main" val="473090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err="1"/>
              <a:t>Nessus</a:t>
            </a:r>
            <a:r>
              <a:rPr lang="tr-TR" dirty="0"/>
              <a:t>, </a:t>
            </a:r>
            <a:r>
              <a:rPr lang="tr-TR" dirty="0">
                <a:hlinkClick r:id="rId2"/>
              </a:rPr>
              <a:t>GPL</a:t>
            </a:r>
            <a:r>
              <a:rPr lang="tr-TR" dirty="0"/>
              <a:t> (Genel Kamu Lisansı) altında yayınlanan bir programdır. Genellikle, çoğu profesyonel yazılım geliştiricisi, açık kaynaklı yazılımları amatörce bir iş ve zaman kaybı olarak görüp, ürünleri zaman içinde test edilmiş ve bir sorun olması durumunda referans verilmiş olan saygın satıcılardan kaliteli ürünler seçmenizi tavsiye eder. Ancak, giderek daha fazla insan, </a:t>
            </a:r>
            <a:r>
              <a:rPr lang="tr-TR" dirty="0" err="1"/>
              <a:t>Nessus</a:t>
            </a:r>
            <a:r>
              <a:rPr lang="tr-TR" dirty="0"/>
              <a:t> gibi açık kaynaklı yazılımların her zaman düşük kaliteli olmadığını ve hatta bazen mükemmel kalitesiyle dikkat çekici olduğunu anlamaya başlıyor.</a:t>
            </a:r>
            <a:endParaRPr lang="tr-TR" dirty="0"/>
          </a:p>
        </p:txBody>
      </p:sp>
    </p:spTree>
    <p:extLst>
      <p:ext uri="{BB962C8B-B14F-4D97-AF65-F5344CB8AC3E}">
        <p14:creationId xmlns:p14="http://schemas.microsoft.com/office/powerpoint/2010/main" val="5674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err="1"/>
              <a:t>Nessus’un</a:t>
            </a:r>
            <a:r>
              <a:rPr lang="tr-TR" dirty="0"/>
              <a:t> en güçlü özelliklerinden biri istemci-sunucu teknolojisidir. Sunucu, ağdaki çok çeşitli stratejik noktalara yerleştirilebilir ve ağın farklı bölümlerini kontrol etmenize olanak tanır. Merkezi bir istemci veya birden çok istemci sunucuyu izleyebilir. Sunucu, Unix sistemlerinin hemen hemen tüm çeşitlerinde çalışabilir. MAC OS X ve IBM / AIX üzerinde bile çalışabilir, ancak Linux sistemlerine kurulumu en kolay olanıdır. İstemci hem Windows hem de UNIX olabilir. </a:t>
            </a:r>
            <a:r>
              <a:rPr lang="tr-TR" b="1" dirty="0" err="1"/>
              <a:t>Nessus</a:t>
            </a:r>
            <a:r>
              <a:rPr lang="tr-TR" dirty="0"/>
              <a:t> sunucusu gerçek doğrulamayı yaparken, istemci yapılandırma işlevinden ve raporlamadan sorumludur.</a:t>
            </a:r>
            <a:endParaRPr lang="tr-TR" dirty="0"/>
          </a:p>
        </p:txBody>
      </p:sp>
    </p:spTree>
    <p:extLst>
      <p:ext uri="{BB962C8B-B14F-4D97-AF65-F5344CB8AC3E}">
        <p14:creationId xmlns:p14="http://schemas.microsoft.com/office/powerpoint/2010/main" val="12225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3072901"/>
            <a:ext cx="8824913" cy="2477498"/>
          </a:xfrm>
        </p:spPr>
      </p:pic>
    </p:spTree>
    <p:extLst>
      <p:ext uri="{BB962C8B-B14F-4D97-AF65-F5344CB8AC3E}">
        <p14:creationId xmlns:p14="http://schemas.microsoft.com/office/powerpoint/2010/main" val="3073922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cap="all" dirty="0"/>
              <a:t>NESSUS İLE GÜVENLİK AÇIKLIKLARININ TESPİTİ:</a:t>
            </a:r>
            <a:br>
              <a:rPr lang="tr-TR" b="1" cap="all" dirty="0"/>
            </a:br>
            <a:endParaRPr lang="tr-TR" dirty="0"/>
          </a:p>
        </p:txBody>
      </p:sp>
      <p:sp>
        <p:nvSpPr>
          <p:cNvPr id="3" name="İçerik Yer Tutucusu 2"/>
          <p:cNvSpPr>
            <a:spLocks noGrp="1"/>
          </p:cNvSpPr>
          <p:nvPr>
            <p:ph idx="1"/>
          </p:nvPr>
        </p:nvSpPr>
        <p:spPr/>
        <p:txBody>
          <a:bodyPr>
            <a:normAutofit fontScale="85000" lnSpcReduction="10000"/>
          </a:bodyPr>
          <a:lstStyle/>
          <a:p>
            <a:pPr fontAlgn="base"/>
            <a:r>
              <a:rPr lang="tr-TR" dirty="0"/>
              <a:t>Hassas verilere erişmesine veya bunları kontrol etmesine veren güvenlik açıklarının tespiti,</a:t>
            </a:r>
          </a:p>
          <a:p>
            <a:pPr fontAlgn="base"/>
            <a:r>
              <a:rPr lang="tr-TR" dirty="0"/>
              <a:t>Yanlış yapılandırma sorunlarının önceden bilinmesi,</a:t>
            </a:r>
          </a:p>
          <a:p>
            <a:pPr fontAlgn="base"/>
            <a:r>
              <a:rPr lang="tr-TR" dirty="0"/>
              <a:t>Varsayılan şifre ya da kolay şifre kullanımı gibi sistem üzerindeki sorunların tespiti,</a:t>
            </a:r>
          </a:p>
          <a:p>
            <a:pPr fontAlgn="base"/>
            <a:r>
              <a:rPr lang="tr-TR" dirty="0" err="1"/>
              <a:t>DDoS</a:t>
            </a:r>
            <a:r>
              <a:rPr lang="tr-TR" dirty="0"/>
              <a:t> (Hizmet dışı bırakma) saldırılarına izin veren TCP/IP sorunlarının çözümü,</a:t>
            </a:r>
          </a:p>
          <a:p>
            <a:pPr fontAlgn="base"/>
            <a:r>
              <a:rPr lang="tr-TR" dirty="0"/>
              <a:t>Yüksek hızda varlık keşfi,</a:t>
            </a:r>
          </a:p>
          <a:p>
            <a:pPr fontAlgn="base"/>
            <a:r>
              <a:rPr lang="tr-TR" dirty="0"/>
              <a:t>Yama ve yapılandırma denetlemesinin yapılması,</a:t>
            </a:r>
          </a:p>
          <a:p>
            <a:pPr fontAlgn="base"/>
            <a:r>
              <a:rPr lang="tr-TR" dirty="0"/>
              <a:t>Varlık profili çıkarma,</a:t>
            </a:r>
          </a:p>
          <a:p>
            <a:pPr fontAlgn="base"/>
            <a:r>
              <a:rPr lang="tr-TR" dirty="0"/>
              <a:t>Hassas veri keşfi,</a:t>
            </a:r>
          </a:p>
          <a:p>
            <a:pPr fontAlgn="base"/>
            <a:r>
              <a:rPr lang="tr-TR" dirty="0"/>
              <a:t>Yama yönetimi entegrasyonu,</a:t>
            </a:r>
          </a:p>
          <a:p>
            <a:pPr fontAlgn="base"/>
            <a:r>
              <a:rPr lang="tr-TR" dirty="0"/>
              <a:t>Çoklu tarayıcı yönetimi ve zafiyet analizi.</a:t>
            </a:r>
          </a:p>
          <a:p>
            <a:endParaRPr lang="tr-TR" dirty="0"/>
          </a:p>
        </p:txBody>
      </p:sp>
    </p:spTree>
    <p:extLst>
      <p:ext uri="{BB962C8B-B14F-4D97-AF65-F5344CB8AC3E}">
        <p14:creationId xmlns:p14="http://schemas.microsoft.com/office/powerpoint/2010/main" val="1992134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000" dirty="0" err="1" smtClean="0"/>
              <a:t>Schedula</a:t>
            </a:r>
            <a:r>
              <a:rPr lang="tr-TR" sz="2000" dirty="0" smtClean="0"/>
              <a:t> </a:t>
            </a:r>
            <a:r>
              <a:rPr lang="tr-TR" sz="2000" dirty="0"/>
              <a:t>sekmesinde hangi tarih ve saat aralığında </a:t>
            </a:r>
            <a:r>
              <a:rPr lang="tr-TR" sz="2000" dirty="0" err="1"/>
              <a:t>scan'ı</a:t>
            </a:r>
            <a:r>
              <a:rPr lang="tr-TR" sz="2000" dirty="0"/>
              <a:t> başlatacağımızı </a:t>
            </a:r>
            <a:r>
              <a:rPr lang="tr-TR" sz="2000" dirty="0" err="1"/>
              <a:t>seçebiliyoruz.Aynı</a:t>
            </a:r>
            <a:r>
              <a:rPr lang="tr-TR" sz="2000" dirty="0"/>
              <a:t> anda birden </a:t>
            </a:r>
            <a:r>
              <a:rPr lang="tr-TR" sz="2000" dirty="0" err="1"/>
              <a:t>fazlascan</a:t>
            </a:r>
            <a:r>
              <a:rPr lang="tr-TR" sz="2000" dirty="0"/>
              <a:t> ekleyebilmek için profesyonel paketi yüklememiz gerekiyor</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2603501"/>
            <a:ext cx="8922568" cy="3416300"/>
          </a:xfrm>
          <a:prstGeom prst="rect">
            <a:avLst/>
          </a:prstGeom>
        </p:spPr>
      </p:pic>
    </p:spTree>
    <p:extLst>
      <p:ext uri="{BB962C8B-B14F-4D97-AF65-F5344CB8AC3E}">
        <p14:creationId xmlns:p14="http://schemas.microsoft.com/office/powerpoint/2010/main" val="33289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p:txBody>
      </p:sp>
      <p:pic>
        <p:nvPicPr>
          <p:cNvPr id="4"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61526"/>
          </a:xfrm>
          <a:prstGeom prst="rect">
            <a:avLst/>
          </a:prstGeom>
        </p:spPr>
      </p:pic>
    </p:spTree>
    <p:extLst>
      <p:ext uri="{BB962C8B-B14F-4D97-AF65-F5344CB8AC3E}">
        <p14:creationId xmlns:p14="http://schemas.microsoft.com/office/powerpoint/2010/main" val="3573203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
            </a:r>
            <a:br>
              <a:rPr lang="tr-TR" b="1" dirty="0" smtClean="0"/>
            </a:br>
            <a:r>
              <a:rPr lang="tr-TR" b="1" dirty="0" smtClean="0"/>
              <a:t>Kurulum</a:t>
            </a:r>
            <a:r>
              <a:rPr lang="tr-TR" b="1" dirty="0"/>
              <a:t/>
            </a:r>
            <a:br>
              <a:rPr lang="tr-TR" b="1" dirty="0"/>
            </a:br>
            <a:endParaRPr lang="tr-TR" dirty="0"/>
          </a:p>
        </p:txBody>
      </p:sp>
      <p:sp>
        <p:nvSpPr>
          <p:cNvPr id="3" name="İçerik Yer Tutucusu 2"/>
          <p:cNvSpPr>
            <a:spLocks noGrp="1"/>
          </p:cNvSpPr>
          <p:nvPr>
            <p:ph idx="1"/>
          </p:nvPr>
        </p:nvSpPr>
        <p:spPr/>
        <p:txBody>
          <a:bodyPr/>
          <a:lstStyle/>
          <a:p>
            <a:r>
              <a:rPr lang="tr-TR" dirty="0" err="1"/>
              <a:t>Nessus’u</a:t>
            </a:r>
            <a:r>
              <a:rPr lang="tr-TR" dirty="0"/>
              <a:t> bir sunucuya kurmak, eğitimsiz bir yönetici için oldukça zordur. Her şeyden önce, Unix için önceden yüklenmiş bir sürüme ihtiyaç vardır. Ayrıca,  bir bağlantı noktası tarayıcısı için kabul edilen bir standart </a:t>
            </a:r>
            <a:r>
              <a:rPr lang="tr-TR" b="1" dirty="0"/>
              <a:t>NMAP</a:t>
            </a:r>
            <a:r>
              <a:rPr lang="tr-TR" dirty="0"/>
              <a:t>, iyi bir şifre test cihazı </a:t>
            </a:r>
            <a:r>
              <a:rPr lang="tr-TR" dirty="0" err="1"/>
              <a:t>Hydra</a:t>
            </a:r>
            <a:r>
              <a:rPr lang="tr-TR" dirty="0"/>
              <a:t> ve son olarak iyi bir CGI tarayıcısı </a:t>
            </a:r>
            <a:r>
              <a:rPr lang="tr-TR" b="1" dirty="0" err="1"/>
              <a:t>Nikto</a:t>
            </a:r>
            <a:r>
              <a:rPr lang="tr-TR" dirty="0"/>
              <a:t>  gibi bazı ek uygulamaların yüklenmesi önerilir. Bu programların yüklenmesi gerekmese de, </a:t>
            </a:r>
            <a:r>
              <a:rPr lang="tr-TR" dirty="0" err="1"/>
              <a:t>Nessus’un</a:t>
            </a:r>
            <a:r>
              <a:rPr lang="tr-TR" dirty="0"/>
              <a:t> performansını büyük ölçüde artıracaklar. UNIX sistemleri için sınıflarında en iyi yardımcı programlar olarak kabul edildikleri için önerilir.</a:t>
            </a:r>
            <a:endParaRPr lang="tr-TR" dirty="0"/>
          </a:p>
        </p:txBody>
      </p:sp>
    </p:spTree>
    <p:extLst>
      <p:ext uri="{BB962C8B-B14F-4D97-AF65-F5344CB8AC3E}">
        <p14:creationId xmlns:p14="http://schemas.microsoft.com/office/powerpoint/2010/main" val="4165368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634</Words>
  <Application>Microsoft Office PowerPoint</Application>
  <PresentationFormat>Geniş ekran</PresentationFormat>
  <Paragraphs>25</Paragraphs>
  <Slides>13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Century Gothic</vt:lpstr>
      <vt:lpstr>Courier 10 Pitch</vt:lpstr>
      <vt:lpstr>Wingdings 3</vt:lpstr>
      <vt:lpstr>İyon Toplantı Odası</vt:lpstr>
      <vt:lpstr>PowerPoint Sunusu</vt:lpstr>
      <vt:lpstr>Tarihçe</vt:lpstr>
      <vt:lpstr>PowerPoint Sunusu</vt:lpstr>
      <vt:lpstr>PowerPoint Sunusu</vt:lpstr>
      <vt:lpstr>PowerPoint Sunusu</vt:lpstr>
      <vt:lpstr>NESSUS İLE GÜVENLİK AÇIKLIKLARININ TESPİTİ: </vt:lpstr>
      <vt:lpstr>Schedula sekmesinde hangi tarih ve saat aralığında scan'ı başlatacağımızı seçebiliyoruz.Aynı anda birden fazlascan ekleyebilmek için profesyonel paketi yüklememiz gerekiyor</vt:lpstr>
      <vt:lpstr>PowerPoint Sunusu</vt:lpstr>
      <vt:lpstr> Kurulum </vt:lpstr>
      <vt:lpstr>En kolay yükleme yöntemi, otomatik Lynx yüklemesini kullanmaktır.</vt:lpstr>
      <vt:lpstr>PowerPoint Sunusu</vt:lpstr>
      <vt:lpstr>Ek Bilgiler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firat</dc:creator>
  <cp:lastModifiedBy>firat</cp:lastModifiedBy>
  <cp:revision>3</cp:revision>
  <dcterms:created xsi:type="dcterms:W3CDTF">2022-08-18T10:11:07Z</dcterms:created>
  <dcterms:modified xsi:type="dcterms:W3CDTF">2022-08-18T10:36:49Z</dcterms:modified>
</cp:coreProperties>
</file>