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8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67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5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3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6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2EB44F-8A75-48F0-B382-E52018A62C50}" type="datetimeFigureOut">
              <a:rPr lang="en-US" smtClean="0"/>
              <a:t>12/07/23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1D5C-6408-4416-90E9-C5AD612D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5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3E5B-B45B-C667-548C-8B96B70D2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EE474 Term Project</a:t>
            </a:r>
            <a:br>
              <a:rPr lang="en-US" dirty="0"/>
            </a:br>
            <a:r>
              <a:rPr lang="en-US" sz="3600" dirty="0"/>
              <a:t>(Phase 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E9B3E-BA37-01B4-AEE9-B51286B66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Onur Emirhan Çon</a:t>
            </a:r>
          </a:p>
          <a:p>
            <a:r>
              <a:rPr lang="en-US" dirty="0"/>
              <a:t>2304384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15F8-5754-9E28-F9C3-2208FAD8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D0F0-1DD8-F7D2-A8DD-75C6AAC4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Possible Solutions</a:t>
            </a:r>
          </a:p>
          <a:p>
            <a:r>
              <a:rPr lang="en-US" dirty="0"/>
              <a:t>Selected Features</a:t>
            </a:r>
          </a:p>
          <a:p>
            <a:r>
              <a:rPr lang="en-US" dirty="0"/>
              <a:t>Test Results</a:t>
            </a:r>
          </a:p>
          <a:p>
            <a:r>
              <a:rPr lang="en-US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32800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FAEB-2E70-E21D-C4A9-9992BFF3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B75A-F3F1-0079-5832-77392CDA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must be selected in order to forecast the power measurement of the PV array by using the given dataset.</a:t>
            </a:r>
          </a:p>
          <a:p>
            <a:r>
              <a:rPr lang="en-US" dirty="0"/>
              <a:t>The selected method must be implemented into a python 3.11.X function.</a:t>
            </a:r>
          </a:p>
        </p:txBody>
      </p:sp>
    </p:spTree>
    <p:extLst>
      <p:ext uri="{BB962C8B-B14F-4D97-AF65-F5344CB8AC3E}">
        <p14:creationId xmlns:p14="http://schemas.microsoft.com/office/powerpoint/2010/main" val="258106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91EB-1932-A420-3956-B07B4E58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1DD8-D6F9-682D-F296-E680CD4BA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 Analysis</a:t>
            </a:r>
          </a:p>
          <a:p>
            <a:r>
              <a:rPr lang="en-US" dirty="0"/>
              <a:t>Kalman Filter</a:t>
            </a:r>
          </a:p>
          <a:p>
            <a:r>
              <a:rPr lang="en-US" dirty="0"/>
              <a:t>Artificial Neural Network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1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CC14-BEBC-C85F-0729-AB1F02D1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6E5-5D89-C0FB-4AC5-ACC1171D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  <a:p>
            <a:r>
              <a:rPr lang="en-US" dirty="0"/>
              <a:t>Wind Speed</a:t>
            </a:r>
          </a:p>
          <a:p>
            <a:r>
              <a:rPr lang="en-US" dirty="0"/>
              <a:t>Solar Radiation</a:t>
            </a:r>
          </a:p>
          <a:p>
            <a:r>
              <a:rPr lang="en-US" dirty="0"/>
              <a:t>Cloudiness</a:t>
            </a:r>
          </a:p>
        </p:txBody>
      </p:sp>
    </p:spTree>
    <p:extLst>
      <p:ext uri="{BB962C8B-B14F-4D97-AF65-F5344CB8AC3E}">
        <p14:creationId xmlns:p14="http://schemas.microsoft.com/office/powerpoint/2010/main" val="334641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D382-F047-2279-158B-E52CA4CD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4DFBD-AE1B-B8D9-F56A-72767958C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877" y="1594623"/>
            <a:ext cx="7520246" cy="4195762"/>
          </a:xfrm>
        </p:spPr>
      </p:pic>
    </p:spTree>
    <p:extLst>
      <p:ext uri="{BB962C8B-B14F-4D97-AF65-F5344CB8AC3E}">
        <p14:creationId xmlns:p14="http://schemas.microsoft.com/office/powerpoint/2010/main" val="245445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E1F2-7488-FF72-80C1-DDE13E9D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DE11-79ED-147F-7462-76588B52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 From Excel</a:t>
            </a:r>
          </a:p>
          <a:p>
            <a:r>
              <a:rPr lang="en-US" dirty="0"/>
              <a:t>Predicting Null Data</a:t>
            </a:r>
          </a:p>
          <a:p>
            <a:r>
              <a:rPr lang="en-US" dirty="0"/>
              <a:t>Extracting Relevant Data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767997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94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EE474 Term Project (Phase 1)</vt:lpstr>
      <vt:lpstr>Contents</vt:lpstr>
      <vt:lpstr>Problem Definition</vt:lpstr>
      <vt:lpstr>Possible Solutions</vt:lpstr>
      <vt:lpstr>Selected Features</vt:lpstr>
      <vt:lpstr>Test Results</vt:lpstr>
      <vt:lpstr>Code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EE474 Term Project (Phase 1)</dc:title>
  <dc:creator>Onur Emirhan ÇON</dc:creator>
  <cp:lastModifiedBy>Onur Emirhan ÇON</cp:lastModifiedBy>
  <cp:revision>1</cp:revision>
  <dcterms:created xsi:type="dcterms:W3CDTF">2023-12-07T06:11:41Z</dcterms:created>
  <dcterms:modified xsi:type="dcterms:W3CDTF">2023-12-07T07:05:39Z</dcterms:modified>
</cp:coreProperties>
</file>