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A54D38-3812-0AE9-537D-F592F4D93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7D46016-E298-38B6-8CE7-CC08724AA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AD07DE5-BC73-FD4B-0164-DA76902D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275D-3212-4E4C-9ED6-AAE88FB1F44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ED86159-286E-0062-17BD-3601672CD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6F16A68-8206-83C3-ECC3-7E699489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A634-FB61-4E16-BBF1-0F8A6E12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3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122082-97E2-BF25-4743-17DF4694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542C4F0-8DB6-BF1C-C0BA-5D9BABB4B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BEBD601-E672-CE79-25A9-FAD678A4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275D-3212-4E4C-9ED6-AAE88FB1F44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930ADAD-B8FC-6864-C796-91D81F6A1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8F44FA6-4E6B-BBB6-F119-2A93B23D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A634-FB61-4E16-BBF1-0F8A6E12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8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29E6C6D-3A9B-46EC-AA35-10232CAD3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66955FB-6E50-BCC8-B20A-7ECEAB249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8BE213E-20BC-254B-5514-FAD76C32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275D-3212-4E4C-9ED6-AAE88FB1F44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1EF5A92-5C9D-29CC-D2B5-B0788EA4E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CC034DB-07E5-881E-E39B-3E85A8FF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A634-FB61-4E16-BBF1-0F8A6E12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9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ABFD28-A504-F05E-6972-1E493A64D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B238E6-BC66-DA1D-2E6C-8416ED4E6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77A798B-1D7B-5679-43E0-36736EFE4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275D-3212-4E4C-9ED6-AAE88FB1F44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F946FAF-CD6E-A928-1558-A91940ED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8F3D9E2-4FCB-D7C6-9B37-1306FC17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A634-FB61-4E16-BBF1-0F8A6E12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4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13DAE1-5593-51DF-9BA1-F4C678CD7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F3DF56D-63EC-2FF7-F111-57D4F6B0D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C3EDCDA-ECA7-F3EC-04F4-BF0B50E5B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275D-3212-4E4C-9ED6-AAE88FB1F44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98A9C78-AD32-82DD-0C64-8ED053CC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77B175A-682A-61D2-AB7D-FC49C4EF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A634-FB61-4E16-BBF1-0F8A6E12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629EBD-29F6-424A-08EC-E66AABB56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A6B0796-24FE-FDA4-07B1-53B1A2D66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637F57A-BD4D-CD42-7A6D-64E3F197F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9B73D87-D6A9-0D8C-2C6D-4A7E7237B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275D-3212-4E4C-9ED6-AAE88FB1F44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3298836-CE9A-3D80-11C8-36445291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35A818B-7E06-1868-4427-EF9EBA3D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A634-FB61-4E16-BBF1-0F8A6E12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2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DAEAE5-B569-C066-495F-AF496973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B0E8D98-A2AD-5535-1C29-69E21F2FE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CEDE2A4-03F4-DFFC-A6C1-AB5F4103C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127E9F3-DA0A-D746-1582-1F63DDC72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9375D40-672F-20D0-4AF5-53E8647AC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EE267A4-E191-6267-B056-4896980E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275D-3212-4E4C-9ED6-AAE88FB1F44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DAFED97-09D9-E610-2FE0-394DAB8F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6B18951-BA0F-A107-0148-DB6C5384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A634-FB61-4E16-BBF1-0F8A6E12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1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C3FBE9-F5E4-329F-CB0C-D3F0964A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2F3DE29-DF0F-DED8-F04A-265431DA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275D-3212-4E4C-9ED6-AAE88FB1F44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29A47A3-89DC-8E9A-8593-772639D8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6060039-FA5F-CF21-7E75-A061A8CF6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A634-FB61-4E16-BBF1-0F8A6E12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0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3856F01-C45E-F083-E16F-3336F94C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275D-3212-4E4C-9ED6-AAE88FB1F44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3F51AEE-90E0-3EAE-16EA-5A06847C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5693F9C-AD4C-A737-1E39-25F9AF80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A634-FB61-4E16-BBF1-0F8A6E12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74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2605BE-7374-FEA8-C5D3-A3FEB5D0D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65C561-94C4-15B8-ADB1-B749FA84B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0B7E2DA-4EE5-7128-8D10-5583390BC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31F581C-7D61-2277-92B0-611C0F76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275D-3212-4E4C-9ED6-AAE88FB1F44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51F3875-90D8-0BA9-FEE0-9DE67E65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D7A3E45-09C6-98A0-1AD2-CD808D48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A634-FB61-4E16-BBF1-0F8A6E12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2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F3026D-F321-74AF-07E4-D5F7D4B31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F452A16-83EA-C21F-67DE-5B9A68752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AE26669-3377-C8D0-8015-7530E5A3A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46E05BD-A1C3-5A28-8949-52E4B67C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275D-3212-4E4C-9ED6-AAE88FB1F44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3347E5A-C99A-7E25-817D-96592277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779677A-3953-BA5D-3441-892DEBE4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A634-FB61-4E16-BBF1-0F8A6E12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9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8853BCE-0E54-D1CD-0319-DA2B5EED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82BCE27-6FF4-418D-8D32-5D43398CE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5528F5E-0F96-13D8-0C3E-85C3318A4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8275D-3212-4E4C-9ED6-AAE88FB1F44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A3CB4B7-9B27-E294-8AE7-BFDDA1E2E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68596C5-375E-E26B-508E-66F8D694F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6A634-FB61-4E16-BBF1-0F8A6E12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C3D013-5083-021E-F8D9-2A1693650B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C1455FF-96E3-8733-60A9-549DDDCEAE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klenti 3" title="Microsoft Power BI">
                <a:extLst>
                  <a:ext uri="{FF2B5EF4-FFF2-40B4-BE49-F238E27FC236}">
                    <a16:creationId xmlns:a16="http://schemas.microsoft.com/office/drawing/2014/main" id="{51144624-43F5-592A-6D63-193B012072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7239092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klenti 3" title="Microsoft Power BI">
                <a:extLst>
                  <a:ext uri="{FF2B5EF4-FFF2-40B4-BE49-F238E27FC236}">
                    <a16:creationId xmlns:a16="http://schemas.microsoft.com/office/drawing/2014/main" id="{51144624-43F5-592A-6D63-193B012072B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1988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8219A45B-54F7-40FB-9A0F-B50788DAA491}">
  <we:reference id="wa200003233" version="2.0.0.3" store="tr-TR" storeType="OMEX"/>
  <we:alternateReferences>
    <we:reference id="WA200003233" version="2.0.0.3" store="WA200003233" storeType="OMEX"/>
  </we:alternateReferences>
  <we:properties>
    <we:property name="pptInsertionSessionID" value="&quot;5E603357-D4B1-447A-915F-DBC73A81B984&quot;"/>
    <we:property name="creatorTenantId" value="&quot;6f23ce14-c337-487f-80d2-7d41dd622593&quot;"/>
    <we:property name="reportUrl" value="&quot;/links/ixJ_hkHprr?ctid=6f23ce14-c337-487f-80d2-7d41dd622593&amp;pbi_source=linkShare&quot;"/>
    <we:property name="reportName" value="&quot;Data int 5&quot;"/>
    <we:property name="reportState" value="&quot;CONNECTED&quot;"/>
    <we:property name="embedUrl" value="&quot;/reportEmbed?reportId=6250b523-af7b-4ca8-9674-0a08f4636f35&amp;config=eyJjbHVzdGVyVXJsIjoiaHR0cHM6Ly9XQUJJLVdFU1QtRVVST1BFLUUtUFJJTUFSWS1yZWRpcmVjdC5hbmFseXNpcy53aW5kb3dzLm5ldCIsImVtYmVkRmVhdHVyZXMiOnsibW9kZXJuRW1iZWQiOnRydWUsInVzYWdlTWV0cmljc1ZOZXh0Ijp0cnVlfX0%3D&amp;disableSensitivityBanner=true&quot;"/>
    <we:property name="pageDisplayName" value="&quot;Page 1&quot;"/>
    <we:property name="datasetId" value="&quot;f37f2d58-80ba-4d2d-b0a9-180a8bdbe09d&quot;"/>
    <we:property name="backgroundColor" value="&quot;#FFFFFF&quot;"/>
    <we:property name="bookmark" value="&quot;H4sIAAAAAAAAA+1YyW7bMBD9lYBnoZBka3FuWRygQJCmSZGiKHIYSSOZCS0KFJXGDfwt/Zr+V4eUhMSx2+ypW0QXi8Ph8M3yhrSuWMbrSsDsAKbINtkXVBv85w9QqPmGxxxWtvJtKc+noM59fxhDHuVBGqRJMgwSyFPSkpXmsqzZ5hXToArUJ7xuQBijJPzK3CykRR6mXuJhNArdOAF26jAQ4hAKo5ODqNFhFapaliD4d2xN0JRWDc4dhpeVkArMRscaNJrNLkidxgTQezcgHJBqfoHHmOpWeoSVVLofO6xu3yzQxTljzG64I0sNvCTDRjYcZW4Uj8IAB1EYxTG950aec6E7lWQ2vqwUeXnVB2vPToIXBQhukIUehgMvCJM0Iwh6VhmdHfKgkIqnIEjYmjPWTnqPfIftKTm1drvkIGmOS831jAbjKYVjhhQ7h32yNt05RfTzBBXaReRIxnvfDqQ2PwYp1nUnfF8uyupunWim5bL2sWxUikeYXw8spjnl5lBJypzFtcdVrS3gucFzAqKxNUCW97kJi7BuGjFpl40QRvF0bp7TNs03Nr0XmBUx+QMoh03ktx2FlICMbXpz56rPyVZ2AWWKJkuLKLaKQmEBfTDHT4D4CZXimhK/DLKfmu1inSpuKWV19pqyK1L/Nnz3BvzFknqZOFK6NlbG0bXJq3lZiI6515Rqy5M6QyJwfGnaRXJGtDPsoTVSZai2Z7b2drnq+eg5t6CuUxLIWRJBHgDG+WgQDdDz/cSHMPp9c1iPLL1utX8wud3YReqoYgnmPnVZLTWIW/F11xr1xwZavTtB30mIVDQ1FQpmLbydCSh9T3b4L8iOxybNtPv2ACb9sxsnbVfys/sfLw+rcXN4OKvvGHex8R8qpzXiwKOY+3yNz2JbAnU84dURFn2/fiAXp1C9Ue+hUe6IF4RxlLke/R0YZpAN8xRHb3fk//SO/Hwsfswl7DlunMaOHwYZJDh0Iz90wxj9BONXvLn1lpY97/n6dnv728ft2+3t6UfIveu8bW3zm9FjU1SF/cgjG11XkOIhlG3Xrlo7xixNUyFBmZmk2Xd7QqzoovYDE+taKD2/AEVDA0n6EgAA&quot;"/>
    <we:property name="initialStateBookmark" value="&quot;H4sIAAAAAAAAA+1YbW/aMBD+K8ifoykJ5IV+oxSkqV3bQdVpmqrJSS7BlUkix+nKEL9lv2b/a2cnUaF0g76OTfCF+Hw5P77nnrOVOYlYkXM6O6VTIAfkM4gW+/mDCpCsZRGDpJX98Ozs+ENvdPz1tPdhgOYslyxLC3IwJ5KKBOQlK0rKVRQ0frkyCOX8nCZqFFNegEFyEEWWUs6+Q+WMU1KUsDAI3OY8E1SFHEsqQYW9QXcc49rWuzauSEPJbmAMoaysI8gzIZuxQYrqSUNanVPB9IL9LJWUpRhY2TrdyPT8rutA23M938fnWNljxmXtEswGt7nA/cybPAz1JLU8B6jpRK4Fbtty3CCMEIKc5cqnjztIMsFCytFYhVPRLpsd2QYZimyq49Z5B/QcpJLJGQ4GU0zHDDB3BrnQMc0FZvTTBATol3AjEWv2dppJ9aeQQlHUxvfpqq2o3+PlNF33HmelCGEE8d1AY1ogN+ciQ+Y0riEThdSAFwrPJeWlZhsjnzCVFq63qczonZacK8erhfpdVTQvLboVmAdy8gdQBplk3/oCkICIHFgLY95w0otuaBqCYmkVRS9JBCS0SebgGRAvQAgmkfh1kM3U7AiKUDAtHu0zLNO6SO378M0l+Ksl9Tp5RLpaD+bR1OQVLE14rdw7SVXliT0g4DC4VY0huEbZKfXgO5mIQBzOdO0dMdHo0TLuQd0lEnCzaKKxQ8GPu22vDZZtBzZ1vd83h91g6W2r/Uxx2zoC7Kh8DeYJdlmZScrv5dfcadQfS1r5bQS9URAhLwssFIgqeP0JFXJLddivqI6nkqbafXUAo//10klbl/xs++PlcTWuDg+DmJEbe7EFoRVY4HVd0w/oRjX+Q+W0Qxp4knJfrvFpbGugxhOWjyBp+vUjtTil+V56j81yLTzH9b3ItIKO04lo1IlD6O7vyP/pHfnlVPyUS9hL3DhVHNt1IhpAx/Rs13R9sAPw3/Dm1kRa33mj1/3t7W8ft/vb2/OPkK3rvGpti+XskSmIRH/kyUpZ5DSEc5pWXTuv4qiwOI2FRNNIkaaf9QnxQBfVH5iIXgRpZNgYNrygPjuRuuXi7xfTJA7TBRMAAA==&quot;"/>
    <we:property name="isFiltersActionButtonVisible" value="true"/>
    <we:property name="reportEmbeddedTime" value="&quot;2023-02-21T13:11:36.064Z&quot;"/>
    <we:property name="creatorUserId" value="&quot;10032001DA59DAC8&quot;"/>
    <we:property name="creatorSessionId" value="&quot;fecee3e4-ed70-4c3b-8451-a29e69fc0857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Geniş ekran</PresentationFormat>
  <Paragraphs>0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Adem Aktaş</dc:creator>
  <cp:lastModifiedBy>Adem Aktaş</cp:lastModifiedBy>
  <cp:revision>1</cp:revision>
  <dcterms:created xsi:type="dcterms:W3CDTF">2023-02-21T13:03:14Z</dcterms:created>
  <dcterms:modified xsi:type="dcterms:W3CDTF">2023-02-21T13:12:44Z</dcterms:modified>
</cp:coreProperties>
</file>