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1" r:id="rId16"/>
  </p:sldIdLst>
  <p:sldSz cx="10080625" cy="5670550"/>
  <p:notesSz cx="7559675" cy="10691813"/>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78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929A6A4-1881-4D89-9D3C-C085E12D9DB4}" type="datetimeFigureOut">
              <a:rPr lang="tr-TR" smtClean="0"/>
              <a:t>9.04.2020</a:t>
            </a:fld>
            <a:endParaRPr lang="tr-TR"/>
          </a:p>
        </p:txBody>
      </p:sp>
      <p:sp>
        <p:nvSpPr>
          <p:cNvPr id="4" name="Slayt Resmi Yer Tutucusu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B707EA2E-49AD-4B9A-83E5-B2C874EA2376}" type="slidenum">
              <a:rPr lang="tr-TR" smtClean="0"/>
              <a:t>‹#›</a:t>
            </a:fld>
            <a:endParaRPr lang="tr-TR"/>
          </a:p>
        </p:txBody>
      </p:sp>
    </p:spTree>
    <p:extLst>
      <p:ext uri="{BB962C8B-B14F-4D97-AF65-F5344CB8AC3E}">
        <p14:creationId xmlns:p14="http://schemas.microsoft.com/office/powerpoint/2010/main" val="1463377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B707EA2E-49AD-4B9A-83E5-B2C874EA2376}" type="slidenum">
              <a:rPr lang="tr-TR" smtClean="0"/>
              <a:t>4</a:t>
            </a:fld>
            <a:endParaRPr lang="tr-TR"/>
          </a:p>
        </p:txBody>
      </p:sp>
    </p:spTree>
    <p:extLst>
      <p:ext uri="{BB962C8B-B14F-4D97-AF65-F5344CB8AC3E}">
        <p14:creationId xmlns:p14="http://schemas.microsoft.com/office/powerpoint/2010/main" val="3004222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B707EA2E-49AD-4B9A-83E5-B2C874EA2376}" type="slidenum">
              <a:rPr lang="tr-TR" smtClean="0"/>
              <a:t>5</a:t>
            </a:fld>
            <a:endParaRPr lang="tr-TR"/>
          </a:p>
        </p:txBody>
      </p:sp>
    </p:spTree>
    <p:extLst>
      <p:ext uri="{BB962C8B-B14F-4D97-AF65-F5344CB8AC3E}">
        <p14:creationId xmlns:p14="http://schemas.microsoft.com/office/powerpoint/2010/main" val="818349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B707EA2E-49AD-4B9A-83E5-B2C874EA2376}" type="slidenum">
              <a:rPr lang="tr-TR" smtClean="0"/>
              <a:t>6</a:t>
            </a:fld>
            <a:endParaRPr lang="tr-TR"/>
          </a:p>
        </p:txBody>
      </p:sp>
    </p:spTree>
    <p:extLst>
      <p:ext uri="{BB962C8B-B14F-4D97-AF65-F5344CB8AC3E}">
        <p14:creationId xmlns:p14="http://schemas.microsoft.com/office/powerpoint/2010/main" val="2547514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B707EA2E-49AD-4B9A-83E5-B2C874EA2376}" type="slidenum">
              <a:rPr lang="tr-TR" smtClean="0"/>
              <a:t>7</a:t>
            </a:fld>
            <a:endParaRPr lang="tr-TR"/>
          </a:p>
        </p:txBody>
      </p:sp>
    </p:spTree>
    <p:extLst>
      <p:ext uri="{BB962C8B-B14F-4D97-AF65-F5344CB8AC3E}">
        <p14:creationId xmlns:p14="http://schemas.microsoft.com/office/powerpoint/2010/main" val="3118537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40821" y="2079202"/>
            <a:ext cx="7371456" cy="1870985"/>
          </a:xfrm>
        </p:spPr>
        <p:txBody>
          <a:bodyPr anchor="b">
            <a:normAutofit/>
          </a:bodyPr>
          <a:lstStyle>
            <a:lvl1pPr>
              <a:defRPr sz="4465"/>
            </a:lvl1pPr>
          </a:lstStyle>
          <a:p>
            <a:r>
              <a:rPr lang="en-US"/>
              <a:t>Click to edit Master title style</a:t>
            </a:r>
            <a:endParaRPr lang="en-US" dirty="0"/>
          </a:p>
        </p:txBody>
      </p:sp>
      <p:sp>
        <p:nvSpPr>
          <p:cNvPr id="3" name="Subtitle 2"/>
          <p:cNvSpPr>
            <a:spLocks noGrp="1"/>
          </p:cNvSpPr>
          <p:nvPr>
            <p:ph type="subTitle" idx="1"/>
          </p:nvPr>
        </p:nvSpPr>
        <p:spPr>
          <a:xfrm>
            <a:off x="2140821" y="3950185"/>
            <a:ext cx="7371456" cy="931269"/>
          </a:xfrm>
        </p:spPr>
        <p:txBody>
          <a:bodyPr anchor="t"/>
          <a:lstStyle>
            <a:lvl1pPr marL="0" indent="0" algn="l">
              <a:buNone/>
              <a:defRPr>
                <a:solidFill>
                  <a:schemeClr val="tx1">
                    <a:lumMod val="65000"/>
                    <a:lumOff val="35000"/>
                  </a:schemeClr>
                </a:solidFill>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575151"/>
            <a:ext cx="1442518" cy="643778"/>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439715" y="3745259"/>
            <a:ext cx="644729" cy="30190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164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820" y="504049"/>
            <a:ext cx="7371456" cy="2577330"/>
          </a:xfrm>
        </p:spPr>
        <p:txBody>
          <a:bodyPr anchor="ctr">
            <a:normAutofit/>
          </a:bodyPr>
          <a:lstStyle>
            <a:lvl1pPr algn="l">
              <a:defRPr sz="3969" b="0" cap="none"/>
            </a:lvl1pPr>
          </a:lstStyle>
          <a:p>
            <a:r>
              <a:rPr lang="en-US"/>
              <a:t>Click to edit Master title style</a:t>
            </a:r>
            <a:endParaRPr lang="en-US" dirty="0"/>
          </a:p>
        </p:txBody>
      </p:sp>
      <p:sp>
        <p:nvSpPr>
          <p:cNvPr id="3" name="Text Placeholder 2"/>
          <p:cNvSpPr>
            <a:spLocks noGrp="1"/>
          </p:cNvSpPr>
          <p:nvPr>
            <p:ph type="body" idx="1"/>
          </p:nvPr>
        </p:nvSpPr>
        <p:spPr>
          <a:xfrm>
            <a:off x="2140820" y="3600151"/>
            <a:ext cx="7371456" cy="1286469"/>
          </a:xfrm>
        </p:spPr>
        <p:txBody>
          <a:bodyPr anchor="ctr">
            <a:normAutofit/>
          </a:bodyPr>
          <a:lstStyle>
            <a:lvl1pPr marL="0" indent="0" algn="l">
              <a:buNone/>
              <a:defRPr sz="1488">
                <a:solidFill>
                  <a:schemeClr val="tx1">
                    <a:lumMod val="65000"/>
                    <a:lumOff val="3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tr-TR" sz="1400" b="0" strike="noStrike" spc="-1">
                <a:latin typeface="Arial"/>
              </a:rPr>
              <a:t>&lt;date/time&gt;</a:t>
            </a:r>
          </a:p>
        </p:txBody>
      </p:sp>
      <p:sp>
        <p:nvSpPr>
          <p:cNvPr id="5" name="Footer Placeholder 4"/>
          <p:cNvSpPr>
            <a:spLocks noGrp="1"/>
          </p:cNvSpPr>
          <p:nvPr>
            <p:ph type="ftr" sz="quarter" idx="11"/>
          </p:nvPr>
        </p:nvSpPr>
        <p:spPr/>
        <p:txBody>
          <a:bodyPr/>
          <a:lstStyle/>
          <a:p>
            <a:pPr algn="r"/>
            <a:r>
              <a:rPr lang="tr-TR" sz="1400" b="0" strike="noStrike" spc="-1">
                <a:latin typeface="Arial"/>
              </a:rPr>
              <a:t>&lt;footer&gt;</a:t>
            </a:r>
          </a:p>
        </p:txBody>
      </p:sp>
      <p:sp>
        <p:nvSpPr>
          <p:cNvPr id="9" name="Freeform 11"/>
          <p:cNvSpPr/>
          <p:nvPr/>
        </p:nvSpPr>
        <p:spPr bwMode="auto">
          <a:xfrm flipV="1">
            <a:off x="-3463" y="2627881"/>
            <a:ext cx="1313431"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439715" y="2682423"/>
            <a:ext cx="644729" cy="301904"/>
          </a:xfrm>
        </p:spPr>
        <p:txBody>
          <a:bodyPr/>
          <a:lstStyle/>
          <a:p>
            <a:pPr algn="r"/>
            <a:fld id="{6B94950A-3141-4657-B2F8-EB42E8164E9C}" type="slidenum">
              <a:rPr lang="tr-TR" sz="1400" b="0" strike="noStrike" spc="-1" smtClean="0">
                <a:latin typeface="Arial"/>
              </a:rPr>
              <a:t>‹#›</a:t>
            </a:fld>
            <a:endParaRPr lang="tr-TR" sz="1400" b="0" strike="noStrike" spc="-1">
              <a:latin typeface="Arial"/>
            </a:endParaRPr>
          </a:p>
        </p:txBody>
      </p:sp>
    </p:spTree>
    <p:extLst>
      <p:ext uri="{BB962C8B-B14F-4D97-AF65-F5344CB8AC3E}">
        <p14:creationId xmlns:p14="http://schemas.microsoft.com/office/powerpoint/2010/main" val="4102585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56403" y="504049"/>
            <a:ext cx="6940290" cy="2394232"/>
          </a:xfrm>
        </p:spPr>
        <p:txBody>
          <a:bodyPr anchor="ctr">
            <a:normAutofit/>
          </a:bodyPr>
          <a:lstStyle>
            <a:lvl1pPr algn="l">
              <a:defRPr sz="3969"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707855" y="2898281"/>
            <a:ext cx="6231396" cy="315031"/>
          </a:xfrm>
        </p:spPr>
        <p:txBody>
          <a:bodyPr anchor="ctr">
            <a:noAutofit/>
          </a:bodyPr>
          <a:lstStyle>
            <a:lvl1pPr marL="0" indent="0">
              <a:buFontTx/>
              <a:buNone/>
              <a:defRPr sz="1323">
                <a:solidFill>
                  <a:schemeClr val="tx1">
                    <a:lumMod val="50000"/>
                    <a:lumOff val="50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Edit Master text styles</a:t>
            </a:r>
          </a:p>
        </p:txBody>
      </p:sp>
      <p:sp>
        <p:nvSpPr>
          <p:cNvPr id="3" name="Text Placeholder 2"/>
          <p:cNvSpPr>
            <a:spLocks noGrp="1"/>
          </p:cNvSpPr>
          <p:nvPr>
            <p:ph type="body" idx="1"/>
          </p:nvPr>
        </p:nvSpPr>
        <p:spPr>
          <a:xfrm>
            <a:off x="2140820" y="3600151"/>
            <a:ext cx="7371456" cy="1286469"/>
          </a:xfrm>
        </p:spPr>
        <p:txBody>
          <a:bodyPr anchor="ctr">
            <a:normAutofit/>
          </a:bodyPr>
          <a:lstStyle>
            <a:lvl1pPr marL="0" indent="0" algn="l">
              <a:buNone/>
              <a:defRPr sz="1488">
                <a:solidFill>
                  <a:schemeClr val="tx1">
                    <a:lumMod val="65000"/>
                    <a:lumOff val="3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tr-TR" sz="1400" b="0" strike="noStrike" spc="-1">
                <a:latin typeface="Arial"/>
              </a:rPr>
              <a:t>&lt;date/time&gt;</a:t>
            </a:r>
          </a:p>
        </p:txBody>
      </p:sp>
      <p:sp>
        <p:nvSpPr>
          <p:cNvPr id="5" name="Footer Placeholder 4"/>
          <p:cNvSpPr>
            <a:spLocks noGrp="1"/>
          </p:cNvSpPr>
          <p:nvPr>
            <p:ph type="ftr" sz="quarter" idx="11"/>
          </p:nvPr>
        </p:nvSpPr>
        <p:spPr/>
        <p:txBody>
          <a:bodyPr/>
          <a:lstStyle/>
          <a:p>
            <a:pPr algn="r"/>
            <a:r>
              <a:rPr lang="tr-TR" sz="1400" b="0" strike="noStrike" spc="-1">
                <a:latin typeface="Arial"/>
              </a:rPr>
              <a:t>&lt;footer&gt;</a:t>
            </a:r>
          </a:p>
        </p:txBody>
      </p:sp>
      <p:sp>
        <p:nvSpPr>
          <p:cNvPr id="11" name="Freeform 11"/>
          <p:cNvSpPr/>
          <p:nvPr/>
        </p:nvSpPr>
        <p:spPr bwMode="auto">
          <a:xfrm flipV="1">
            <a:off x="-3463" y="2627881"/>
            <a:ext cx="1313431"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439715" y="2682423"/>
            <a:ext cx="644729" cy="301904"/>
          </a:xfrm>
        </p:spPr>
        <p:txBody>
          <a:bodyPr/>
          <a:lstStyle/>
          <a:p>
            <a:pPr algn="r"/>
            <a:fld id="{6B94950A-3141-4657-B2F8-EB42E8164E9C}" type="slidenum">
              <a:rPr lang="tr-TR" sz="1400" b="0" strike="noStrike" spc="-1" smtClean="0">
                <a:latin typeface="Arial"/>
              </a:rPr>
              <a:t>‹#›</a:t>
            </a:fld>
            <a:endParaRPr lang="tr-TR" sz="1400" b="0" strike="noStrike" spc="-1">
              <a:latin typeface="Arial"/>
            </a:endParaRPr>
          </a:p>
        </p:txBody>
      </p:sp>
      <p:sp>
        <p:nvSpPr>
          <p:cNvPr id="14" name="TextBox 13"/>
          <p:cNvSpPr txBox="1"/>
          <p:nvPr/>
        </p:nvSpPr>
        <p:spPr>
          <a:xfrm>
            <a:off x="2040311" y="53580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solidFill>
                <a:effectLst/>
                <a:latin typeface="Arial"/>
              </a:rPr>
              <a:t>“</a:t>
            </a:r>
          </a:p>
        </p:txBody>
      </p:sp>
      <p:sp>
        <p:nvSpPr>
          <p:cNvPr id="15" name="TextBox 14"/>
          <p:cNvSpPr txBox="1"/>
          <p:nvPr/>
        </p:nvSpPr>
        <p:spPr>
          <a:xfrm>
            <a:off x="9190014" y="2402258"/>
            <a:ext cx="504031" cy="483523"/>
          </a:xfrm>
          <a:prstGeom prst="rect">
            <a:avLst/>
          </a:prstGeom>
        </p:spPr>
        <p:txBody>
          <a:bodyPr vert="horz" lIns="75605" tIns="37802" rIns="75605" bIns="37802" rtlCol="0" anchor="ctr">
            <a:noAutofit/>
          </a:bodyPr>
          <a:lstStyle/>
          <a:p>
            <a:r>
              <a:rPr lang="en-US" sz="6614"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1887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140821" y="2016196"/>
            <a:ext cx="7371457" cy="2253043"/>
          </a:xfrm>
        </p:spPr>
        <p:txBody>
          <a:bodyPr anchor="b">
            <a:normAutofit/>
          </a:bodyPr>
          <a:lstStyle>
            <a:lvl1pPr algn="l">
              <a:defRPr sz="3969" b="0"/>
            </a:lvl1pPr>
          </a:lstStyle>
          <a:p>
            <a:r>
              <a:rPr lang="en-US"/>
              <a:t>Click to edit Master title style</a:t>
            </a:r>
            <a:endParaRPr lang="en-US" dirty="0"/>
          </a:p>
        </p:txBody>
      </p:sp>
      <p:sp>
        <p:nvSpPr>
          <p:cNvPr id="4" name="Text Placeholder 3"/>
          <p:cNvSpPr>
            <a:spLocks noGrp="1"/>
          </p:cNvSpPr>
          <p:nvPr>
            <p:ph type="body" sz="half" idx="2"/>
          </p:nvPr>
        </p:nvSpPr>
        <p:spPr>
          <a:xfrm>
            <a:off x="2140821" y="4284416"/>
            <a:ext cx="7371457" cy="603289"/>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r>
              <a:rPr lang="tr-TR" sz="1400" b="0" strike="noStrike" spc="-1">
                <a:latin typeface="Arial"/>
              </a:rPr>
              <a:t>&lt;date/time&gt;</a:t>
            </a:r>
          </a:p>
        </p:txBody>
      </p:sp>
      <p:sp>
        <p:nvSpPr>
          <p:cNvPr id="6" name="Footer Placeholder 5"/>
          <p:cNvSpPr>
            <a:spLocks noGrp="1"/>
          </p:cNvSpPr>
          <p:nvPr>
            <p:ph type="ftr" sz="quarter" idx="11"/>
          </p:nvPr>
        </p:nvSpPr>
        <p:spPr/>
        <p:txBody>
          <a:bodyPr/>
          <a:lstStyle/>
          <a:p>
            <a:pPr algn="r"/>
            <a:r>
              <a:rPr lang="tr-TR" sz="1400" b="0" strike="noStrike" spc="-1">
                <a:latin typeface="Arial"/>
              </a:rPr>
              <a:t>&lt;footer&gt;</a:t>
            </a:r>
          </a:p>
        </p:txBody>
      </p:sp>
      <p:sp>
        <p:nvSpPr>
          <p:cNvPr id="9" name="Freeform 11"/>
          <p:cNvSpPr/>
          <p:nvPr/>
        </p:nvSpPr>
        <p:spPr bwMode="auto">
          <a:xfrm flipV="1">
            <a:off x="-3463" y="4061270"/>
            <a:ext cx="1313431"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439715" y="4120275"/>
            <a:ext cx="644729" cy="301904"/>
          </a:xfrm>
        </p:spPr>
        <p:txBody>
          <a:bodyPr/>
          <a:lstStyle/>
          <a:p>
            <a:pPr algn="r"/>
            <a:fld id="{6B94950A-3141-4657-B2F8-EB42E8164E9C}" type="slidenum">
              <a:rPr lang="tr-TR" sz="1400" b="0" strike="noStrike" spc="-1" smtClean="0">
                <a:latin typeface="Arial"/>
              </a:rPr>
              <a:t>‹#›</a:t>
            </a:fld>
            <a:endParaRPr lang="tr-TR" sz="1400" b="0" strike="noStrike" spc="-1">
              <a:latin typeface="Arial"/>
            </a:endParaRPr>
          </a:p>
        </p:txBody>
      </p:sp>
    </p:spTree>
    <p:extLst>
      <p:ext uri="{BB962C8B-B14F-4D97-AF65-F5344CB8AC3E}">
        <p14:creationId xmlns:p14="http://schemas.microsoft.com/office/powerpoint/2010/main" val="4116781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356403" y="504049"/>
            <a:ext cx="6940290" cy="2394232"/>
          </a:xfrm>
        </p:spPr>
        <p:txBody>
          <a:bodyPr anchor="ctr">
            <a:normAutofit/>
          </a:bodyPr>
          <a:lstStyle>
            <a:lvl1pPr algn="l">
              <a:defRPr sz="3969"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140820" y="3591348"/>
            <a:ext cx="7371457" cy="693067"/>
          </a:xfrm>
        </p:spPr>
        <p:txBody>
          <a:bodyPr anchor="b">
            <a:noAutofit/>
          </a:bodyPr>
          <a:lstStyle>
            <a:lvl1pPr marL="0" indent="0">
              <a:buFontTx/>
              <a:buNone/>
              <a:defRPr sz="1984">
                <a:solidFill>
                  <a:schemeClr val="accent1"/>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Edit Master text styles</a:t>
            </a:r>
          </a:p>
        </p:txBody>
      </p:sp>
      <p:sp>
        <p:nvSpPr>
          <p:cNvPr id="4" name="Text Placeholder 3"/>
          <p:cNvSpPr>
            <a:spLocks noGrp="1"/>
          </p:cNvSpPr>
          <p:nvPr>
            <p:ph type="body" sz="half" idx="2"/>
          </p:nvPr>
        </p:nvSpPr>
        <p:spPr>
          <a:xfrm>
            <a:off x="2140821" y="4284416"/>
            <a:ext cx="7371457" cy="603289"/>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r>
              <a:rPr lang="tr-TR" sz="1400" b="0" strike="noStrike" spc="-1">
                <a:latin typeface="Arial"/>
              </a:rPr>
              <a:t>&lt;date/time&gt;</a:t>
            </a:r>
          </a:p>
        </p:txBody>
      </p:sp>
      <p:sp>
        <p:nvSpPr>
          <p:cNvPr id="6" name="Footer Placeholder 5"/>
          <p:cNvSpPr>
            <a:spLocks noGrp="1"/>
          </p:cNvSpPr>
          <p:nvPr>
            <p:ph type="ftr" sz="quarter" idx="11"/>
          </p:nvPr>
        </p:nvSpPr>
        <p:spPr/>
        <p:txBody>
          <a:bodyPr/>
          <a:lstStyle/>
          <a:p>
            <a:pPr algn="r"/>
            <a:r>
              <a:rPr lang="tr-TR" sz="1400" b="0" strike="noStrike" spc="-1">
                <a:latin typeface="Arial"/>
              </a:rPr>
              <a:t>&lt;footer&gt;</a:t>
            </a:r>
          </a:p>
        </p:txBody>
      </p:sp>
      <p:sp>
        <p:nvSpPr>
          <p:cNvPr id="11" name="Freeform 11"/>
          <p:cNvSpPr/>
          <p:nvPr/>
        </p:nvSpPr>
        <p:spPr bwMode="auto">
          <a:xfrm flipV="1">
            <a:off x="-3463" y="4061270"/>
            <a:ext cx="1313431"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439715" y="4120275"/>
            <a:ext cx="644729" cy="301904"/>
          </a:xfrm>
        </p:spPr>
        <p:txBody>
          <a:bodyPr/>
          <a:lstStyle/>
          <a:p>
            <a:pPr algn="r"/>
            <a:fld id="{6B94950A-3141-4657-B2F8-EB42E8164E9C}" type="slidenum">
              <a:rPr lang="tr-TR" sz="1400" b="0" strike="noStrike" spc="-1" smtClean="0">
                <a:latin typeface="Arial"/>
              </a:rPr>
              <a:t>‹#›</a:t>
            </a:fld>
            <a:endParaRPr lang="tr-TR" sz="1400" b="0" strike="noStrike" spc="-1">
              <a:latin typeface="Arial"/>
            </a:endParaRPr>
          </a:p>
        </p:txBody>
      </p:sp>
      <p:sp>
        <p:nvSpPr>
          <p:cNvPr id="17" name="TextBox 16"/>
          <p:cNvSpPr txBox="1"/>
          <p:nvPr/>
        </p:nvSpPr>
        <p:spPr>
          <a:xfrm>
            <a:off x="2040311" y="53580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solidFill>
                <a:effectLst/>
                <a:latin typeface="Arial"/>
              </a:rPr>
              <a:t>“</a:t>
            </a:r>
          </a:p>
        </p:txBody>
      </p:sp>
      <p:sp>
        <p:nvSpPr>
          <p:cNvPr id="18" name="TextBox 17"/>
          <p:cNvSpPr txBox="1"/>
          <p:nvPr/>
        </p:nvSpPr>
        <p:spPr>
          <a:xfrm>
            <a:off x="9190014" y="2402258"/>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11233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140820" y="518773"/>
            <a:ext cx="7371456" cy="2381350"/>
          </a:xfrm>
        </p:spPr>
        <p:txBody>
          <a:bodyPr anchor="ctr">
            <a:normAutofit/>
          </a:bodyPr>
          <a:lstStyle>
            <a:lvl1pPr algn="l">
              <a:defRPr sz="3969" b="0"/>
            </a:lvl1pPr>
          </a:lstStyle>
          <a:p>
            <a:r>
              <a:rPr lang="en-US"/>
              <a:t>Click to edit Master title style</a:t>
            </a:r>
            <a:endParaRPr lang="en-US" dirty="0"/>
          </a:p>
        </p:txBody>
      </p:sp>
      <p:sp>
        <p:nvSpPr>
          <p:cNvPr id="21" name="Text Placeholder 9"/>
          <p:cNvSpPr>
            <a:spLocks noGrp="1"/>
          </p:cNvSpPr>
          <p:nvPr>
            <p:ph type="body" sz="quarter" idx="13"/>
          </p:nvPr>
        </p:nvSpPr>
        <p:spPr>
          <a:xfrm>
            <a:off x="2140820" y="3591348"/>
            <a:ext cx="7371457" cy="693067"/>
          </a:xfrm>
        </p:spPr>
        <p:txBody>
          <a:bodyPr anchor="b">
            <a:noAutofit/>
          </a:bodyPr>
          <a:lstStyle>
            <a:lvl1pPr marL="0" indent="0">
              <a:buFontTx/>
              <a:buNone/>
              <a:defRPr sz="1984">
                <a:solidFill>
                  <a:schemeClr val="accent1"/>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Edit Master text styles</a:t>
            </a:r>
          </a:p>
        </p:txBody>
      </p:sp>
      <p:sp>
        <p:nvSpPr>
          <p:cNvPr id="4" name="Text Placeholder 3"/>
          <p:cNvSpPr>
            <a:spLocks noGrp="1"/>
          </p:cNvSpPr>
          <p:nvPr>
            <p:ph type="body" sz="half" idx="2"/>
          </p:nvPr>
        </p:nvSpPr>
        <p:spPr>
          <a:xfrm>
            <a:off x="2140821" y="4284416"/>
            <a:ext cx="7371457" cy="603289"/>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r>
              <a:rPr lang="tr-TR" sz="1400" b="0" strike="noStrike" spc="-1">
                <a:latin typeface="Arial"/>
              </a:rPr>
              <a:t>&lt;date/time&gt;</a:t>
            </a:r>
          </a:p>
        </p:txBody>
      </p:sp>
      <p:sp>
        <p:nvSpPr>
          <p:cNvPr id="6" name="Footer Placeholder 5"/>
          <p:cNvSpPr>
            <a:spLocks noGrp="1"/>
          </p:cNvSpPr>
          <p:nvPr>
            <p:ph type="ftr" sz="quarter" idx="11"/>
          </p:nvPr>
        </p:nvSpPr>
        <p:spPr/>
        <p:txBody>
          <a:bodyPr/>
          <a:lstStyle/>
          <a:p>
            <a:pPr algn="r"/>
            <a:r>
              <a:rPr lang="tr-TR" sz="1400" b="0" strike="noStrike" spc="-1">
                <a:latin typeface="Arial"/>
              </a:rPr>
              <a:t>&lt;footer&gt;</a:t>
            </a:r>
          </a:p>
        </p:txBody>
      </p:sp>
      <p:sp>
        <p:nvSpPr>
          <p:cNvPr id="9" name="Freeform 11"/>
          <p:cNvSpPr/>
          <p:nvPr/>
        </p:nvSpPr>
        <p:spPr bwMode="auto">
          <a:xfrm flipV="1">
            <a:off x="-3463" y="4061270"/>
            <a:ext cx="1313431"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439715" y="4120275"/>
            <a:ext cx="644729" cy="301904"/>
          </a:xfrm>
        </p:spPr>
        <p:txBody>
          <a:bodyPr/>
          <a:lstStyle/>
          <a:p>
            <a:pPr algn="r"/>
            <a:fld id="{6B94950A-3141-4657-B2F8-EB42E8164E9C}" type="slidenum">
              <a:rPr lang="tr-TR" sz="1400" b="0" strike="noStrike" spc="-1" smtClean="0">
                <a:latin typeface="Arial"/>
              </a:rPr>
              <a:t>‹#›</a:t>
            </a:fld>
            <a:endParaRPr lang="tr-TR" sz="1400" b="0" strike="noStrike" spc="-1">
              <a:latin typeface="Arial"/>
            </a:endParaRPr>
          </a:p>
        </p:txBody>
      </p:sp>
    </p:spTree>
    <p:extLst>
      <p:ext uri="{BB962C8B-B14F-4D97-AF65-F5344CB8AC3E}">
        <p14:creationId xmlns:p14="http://schemas.microsoft.com/office/powerpoint/2010/main" val="4039938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tr-TR" sz="1400" b="0" strike="noStrike" spc="-1">
                <a:latin typeface="Arial"/>
              </a:rPr>
              <a:t>&lt;date/time&gt;</a:t>
            </a:r>
          </a:p>
        </p:txBody>
      </p:sp>
      <p:sp>
        <p:nvSpPr>
          <p:cNvPr id="5" name="Footer Placeholder 4"/>
          <p:cNvSpPr>
            <a:spLocks noGrp="1"/>
          </p:cNvSpPr>
          <p:nvPr>
            <p:ph type="ftr" sz="quarter" idx="11"/>
          </p:nvPr>
        </p:nvSpPr>
        <p:spPr/>
        <p:txBody>
          <a:bodyPr/>
          <a:lstStyle/>
          <a:p>
            <a:pPr algn="r"/>
            <a:r>
              <a:rPr lang="tr-TR" sz="1400" b="0" strike="noStrike" spc="-1">
                <a:latin typeface="Arial"/>
              </a:rPr>
              <a:t>&lt;footer&gt;</a:t>
            </a:r>
          </a:p>
        </p:txBody>
      </p:sp>
      <p:sp>
        <p:nvSpPr>
          <p:cNvPr id="8" name="Freeform 11"/>
          <p:cNvSpPr/>
          <p:nvPr/>
        </p:nvSpPr>
        <p:spPr bwMode="auto">
          <a:xfrm flipV="1">
            <a:off x="-3463" y="590683"/>
            <a:ext cx="1313431"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fld id="{6B94950A-3141-4657-B2F8-EB42E8164E9C}" type="slidenum">
              <a:rPr lang="tr-TR" sz="1400" b="0" strike="noStrike" spc="-1" smtClean="0">
                <a:latin typeface="Arial"/>
              </a:rPr>
              <a:t>‹#›</a:t>
            </a:fld>
            <a:endParaRPr lang="tr-TR" sz="1400" b="0" strike="noStrike" spc="-1">
              <a:latin typeface="Arial"/>
            </a:endParaRPr>
          </a:p>
        </p:txBody>
      </p:sp>
    </p:spTree>
    <p:extLst>
      <p:ext uri="{BB962C8B-B14F-4D97-AF65-F5344CB8AC3E}">
        <p14:creationId xmlns:p14="http://schemas.microsoft.com/office/powerpoint/2010/main" val="272817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5164" y="518771"/>
            <a:ext cx="1825295" cy="4368934"/>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140820" y="518771"/>
            <a:ext cx="5355332" cy="43689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tr-TR" sz="1400" b="0" strike="noStrike" spc="-1">
                <a:latin typeface="Arial"/>
              </a:rPr>
              <a:t>&lt;date/time&gt;</a:t>
            </a:r>
          </a:p>
        </p:txBody>
      </p:sp>
      <p:sp>
        <p:nvSpPr>
          <p:cNvPr id="5" name="Footer Placeholder 4"/>
          <p:cNvSpPr>
            <a:spLocks noGrp="1"/>
          </p:cNvSpPr>
          <p:nvPr>
            <p:ph type="ftr" sz="quarter" idx="11"/>
          </p:nvPr>
        </p:nvSpPr>
        <p:spPr/>
        <p:txBody>
          <a:bodyPr/>
          <a:lstStyle/>
          <a:p>
            <a:pPr algn="r"/>
            <a:r>
              <a:rPr lang="tr-TR" sz="1400" b="0" strike="noStrike" spc="-1">
                <a:latin typeface="Arial"/>
              </a:rPr>
              <a:t>&lt;footer&gt;</a:t>
            </a:r>
          </a:p>
        </p:txBody>
      </p:sp>
      <p:sp>
        <p:nvSpPr>
          <p:cNvPr id="8" name="Freeform 11"/>
          <p:cNvSpPr/>
          <p:nvPr/>
        </p:nvSpPr>
        <p:spPr bwMode="auto">
          <a:xfrm flipV="1">
            <a:off x="-3463" y="590683"/>
            <a:ext cx="1313431"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fld id="{6B94950A-3141-4657-B2F8-EB42E8164E9C}" type="slidenum">
              <a:rPr lang="tr-TR" sz="1400" b="0" strike="noStrike" spc="-1" smtClean="0">
                <a:latin typeface="Arial"/>
              </a:rPr>
              <a:t>‹#›</a:t>
            </a:fld>
            <a:endParaRPr lang="tr-TR" sz="1400" b="0" strike="noStrike" spc="-1">
              <a:latin typeface="Arial"/>
            </a:endParaRPr>
          </a:p>
        </p:txBody>
      </p:sp>
    </p:spTree>
    <p:extLst>
      <p:ext uri="{BB962C8B-B14F-4D97-AF65-F5344CB8AC3E}">
        <p14:creationId xmlns:p14="http://schemas.microsoft.com/office/powerpoint/2010/main" val="475661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3890" y="516047"/>
            <a:ext cx="7368387" cy="1059106"/>
          </a:xfrm>
        </p:spPr>
        <p:txBody>
          <a:bodyPr/>
          <a:lstStyle/>
          <a:p>
            <a:r>
              <a:rPr lang="en-US"/>
              <a:t>Click to edit Master title style</a:t>
            </a:r>
            <a:endParaRPr lang="en-US" dirty="0"/>
          </a:p>
        </p:txBody>
      </p:sp>
      <p:sp>
        <p:nvSpPr>
          <p:cNvPr id="3" name="Content Placeholder 2"/>
          <p:cNvSpPr>
            <a:spLocks noGrp="1"/>
          </p:cNvSpPr>
          <p:nvPr>
            <p:ph idx="1"/>
          </p:nvPr>
        </p:nvSpPr>
        <p:spPr>
          <a:xfrm>
            <a:off x="2140820" y="1764171"/>
            <a:ext cx="7371457" cy="31235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tr-TR" sz="1400" b="0" strike="noStrike" spc="-1">
                <a:latin typeface="Arial"/>
              </a:rPr>
              <a:t>&lt;date/time&gt;</a:t>
            </a:r>
          </a:p>
        </p:txBody>
      </p:sp>
      <p:sp>
        <p:nvSpPr>
          <p:cNvPr id="5" name="Footer Placeholder 4"/>
          <p:cNvSpPr>
            <a:spLocks noGrp="1"/>
          </p:cNvSpPr>
          <p:nvPr>
            <p:ph type="ftr" sz="quarter" idx="11"/>
          </p:nvPr>
        </p:nvSpPr>
        <p:spPr/>
        <p:txBody>
          <a:bodyPr/>
          <a:lstStyle/>
          <a:p>
            <a:pPr algn="r"/>
            <a:r>
              <a:rPr lang="tr-TR" sz="1400" b="0" strike="noStrike" spc="-1">
                <a:latin typeface="Arial"/>
              </a:rPr>
              <a:t>&lt;footer&gt;</a:t>
            </a:r>
          </a:p>
        </p:txBody>
      </p:sp>
      <p:sp>
        <p:nvSpPr>
          <p:cNvPr id="8" name="Freeform 11"/>
          <p:cNvSpPr/>
          <p:nvPr/>
        </p:nvSpPr>
        <p:spPr bwMode="auto">
          <a:xfrm flipV="1">
            <a:off x="-3463" y="590683"/>
            <a:ext cx="1313431"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r"/>
            <a:fld id="{6B94950A-3141-4657-B2F8-EB42E8164E9C}" type="slidenum">
              <a:rPr lang="tr-TR" sz="1400" b="0" strike="noStrike" spc="-1" smtClean="0">
                <a:latin typeface="Arial"/>
              </a:rPr>
              <a:t>‹#›</a:t>
            </a:fld>
            <a:endParaRPr lang="tr-TR" sz="1400" b="0" strike="noStrike" spc="-1">
              <a:latin typeface="Arial"/>
            </a:endParaRPr>
          </a:p>
        </p:txBody>
      </p:sp>
    </p:spTree>
    <p:extLst>
      <p:ext uri="{BB962C8B-B14F-4D97-AF65-F5344CB8AC3E}">
        <p14:creationId xmlns:p14="http://schemas.microsoft.com/office/powerpoint/2010/main" val="334522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40820" y="1702281"/>
            <a:ext cx="7371456" cy="1214480"/>
          </a:xfrm>
        </p:spPr>
        <p:txBody>
          <a:bodyPr anchor="b"/>
          <a:lstStyle>
            <a:lvl1pPr algn="l">
              <a:defRPr sz="3307" b="0" cap="none"/>
            </a:lvl1pPr>
          </a:lstStyle>
          <a:p>
            <a:r>
              <a:rPr lang="en-US"/>
              <a:t>Click to edit Master title style</a:t>
            </a:r>
            <a:endParaRPr lang="en-US" dirty="0"/>
          </a:p>
        </p:txBody>
      </p:sp>
      <p:sp>
        <p:nvSpPr>
          <p:cNvPr id="3" name="Text Placeholder 2"/>
          <p:cNvSpPr>
            <a:spLocks noGrp="1"/>
          </p:cNvSpPr>
          <p:nvPr>
            <p:ph type="body" idx="1"/>
          </p:nvPr>
        </p:nvSpPr>
        <p:spPr>
          <a:xfrm>
            <a:off x="2140820" y="2918894"/>
            <a:ext cx="7371456" cy="711423"/>
          </a:xfrm>
        </p:spPr>
        <p:txBody>
          <a:bodyPr anchor="t"/>
          <a:lstStyle>
            <a:lvl1pPr marL="0" indent="0" algn="l">
              <a:buNone/>
              <a:defRPr sz="1654">
                <a:solidFill>
                  <a:schemeClr val="tx1">
                    <a:lumMod val="65000"/>
                    <a:lumOff val="3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tr-TR" sz="1400" b="0" strike="noStrike" spc="-1">
                <a:latin typeface="Arial"/>
              </a:rPr>
              <a:t>&lt;date/time&gt;</a:t>
            </a:r>
          </a:p>
        </p:txBody>
      </p:sp>
      <p:sp>
        <p:nvSpPr>
          <p:cNvPr id="5" name="Footer Placeholder 4"/>
          <p:cNvSpPr>
            <a:spLocks noGrp="1"/>
          </p:cNvSpPr>
          <p:nvPr>
            <p:ph type="ftr" sz="quarter" idx="11"/>
          </p:nvPr>
        </p:nvSpPr>
        <p:spPr/>
        <p:txBody>
          <a:bodyPr/>
          <a:lstStyle/>
          <a:p>
            <a:pPr algn="r"/>
            <a:r>
              <a:rPr lang="tr-TR" sz="1400" b="0" strike="noStrike" spc="-1">
                <a:latin typeface="Arial"/>
              </a:rPr>
              <a:t>&lt;footer&gt;</a:t>
            </a:r>
          </a:p>
        </p:txBody>
      </p:sp>
      <p:sp>
        <p:nvSpPr>
          <p:cNvPr id="9" name="Freeform 11"/>
          <p:cNvSpPr/>
          <p:nvPr/>
        </p:nvSpPr>
        <p:spPr bwMode="auto">
          <a:xfrm flipV="1">
            <a:off x="-3463" y="2627881"/>
            <a:ext cx="1313431"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439715" y="2682423"/>
            <a:ext cx="644729" cy="301904"/>
          </a:xfrm>
        </p:spPr>
        <p:txBody>
          <a:bodyPr/>
          <a:lstStyle/>
          <a:p>
            <a:pPr algn="r"/>
            <a:fld id="{6B94950A-3141-4657-B2F8-EB42E8164E9C}" type="slidenum">
              <a:rPr lang="tr-TR" sz="1400" b="0" strike="noStrike" spc="-1" smtClean="0">
                <a:latin typeface="Arial"/>
              </a:rPr>
              <a:t>‹#›</a:t>
            </a:fld>
            <a:endParaRPr lang="tr-TR" sz="1400" b="0" strike="noStrike" spc="-1">
              <a:latin typeface="Arial"/>
            </a:endParaRPr>
          </a:p>
        </p:txBody>
      </p:sp>
    </p:spTree>
    <p:extLst>
      <p:ext uri="{BB962C8B-B14F-4D97-AF65-F5344CB8AC3E}">
        <p14:creationId xmlns:p14="http://schemas.microsoft.com/office/powerpoint/2010/main" val="3694774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140820" y="1764171"/>
            <a:ext cx="3566802" cy="31235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45474" y="1758070"/>
            <a:ext cx="3566802" cy="31235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tr-TR" sz="1400" b="0" strike="noStrike" spc="-1">
                <a:latin typeface="Arial"/>
              </a:rPr>
              <a:t>&lt;date/time&gt;</a:t>
            </a:r>
          </a:p>
        </p:txBody>
      </p:sp>
      <p:sp>
        <p:nvSpPr>
          <p:cNvPr id="6" name="Footer Placeholder 5"/>
          <p:cNvSpPr>
            <a:spLocks noGrp="1"/>
          </p:cNvSpPr>
          <p:nvPr>
            <p:ph type="ftr" sz="quarter" idx="11"/>
          </p:nvPr>
        </p:nvSpPr>
        <p:spPr/>
        <p:txBody>
          <a:bodyPr/>
          <a:lstStyle/>
          <a:p>
            <a:pPr algn="r"/>
            <a:r>
              <a:rPr lang="tr-TR" sz="1400" b="0" strike="noStrike" spc="-1">
                <a:latin typeface="Arial"/>
              </a:rPr>
              <a:t>&lt;footer&gt;</a:t>
            </a:r>
          </a:p>
        </p:txBody>
      </p:sp>
      <p:sp>
        <p:nvSpPr>
          <p:cNvPr id="10" name="Freeform 11"/>
          <p:cNvSpPr/>
          <p:nvPr/>
        </p:nvSpPr>
        <p:spPr bwMode="auto">
          <a:xfrm flipV="1">
            <a:off x="-3463" y="590683"/>
            <a:ext cx="1313431"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439715" y="651380"/>
            <a:ext cx="644729" cy="301904"/>
          </a:xfrm>
        </p:spPr>
        <p:txBody>
          <a:bodyPr/>
          <a:lstStyle/>
          <a:p>
            <a:pPr algn="r"/>
            <a:fld id="{6B94950A-3141-4657-B2F8-EB42E8164E9C}" type="slidenum">
              <a:rPr lang="tr-TR" sz="1400" b="0" strike="noStrike" spc="-1" smtClean="0">
                <a:latin typeface="Arial"/>
              </a:rPr>
              <a:t>‹#›</a:t>
            </a:fld>
            <a:endParaRPr lang="tr-TR" sz="1400" b="0" strike="noStrike" spc="-1">
              <a:latin typeface="Arial"/>
            </a:endParaRPr>
          </a:p>
        </p:txBody>
      </p:sp>
    </p:spTree>
    <p:extLst>
      <p:ext uri="{BB962C8B-B14F-4D97-AF65-F5344CB8AC3E}">
        <p14:creationId xmlns:p14="http://schemas.microsoft.com/office/powerpoint/2010/main" val="1985901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430341" y="1631133"/>
            <a:ext cx="3301282"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Edit Master text styles</a:t>
            </a:r>
          </a:p>
        </p:txBody>
      </p:sp>
      <p:sp>
        <p:nvSpPr>
          <p:cNvPr id="4" name="Content Placeholder 3"/>
          <p:cNvSpPr>
            <a:spLocks noGrp="1"/>
          </p:cNvSpPr>
          <p:nvPr>
            <p:ph sz="half" idx="2"/>
          </p:nvPr>
        </p:nvSpPr>
        <p:spPr>
          <a:xfrm>
            <a:off x="2140820" y="2107617"/>
            <a:ext cx="3590803" cy="2773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6653" y="1628464"/>
            <a:ext cx="3306466"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Edit Master text styles</a:t>
            </a:r>
          </a:p>
        </p:txBody>
      </p:sp>
      <p:sp>
        <p:nvSpPr>
          <p:cNvPr id="6" name="Content Placeholder 5"/>
          <p:cNvSpPr>
            <a:spLocks noGrp="1"/>
          </p:cNvSpPr>
          <p:nvPr>
            <p:ph sz="quarter" idx="4"/>
          </p:nvPr>
        </p:nvSpPr>
        <p:spPr>
          <a:xfrm>
            <a:off x="5925804" y="2104948"/>
            <a:ext cx="3587315" cy="2773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tr-TR" sz="1400" b="0" strike="noStrike" spc="-1">
                <a:latin typeface="Arial"/>
              </a:rPr>
              <a:t>&lt;date/time&gt;</a:t>
            </a:r>
          </a:p>
        </p:txBody>
      </p:sp>
      <p:sp>
        <p:nvSpPr>
          <p:cNvPr id="8" name="Footer Placeholder 7"/>
          <p:cNvSpPr>
            <a:spLocks noGrp="1"/>
          </p:cNvSpPr>
          <p:nvPr>
            <p:ph type="ftr" sz="quarter" idx="11"/>
          </p:nvPr>
        </p:nvSpPr>
        <p:spPr/>
        <p:txBody>
          <a:bodyPr/>
          <a:lstStyle/>
          <a:p>
            <a:pPr algn="r"/>
            <a:r>
              <a:rPr lang="tr-TR" sz="1400" b="0" strike="noStrike" spc="-1">
                <a:latin typeface="Arial"/>
              </a:rPr>
              <a:t>&lt;footer&gt;</a:t>
            </a:r>
          </a:p>
        </p:txBody>
      </p:sp>
      <p:sp>
        <p:nvSpPr>
          <p:cNvPr id="12" name="Freeform 11"/>
          <p:cNvSpPr/>
          <p:nvPr/>
        </p:nvSpPr>
        <p:spPr bwMode="auto">
          <a:xfrm flipV="1">
            <a:off x="-3463" y="590683"/>
            <a:ext cx="1313431"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439715" y="651380"/>
            <a:ext cx="644729" cy="301904"/>
          </a:xfrm>
        </p:spPr>
        <p:txBody>
          <a:bodyPr/>
          <a:lstStyle/>
          <a:p>
            <a:pPr algn="r"/>
            <a:fld id="{6B94950A-3141-4657-B2F8-EB42E8164E9C}" type="slidenum">
              <a:rPr lang="tr-TR" sz="1400" b="0" strike="noStrike" spc="-1" smtClean="0">
                <a:latin typeface="Arial"/>
              </a:rPr>
              <a:t>‹#›</a:t>
            </a:fld>
            <a:endParaRPr lang="tr-TR" sz="1400" b="0" strike="noStrike" spc="-1">
              <a:latin typeface="Arial"/>
            </a:endParaRPr>
          </a:p>
        </p:txBody>
      </p:sp>
    </p:spTree>
    <p:extLst>
      <p:ext uri="{BB962C8B-B14F-4D97-AF65-F5344CB8AC3E}">
        <p14:creationId xmlns:p14="http://schemas.microsoft.com/office/powerpoint/2010/main" val="1056671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463" y="590683"/>
            <a:ext cx="1313431"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555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tr-TR" sz="1400" b="0" strike="noStrike" spc="-1">
                <a:latin typeface="Arial"/>
              </a:rPr>
              <a:t>&lt;date/time&gt;</a:t>
            </a:r>
          </a:p>
        </p:txBody>
      </p:sp>
      <p:sp>
        <p:nvSpPr>
          <p:cNvPr id="3" name="Footer Placeholder 2"/>
          <p:cNvSpPr>
            <a:spLocks noGrp="1"/>
          </p:cNvSpPr>
          <p:nvPr>
            <p:ph type="ftr" sz="quarter" idx="11"/>
          </p:nvPr>
        </p:nvSpPr>
        <p:spPr/>
        <p:txBody>
          <a:bodyPr/>
          <a:lstStyle/>
          <a:p>
            <a:pPr algn="r"/>
            <a:r>
              <a:rPr lang="tr-TR" sz="1400" b="0" strike="noStrike" spc="-1">
                <a:latin typeface="Arial"/>
              </a:rPr>
              <a:t>&lt;footer&gt;</a:t>
            </a:r>
          </a:p>
        </p:txBody>
      </p:sp>
      <p:sp>
        <p:nvSpPr>
          <p:cNvPr id="6" name="Freeform 11"/>
          <p:cNvSpPr/>
          <p:nvPr/>
        </p:nvSpPr>
        <p:spPr bwMode="auto">
          <a:xfrm flipV="1">
            <a:off x="-3463" y="590683"/>
            <a:ext cx="1313431"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lgn="r"/>
            <a:fld id="{6B94950A-3141-4657-B2F8-EB42E8164E9C}" type="slidenum">
              <a:rPr lang="tr-TR" sz="1400" b="0" strike="noStrike" spc="-1" smtClean="0">
                <a:latin typeface="Arial"/>
              </a:rPr>
              <a:t>‹#›</a:t>
            </a:fld>
            <a:endParaRPr lang="tr-TR" sz="1400" b="0" strike="noStrike" spc="-1">
              <a:latin typeface="Arial"/>
            </a:endParaRPr>
          </a:p>
        </p:txBody>
      </p:sp>
    </p:spTree>
    <p:extLst>
      <p:ext uri="{BB962C8B-B14F-4D97-AF65-F5344CB8AC3E}">
        <p14:creationId xmlns:p14="http://schemas.microsoft.com/office/powerpoint/2010/main" val="822990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820" y="368849"/>
            <a:ext cx="2898179" cy="807265"/>
          </a:xfrm>
        </p:spPr>
        <p:txBody>
          <a:bodyPr anchor="b"/>
          <a:lstStyle>
            <a:lvl1pPr algn="l">
              <a:defRPr sz="1654" b="0"/>
            </a:lvl1pPr>
          </a:lstStyle>
          <a:p>
            <a:r>
              <a:rPr lang="en-US"/>
              <a:t>Click to edit Master title style</a:t>
            </a:r>
            <a:endParaRPr lang="en-US" dirty="0"/>
          </a:p>
        </p:txBody>
      </p:sp>
      <p:sp>
        <p:nvSpPr>
          <p:cNvPr id="3" name="Content Placeholder 2"/>
          <p:cNvSpPr>
            <a:spLocks noGrp="1"/>
          </p:cNvSpPr>
          <p:nvPr>
            <p:ph idx="1"/>
          </p:nvPr>
        </p:nvSpPr>
        <p:spPr>
          <a:xfrm>
            <a:off x="5228011" y="368849"/>
            <a:ext cx="4284266" cy="4477372"/>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40820" y="1321816"/>
            <a:ext cx="2898179" cy="3524403"/>
          </a:xfrm>
        </p:spPr>
        <p:txBody>
          <a:bodyPr/>
          <a:lstStyle>
            <a:lvl1pPr marL="0" indent="0">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Edit Master text styles</a:t>
            </a:r>
          </a:p>
        </p:txBody>
      </p:sp>
      <p:sp>
        <p:nvSpPr>
          <p:cNvPr id="5" name="Date Placeholder 4"/>
          <p:cNvSpPr>
            <a:spLocks noGrp="1"/>
          </p:cNvSpPr>
          <p:nvPr>
            <p:ph type="dt" sz="half" idx="10"/>
          </p:nvPr>
        </p:nvSpPr>
        <p:spPr/>
        <p:txBody>
          <a:bodyPr/>
          <a:lstStyle/>
          <a:p>
            <a:r>
              <a:rPr lang="tr-TR" sz="1400" b="0" strike="noStrike" spc="-1">
                <a:latin typeface="Arial"/>
              </a:rPr>
              <a:t>&lt;date/time&gt;</a:t>
            </a:r>
          </a:p>
        </p:txBody>
      </p:sp>
      <p:sp>
        <p:nvSpPr>
          <p:cNvPr id="6" name="Footer Placeholder 5"/>
          <p:cNvSpPr>
            <a:spLocks noGrp="1"/>
          </p:cNvSpPr>
          <p:nvPr>
            <p:ph type="ftr" sz="quarter" idx="11"/>
          </p:nvPr>
        </p:nvSpPr>
        <p:spPr/>
        <p:txBody>
          <a:bodyPr/>
          <a:lstStyle/>
          <a:p>
            <a:pPr algn="r"/>
            <a:r>
              <a:rPr lang="tr-TR" sz="1400" b="0" strike="noStrike" spc="-1">
                <a:latin typeface="Arial"/>
              </a:rPr>
              <a:t>&lt;footer&gt;</a:t>
            </a:r>
          </a:p>
        </p:txBody>
      </p:sp>
      <p:sp>
        <p:nvSpPr>
          <p:cNvPr id="9" name="Freeform 11"/>
          <p:cNvSpPr/>
          <p:nvPr/>
        </p:nvSpPr>
        <p:spPr bwMode="auto">
          <a:xfrm flipV="1">
            <a:off x="-3463" y="590683"/>
            <a:ext cx="1313431"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lgn="r"/>
            <a:fld id="{6B94950A-3141-4657-B2F8-EB42E8164E9C}" type="slidenum">
              <a:rPr lang="tr-TR" sz="1400" b="0" strike="noStrike" spc="-1" smtClean="0">
                <a:latin typeface="Arial"/>
              </a:rPr>
              <a:t>‹#›</a:t>
            </a:fld>
            <a:endParaRPr lang="tr-TR" sz="1400" b="0" strike="noStrike" spc="-1">
              <a:latin typeface="Arial"/>
            </a:endParaRPr>
          </a:p>
        </p:txBody>
      </p:sp>
    </p:spTree>
    <p:extLst>
      <p:ext uri="{BB962C8B-B14F-4D97-AF65-F5344CB8AC3E}">
        <p14:creationId xmlns:p14="http://schemas.microsoft.com/office/powerpoint/2010/main" val="188365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821" y="3969385"/>
            <a:ext cx="7371457" cy="468608"/>
          </a:xfrm>
        </p:spPr>
        <p:txBody>
          <a:bodyPr anchor="b">
            <a:normAutofit/>
          </a:bodyPr>
          <a:lstStyle>
            <a:lvl1pPr algn="l">
              <a:defRPr sz="198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40820" y="525022"/>
            <a:ext cx="7371457" cy="3187489"/>
          </a:xfrm>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2140821" y="4437993"/>
            <a:ext cx="7371457" cy="408227"/>
          </a:xfrm>
        </p:spPr>
        <p:txBody>
          <a:bodyPr>
            <a:normAutofit/>
          </a:bodyPr>
          <a:lstStyle>
            <a:lvl1pPr marL="0" indent="0">
              <a:buNone/>
              <a:defRPr sz="992"/>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Edit Master text styles</a:t>
            </a:r>
          </a:p>
        </p:txBody>
      </p:sp>
      <p:sp>
        <p:nvSpPr>
          <p:cNvPr id="5" name="Date Placeholder 4"/>
          <p:cNvSpPr>
            <a:spLocks noGrp="1"/>
          </p:cNvSpPr>
          <p:nvPr>
            <p:ph type="dt" sz="half" idx="10"/>
          </p:nvPr>
        </p:nvSpPr>
        <p:spPr/>
        <p:txBody>
          <a:bodyPr/>
          <a:lstStyle/>
          <a:p>
            <a:r>
              <a:rPr lang="tr-TR" sz="1400" b="0" strike="noStrike" spc="-1">
                <a:latin typeface="Arial"/>
              </a:rPr>
              <a:t>&lt;date/time&gt;</a:t>
            </a:r>
          </a:p>
        </p:txBody>
      </p:sp>
      <p:sp>
        <p:nvSpPr>
          <p:cNvPr id="6" name="Footer Placeholder 5"/>
          <p:cNvSpPr>
            <a:spLocks noGrp="1"/>
          </p:cNvSpPr>
          <p:nvPr>
            <p:ph type="ftr" sz="quarter" idx="11"/>
          </p:nvPr>
        </p:nvSpPr>
        <p:spPr/>
        <p:txBody>
          <a:bodyPr/>
          <a:lstStyle/>
          <a:p>
            <a:pPr algn="r"/>
            <a:r>
              <a:rPr lang="tr-TR" sz="1400" b="0" strike="noStrike" spc="-1">
                <a:latin typeface="Arial"/>
              </a:rPr>
              <a:t>&lt;footer&gt;</a:t>
            </a:r>
          </a:p>
        </p:txBody>
      </p:sp>
      <p:sp>
        <p:nvSpPr>
          <p:cNvPr id="9" name="Freeform 11"/>
          <p:cNvSpPr/>
          <p:nvPr/>
        </p:nvSpPr>
        <p:spPr bwMode="auto">
          <a:xfrm flipV="1">
            <a:off x="-3463" y="4061270"/>
            <a:ext cx="1313431" cy="419459"/>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439715" y="4120275"/>
            <a:ext cx="644729" cy="301904"/>
          </a:xfrm>
        </p:spPr>
        <p:txBody>
          <a:bodyPr/>
          <a:lstStyle/>
          <a:p>
            <a:pPr algn="r"/>
            <a:fld id="{6B94950A-3141-4657-B2F8-EB42E8164E9C}" type="slidenum">
              <a:rPr lang="tr-TR" sz="1400" b="0" strike="noStrike" spc="-1" smtClean="0">
                <a:latin typeface="Arial"/>
              </a:rPr>
              <a:t>‹#›</a:t>
            </a:fld>
            <a:endParaRPr lang="tr-TR" sz="1400" b="0" strike="noStrike" spc="-1">
              <a:latin typeface="Arial"/>
            </a:endParaRPr>
          </a:p>
        </p:txBody>
      </p:sp>
    </p:spTree>
    <p:extLst>
      <p:ext uri="{BB962C8B-B14F-4D97-AF65-F5344CB8AC3E}">
        <p14:creationId xmlns:p14="http://schemas.microsoft.com/office/powerpoint/2010/main" val="1045866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89018"/>
            <a:ext cx="2357699" cy="5489162"/>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2507" y="-26"/>
            <a:ext cx="1948552" cy="5666651"/>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51209" cy="56705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143889" y="516047"/>
            <a:ext cx="7368387" cy="105910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140820" y="1764171"/>
            <a:ext cx="7371457" cy="32133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67219" y="5068963"/>
            <a:ext cx="947773" cy="306263"/>
          </a:xfrm>
          <a:prstGeom prst="rect">
            <a:avLst/>
          </a:prstGeom>
        </p:spPr>
        <p:txBody>
          <a:bodyPr vert="horz" lIns="91440" tIns="45720" rIns="91440" bIns="45720" rtlCol="0" anchor="ctr"/>
          <a:lstStyle>
            <a:lvl1pPr algn="r">
              <a:defRPr sz="744">
                <a:solidFill>
                  <a:schemeClr val="tx1">
                    <a:tint val="75000"/>
                  </a:schemeClr>
                </a:solidFill>
              </a:defRPr>
            </a:lvl1pPr>
          </a:lstStyle>
          <a:p>
            <a:r>
              <a:rPr lang="tr-TR" sz="1400" b="0" strike="noStrike" spc="-1">
                <a:latin typeface="Arial"/>
              </a:rPr>
              <a:t>&lt;date/time&gt;</a:t>
            </a:r>
          </a:p>
        </p:txBody>
      </p:sp>
      <p:sp>
        <p:nvSpPr>
          <p:cNvPr id="5" name="Footer Placeholder 4"/>
          <p:cNvSpPr>
            <a:spLocks noGrp="1"/>
          </p:cNvSpPr>
          <p:nvPr>
            <p:ph type="ftr" sz="quarter" idx="3"/>
          </p:nvPr>
        </p:nvSpPr>
        <p:spPr>
          <a:xfrm>
            <a:off x="2140820" y="5073405"/>
            <a:ext cx="6300390" cy="301904"/>
          </a:xfrm>
          <a:prstGeom prst="rect">
            <a:avLst/>
          </a:prstGeom>
        </p:spPr>
        <p:txBody>
          <a:bodyPr vert="horz" lIns="91440" tIns="45720" rIns="91440" bIns="45720" rtlCol="0" anchor="ctr"/>
          <a:lstStyle>
            <a:lvl1pPr algn="l">
              <a:defRPr sz="744">
                <a:solidFill>
                  <a:schemeClr val="tx1">
                    <a:tint val="75000"/>
                  </a:schemeClr>
                </a:solidFill>
              </a:defRPr>
            </a:lvl1pPr>
          </a:lstStyle>
          <a:p>
            <a:pPr algn="r"/>
            <a:r>
              <a:rPr lang="tr-TR" sz="1400" b="0" strike="noStrike" spc="-1">
                <a:latin typeface="Arial"/>
              </a:rPr>
              <a:t>&lt;footer&gt;</a:t>
            </a:r>
          </a:p>
        </p:txBody>
      </p:sp>
      <p:sp>
        <p:nvSpPr>
          <p:cNvPr id="6" name="Slide Number Placeholder 5"/>
          <p:cNvSpPr>
            <a:spLocks noGrp="1"/>
          </p:cNvSpPr>
          <p:nvPr>
            <p:ph type="sldNum" sz="quarter" idx="4"/>
          </p:nvPr>
        </p:nvSpPr>
        <p:spPr>
          <a:xfrm>
            <a:off x="439715" y="651380"/>
            <a:ext cx="644729" cy="301904"/>
          </a:xfrm>
          <a:prstGeom prst="rect">
            <a:avLst/>
          </a:prstGeom>
        </p:spPr>
        <p:txBody>
          <a:bodyPr vert="horz" lIns="91440" tIns="45720" rIns="91440" bIns="45720" rtlCol="0" anchor="ctr"/>
          <a:lstStyle>
            <a:lvl1pPr algn="r">
              <a:defRPr sz="1654">
                <a:solidFill>
                  <a:srgbClr val="FEFFFF"/>
                </a:solidFill>
              </a:defRPr>
            </a:lvl1pPr>
          </a:lstStyle>
          <a:p>
            <a:pPr algn="r"/>
            <a:fld id="{6B94950A-3141-4657-B2F8-EB42E8164E9C}" type="slidenum">
              <a:rPr lang="tr-TR" sz="1400" b="0" strike="noStrike" spc="-1" smtClean="0">
                <a:latin typeface="Arial"/>
              </a:rPr>
              <a:t>‹#›</a:t>
            </a:fld>
            <a:endParaRPr lang="tr-TR" sz="1400" b="0" strike="noStrike" spc="-1">
              <a:latin typeface="Arial"/>
            </a:endParaRPr>
          </a:p>
        </p:txBody>
      </p:sp>
    </p:spTree>
    <p:extLst>
      <p:ext uri="{BB962C8B-B14F-4D97-AF65-F5344CB8AC3E}">
        <p14:creationId xmlns:p14="http://schemas.microsoft.com/office/powerpoint/2010/main" val="99659215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378013" rtl="0" eaLnBrk="1" latinLnBrk="0" hangingPunct="1">
        <a:spcBef>
          <a:spcPct val="0"/>
        </a:spcBef>
        <a:buNone/>
        <a:defRPr sz="2976"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510" indent="-283510" algn="l" defTabSz="378013" rtl="0" eaLnBrk="1" latinLnBrk="0" hangingPunct="1">
        <a:spcBef>
          <a:spcPts val="827"/>
        </a:spcBef>
        <a:spcAft>
          <a:spcPts val="0"/>
        </a:spcAft>
        <a:buClr>
          <a:schemeClr val="accent1"/>
        </a:buClr>
        <a:buFont typeface="Wingdings 3" charset="2"/>
        <a:buChar char=""/>
        <a:defRPr sz="1488" kern="1200">
          <a:solidFill>
            <a:schemeClr val="tx1">
              <a:lumMod val="75000"/>
              <a:lumOff val="25000"/>
            </a:schemeClr>
          </a:solidFill>
          <a:latin typeface="+mn-lt"/>
          <a:ea typeface="+mn-ea"/>
          <a:cs typeface="+mn-cs"/>
        </a:defRPr>
      </a:lvl1pPr>
      <a:lvl2pPr marL="614271" indent="-236258" algn="l" defTabSz="378013" rtl="0" eaLnBrk="1" latinLnBrk="0" hangingPunct="1">
        <a:spcBef>
          <a:spcPts val="827"/>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2pPr>
      <a:lvl3pPr marL="945032" indent="-189006" algn="l" defTabSz="378013" rtl="0" eaLnBrk="1" latinLnBrk="0" hangingPunct="1">
        <a:spcBef>
          <a:spcPts val="827"/>
        </a:spcBef>
        <a:spcAft>
          <a:spcPts val="0"/>
        </a:spcAft>
        <a:buClr>
          <a:schemeClr val="accent1"/>
        </a:buClr>
        <a:buFont typeface="Wingdings 3" charset="2"/>
        <a:buChar char=""/>
        <a:defRPr sz="1158" kern="1200">
          <a:solidFill>
            <a:schemeClr val="tx1">
              <a:lumMod val="75000"/>
              <a:lumOff val="25000"/>
            </a:schemeClr>
          </a:solidFill>
          <a:latin typeface="+mn-lt"/>
          <a:ea typeface="+mn-ea"/>
          <a:cs typeface="+mn-cs"/>
        </a:defRPr>
      </a:lvl3pPr>
      <a:lvl4pPr marL="1323045" indent="-189006" algn="l" defTabSz="378013"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4pPr>
      <a:lvl5pPr marL="1701058" indent="-189006" algn="l" defTabSz="378013"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5pPr>
      <a:lvl6pPr marL="2079071" indent="-189006" algn="l" defTabSz="378013"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6pPr>
      <a:lvl7pPr marL="2457084" indent="-189006" algn="l" defTabSz="378013"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7pPr>
      <a:lvl8pPr marL="2835097" indent="-189006" algn="l" defTabSz="378013"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8pPr>
      <a:lvl9pPr marL="3213110" indent="-189006" algn="l" defTabSz="378013" rtl="0" eaLnBrk="1" latinLnBrk="0" hangingPunct="1">
        <a:spcBef>
          <a:spcPts val="827"/>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9pPr>
    </p:bodyStyle>
    <p:otherStyle>
      <a:defPPr>
        <a:defRPr lang="en-US"/>
      </a:defPPr>
      <a:lvl1pPr marL="0" algn="l" defTabSz="378013" rtl="0" eaLnBrk="1" latinLnBrk="0" hangingPunct="1">
        <a:defRPr sz="1488" kern="1200">
          <a:solidFill>
            <a:schemeClr val="tx1"/>
          </a:solidFill>
          <a:latin typeface="+mn-lt"/>
          <a:ea typeface="+mn-ea"/>
          <a:cs typeface="+mn-cs"/>
        </a:defRPr>
      </a:lvl1pPr>
      <a:lvl2pPr marL="378013" algn="l" defTabSz="378013" rtl="0" eaLnBrk="1" latinLnBrk="0" hangingPunct="1">
        <a:defRPr sz="1488" kern="1200">
          <a:solidFill>
            <a:schemeClr val="tx1"/>
          </a:solidFill>
          <a:latin typeface="+mn-lt"/>
          <a:ea typeface="+mn-ea"/>
          <a:cs typeface="+mn-cs"/>
        </a:defRPr>
      </a:lvl2pPr>
      <a:lvl3pPr marL="756026" algn="l" defTabSz="378013" rtl="0" eaLnBrk="1" latinLnBrk="0" hangingPunct="1">
        <a:defRPr sz="1488" kern="1200">
          <a:solidFill>
            <a:schemeClr val="tx1"/>
          </a:solidFill>
          <a:latin typeface="+mn-lt"/>
          <a:ea typeface="+mn-ea"/>
          <a:cs typeface="+mn-cs"/>
        </a:defRPr>
      </a:lvl3pPr>
      <a:lvl4pPr marL="1134039" algn="l" defTabSz="378013" rtl="0" eaLnBrk="1" latinLnBrk="0" hangingPunct="1">
        <a:defRPr sz="1488" kern="1200">
          <a:solidFill>
            <a:schemeClr val="tx1"/>
          </a:solidFill>
          <a:latin typeface="+mn-lt"/>
          <a:ea typeface="+mn-ea"/>
          <a:cs typeface="+mn-cs"/>
        </a:defRPr>
      </a:lvl4pPr>
      <a:lvl5pPr marL="1512052" algn="l" defTabSz="378013" rtl="0" eaLnBrk="1" latinLnBrk="0" hangingPunct="1">
        <a:defRPr sz="1488" kern="1200">
          <a:solidFill>
            <a:schemeClr val="tx1"/>
          </a:solidFill>
          <a:latin typeface="+mn-lt"/>
          <a:ea typeface="+mn-ea"/>
          <a:cs typeface="+mn-cs"/>
        </a:defRPr>
      </a:lvl5pPr>
      <a:lvl6pPr marL="1890065" algn="l" defTabSz="378013" rtl="0" eaLnBrk="1" latinLnBrk="0" hangingPunct="1">
        <a:defRPr sz="1488" kern="1200">
          <a:solidFill>
            <a:schemeClr val="tx1"/>
          </a:solidFill>
          <a:latin typeface="+mn-lt"/>
          <a:ea typeface="+mn-ea"/>
          <a:cs typeface="+mn-cs"/>
        </a:defRPr>
      </a:lvl6pPr>
      <a:lvl7pPr marL="2268078" algn="l" defTabSz="378013" rtl="0" eaLnBrk="1" latinLnBrk="0" hangingPunct="1">
        <a:defRPr sz="1488" kern="1200">
          <a:solidFill>
            <a:schemeClr val="tx1"/>
          </a:solidFill>
          <a:latin typeface="+mn-lt"/>
          <a:ea typeface="+mn-ea"/>
          <a:cs typeface="+mn-cs"/>
        </a:defRPr>
      </a:lvl7pPr>
      <a:lvl8pPr marL="2646091" algn="l" defTabSz="378013" rtl="0" eaLnBrk="1" latinLnBrk="0" hangingPunct="1">
        <a:defRPr sz="1488" kern="1200">
          <a:solidFill>
            <a:schemeClr val="tx1"/>
          </a:solidFill>
          <a:latin typeface="+mn-lt"/>
          <a:ea typeface="+mn-ea"/>
          <a:cs typeface="+mn-cs"/>
        </a:defRPr>
      </a:lvl8pPr>
      <a:lvl9pPr marL="3024104" algn="l" defTabSz="378013"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emo.org.tr/ekler/784ced5ad0f6222_ek.pdf" TargetMode="External"/><Relationship Id="rId2" Type="http://schemas.openxmlformats.org/officeDocument/2006/relationships/hyperlink" Target="https://www.researchgate.net/publication/321489416_Gelistirilmis_Atesbocegi_Algoritmasi_ile_PID_Denetleyici_Tasarimi" TargetMode="External"/><Relationship Id="rId1" Type="http://schemas.openxmlformats.org/officeDocument/2006/relationships/slideLayout" Target="../slideLayouts/slideLayout2.xml"/><Relationship Id="rId4" Type="http://schemas.openxmlformats.org/officeDocument/2006/relationships/hyperlink" Target="https://www.ahmetcevahircinar.com.tr/wp-content/uploads/2016/12/Ates_Bocegi_Algoritmasi_ile_Haftalik_Ders_Programi_Haz%C3%84%C2%B1rlama.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1476000" y="227575"/>
            <a:ext cx="8100000" cy="936000"/>
          </a:xfrm>
          <a:prstGeom prst="rect">
            <a:avLst/>
          </a:prstGeom>
          <a:noFill/>
          <a:ln>
            <a:noFill/>
          </a:ln>
        </p:spPr>
        <p:txBody>
          <a:bodyPr lIns="0" tIns="0" rIns="0" bIns="0" anchor="ctr">
            <a:normAutofit/>
          </a:bodyPr>
          <a:lstStyle/>
          <a:p>
            <a:pPr algn="ctr"/>
            <a:r>
              <a:rPr lang="tr-TR" sz="4000" dirty="0">
                <a:ln w="0"/>
                <a:solidFill>
                  <a:schemeClr val="accent1"/>
                </a:solidFill>
                <a:effectLst>
                  <a:outerShdw blurRad="50800" dist="38100" dir="2700000" algn="tl" rotWithShape="0">
                    <a:prstClr val="black">
                      <a:alpha val="40000"/>
                    </a:prstClr>
                  </a:outerShdw>
                </a:effectLst>
                <a:latin typeface="Cambria" panose="02040503050406030204" pitchFamily="18" charset="0"/>
                <a:ea typeface="Cambria" panose="02040503050406030204" pitchFamily="18" charset="0"/>
              </a:rPr>
              <a:t>ATEŞ BÖCEĞİ ALGORİTMASI</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9633" y="1278164"/>
            <a:ext cx="6872734" cy="3877199"/>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1646594" y="156468"/>
            <a:ext cx="8100000" cy="936000"/>
          </a:xfrm>
          <a:prstGeom prst="rect">
            <a:avLst/>
          </a:prstGeom>
          <a:noFill/>
          <a:ln>
            <a:noFill/>
          </a:ln>
        </p:spPr>
        <p:txBody>
          <a:bodyPr lIns="0" tIns="0" rIns="0" bIns="0" anchor="ctr">
            <a:normAutofit/>
          </a:bodyPr>
          <a:lstStyle/>
          <a:p>
            <a:pPr algn="ctr"/>
            <a:r>
              <a:rPr lang="tr-TR" sz="3300" b="0" strike="noStrike" spc="-1" dirty="0">
                <a:solidFill>
                  <a:schemeClr val="accent1">
                    <a:lumMod val="75000"/>
                  </a:schemeClr>
                </a:solidFill>
                <a:latin typeface="Times New Roman"/>
              </a:rPr>
              <a:t>Ateş Böceği </a:t>
            </a:r>
            <a:r>
              <a:rPr lang="tr-TR" sz="3300" spc="-1" dirty="0">
                <a:solidFill>
                  <a:schemeClr val="accent1">
                    <a:lumMod val="75000"/>
                  </a:schemeClr>
                </a:solidFill>
                <a:latin typeface="Times New Roman"/>
              </a:rPr>
              <a:t>A</a:t>
            </a:r>
            <a:r>
              <a:rPr lang="tr-TR" sz="3300" b="0" strike="noStrike" spc="-1" dirty="0">
                <a:solidFill>
                  <a:schemeClr val="accent1">
                    <a:lumMod val="75000"/>
                  </a:schemeClr>
                </a:solidFill>
                <a:latin typeface="Times New Roman"/>
              </a:rPr>
              <a:t>lgoritması </a:t>
            </a:r>
            <a:r>
              <a:rPr dirty="0">
                <a:solidFill>
                  <a:schemeClr val="accent1">
                    <a:lumMod val="75000"/>
                  </a:schemeClr>
                </a:solidFill>
              </a:rPr>
              <a:t/>
            </a:r>
            <a:br>
              <a:rPr dirty="0">
                <a:solidFill>
                  <a:schemeClr val="accent1">
                    <a:lumMod val="75000"/>
                  </a:schemeClr>
                </a:solidFill>
              </a:rPr>
            </a:br>
            <a:endParaRPr lang="tr-TR" sz="1050" b="0" strike="noStrike" spc="-1" dirty="0">
              <a:solidFill>
                <a:schemeClr val="accent1">
                  <a:lumMod val="75000"/>
                </a:schemeClr>
              </a:solidFill>
              <a:latin typeface="Times New Roman"/>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016" y="769434"/>
            <a:ext cx="3718954" cy="4753180"/>
          </a:xfrm>
          <a:prstGeom prst="rect">
            <a:avLst/>
          </a:prstGeom>
          <a:ln>
            <a:noFill/>
          </a:ln>
          <a:effectLst>
            <a:softEdge rad="31750"/>
          </a:effectLst>
        </p:spPr>
      </p:pic>
      <p:sp>
        <p:nvSpPr>
          <p:cNvPr id="3" name="TextBox 2"/>
          <p:cNvSpPr txBox="1"/>
          <p:nvPr/>
        </p:nvSpPr>
        <p:spPr>
          <a:xfrm>
            <a:off x="5696594" y="1422475"/>
            <a:ext cx="3886644" cy="3447098"/>
          </a:xfrm>
          <a:prstGeom prst="rect">
            <a:avLst/>
          </a:prstGeom>
          <a:noFill/>
        </p:spPr>
        <p:txBody>
          <a:bodyPr wrap="square" rtlCol="0">
            <a:spAutoFit/>
          </a:bodyPr>
          <a:lstStyle/>
          <a:p>
            <a:pPr>
              <a:spcAft>
                <a:spcPts val="600"/>
              </a:spcAft>
            </a:pPr>
            <a:r>
              <a:rPr lang="tr-TR" sz="1600" dirty="0">
                <a:latin typeface="Cambria" panose="02040503050406030204" pitchFamily="18" charset="0"/>
                <a:ea typeface="Cambria" panose="02040503050406030204" pitchFamily="18" charset="0"/>
              </a:rPr>
              <a:t>    İlk olarak algoritmanın popülasyon büyüklüğü, çekiciliğin başlangıç değeri, parlaklığın başlangıç değeri ve emilim katsayısının değerleri girilmelidir. </a:t>
            </a:r>
          </a:p>
          <a:p>
            <a:pPr>
              <a:spcAft>
                <a:spcPts val="600"/>
              </a:spcAft>
            </a:pPr>
            <a:r>
              <a:rPr lang="tr-TR" sz="1600" dirty="0">
                <a:latin typeface="Cambria" panose="02040503050406030204" pitchFamily="18" charset="0"/>
                <a:ea typeface="Cambria" panose="02040503050406030204" pitchFamily="18" charset="0"/>
              </a:rPr>
              <a:t>   Girilen parametrelere bağlı olarak, amaç fonksiyonuna göre değerleri(parlaklıkları) belirlenir ve daha az parlak olan ateşböcekleri diğer ateşböceklerine doğru hareket ettirilir ve tekrardan yeni yerlerine göre amaç fonksiyonundaki değerleri güncellenir. </a:t>
            </a:r>
          </a:p>
          <a:p>
            <a:r>
              <a:rPr lang="tr-TR" sz="1600" dirty="0">
                <a:latin typeface="Cambria" panose="02040503050406030204" pitchFamily="18" charset="0"/>
                <a:ea typeface="Cambria" panose="02040503050406030204" pitchFamily="18" charset="0"/>
              </a:rPr>
              <a:t>    Böylece en iyi olan konum bulunmaya çalışılmaktadır.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1620000" y="216000"/>
            <a:ext cx="8100000" cy="936000"/>
          </a:xfrm>
          <a:prstGeom prst="rect">
            <a:avLst/>
          </a:prstGeom>
          <a:noFill/>
          <a:ln>
            <a:noFill/>
          </a:ln>
        </p:spPr>
        <p:txBody>
          <a:bodyPr lIns="0" tIns="0" rIns="0" bIns="0" anchor="ctr">
            <a:normAutofit/>
          </a:bodyPr>
          <a:lstStyle/>
          <a:p>
            <a:pPr algn="ctr"/>
            <a:r>
              <a:rPr lang="tr-TR" sz="3300" b="0" strike="noStrike" spc="-1" dirty="0">
                <a:solidFill>
                  <a:schemeClr val="accent1">
                    <a:lumMod val="75000"/>
                  </a:schemeClr>
                </a:solidFill>
                <a:latin typeface="Times New Roman"/>
              </a:rPr>
              <a:t>Ateş Böceği Algoritmasının Kullanım Alanları</a:t>
            </a:r>
          </a:p>
        </p:txBody>
      </p:sp>
      <p:sp>
        <p:nvSpPr>
          <p:cNvPr id="67" name="TextShape 2"/>
          <p:cNvSpPr txBox="1"/>
          <p:nvPr/>
        </p:nvSpPr>
        <p:spPr>
          <a:xfrm>
            <a:off x="1620000" y="1368000"/>
            <a:ext cx="8100000" cy="3288240"/>
          </a:xfrm>
          <a:prstGeom prst="rect">
            <a:avLst/>
          </a:prstGeom>
          <a:noFill/>
          <a:ln>
            <a:noFill/>
          </a:ln>
        </p:spPr>
        <p:txBody>
          <a:bodyPr lIns="0" tIns="0" rIns="0" bIns="0">
            <a:normAutofit fontScale="62500" lnSpcReduction="20000"/>
          </a:bodyPr>
          <a:lstStyle/>
          <a:p>
            <a:pPr marL="432000" indent="-324000">
              <a:spcAft>
                <a:spcPts val="1060"/>
              </a:spcAft>
              <a:buClr>
                <a:srgbClr val="0066FF"/>
              </a:buClr>
              <a:buSzPct val="40000"/>
              <a:buFont typeface="Wingdings" charset="2"/>
              <a:buChar char=""/>
            </a:pPr>
            <a:r>
              <a:rPr lang="tr-TR" sz="2400" spc="-1" dirty="0">
                <a:solidFill>
                  <a:srgbClr val="050505"/>
                </a:solidFill>
                <a:latin typeface="Cambria" panose="02040503050406030204" pitchFamily="18" charset="0"/>
                <a:ea typeface="Cambria" panose="02040503050406030204" pitchFamily="18" charset="0"/>
              </a:rPr>
              <a:t>Dijital Görüntü Sıkıştırma ve Görüntü İşleme</a:t>
            </a:r>
          </a:p>
          <a:p>
            <a:pPr marL="432000" indent="-324000">
              <a:spcAft>
                <a:spcPts val="1060"/>
              </a:spcAft>
              <a:buClr>
                <a:srgbClr val="0066FF"/>
              </a:buClr>
              <a:buSzPct val="40000"/>
              <a:buFont typeface="Wingdings" charset="2"/>
              <a:buChar char=""/>
            </a:pPr>
            <a:r>
              <a:rPr lang="tr-TR" sz="2400" spc="-1" dirty="0">
                <a:solidFill>
                  <a:srgbClr val="050505"/>
                </a:solidFill>
                <a:latin typeface="Cambria" panose="02040503050406030204" pitchFamily="18" charset="0"/>
                <a:ea typeface="Cambria" panose="02040503050406030204" pitchFamily="18" charset="0"/>
              </a:rPr>
              <a:t>Özellik seçimi ve arıza tespiti</a:t>
            </a:r>
          </a:p>
          <a:p>
            <a:pPr marL="432000" indent="-324000">
              <a:spcAft>
                <a:spcPts val="1060"/>
              </a:spcAft>
              <a:buClr>
                <a:srgbClr val="0066FF"/>
              </a:buClr>
              <a:buSzPct val="40000"/>
              <a:buFont typeface="Wingdings" charset="2"/>
              <a:buChar char=""/>
            </a:pPr>
            <a:r>
              <a:rPr lang="tr-TR" sz="2400" spc="-1" dirty="0">
                <a:solidFill>
                  <a:srgbClr val="050505"/>
                </a:solidFill>
                <a:latin typeface="Cambria" panose="02040503050406030204" pitchFamily="18" charset="0"/>
                <a:ea typeface="Cambria" panose="02040503050406030204" pitchFamily="18" charset="0"/>
              </a:rPr>
              <a:t>Nano elektronik Entegre Devre ve Sistem Tasarımı</a:t>
            </a:r>
          </a:p>
          <a:p>
            <a:pPr marL="432000" indent="-324000">
              <a:spcAft>
                <a:spcPts val="1060"/>
              </a:spcAft>
              <a:buClr>
                <a:srgbClr val="0066FF"/>
              </a:buClr>
              <a:buSzPct val="40000"/>
              <a:buFont typeface="Wingdings" charset="2"/>
              <a:buChar char=""/>
            </a:pPr>
            <a:r>
              <a:rPr lang="tr-TR" sz="2400" spc="-1" dirty="0">
                <a:solidFill>
                  <a:srgbClr val="050505"/>
                </a:solidFill>
                <a:latin typeface="Cambria" panose="02040503050406030204" pitchFamily="18" charset="0"/>
                <a:ea typeface="Cambria" panose="02040503050406030204" pitchFamily="18" charset="0"/>
              </a:rPr>
              <a:t>Anten Tasarımı</a:t>
            </a:r>
          </a:p>
          <a:p>
            <a:pPr marL="432000" indent="-324000">
              <a:spcAft>
                <a:spcPts val="1060"/>
              </a:spcAft>
              <a:buClr>
                <a:srgbClr val="0066FF"/>
              </a:buClr>
              <a:buSzPct val="40000"/>
              <a:buFont typeface="Wingdings" charset="2"/>
              <a:buChar char=""/>
            </a:pPr>
            <a:r>
              <a:rPr lang="tr-TR" sz="2400" spc="-1" dirty="0">
                <a:solidFill>
                  <a:srgbClr val="050505"/>
                </a:solidFill>
                <a:latin typeface="Cambria" panose="02040503050406030204" pitchFamily="18" charset="0"/>
                <a:ea typeface="Cambria" panose="02040503050406030204" pitchFamily="18" charset="0"/>
              </a:rPr>
              <a:t>Yapısal Tasarım</a:t>
            </a:r>
          </a:p>
          <a:p>
            <a:pPr marL="432000" indent="-324000">
              <a:spcAft>
                <a:spcPts val="1060"/>
              </a:spcAft>
              <a:buClr>
                <a:srgbClr val="0066FF"/>
              </a:buClr>
              <a:buSzPct val="40000"/>
              <a:buFont typeface="Wingdings" charset="2"/>
              <a:buChar char=""/>
            </a:pPr>
            <a:r>
              <a:rPr lang="tr-TR" sz="2400" spc="-1" dirty="0">
                <a:solidFill>
                  <a:srgbClr val="050505"/>
                </a:solidFill>
                <a:latin typeface="Cambria" panose="02040503050406030204" pitchFamily="18" charset="0"/>
                <a:ea typeface="Cambria" panose="02040503050406030204" pitchFamily="18" charset="0"/>
              </a:rPr>
              <a:t>Semantik Web Kompozisyon</a:t>
            </a:r>
          </a:p>
          <a:p>
            <a:pPr marL="432000" indent="-324000">
              <a:spcAft>
                <a:spcPts val="1060"/>
              </a:spcAft>
              <a:buClr>
                <a:srgbClr val="0066FF"/>
              </a:buClr>
              <a:buSzPct val="40000"/>
              <a:buFont typeface="Wingdings" charset="2"/>
              <a:buChar char=""/>
            </a:pPr>
            <a:r>
              <a:rPr lang="tr-TR" sz="2400" spc="-1" dirty="0">
                <a:solidFill>
                  <a:srgbClr val="050505"/>
                </a:solidFill>
                <a:latin typeface="Cambria" panose="02040503050406030204" pitchFamily="18" charset="0"/>
                <a:ea typeface="Cambria" panose="02040503050406030204" pitchFamily="18" charset="0"/>
              </a:rPr>
              <a:t>Kimyasal Faz denge</a:t>
            </a:r>
          </a:p>
          <a:p>
            <a:pPr marL="432000" indent="-324000">
              <a:spcAft>
                <a:spcPts val="1060"/>
              </a:spcAft>
              <a:buClr>
                <a:srgbClr val="0066FF"/>
              </a:buClr>
              <a:buSzPct val="40000"/>
              <a:buFont typeface="Wingdings" charset="2"/>
              <a:buChar char=""/>
            </a:pPr>
            <a:r>
              <a:rPr lang="tr-TR" sz="2400" spc="-1" dirty="0">
                <a:solidFill>
                  <a:srgbClr val="050505"/>
                </a:solidFill>
                <a:latin typeface="Cambria" panose="02040503050406030204" pitchFamily="18" charset="0"/>
                <a:ea typeface="Cambria" panose="02040503050406030204" pitchFamily="18" charset="0"/>
              </a:rPr>
              <a:t>Dinamik Sorunlar</a:t>
            </a:r>
          </a:p>
          <a:p>
            <a:pPr marL="432000" indent="-324000">
              <a:spcAft>
                <a:spcPts val="1060"/>
              </a:spcAft>
              <a:buClr>
                <a:srgbClr val="0066FF"/>
              </a:buClr>
              <a:buSzPct val="40000"/>
              <a:buFont typeface="Wingdings" charset="2"/>
              <a:buChar char=""/>
            </a:pPr>
            <a:r>
              <a:rPr lang="tr-TR" sz="2400" spc="-1" dirty="0">
                <a:solidFill>
                  <a:srgbClr val="050505"/>
                </a:solidFill>
                <a:latin typeface="Cambria" panose="02040503050406030204" pitchFamily="18" charset="0"/>
                <a:ea typeface="Cambria" panose="02040503050406030204" pitchFamily="18" charset="0"/>
              </a:rPr>
              <a:t>Sert Görüntü Kayıt Sorunları </a:t>
            </a:r>
          </a:p>
          <a:p>
            <a:pPr marL="432000" indent="-324000">
              <a:spcAft>
                <a:spcPts val="1060"/>
              </a:spcAft>
              <a:buClr>
                <a:srgbClr val="0066FF"/>
              </a:buClr>
              <a:buSzPct val="40000"/>
              <a:buFont typeface="Wingdings" charset="2"/>
              <a:buChar char=""/>
            </a:pPr>
            <a:r>
              <a:rPr lang="tr-TR" sz="2400" spc="-1" dirty="0">
                <a:solidFill>
                  <a:srgbClr val="050505"/>
                </a:solidFill>
                <a:latin typeface="Cambria" panose="02040503050406030204" pitchFamily="18" charset="0"/>
                <a:ea typeface="Cambria" panose="02040503050406030204" pitchFamily="18" charset="0"/>
              </a:rPr>
              <a:t>Protein Yapısı Tahmini</a:t>
            </a:r>
          </a:p>
          <a:p>
            <a:pPr marL="108000">
              <a:spcAft>
                <a:spcPts val="1060"/>
              </a:spcAft>
              <a:buClr>
                <a:srgbClr val="0066FF"/>
              </a:buClr>
              <a:buSzPct val="40000"/>
            </a:pPr>
            <a:endParaRPr lang="tr-TR" sz="2400" b="0" strike="noStrike" spc="-1" dirty="0">
              <a:solidFill>
                <a:srgbClr val="050505"/>
              </a:solidFill>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4962A3-55C8-4367-9A99-688D2AF808F6}"/>
              </a:ext>
            </a:extLst>
          </p:cNvPr>
          <p:cNvSpPr>
            <a:spLocks noGrp="1"/>
          </p:cNvSpPr>
          <p:nvPr>
            <p:ph type="title"/>
          </p:nvPr>
        </p:nvSpPr>
        <p:spPr>
          <a:xfrm>
            <a:off x="2143890" y="330852"/>
            <a:ext cx="7368387" cy="1059106"/>
          </a:xfrm>
        </p:spPr>
        <p:txBody>
          <a:bodyPr>
            <a:noAutofit/>
          </a:bodyPr>
          <a:lstStyle/>
          <a:p>
            <a:pPr algn="ctr"/>
            <a:r>
              <a:rPr lang="tr-TR" sz="3300" spc="-1" dirty="0">
                <a:solidFill>
                  <a:schemeClr val="accent1">
                    <a:lumMod val="75000"/>
                  </a:schemeClr>
                </a:solidFill>
                <a:latin typeface="Times New Roman"/>
                <a:ea typeface="+mn-ea"/>
                <a:cs typeface="+mn-cs"/>
              </a:rPr>
              <a:t>Ateş</a:t>
            </a:r>
            <a:r>
              <a:rPr lang="tr-TR" sz="3200" dirty="0">
                <a:solidFill>
                  <a:srgbClr val="FF6600"/>
                </a:solidFill>
                <a:latin typeface="Times New Roman" panose="02020603050405020304" pitchFamily="18" charset="0"/>
                <a:cs typeface="Times New Roman" panose="02020603050405020304" pitchFamily="18" charset="0"/>
              </a:rPr>
              <a:t> </a:t>
            </a:r>
            <a:r>
              <a:rPr lang="tr-TR" sz="3300" spc="-1" dirty="0">
                <a:solidFill>
                  <a:schemeClr val="accent1">
                    <a:lumMod val="75000"/>
                  </a:schemeClr>
                </a:solidFill>
                <a:latin typeface="Times New Roman"/>
                <a:ea typeface="+mn-ea"/>
                <a:cs typeface="+mn-cs"/>
              </a:rPr>
              <a:t>Böceği Algoritması Kullanılarak Haftalık Ders Programı Oluşturma</a:t>
            </a:r>
          </a:p>
        </p:txBody>
      </p:sp>
      <p:sp>
        <p:nvSpPr>
          <p:cNvPr id="3" name="İçerik Yer Tutucusu 2">
            <a:extLst>
              <a:ext uri="{FF2B5EF4-FFF2-40B4-BE49-F238E27FC236}">
                <a16:creationId xmlns:a16="http://schemas.microsoft.com/office/drawing/2014/main" id="{C8A83620-9F8A-4560-BB75-B49B1A9DC999}"/>
              </a:ext>
            </a:extLst>
          </p:cNvPr>
          <p:cNvSpPr>
            <a:spLocks noGrp="1"/>
          </p:cNvSpPr>
          <p:nvPr>
            <p:ph idx="1"/>
          </p:nvPr>
        </p:nvSpPr>
        <p:spPr>
          <a:xfrm>
            <a:off x="1646967" y="1929913"/>
            <a:ext cx="5322873" cy="3123534"/>
          </a:xfrm>
        </p:spPr>
        <p:txBody>
          <a:bodyPr>
            <a:normAutofit/>
          </a:bodyPr>
          <a:lstStyle/>
          <a:p>
            <a:pPr>
              <a:buFont typeface="Arial" panose="020B0604020202020204" pitchFamily="34" charset="0"/>
              <a:buChar char="•"/>
            </a:pPr>
            <a:r>
              <a:rPr lang="tr-TR" sz="1600" dirty="0">
                <a:latin typeface="Cambria" panose="02040503050406030204" pitchFamily="18" charset="0"/>
                <a:ea typeface="Cambria" panose="02040503050406030204" pitchFamily="18" charset="0"/>
              </a:rPr>
              <a:t>Öğretmenlerin   ders programında oluşan boşluklar hem işgücü hem de ekonomik anlamda kayba yol açmaktadır. Bu amaçla bu tür çizelgeleme problemlerinde optimizasyona ihtiyaç duyulmaktadır.</a:t>
            </a:r>
          </a:p>
          <a:p>
            <a:pPr>
              <a:buFont typeface="Arial" panose="020B0604020202020204" pitchFamily="34" charset="0"/>
              <a:buChar char="•"/>
            </a:pPr>
            <a:r>
              <a:rPr lang="tr-TR" sz="1600" dirty="0">
                <a:latin typeface="Cambria" panose="02040503050406030204" pitchFamily="18" charset="0"/>
                <a:ea typeface="Cambria" panose="02040503050406030204" pitchFamily="18" charset="0"/>
              </a:rPr>
              <a:t>Optimizasyondaki amaç eldeki verilerle en verimli ve en kısa sürede en iyi sonuca ulaşmaktır. En iyi sonuç ise </a:t>
            </a:r>
            <a:r>
              <a:rPr lang="tr-TR" sz="1600" u="sng" dirty="0">
                <a:latin typeface="Cambria" panose="02040503050406030204" pitchFamily="18" charset="0"/>
                <a:ea typeface="Cambria" panose="02040503050406030204" pitchFamily="18" charset="0"/>
              </a:rPr>
              <a:t>öğretmenin dolu  saatlerinin  birbirine  yakınlığı  </a:t>
            </a:r>
            <a:r>
              <a:rPr lang="tr-TR" sz="1600" dirty="0">
                <a:latin typeface="Cambria" panose="02040503050406030204" pitchFamily="18" charset="0"/>
                <a:ea typeface="Cambria" panose="02040503050406030204" pitchFamily="18" charset="0"/>
              </a:rPr>
              <a:t>ile  ölçülmektedir.  Bu sayede  bir  öğretmenin  performansından  en  iyi  şekilde faydalanılabileceği düşünülmektedir.</a:t>
            </a:r>
          </a:p>
        </p:txBody>
      </p:sp>
      <p:pic>
        <p:nvPicPr>
          <p:cNvPr id="4" name="image3.jpeg">
            <a:extLst>
              <a:ext uri="{FF2B5EF4-FFF2-40B4-BE49-F238E27FC236}">
                <a16:creationId xmlns:a16="http://schemas.microsoft.com/office/drawing/2014/main" id="{01B30B14-3BB4-4E3C-B30F-3F66C3C02FDF}"/>
              </a:ext>
            </a:extLst>
          </p:cNvPr>
          <p:cNvPicPr/>
          <p:nvPr/>
        </p:nvPicPr>
        <p:blipFill>
          <a:blip r:embed="rId2" cstate="print"/>
          <a:stretch>
            <a:fillRect/>
          </a:stretch>
        </p:blipFill>
        <p:spPr>
          <a:xfrm>
            <a:off x="6969840" y="1389958"/>
            <a:ext cx="2625706" cy="4018250"/>
          </a:xfrm>
          <a:prstGeom prst="rect">
            <a:avLst/>
          </a:prstGeom>
          <a:effectLst>
            <a:softEdge rad="63500"/>
          </a:effectLst>
        </p:spPr>
      </p:pic>
    </p:spTree>
    <p:extLst>
      <p:ext uri="{BB962C8B-B14F-4D97-AF65-F5344CB8AC3E}">
        <p14:creationId xmlns:p14="http://schemas.microsoft.com/office/powerpoint/2010/main" val="239972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FBADCFF2-7E0A-44CC-A365-3137515DB2E0}"/>
                  </a:ext>
                </a:extLst>
              </p:cNvPr>
              <p:cNvSpPr>
                <a:spLocks noGrp="1"/>
              </p:cNvSpPr>
              <p:nvPr>
                <p:ph idx="1"/>
              </p:nvPr>
            </p:nvSpPr>
            <p:spPr>
              <a:xfrm>
                <a:off x="1726603" y="1102532"/>
                <a:ext cx="7956657" cy="3820863"/>
              </a:xfrm>
            </p:spPr>
            <p:txBody>
              <a:bodyPr>
                <a:normAutofit/>
              </a:bodyPr>
              <a:lstStyle/>
              <a:p>
                <a:pPr>
                  <a:buFont typeface="Arial" panose="020B0604020202020204" pitchFamily="34" charset="0"/>
                  <a:buChar char="•"/>
                </a:pPr>
                <a:r>
                  <a:rPr lang="tr-TR" sz="1600" dirty="0">
                    <a:latin typeface="Cambria" panose="02040503050406030204" pitchFamily="18" charset="0"/>
                    <a:ea typeface="Cambria" panose="02040503050406030204" pitchFamily="18" charset="0"/>
                  </a:rPr>
                  <a:t>Haftalık  ders programı  dağılımı  yapılırken  en iyileme, öğretmenlerin  haftalık  ders  programlarındaki  boşlukları minimize  etmeye  yönelik  tasarlanmıştır. Bu   sayede   her öğretmenin dolu günlerinin birbirine yakın olması ayarlanmış olur. Amaç fonksiyonu bu kıstasa göre çalışır.</a:t>
                </a:r>
                <a14:m>
                  <m:oMath xmlns:m="http://schemas.openxmlformats.org/officeDocument/2006/math">
                    <m:r>
                      <a:rPr lang="tr-TR" sz="1600" b="0" i="1" smtClean="0">
                        <a:latin typeface="Cambria Math" panose="02040503050406030204" pitchFamily="18" charset="0"/>
                      </a:rPr>
                      <m:t>  </m:t>
                    </m:r>
                  </m:oMath>
                </a14:m>
                <a:endParaRPr lang="tr-TR" sz="1600" b="0" i="1" dirty="0">
                  <a:latin typeface="Cambria" panose="02040503050406030204" pitchFamily="18" charset="0"/>
                  <a:ea typeface="Cambria"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tr-TR" sz="1600" b="0" i="1" smtClean="0">
                          <a:latin typeface="Cambria Math" panose="02040503050406030204" pitchFamily="18" charset="0"/>
                        </a:rPr>
                        <m:t>𝑓</m:t>
                      </m:r>
                      <m:d>
                        <m:dPr>
                          <m:ctrlPr>
                            <a:rPr lang="tr-TR" sz="1600" b="0" i="1" smtClean="0">
                              <a:latin typeface="Cambria Math" panose="02040503050406030204" pitchFamily="18" charset="0"/>
                            </a:rPr>
                          </m:ctrlPr>
                        </m:dPr>
                        <m:e>
                          <m:r>
                            <a:rPr lang="tr-TR" sz="1600" b="0" i="1" smtClean="0">
                              <a:latin typeface="Cambria Math" panose="02040503050406030204" pitchFamily="18" charset="0"/>
                            </a:rPr>
                            <m:t>𝑥</m:t>
                          </m:r>
                        </m:e>
                      </m:d>
                      <m:r>
                        <a:rPr lang="tr-TR" sz="1600" b="0" i="1" smtClean="0">
                          <a:latin typeface="Cambria Math" panose="02040503050406030204" pitchFamily="18" charset="0"/>
                        </a:rPr>
                        <m:t>=</m:t>
                      </m:r>
                      <m:nary>
                        <m:naryPr>
                          <m:chr m:val="∑"/>
                          <m:ctrlPr>
                            <a:rPr lang="tr-TR" sz="1600" b="0" i="1" smtClean="0">
                              <a:latin typeface="Cambria Math" panose="02040503050406030204" pitchFamily="18" charset="0"/>
                            </a:rPr>
                          </m:ctrlPr>
                        </m:naryPr>
                        <m:sub>
                          <m:r>
                            <m:rPr>
                              <m:brk m:alnAt="23"/>
                            </m:rPr>
                            <a:rPr lang="tr-TR" sz="1600" b="0" i="1" smtClean="0">
                              <a:latin typeface="Cambria Math" panose="02040503050406030204" pitchFamily="18" charset="0"/>
                            </a:rPr>
                            <m:t>𝑖</m:t>
                          </m:r>
                          <m:r>
                            <a:rPr lang="tr-TR" sz="1600" b="0" i="1" smtClean="0">
                              <a:latin typeface="Cambria Math" panose="02040503050406030204" pitchFamily="18" charset="0"/>
                            </a:rPr>
                            <m:t>=0</m:t>
                          </m:r>
                        </m:sub>
                        <m:sup>
                          <m:r>
                            <a:rPr lang="tr-TR" sz="1600" b="0" i="1" smtClean="0">
                              <a:latin typeface="Cambria Math" panose="02040503050406030204" pitchFamily="18" charset="0"/>
                            </a:rPr>
                            <m:t>ö</m:t>
                          </m:r>
                          <m:r>
                            <a:rPr lang="tr-TR" sz="1600" b="0" i="1" smtClean="0">
                              <a:latin typeface="Cambria Math" panose="02040503050406030204" pitchFamily="18" charset="0"/>
                            </a:rPr>
                            <m:t>𝑔𝑟</m:t>
                          </m:r>
                          <m:r>
                            <a:rPr lang="tr-TR" sz="1600" b="0" i="1" smtClean="0">
                              <a:latin typeface="Cambria Math" panose="02040503050406030204" pitchFamily="18" charset="0"/>
                            </a:rPr>
                            <m:t> </m:t>
                          </m:r>
                          <m:r>
                            <a:rPr lang="tr-TR" sz="1600" b="0" i="1" smtClean="0">
                              <a:latin typeface="Cambria Math" panose="02040503050406030204" pitchFamily="18" charset="0"/>
                            </a:rPr>
                            <m:t>𝑠𝑎𝑦𝑖𝑠𝑖</m:t>
                          </m:r>
                        </m:sup>
                        <m:e>
                          <m:d>
                            <m:dPr>
                              <m:ctrlPr>
                                <a:rPr lang="tr-TR" sz="1600" b="0" i="1" smtClean="0">
                                  <a:latin typeface="Cambria Math" panose="02040503050406030204" pitchFamily="18" charset="0"/>
                                </a:rPr>
                              </m:ctrlPr>
                            </m:dPr>
                            <m:e>
                              <m:r>
                                <a:rPr lang="tr-TR" sz="1600" b="0" i="1" smtClean="0">
                                  <a:latin typeface="Cambria Math" panose="02040503050406030204" pitchFamily="18" charset="0"/>
                                </a:rPr>
                                <m:t>𝑡</m:t>
                              </m:r>
                              <m:d>
                                <m:dPr>
                                  <m:ctrlPr>
                                    <a:rPr lang="tr-TR" sz="1600" b="0" i="1" smtClean="0">
                                      <a:latin typeface="Cambria Math" panose="02040503050406030204" pitchFamily="18" charset="0"/>
                                    </a:rPr>
                                  </m:ctrlPr>
                                </m:dPr>
                                <m:e>
                                  <m:r>
                                    <a:rPr lang="tr-TR" sz="1600" b="0" i="1" smtClean="0">
                                      <a:latin typeface="Cambria Math" panose="02040503050406030204" pitchFamily="18" charset="0"/>
                                    </a:rPr>
                                    <m:t>𝑥</m:t>
                                  </m:r>
                                </m:e>
                              </m:d>
                            </m:e>
                          </m:d>
                        </m:e>
                      </m:nary>
                    </m:oMath>
                  </m:oMathPara>
                </a14:m>
                <a:endParaRPr lang="tr-TR" sz="1600" dirty="0">
                  <a:latin typeface="Cambria" panose="02040503050406030204" pitchFamily="18" charset="0"/>
                  <a:ea typeface="Cambria" panose="02040503050406030204" pitchFamily="18" charset="0"/>
                </a:endParaRPr>
              </a:p>
              <a:p>
                <a:pPr>
                  <a:buFont typeface="Arial" panose="020B0604020202020204" pitchFamily="34" charset="0"/>
                  <a:buChar char="•"/>
                </a:pPr>
                <a:r>
                  <a:rPr lang="tr-TR" sz="1600" dirty="0">
                    <a:latin typeface="Cambria" panose="02040503050406030204" pitchFamily="18" charset="0"/>
                    <a:ea typeface="Cambria" panose="02040503050406030204" pitchFamily="18" charset="0"/>
                  </a:rPr>
                  <a:t>Burada </a:t>
                </a:r>
                <a:r>
                  <a:rPr lang="tr-TR" sz="1600" i="1" dirty="0">
                    <a:latin typeface="Cambria" panose="02040503050406030204" pitchFamily="18" charset="0"/>
                    <a:ea typeface="Cambria" panose="02040503050406030204" pitchFamily="18" charset="0"/>
                  </a:rPr>
                  <a:t>f(x)</a:t>
                </a:r>
                <a:r>
                  <a:rPr lang="tr-TR" sz="1600" dirty="0">
                    <a:latin typeface="Cambria" panose="02040503050406030204" pitchFamily="18" charset="0"/>
                    <a:ea typeface="Cambria" panose="02040503050406030204" pitchFamily="18" charset="0"/>
                  </a:rPr>
                  <a:t>, </a:t>
                </a:r>
                <a:r>
                  <a:rPr lang="tr-TR" sz="1600" dirty="0" smtClean="0">
                    <a:latin typeface="Cambria" panose="02040503050406030204" pitchFamily="18" charset="0"/>
                    <a:ea typeface="Cambria" panose="02040503050406030204" pitchFamily="18" charset="0"/>
                  </a:rPr>
                  <a:t>ateş böceklerinin </a:t>
                </a:r>
                <a:r>
                  <a:rPr lang="tr-TR" sz="1600" dirty="0">
                    <a:latin typeface="Cambria" panose="02040503050406030204" pitchFamily="18" charset="0"/>
                    <a:ea typeface="Cambria" panose="02040503050406030204" pitchFamily="18" charset="0"/>
                  </a:rPr>
                  <a:t>ışık yoğunluğu; </a:t>
                </a:r>
                <a:r>
                  <a:rPr lang="tr-TR" sz="1600" i="1" dirty="0">
                    <a:latin typeface="Cambria" panose="02040503050406030204" pitchFamily="18" charset="0"/>
                    <a:ea typeface="Cambria" panose="02040503050406030204" pitchFamily="18" charset="0"/>
                  </a:rPr>
                  <a:t>t(x)</a:t>
                </a:r>
                <a:r>
                  <a:rPr lang="tr-TR" sz="1600" dirty="0">
                    <a:latin typeface="Cambria" panose="02040503050406030204" pitchFamily="18" charset="0"/>
                    <a:ea typeface="Cambria" panose="02040503050406030204" pitchFamily="18" charset="0"/>
                  </a:rPr>
                  <a:t>,öğretmen uygunluk değeridir. Bu değer haftalık ders programları oluşturulduktan sonra her bir öğretmenin kendi haftalık ders programında yerleştirilmiş dersleri arasındaki boşluk miktarıdır.</a:t>
                </a:r>
              </a:p>
              <a:p>
                <a:pPr>
                  <a:buFont typeface="Arial" panose="020B0604020202020204" pitchFamily="34" charset="0"/>
                  <a:buChar char="•"/>
                </a:pPr>
                <a:r>
                  <a:rPr lang="tr-TR" sz="1600" dirty="0">
                    <a:latin typeface="Cambria" panose="02040503050406030204" pitchFamily="18" charset="0"/>
                    <a:ea typeface="Cambria" panose="02040503050406030204" pitchFamily="18" charset="0"/>
                  </a:rPr>
                  <a:t>Ateş böcekleri ile eşleştirecek olursak; her ders programı bir ateş böceğidir ve ışık yoğunluğu en fazla olanı(boşlukları en minimize olan) bulmaya çalışırız.</a:t>
                </a:r>
              </a:p>
              <a:p>
                <a:pPr>
                  <a:buFont typeface="Arial" panose="020B0604020202020204" pitchFamily="34" charset="0"/>
                  <a:buChar char="•"/>
                </a:pPr>
                <a:endParaRPr lang="tr-TR" dirty="0"/>
              </a:p>
            </p:txBody>
          </p:sp>
        </mc:Choice>
        <mc:Fallback xmlns="">
          <p:sp>
            <p:nvSpPr>
              <p:cNvPr id="3" name="İçerik Yer Tutucusu 2">
                <a:extLst>
                  <a:ext uri="{FF2B5EF4-FFF2-40B4-BE49-F238E27FC236}">
                    <a16:creationId xmlns:a16="http://schemas.microsoft.com/office/drawing/2014/main" id="{FBADCFF2-7E0A-44CC-A365-3137515DB2E0}"/>
                  </a:ext>
                </a:extLst>
              </p:cNvPr>
              <p:cNvSpPr>
                <a:spLocks noGrp="1" noRot="1" noChangeAspect="1" noMove="1" noResize="1" noEditPoints="1" noAdjustHandles="1" noChangeArrowheads="1" noChangeShapeType="1" noTextEdit="1"/>
              </p:cNvSpPr>
              <p:nvPr>
                <p:ph idx="1"/>
              </p:nvPr>
            </p:nvSpPr>
            <p:spPr>
              <a:xfrm>
                <a:off x="1726603" y="1102532"/>
                <a:ext cx="7956657" cy="3820863"/>
              </a:xfrm>
              <a:blipFill>
                <a:blip r:embed="rId2"/>
                <a:stretch>
                  <a:fillRect l="-307" t="-638"/>
                </a:stretch>
              </a:blipFill>
            </p:spPr>
            <p:txBody>
              <a:bodyPr/>
              <a:lstStyle/>
              <a:p>
                <a:r>
                  <a:rPr lang="tr-TR">
                    <a:noFill/>
                  </a:rPr>
                  <a:t> </a:t>
                </a:r>
              </a:p>
            </p:txBody>
          </p:sp>
        </mc:Fallback>
      </mc:AlternateContent>
    </p:spTree>
    <p:extLst>
      <p:ext uri="{BB962C8B-B14F-4D97-AF65-F5344CB8AC3E}">
        <p14:creationId xmlns:p14="http://schemas.microsoft.com/office/powerpoint/2010/main" val="4133764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Kaynakça :</a:t>
            </a:r>
            <a:endParaRPr lang="tr-TR" dirty="0"/>
          </a:p>
        </p:txBody>
      </p:sp>
      <p:sp>
        <p:nvSpPr>
          <p:cNvPr id="3" name="Content Placeholder 2"/>
          <p:cNvSpPr>
            <a:spLocks noGrp="1"/>
          </p:cNvSpPr>
          <p:nvPr>
            <p:ph idx="1"/>
          </p:nvPr>
        </p:nvSpPr>
        <p:spPr/>
        <p:txBody>
          <a:bodyPr/>
          <a:lstStyle/>
          <a:p>
            <a:r>
              <a:rPr lang="tr-TR" dirty="0">
                <a:hlinkClick r:id="rId2"/>
              </a:rPr>
              <a:t>https://</a:t>
            </a:r>
            <a:r>
              <a:rPr lang="tr-TR" dirty="0" smtClean="0">
                <a:hlinkClick r:id="rId2"/>
              </a:rPr>
              <a:t>www.researchgate.net/publication/321489416_Gelistirilmis_Atesbocegi_Algoritmasi_ile_PID_Denetleyici_Tasarimi</a:t>
            </a:r>
            <a:endParaRPr lang="tr-TR" dirty="0"/>
          </a:p>
          <a:p>
            <a:r>
              <a:rPr lang="tr-TR" dirty="0">
                <a:hlinkClick r:id="rId3"/>
              </a:rPr>
              <a:t>http://</a:t>
            </a:r>
            <a:r>
              <a:rPr lang="tr-TR" dirty="0" smtClean="0">
                <a:hlinkClick r:id="rId3"/>
              </a:rPr>
              <a:t>www.emo.org.tr/ekler/784ced5ad0f6222_ek.pdf</a:t>
            </a:r>
            <a:endParaRPr lang="tr-TR" dirty="0" smtClean="0"/>
          </a:p>
          <a:p>
            <a:r>
              <a:rPr lang="tr-TR" dirty="0">
                <a:hlinkClick r:id="rId4"/>
              </a:rPr>
              <a:t>https://</a:t>
            </a:r>
            <a:r>
              <a:rPr lang="tr-TR" dirty="0" smtClean="0">
                <a:hlinkClick r:id="rId4"/>
              </a:rPr>
              <a:t>www.ahmetcevahircinar.com.tr/wp-content/uploads/2016/12/Ates_Bocegi_Algoritmasi_ile_Haftalik_Ders_Programi_Haz%C3%84%C2%B1rlama.pdf</a:t>
            </a:r>
            <a:endParaRPr lang="tr-TR" dirty="0" smtClean="0"/>
          </a:p>
        </p:txBody>
      </p:sp>
    </p:spTree>
    <p:extLst>
      <p:ext uri="{BB962C8B-B14F-4D97-AF65-F5344CB8AC3E}">
        <p14:creationId xmlns:p14="http://schemas.microsoft.com/office/powerpoint/2010/main" val="3227134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11768" y="1829600"/>
            <a:ext cx="4328429" cy="923330"/>
          </a:xfrm>
          <a:prstGeom prst="rect">
            <a:avLst/>
          </a:prstGeom>
          <a:noFill/>
        </p:spPr>
        <p:txBody>
          <a:bodyPr wrap="none" lIns="91440" tIns="45720" rIns="91440" bIns="45720">
            <a:spAutoFit/>
          </a:bodyPr>
          <a:lstStyle/>
          <a:p>
            <a:pPr algn="ctr"/>
            <a:r>
              <a:rPr lang="tr-TR"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Teşekkürler..</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097829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1620000" y="216000"/>
            <a:ext cx="8100000" cy="936000"/>
          </a:xfrm>
          <a:prstGeom prst="rect">
            <a:avLst/>
          </a:prstGeom>
          <a:noFill/>
          <a:ln>
            <a:noFill/>
          </a:ln>
        </p:spPr>
        <p:txBody>
          <a:bodyPr lIns="0" tIns="0" rIns="0" bIns="0" anchor="ctr">
            <a:normAutofit/>
          </a:bodyPr>
          <a:lstStyle/>
          <a:p>
            <a:pPr algn="ctr"/>
            <a:endParaRPr lang="tr-TR" sz="3300" b="0" strike="noStrike" spc="-1">
              <a:solidFill>
                <a:srgbClr val="050505"/>
              </a:solidFill>
              <a:latin typeface="Times New Roman"/>
            </a:endParaRPr>
          </a:p>
        </p:txBody>
      </p:sp>
      <p:sp>
        <p:nvSpPr>
          <p:cNvPr id="44" name="TextShape 2"/>
          <p:cNvSpPr txBox="1"/>
          <p:nvPr/>
        </p:nvSpPr>
        <p:spPr>
          <a:xfrm>
            <a:off x="1603758" y="1332146"/>
            <a:ext cx="8100000" cy="3411791"/>
          </a:xfrm>
          <a:prstGeom prst="rect">
            <a:avLst/>
          </a:prstGeom>
          <a:noFill/>
          <a:ln>
            <a:noFill/>
          </a:ln>
        </p:spPr>
        <p:txBody>
          <a:bodyPr lIns="0" tIns="0" rIns="0" bIns="0">
            <a:normAutofit/>
          </a:bodyPr>
          <a:lstStyle/>
          <a:p>
            <a:pPr marL="432000" indent="-324000">
              <a:spcAft>
                <a:spcPts val="1060"/>
              </a:spcAft>
              <a:buClr>
                <a:srgbClr val="0066FF"/>
              </a:buClr>
              <a:buSzPct val="40000"/>
              <a:buFont typeface="Wingdings" charset="2"/>
              <a:buChar char=""/>
            </a:pPr>
            <a:r>
              <a:rPr lang="tr-TR" sz="2400" b="0" strike="noStrike" spc="-1" dirty="0">
                <a:solidFill>
                  <a:schemeClr val="accent1">
                    <a:lumMod val="75000"/>
                  </a:schemeClr>
                </a:solidFill>
                <a:latin typeface="Cambria" panose="02040503050406030204" pitchFamily="18" charset="0"/>
                <a:ea typeface="Cambria" panose="02040503050406030204" pitchFamily="18" charset="0"/>
              </a:rPr>
              <a:t>Tarihçe ve Ana Fikir</a:t>
            </a:r>
          </a:p>
          <a:p>
            <a:pPr marL="432000" indent="-324000">
              <a:spcAft>
                <a:spcPts val="1060"/>
              </a:spcAft>
              <a:buClr>
                <a:srgbClr val="0066FF"/>
              </a:buClr>
              <a:buSzPct val="40000"/>
              <a:buFont typeface="Wingdings" charset="2"/>
              <a:buChar char=""/>
            </a:pPr>
            <a:r>
              <a:rPr lang="tr-TR" sz="2400" b="0" strike="noStrike" spc="-1" dirty="0">
                <a:solidFill>
                  <a:schemeClr val="accent1">
                    <a:lumMod val="75000"/>
                  </a:schemeClr>
                </a:solidFill>
                <a:latin typeface="Cambria" panose="02040503050406030204" pitchFamily="18" charset="0"/>
                <a:ea typeface="Cambria" panose="02040503050406030204" pitchFamily="18" charset="0"/>
              </a:rPr>
              <a:t>Ateş Böcekleri Hakkında</a:t>
            </a:r>
          </a:p>
          <a:p>
            <a:pPr marL="432000" indent="-324000">
              <a:spcAft>
                <a:spcPts val="1060"/>
              </a:spcAft>
              <a:buClr>
                <a:srgbClr val="0066FF"/>
              </a:buClr>
              <a:buSzPct val="40000"/>
              <a:buFont typeface="Wingdings" charset="2"/>
              <a:buChar char=""/>
            </a:pPr>
            <a:r>
              <a:rPr lang="tr-TR" sz="2400" b="0" strike="noStrike" spc="-1" dirty="0">
                <a:solidFill>
                  <a:schemeClr val="accent1">
                    <a:lumMod val="75000"/>
                  </a:schemeClr>
                </a:solidFill>
                <a:latin typeface="Cambria" panose="02040503050406030204" pitchFamily="18" charset="0"/>
                <a:ea typeface="Cambria" panose="02040503050406030204" pitchFamily="18" charset="0"/>
              </a:rPr>
              <a:t>Ateş Böceği Algoritmasının Karakteristikleri</a:t>
            </a:r>
          </a:p>
          <a:p>
            <a:pPr marL="432000" indent="-324000">
              <a:spcAft>
                <a:spcPts val="1060"/>
              </a:spcAft>
              <a:buClr>
                <a:srgbClr val="0066FF"/>
              </a:buClr>
              <a:buSzPct val="40000"/>
              <a:buFont typeface="Wingdings" charset="2"/>
              <a:buChar char=""/>
            </a:pPr>
            <a:r>
              <a:rPr lang="tr-TR" sz="2400" b="0" strike="noStrike" spc="-1" dirty="0">
                <a:solidFill>
                  <a:schemeClr val="accent1">
                    <a:lumMod val="75000"/>
                  </a:schemeClr>
                </a:solidFill>
                <a:latin typeface="Cambria" panose="02040503050406030204" pitchFamily="18" charset="0"/>
                <a:ea typeface="Cambria" panose="02040503050406030204" pitchFamily="18" charset="0"/>
              </a:rPr>
              <a:t>Ateş Böceği </a:t>
            </a:r>
            <a:r>
              <a:rPr lang="tr-TR" sz="2400" spc="-1" dirty="0">
                <a:solidFill>
                  <a:schemeClr val="accent1">
                    <a:lumMod val="75000"/>
                  </a:schemeClr>
                </a:solidFill>
                <a:latin typeface="Cambria" panose="02040503050406030204" pitchFamily="18" charset="0"/>
                <a:ea typeface="Cambria" panose="02040503050406030204" pitchFamily="18" charset="0"/>
              </a:rPr>
              <a:t>A</a:t>
            </a:r>
            <a:r>
              <a:rPr lang="tr-TR" sz="2400" b="0" strike="noStrike" spc="-1" dirty="0">
                <a:solidFill>
                  <a:schemeClr val="accent1">
                    <a:lumMod val="75000"/>
                  </a:schemeClr>
                </a:solidFill>
                <a:latin typeface="Cambria" panose="02040503050406030204" pitchFamily="18" charset="0"/>
                <a:ea typeface="Cambria" panose="02040503050406030204" pitchFamily="18" charset="0"/>
              </a:rPr>
              <a:t>lgoritmasının Hesaplanması</a:t>
            </a:r>
          </a:p>
          <a:p>
            <a:pPr marL="432000" indent="-324000">
              <a:spcAft>
                <a:spcPts val="1060"/>
              </a:spcAft>
              <a:buClr>
                <a:srgbClr val="0066FF"/>
              </a:buClr>
              <a:buSzPct val="40000"/>
              <a:buFont typeface="Wingdings" charset="2"/>
              <a:buChar char=""/>
            </a:pPr>
            <a:r>
              <a:rPr lang="tr-TR" sz="2400" b="0" strike="noStrike" spc="-1" dirty="0">
                <a:solidFill>
                  <a:schemeClr val="accent1">
                    <a:lumMod val="75000"/>
                  </a:schemeClr>
                </a:solidFill>
                <a:latin typeface="Cambria" panose="02040503050406030204" pitchFamily="18" charset="0"/>
                <a:ea typeface="Cambria" panose="02040503050406030204" pitchFamily="18" charset="0"/>
              </a:rPr>
              <a:t>Ateş Böceği Algoritmasının Uygulama </a:t>
            </a:r>
            <a:r>
              <a:rPr lang="tr-TR" sz="2400" spc="-1" dirty="0">
                <a:solidFill>
                  <a:schemeClr val="accent1">
                    <a:lumMod val="75000"/>
                  </a:schemeClr>
                </a:solidFill>
                <a:latin typeface="Cambria" panose="02040503050406030204" pitchFamily="18" charset="0"/>
                <a:ea typeface="Cambria" panose="02040503050406030204" pitchFamily="18" charset="0"/>
              </a:rPr>
              <a:t>A</a:t>
            </a:r>
            <a:r>
              <a:rPr lang="tr-TR" sz="2400" b="0" strike="noStrike" spc="-1" dirty="0">
                <a:solidFill>
                  <a:schemeClr val="accent1">
                    <a:lumMod val="75000"/>
                  </a:schemeClr>
                </a:solidFill>
                <a:latin typeface="Cambria" panose="02040503050406030204" pitchFamily="18" charset="0"/>
                <a:ea typeface="Cambria" panose="02040503050406030204" pitchFamily="18" charset="0"/>
              </a:rPr>
              <a:t>lanları</a:t>
            </a:r>
          </a:p>
          <a:p>
            <a:pPr marL="432000" indent="-324000">
              <a:spcAft>
                <a:spcPts val="1060"/>
              </a:spcAft>
              <a:buClr>
                <a:srgbClr val="0066FF"/>
              </a:buClr>
              <a:buSzPct val="40000"/>
              <a:buFont typeface="Wingdings" charset="2"/>
              <a:buChar char=""/>
            </a:pPr>
            <a:r>
              <a:rPr lang="tr-TR" sz="2400" spc="-1" dirty="0">
                <a:solidFill>
                  <a:schemeClr val="accent1">
                    <a:lumMod val="75000"/>
                  </a:schemeClr>
                </a:solidFill>
                <a:latin typeface="Cambria" panose="02040503050406030204" pitchFamily="18" charset="0"/>
                <a:ea typeface="Cambria" panose="02040503050406030204" pitchFamily="18" charset="0"/>
              </a:rPr>
              <a:t>Ateş Böceği Algoritması Kullanılarak Haftalık Ders Programı </a:t>
            </a:r>
            <a:r>
              <a:rPr lang="tr-TR" sz="2400" spc="-1" dirty="0" smtClean="0">
                <a:solidFill>
                  <a:schemeClr val="accent1">
                    <a:lumMod val="75000"/>
                  </a:schemeClr>
                </a:solidFill>
                <a:latin typeface="Cambria" panose="02040503050406030204" pitchFamily="18" charset="0"/>
                <a:ea typeface="Cambria" panose="02040503050406030204" pitchFamily="18" charset="0"/>
              </a:rPr>
              <a:t>Hazırlama</a:t>
            </a:r>
            <a:endParaRPr lang="tr-TR" sz="2400" spc="-1" dirty="0">
              <a:solidFill>
                <a:schemeClr val="accent1">
                  <a:lumMod val="75000"/>
                </a:schemeClr>
              </a:solidFill>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1620000" y="216000"/>
            <a:ext cx="8100000" cy="936000"/>
          </a:xfrm>
          <a:prstGeom prst="rect">
            <a:avLst/>
          </a:prstGeom>
          <a:noFill/>
          <a:ln>
            <a:noFill/>
          </a:ln>
        </p:spPr>
        <p:txBody>
          <a:bodyPr lIns="0" tIns="0" rIns="0" bIns="0" anchor="ctr">
            <a:normAutofit/>
          </a:bodyPr>
          <a:lstStyle/>
          <a:p>
            <a:pPr algn="ctr"/>
            <a:r>
              <a:rPr lang="tr-TR" sz="3300" b="0" strike="noStrike" spc="-1" dirty="0">
                <a:solidFill>
                  <a:schemeClr val="accent1">
                    <a:lumMod val="75000"/>
                  </a:schemeClr>
                </a:solidFill>
                <a:latin typeface="Times New Roman"/>
              </a:rPr>
              <a:t>Tarihçe ve Ana Fikir </a:t>
            </a:r>
          </a:p>
        </p:txBody>
      </p:sp>
      <p:sp>
        <p:nvSpPr>
          <p:cNvPr id="46" name="TextShape 2"/>
          <p:cNvSpPr txBox="1"/>
          <p:nvPr/>
        </p:nvSpPr>
        <p:spPr>
          <a:xfrm>
            <a:off x="1468253" y="1241289"/>
            <a:ext cx="8100000" cy="4278790"/>
          </a:xfrm>
          <a:prstGeom prst="rect">
            <a:avLst/>
          </a:prstGeom>
          <a:noFill/>
          <a:ln>
            <a:noFill/>
          </a:ln>
        </p:spPr>
        <p:txBody>
          <a:bodyPr lIns="0" tIns="0" rIns="0" bIns="0">
            <a:normAutofit fontScale="92500" lnSpcReduction="10000"/>
          </a:bodyPr>
          <a:lstStyle/>
          <a:p>
            <a:pPr marL="432000" indent="-324000" algn="just">
              <a:spcAft>
                <a:spcPts val="1060"/>
              </a:spcAft>
              <a:buClr>
                <a:srgbClr val="0066FF"/>
              </a:buClr>
              <a:buSzPct val="40000"/>
              <a:buFont typeface="Wingdings" charset="2"/>
              <a:buChar char=""/>
            </a:pPr>
            <a:r>
              <a:rPr lang="tr-TR" sz="2000" b="0" strike="noStrike" spc="-1" dirty="0">
                <a:solidFill>
                  <a:srgbClr val="050505"/>
                </a:solidFill>
                <a:latin typeface="Cambria" panose="02040503050406030204" pitchFamily="18" charset="0"/>
                <a:ea typeface="Cambria" panose="02040503050406030204" pitchFamily="18" charset="0"/>
              </a:rPr>
              <a:t>Ateş böceği algoritması ilk olarak 2007 yılının sonlarına </a:t>
            </a:r>
            <a:r>
              <a:rPr lang="tr-TR" sz="2000" b="0" strike="noStrike" spc="-1" dirty="0" smtClean="0">
                <a:solidFill>
                  <a:srgbClr val="050505"/>
                </a:solidFill>
                <a:latin typeface="Cambria" panose="02040503050406030204" pitchFamily="18" charset="0"/>
                <a:ea typeface="Cambria" panose="02040503050406030204" pitchFamily="18" charset="0"/>
              </a:rPr>
              <a:t>doğru Dr. </a:t>
            </a:r>
            <a:r>
              <a:rPr lang="tr-TR" sz="2000" b="0" strike="noStrike" spc="-1" dirty="0">
                <a:solidFill>
                  <a:srgbClr val="050505"/>
                </a:solidFill>
                <a:latin typeface="Cambria" panose="02040503050406030204" pitchFamily="18" charset="0"/>
                <a:ea typeface="Cambria" panose="02040503050406030204" pitchFamily="18" charset="0"/>
              </a:rPr>
              <a:t>Xin-She Yang tarafından geliştirilmiştir.</a:t>
            </a:r>
          </a:p>
          <a:p>
            <a:pPr marL="432000" indent="-324000" algn="just">
              <a:spcAft>
                <a:spcPts val="1060"/>
              </a:spcAft>
              <a:buClr>
                <a:srgbClr val="0066FF"/>
              </a:buClr>
              <a:buSzPct val="40000"/>
              <a:buFont typeface="Wingdings" charset="2"/>
              <a:buChar char=""/>
            </a:pPr>
            <a:r>
              <a:rPr lang="tr-TR" sz="2000" spc="-1" dirty="0">
                <a:solidFill>
                  <a:srgbClr val="050505"/>
                </a:solidFill>
                <a:latin typeface="Cambria" panose="02040503050406030204" pitchFamily="18" charset="0"/>
                <a:ea typeface="Cambria" panose="02040503050406030204" pitchFamily="18" charset="0"/>
              </a:rPr>
              <a:t>Ateş böceği </a:t>
            </a:r>
            <a:r>
              <a:rPr lang="tr-TR" sz="2000" spc="-1" dirty="0" smtClean="0">
                <a:solidFill>
                  <a:srgbClr val="050505"/>
                </a:solidFill>
                <a:latin typeface="Cambria" panose="02040503050406030204" pitchFamily="18" charset="0"/>
                <a:ea typeface="Cambria" panose="02040503050406030204" pitchFamily="18" charset="0"/>
              </a:rPr>
              <a:t>algoritması </a:t>
            </a:r>
            <a:r>
              <a:rPr lang="tr-TR" sz="2000" dirty="0">
                <a:latin typeface="Cambria" panose="02040503050406030204" pitchFamily="18" charset="0"/>
                <a:ea typeface="Cambria" panose="02040503050406030204" pitchFamily="18" charset="0"/>
              </a:rPr>
              <a:t>doğadan ilham alınarak </a:t>
            </a:r>
            <a:r>
              <a:rPr lang="tr-TR" sz="2000" dirty="0" smtClean="0">
                <a:latin typeface="Cambria" panose="02040503050406030204" pitchFamily="18" charset="0"/>
                <a:ea typeface="Cambria" panose="02040503050406030204" pitchFamily="18" charset="0"/>
              </a:rPr>
              <a:t>tasarlanmış bir</a:t>
            </a:r>
            <a:r>
              <a:rPr lang="tr-TR" sz="2000" spc="-1" dirty="0" smtClean="0">
                <a:solidFill>
                  <a:srgbClr val="050505"/>
                </a:solidFill>
                <a:latin typeface="Cambria" panose="02040503050406030204" pitchFamily="18" charset="0"/>
                <a:ea typeface="Cambria" panose="02040503050406030204" pitchFamily="18" charset="0"/>
              </a:rPr>
              <a:t> </a:t>
            </a:r>
            <a:r>
              <a:rPr lang="tr-TR" sz="2000" b="1" dirty="0" smtClean="0">
                <a:latin typeface="Cambria" panose="02040503050406030204" pitchFamily="18" charset="0"/>
                <a:ea typeface="Cambria" panose="02040503050406030204" pitchFamily="18" charset="0"/>
              </a:rPr>
              <a:t>metasezgisel</a:t>
            </a:r>
            <a:r>
              <a:rPr lang="tr-TR" sz="2000" dirty="0" smtClean="0">
                <a:latin typeface="Cambria" panose="02040503050406030204" pitchFamily="18" charset="0"/>
                <a:ea typeface="Cambria" panose="02040503050406030204" pitchFamily="18" charset="0"/>
              </a:rPr>
              <a:t> </a:t>
            </a:r>
            <a:r>
              <a:rPr lang="tr-TR" sz="2000" dirty="0">
                <a:latin typeface="Cambria" panose="02040503050406030204" pitchFamily="18" charset="0"/>
                <a:ea typeface="Cambria" panose="02040503050406030204" pitchFamily="18" charset="0"/>
              </a:rPr>
              <a:t>optimizasyon algoritmasıdır. </a:t>
            </a:r>
            <a:r>
              <a:rPr lang="tr-TR" sz="2000" dirty="0" smtClean="0">
                <a:latin typeface="Cambria" panose="02040503050406030204" pitchFamily="18" charset="0"/>
                <a:ea typeface="Cambria" panose="02040503050406030204" pitchFamily="18" charset="0"/>
              </a:rPr>
              <a:t>Algoritma, </a:t>
            </a:r>
            <a:r>
              <a:rPr lang="tr-TR" sz="2000" dirty="0">
                <a:latin typeface="Cambria" panose="02040503050406030204" pitchFamily="18" charset="0"/>
                <a:ea typeface="Cambria" panose="02040503050406030204" pitchFamily="18" charset="0"/>
              </a:rPr>
              <a:t>tropikal bölgelerde yaşayan ateş böceklerinin sosyal davranışlarının gözlemlenmesi ve gözlemlenen bu davranışların taklit edilmesiyle geliştirilmiştir.</a:t>
            </a:r>
          </a:p>
          <a:p>
            <a:pPr marL="432000" indent="-324000" algn="just">
              <a:spcAft>
                <a:spcPts val="1060"/>
              </a:spcAft>
              <a:buClr>
                <a:srgbClr val="0066FF"/>
              </a:buClr>
              <a:buSzPct val="40000"/>
              <a:buFont typeface="Wingdings" charset="2"/>
              <a:buChar char=""/>
            </a:pPr>
            <a:r>
              <a:rPr lang="tr-TR" sz="2000" dirty="0">
                <a:latin typeface="Cambria" panose="02040503050406030204" pitchFamily="18" charset="0"/>
                <a:ea typeface="Cambria" panose="02040503050406030204" pitchFamily="18" charset="0"/>
              </a:rPr>
              <a:t>İyileştirilmiş </a:t>
            </a:r>
            <a:r>
              <a:rPr lang="tr-TR" sz="2000" dirty="0" smtClean="0">
                <a:latin typeface="Cambria" panose="02040503050406030204" pitchFamily="18" charset="0"/>
                <a:ea typeface="Cambria" panose="02040503050406030204" pitchFamily="18" charset="0"/>
              </a:rPr>
              <a:t>ateş böceği </a:t>
            </a:r>
            <a:r>
              <a:rPr lang="tr-TR" sz="2000" dirty="0">
                <a:latin typeface="Cambria" panose="02040503050406030204" pitchFamily="18" charset="0"/>
                <a:ea typeface="Cambria" panose="02040503050406030204" pitchFamily="18" charset="0"/>
              </a:rPr>
              <a:t>algoritması  mevcut algoritmaya göre daha başarılı sonuçlar vermektedir. Bunun sebebi, temel algoritmadaki ateş böceklerinin bulunduğu ortamda (örneğin hava vb.) meydana gelebilecek değişiklikleri göz önüne alınması ve değişken ışık emilim katsayısı kullanılmasından kaynaklanmaktadır. </a:t>
            </a:r>
          </a:p>
          <a:p>
            <a:pPr marL="432000" indent="-324000" algn="just">
              <a:spcAft>
                <a:spcPts val="1060"/>
              </a:spcAft>
              <a:buClr>
                <a:srgbClr val="0066FF"/>
              </a:buClr>
              <a:buSzPct val="40000"/>
              <a:buFont typeface="Wingdings" charset="2"/>
              <a:buChar char=""/>
            </a:pPr>
            <a:r>
              <a:rPr lang="tr-TR" sz="2000" dirty="0" smtClean="0">
                <a:latin typeface="Cambria" panose="02040503050406030204" pitchFamily="18" charset="0"/>
                <a:ea typeface="Cambria" panose="02040503050406030204" pitchFamily="18" charset="0"/>
              </a:rPr>
              <a:t>Algoritma </a:t>
            </a:r>
            <a:r>
              <a:rPr lang="tr-TR" sz="2000" dirty="0">
                <a:latin typeface="Cambria" panose="02040503050406030204" pitchFamily="18" charset="0"/>
                <a:ea typeface="Cambria" panose="02040503050406030204" pitchFamily="18" charset="0"/>
              </a:rPr>
              <a:t>da iki önemli durum vardır. Bunlar; ışık yoğunluğunu değişimi ve çekiciliğin formülize edilmesidir. </a:t>
            </a:r>
          </a:p>
          <a:p>
            <a:pPr marL="432000" indent="-324000" algn="just">
              <a:spcAft>
                <a:spcPts val="1060"/>
              </a:spcAft>
              <a:buClr>
                <a:srgbClr val="0066FF"/>
              </a:buClr>
              <a:buSzPct val="40000"/>
              <a:buFont typeface="Wingdings" charset="2"/>
              <a:buChar char=""/>
            </a:pPr>
            <a:endParaRPr lang="tr-TR" sz="2000"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1620000" y="216000"/>
            <a:ext cx="8100000" cy="936000"/>
          </a:xfrm>
          <a:prstGeom prst="rect">
            <a:avLst/>
          </a:prstGeom>
          <a:noFill/>
          <a:ln>
            <a:noFill/>
          </a:ln>
        </p:spPr>
        <p:txBody>
          <a:bodyPr lIns="0" tIns="0" rIns="0" bIns="0" anchor="ctr">
            <a:normAutofit/>
          </a:bodyPr>
          <a:lstStyle/>
          <a:p>
            <a:pPr algn="ctr"/>
            <a:r>
              <a:rPr lang="tr-TR" sz="3300" b="0" strike="noStrike" spc="-1" dirty="0">
                <a:solidFill>
                  <a:schemeClr val="accent1">
                    <a:lumMod val="75000"/>
                  </a:schemeClr>
                </a:solidFill>
                <a:latin typeface="Times New Roman"/>
              </a:rPr>
              <a:t>Ateş Böcekleri Hakkında</a:t>
            </a:r>
          </a:p>
        </p:txBody>
      </p:sp>
      <p:sp>
        <p:nvSpPr>
          <p:cNvPr id="48" name="TextShape 2"/>
          <p:cNvSpPr txBox="1"/>
          <p:nvPr/>
        </p:nvSpPr>
        <p:spPr>
          <a:xfrm>
            <a:off x="1620000" y="1368000"/>
            <a:ext cx="7961662" cy="3604050"/>
          </a:xfrm>
          <a:prstGeom prst="rect">
            <a:avLst/>
          </a:prstGeom>
          <a:noFill/>
          <a:ln>
            <a:noFill/>
          </a:ln>
        </p:spPr>
        <p:txBody>
          <a:bodyPr lIns="0" tIns="0" rIns="0" bIns="0">
            <a:normAutofit/>
          </a:bodyPr>
          <a:lstStyle/>
          <a:p>
            <a:pPr marL="432000" indent="-324000" algn="just">
              <a:spcAft>
                <a:spcPts val="1060"/>
              </a:spcAft>
              <a:buClr>
                <a:srgbClr val="0066FF"/>
              </a:buClr>
              <a:buSzPct val="40000"/>
              <a:buFont typeface="Wingdings" charset="2"/>
              <a:buChar char=""/>
            </a:pPr>
            <a:r>
              <a:rPr lang="tr-TR" sz="2000" spc="-1" dirty="0">
                <a:solidFill>
                  <a:srgbClr val="050505"/>
                </a:solidFill>
                <a:latin typeface="Cambria" panose="02040503050406030204" pitchFamily="18" charset="0"/>
                <a:ea typeface="Cambria" panose="02040503050406030204" pitchFamily="18" charset="0"/>
              </a:rPr>
              <a:t>Ateş böceklerinin yaklaşık 2000 farklı türü vardır ve bu türlerin çoğu kısa aralıkla ve ritmik şekilde ışık(flaş) yayarlar. </a:t>
            </a:r>
            <a:r>
              <a:rPr lang="tr-TR" sz="2000" dirty="0">
                <a:latin typeface="Cambria" panose="02040503050406030204" pitchFamily="18" charset="0"/>
                <a:ea typeface="Cambria" panose="02040503050406030204" pitchFamily="18" charset="0"/>
              </a:rPr>
              <a:t>Bir </a:t>
            </a:r>
            <a:r>
              <a:rPr lang="tr-TR" sz="2000" dirty="0" smtClean="0">
                <a:latin typeface="Cambria" panose="02040503050406030204" pitchFamily="18" charset="0"/>
                <a:ea typeface="Cambria" panose="02040503050406030204" pitchFamily="18" charset="0"/>
              </a:rPr>
              <a:t>ateş böceğinin </a:t>
            </a:r>
            <a:r>
              <a:rPr lang="tr-TR" sz="2000" dirty="0">
                <a:latin typeface="Cambria" panose="02040503050406030204" pitchFamily="18" charset="0"/>
                <a:ea typeface="Cambria" panose="02040503050406030204" pitchFamily="18" charset="0"/>
              </a:rPr>
              <a:t>çekiciliği o ateşböceğinin parlaklığıyla doğru orantılıdır. </a:t>
            </a:r>
          </a:p>
          <a:p>
            <a:pPr marL="432000" indent="-324000" algn="just">
              <a:spcAft>
                <a:spcPts val="1060"/>
              </a:spcAft>
              <a:buClr>
                <a:srgbClr val="0066FF"/>
              </a:buClr>
              <a:buSzPct val="40000"/>
              <a:buFont typeface="Wingdings" charset="2"/>
              <a:buChar char=""/>
            </a:pPr>
            <a:r>
              <a:rPr lang="tr-TR" sz="2000" dirty="0">
                <a:latin typeface="Cambria" panose="02040503050406030204" pitchFamily="18" charset="0"/>
                <a:ea typeface="Cambria" panose="02040503050406030204" pitchFamily="18" charset="0"/>
              </a:rPr>
              <a:t>Araştırmacılara göre, bir </a:t>
            </a:r>
            <a:r>
              <a:rPr lang="tr-TR" sz="2000" dirty="0" smtClean="0">
                <a:latin typeface="Cambria" panose="02040503050406030204" pitchFamily="18" charset="0"/>
                <a:ea typeface="Cambria" panose="02040503050406030204" pitchFamily="18" charset="0"/>
              </a:rPr>
              <a:t>ateş böceğinin </a:t>
            </a:r>
            <a:r>
              <a:rPr lang="tr-TR" sz="2000" dirty="0">
                <a:latin typeface="Cambria" panose="02040503050406030204" pitchFamily="18" charset="0"/>
                <a:ea typeface="Cambria" panose="02040503050406030204" pitchFamily="18" charset="0"/>
              </a:rPr>
              <a:t>ışık üretmesindeki temel amaç, diğer ateş böceklerine bir sinyal yollayarak onları kendisine çekmektir. Tahmin edilen diğer amaçlar arasında arkadaşlarını bulmak, olası avlarını çekmek ve avcılarından kendilerini korumak da vardır.</a:t>
            </a:r>
          </a:p>
          <a:p>
            <a:pPr marL="108000" algn="just">
              <a:spcAft>
                <a:spcPts val="1060"/>
              </a:spcAft>
              <a:buClr>
                <a:srgbClr val="0066FF"/>
              </a:buClr>
              <a:buSzPct val="40000"/>
            </a:pPr>
            <a:endParaRPr lang="tr-TR" sz="2100" b="0" strike="noStrike" spc="-1" dirty="0">
              <a:solidFill>
                <a:srgbClr val="050505"/>
              </a:solidFill>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1620000" y="216000"/>
            <a:ext cx="8100000" cy="936000"/>
          </a:xfrm>
          <a:prstGeom prst="rect">
            <a:avLst/>
          </a:prstGeom>
          <a:noFill/>
          <a:ln>
            <a:noFill/>
          </a:ln>
        </p:spPr>
        <p:txBody>
          <a:bodyPr lIns="0" tIns="0" rIns="0" bIns="0" anchor="ctr">
            <a:normAutofit/>
          </a:bodyPr>
          <a:lstStyle/>
          <a:p>
            <a:pPr algn="ctr"/>
            <a:r>
              <a:rPr lang="tr-TR" sz="3300" b="0" strike="noStrike" spc="-1" dirty="0">
                <a:solidFill>
                  <a:schemeClr val="accent1">
                    <a:lumMod val="75000"/>
                  </a:schemeClr>
                </a:solidFill>
                <a:latin typeface="Times New Roman"/>
              </a:rPr>
              <a:t>Ateş Böceği </a:t>
            </a:r>
            <a:r>
              <a:rPr lang="tr-TR" sz="3300" spc="-1" dirty="0">
                <a:solidFill>
                  <a:schemeClr val="accent1">
                    <a:lumMod val="75000"/>
                  </a:schemeClr>
                </a:solidFill>
                <a:latin typeface="Times New Roman"/>
              </a:rPr>
              <a:t>A</a:t>
            </a:r>
            <a:r>
              <a:rPr lang="tr-TR" sz="3300" b="0" strike="noStrike" spc="-1" dirty="0">
                <a:solidFill>
                  <a:schemeClr val="accent1">
                    <a:lumMod val="75000"/>
                  </a:schemeClr>
                </a:solidFill>
                <a:latin typeface="Times New Roman"/>
              </a:rPr>
              <a:t>lgoritmasının Karakteristikleri</a:t>
            </a:r>
          </a:p>
        </p:txBody>
      </p:sp>
      <p:sp>
        <p:nvSpPr>
          <p:cNvPr id="50" name="TextShape 2"/>
          <p:cNvSpPr txBox="1"/>
          <p:nvPr/>
        </p:nvSpPr>
        <p:spPr>
          <a:xfrm>
            <a:off x="1620000" y="1368000"/>
            <a:ext cx="8100000" cy="4080300"/>
          </a:xfrm>
          <a:prstGeom prst="rect">
            <a:avLst/>
          </a:prstGeom>
          <a:noFill/>
          <a:ln>
            <a:noFill/>
          </a:ln>
        </p:spPr>
        <p:txBody>
          <a:bodyPr lIns="0" tIns="0" rIns="0" bIns="0">
            <a:normAutofit/>
          </a:bodyPr>
          <a:lstStyle/>
          <a:p>
            <a:pPr marL="432000" indent="-324000" algn="just">
              <a:spcAft>
                <a:spcPts val="1060"/>
              </a:spcAft>
              <a:buClr>
                <a:srgbClr val="0066FF"/>
              </a:buClr>
              <a:buSzPct val="40000"/>
              <a:buFont typeface="Wingdings" charset="2"/>
              <a:buChar char=""/>
            </a:pPr>
            <a:r>
              <a:rPr lang="tr-TR" sz="2200" dirty="0" smtClean="0">
                <a:latin typeface="Cambria" panose="02040503050406030204" pitchFamily="18" charset="0"/>
                <a:ea typeface="Cambria" panose="02040503050406030204" pitchFamily="18" charset="0"/>
              </a:rPr>
              <a:t>Ateş böceği </a:t>
            </a:r>
            <a:r>
              <a:rPr lang="tr-TR" sz="2200" dirty="0">
                <a:latin typeface="Cambria" panose="02040503050406030204" pitchFamily="18" charset="0"/>
                <a:ea typeface="Cambria" panose="02040503050406030204" pitchFamily="18" charset="0"/>
              </a:rPr>
              <a:t>algoritmasında ateş böceklerinin erkek ya da dişi olması dikkate alınmamakta, bütün ateş böceklerin tek cins olduğu kabul edilmektedir. Cinsiyet ayrımı olmadığı için, tüm ateşböceklerinin çekiciliği </a:t>
            </a:r>
            <a:r>
              <a:rPr lang="tr-TR" sz="2200" dirty="0" smtClean="0">
                <a:latin typeface="Cambria" panose="02040503050406030204" pitchFamily="18" charset="0"/>
                <a:ea typeface="Cambria" panose="02040503050406030204" pitchFamily="18" charset="0"/>
              </a:rPr>
              <a:t>parlaklıkla doğru orantılıdır.</a:t>
            </a:r>
            <a:endParaRPr lang="tr-TR" sz="2200" b="0" strike="noStrike" spc="-1" dirty="0">
              <a:solidFill>
                <a:srgbClr val="050505"/>
              </a:solidFill>
              <a:latin typeface="Cambria" panose="02040503050406030204" pitchFamily="18" charset="0"/>
              <a:ea typeface="Cambria" panose="02040503050406030204" pitchFamily="18" charset="0"/>
            </a:endParaRPr>
          </a:p>
          <a:p>
            <a:pPr marL="432000" indent="-324000" algn="just">
              <a:spcAft>
                <a:spcPts val="1060"/>
              </a:spcAft>
              <a:buClr>
                <a:srgbClr val="0066FF"/>
              </a:buClr>
              <a:buSzPct val="40000"/>
              <a:buFont typeface="Wingdings" charset="2"/>
              <a:buChar char=""/>
            </a:pPr>
            <a:r>
              <a:rPr lang="tr-TR" sz="2200" b="0" strike="noStrike" spc="-1" dirty="0">
                <a:solidFill>
                  <a:srgbClr val="050505"/>
                </a:solidFill>
                <a:latin typeface="Cambria" panose="02040503050406030204" pitchFamily="18" charset="0"/>
                <a:ea typeface="Cambria" panose="02040503050406030204" pitchFamily="18" charset="0"/>
              </a:rPr>
              <a:t>Işık saçan iki ateşböceği içerisinden daha az ışık saçan daha çok ışık saçana doğru hareket eder. Bu hareket uzaklıkla </a:t>
            </a:r>
            <a:r>
              <a:rPr lang="tr-TR" sz="2200" b="0" strike="noStrike" spc="-1" dirty="0" smtClean="0">
                <a:solidFill>
                  <a:srgbClr val="050505"/>
                </a:solidFill>
                <a:latin typeface="Cambria" panose="02040503050406030204" pitchFamily="18" charset="0"/>
                <a:ea typeface="Cambria" panose="02040503050406030204" pitchFamily="18" charset="0"/>
              </a:rPr>
              <a:t>ters </a:t>
            </a:r>
            <a:r>
              <a:rPr lang="tr-TR" sz="2200" b="0" strike="noStrike" spc="-1" dirty="0">
                <a:solidFill>
                  <a:srgbClr val="050505"/>
                </a:solidFill>
                <a:latin typeface="Cambria" panose="02040503050406030204" pitchFamily="18" charset="0"/>
                <a:ea typeface="Cambria" panose="02040503050406030204" pitchFamily="18" charset="0"/>
              </a:rPr>
              <a:t>orantılıdır</a:t>
            </a:r>
            <a:r>
              <a:rPr lang="tr-TR" sz="2200" b="0" strike="noStrike" spc="-1" dirty="0" smtClean="0">
                <a:solidFill>
                  <a:srgbClr val="050505"/>
                </a:solidFill>
                <a:latin typeface="Cambria" panose="02040503050406030204" pitchFamily="18" charset="0"/>
                <a:ea typeface="Cambria" panose="02040503050406030204" pitchFamily="18" charset="0"/>
              </a:rPr>
              <a:t>.</a:t>
            </a:r>
          </a:p>
          <a:p>
            <a:pPr marL="432000" indent="-324000" algn="just">
              <a:spcAft>
                <a:spcPts val="1060"/>
              </a:spcAft>
              <a:buClr>
                <a:srgbClr val="0066FF"/>
              </a:buClr>
              <a:buSzPct val="40000"/>
              <a:buFont typeface="Wingdings" charset="2"/>
              <a:buChar char=""/>
            </a:pPr>
            <a:r>
              <a:rPr lang="tr-TR" sz="2200" spc="-1" dirty="0">
                <a:solidFill>
                  <a:srgbClr val="050505"/>
                </a:solidFill>
                <a:latin typeface="Cambria" panose="02040503050406030204" pitchFamily="18" charset="0"/>
                <a:ea typeface="Cambria" panose="02040503050406030204" pitchFamily="18" charset="0"/>
              </a:rPr>
              <a:t>Ayrıca birbirlerini çekmeleri bu </a:t>
            </a:r>
            <a:r>
              <a:rPr lang="tr-TR" sz="2200" u="sng" spc="-1" dirty="0">
                <a:solidFill>
                  <a:srgbClr val="050505"/>
                </a:solidFill>
                <a:latin typeface="Cambria" panose="02040503050406030204" pitchFamily="18" charset="0"/>
                <a:ea typeface="Cambria" panose="02040503050406030204" pitchFamily="18" charset="0"/>
              </a:rPr>
              <a:t>algoritmanın temelini </a:t>
            </a:r>
            <a:r>
              <a:rPr lang="tr-TR" sz="2200" spc="-1" dirty="0">
                <a:solidFill>
                  <a:srgbClr val="050505"/>
                </a:solidFill>
                <a:latin typeface="Cambria" panose="02040503050406030204" pitchFamily="18" charset="0"/>
                <a:ea typeface="Cambria" panose="02040503050406030204" pitchFamily="18" charset="0"/>
              </a:rPr>
              <a:t>oluşturur.</a:t>
            </a:r>
          </a:p>
          <a:p>
            <a:pPr marL="432000" indent="-324000" algn="just">
              <a:spcAft>
                <a:spcPts val="1060"/>
              </a:spcAft>
              <a:buClr>
                <a:srgbClr val="0066FF"/>
              </a:buClr>
              <a:buSzPct val="40000"/>
              <a:buFont typeface="Wingdings" charset="2"/>
              <a:buChar char=""/>
            </a:pPr>
            <a:r>
              <a:rPr lang="tr-TR" sz="2200" b="0" strike="noStrike" spc="-1" dirty="0" smtClean="0">
                <a:solidFill>
                  <a:srgbClr val="050505"/>
                </a:solidFill>
                <a:latin typeface="Cambria" panose="02040503050406030204" pitchFamily="18" charset="0"/>
                <a:ea typeface="Cambria" panose="02040503050406030204" pitchFamily="18" charset="0"/>
              </a:rPr>
              <a:t>Eğer </a:t>
            </a:r>
            <a:r>
              <a:rPr lang="tr-TR" sz="2200" b="0" strike="noStrike" spc="-1" dirty="0">
                <a:solidFill>
                  <a:srgbClr val="050505"/>
                </a:solidFill>
                <a:latin typeface="Cambria" panose="02040503050406030204" pitchFamily="18" charset="0"/>
                <a:ea typeface="Cambria" panose="02040503050406030204" pitchFamily="18" charset="0"/>
              </a:rPr>
              <a:t>daha çok ışık saçan belirgin bir ateşböceği yoksa hareket rastgele gerçekleşir.</a:t>
            </a:r>
          </a:p>
          <a:p>
            <a:pPr marL="432000" indent="-324000">
              <a:spcAft>
                <a:spcPts val="1060"/>
              </a:spcAft>
              <a:buClr>
                <a:srgbClr val="0066FF"/>
              </a:buClr>
              <a:buSzPct val="40000"/>
              <a:buFont typeface="Wingdings" charset="2"/>
              <a:buChar char=""/>
            </a:pPr>
            <a:endParaRPr lang="tr-TR" sz="2100" b="0" strike="noStrike" spc="-1" dirty="0">
              <a:solidFill>
                <a:srgbClr val="050505"/>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1620000" y="-1080"/>
            <a:ext cx="8100000" cy="1370880"/>
          </a:xfrm>
          <a:prstGeom prst="rect">
            <a:avLst/>
          </a:prstGeom>
          <a:noFill/>
          <a:ln>
            <a:noFill/>
          </a:ln>
        </p:spPr>
        <p:txBody>
          <a:bodyPr lIns="0" tIns="0" rIns="0" bIns="0" anchor="ctr">
            <a:normAutofit fontScale="85000" lnSpcReduction="10000"/>
          </a:bodyPr>
          <a:lstStyle/>
          <a:p>
            <a:pPr algn="ctr"/>
            <a:r>
              <a:rPr dirty="0">
                <a:solidFill>
                  <a:schemeClr val="accent1">
                    <a:lumMod val="75000"/>
                  </a:schemeClr>
                </a:solidFill>
              </a:rPr>
              <a:t/>
            </a:r>
            <a:br>
              <a:rPr dirty="0">
                <a:solidFill>
                  <a:schemeClr val="accent1">
                    <a:lumMod val="75000"/>
                  </a:schemeClr>
                </a:solidFill>
              </a:rPr>
            </a:br>
            <a:r>
              <a:rPr lang="tr-TR" sz="3300" b="0" strike="noStrike" spc="-1" dirty="0">
                <a:solidFill>
                  <a:schemeClr val="accent1">
                    <a:lumMod val="75000"/>
                  </a:schemeClr>
                </a:solidFill>
                <a:latin typeface="Times New Roman"/>
              </a:rPr>
              <a:t>Ateş Böceklerinin Işık Yoğunluğunun Hesaplanması</a:t>
            </a:r>
            <a:r>
              <a:rPr dirty="0">
                <a:solidFill>
                  <a:schemeClr val="accent1">
                    <a:lumMod val="75000"/>
                  </a:schemeClr>
                </a:solidFill>
              </a:rPr>
              <a:t/>
            </a:r>
            <a:br>
              <a:rPr dirty="0">
                <a:solidFill>
                  <a:schemeClr val="accent1">
                    <a:lumMod val="75000"/>
                  </a:schemeClr>
                </a:solidFill>
              </a:rPr>
            </a:br>
            <a:r>
              <a:rPr lang="tr-TR" sz="1050" b="0" strike="noStrike" spc="-1" dirty="0">
                <a:solidFill>
                  <a:schemeClr val="accent1">
                    <a:lumMod val="75000"/>
                  </a:schemeClr>
                </a:solidFill>
                <a:latin typeface="Times New Roman"/>
              </a:rPr>
              <a:t>                                                                                                                                                                              </a:t>
            </a:r>
            <a:r>
              <a:rPr dirty="0">
                <a:solidFill>
                  <a:schemeClr val="accent1">
                    <a:lumMod val="75000"/>
                  </a:schemeClr>
                </a:solidFill>
              </a:rPr>
              <a:t/>
            </a:r>
            <a:br>
              <a:rPr dirty="0">
                <a:solidFill>
                  <a:schemeClr val="accent1">
                    <a:lumMod val="75000"/>
                  </a:schemeClr>
                </a:solidFill>
              </a:rPr>
            </a:br>
            <a:r>
              <a:rPr dirty="0">
                <a:solidFill>
                  <a:schemeClr val="accent1">
                    <a:lumMod val="75000"/>
                  </a:schemeClr>
                </a:solidFill>
              </a:rPr>
              <a:t/>
            </a:r>
            <a:br>
              <a:rPr dirty="0">
                <a:solidFill>
                  <a:schemeClr val="accent1">
                    <a:lumMod val="75000"/>
                  </a:schemeClr>
                </a:solidFill>
              </a:rPr>
            </a:br>
            <a:endParaRPr lang="tr-TR" sz="1050" b="0" strike="noStrike" spc="-1" dirty="0">
              <a:solidFill>
                <a:schemeClr val="accent1">
                  <a:lumMod val="75000"/>
                </a:schemeClr>
              </a:solidFill>
              <a:latin typeface="Times New Roman"/>
            </a:endParaRPr>
          </a:p>
        </p:txBody>
      </p:sp>
      <p:sp>
        <p:nvSpPr>
          <p:cNvPr id="52" name="TextShape 2"/>
          <p:cNvSpPr txBox="1"/>
          <p:nvPr/>
        </p:nvSpPr>
        <p:spPr>
          <a:xfrm>
            <a:off x="1620000" y="1368000"/>
            <a:ext cx="8100000" cy="3966000"/>
          </a:xfrm>
          <a:prstGeom prst="rect">
            <a:avLst/>
          </a:prstGeom>
          <a:noFill/>
          <a:ln>
            <a:noFill/>
          </a:ln>
        </p:spPr>
        <p:txBody>
          <a:bodyPr lIns="0" tIns="0" rIns="0" bIns="0">
            <a:noAutofit/>
          </a:bodyPr>
          <a:lstStyle/>
          <a:p>
            <a:pPr marL="432000" indent="-324000" algn="just">
              <a:spcAft>
                <a:spcPts val="1060"/>
              </a:spcAft>
              <a:buClr>
                <a:srgbClr val="0066FF"/>
              </a:buClr>
              <a:buSzPct val="40000"/>
              <a:buFont typeface="Wingdings" charset="2"/>
              <a:buChar char=""/>
            </a:pPr>
            <a:r>
              <a:rPr lang="tr-TR" sz="2000" spc="-1" dirty="0">
                <a:solidFill>
                  <a:srgbClr val="050505"/>
                </a:solidFill>
                <a:latin typeface="Cambria" panose="02040503050406030204" pitchFamily="18" charset="0"/>
                <a:ea typeface="Cambria" panose="02040503050406030204" pitchFamily="18" charset="0"/>
              </a:rPr>
              <a:t>Işık yoğunluğu </a:t>
            </a:r>
            <a:r>
              <a:rPr lang="tr-TR" sz="2000" spc="-1" dirty="0" smtClean="0">
                <a:solidFill>
                  <a:srgbClr val="050505"/>
                </a:solidFill>
                <a:latin typeface="Cambria" panose="02040503050406030204" pitchFamily="18" charset="0"/>
                <a:ea typeface="Cambria" panose="02040503050406030204" pitchFamily="18" charset="0"/>
              </a:rPr>
              <a:t>I(r) </a:t>
            </a:r>
            <a:r>
              <a:rPr lang="tr-TR" sz="2000" spc="-1" dirty="0">
                <a:solidFill>
                  <a:srgbClr val="050505"/>
                </a:solidFill>
                <a:latin typeface="Cambria" panose="02040503050406030204" pitchFamily="18" charset="0"/>
                <a:ea typeface="Cambria" panose="02040503050406030204" pitchFamily="18" charset="0"/>
              </a:rPr>
              <a:t>ters kare kanununa göre değişir.</a:t>
            </a:r>
          </a:p>
          <a:p>
            <a:pPr marL="432000" indent="-324000" algn="just">
              <a:spcAft>
                <a:spcPts val="1060"/>
              </a:spcAft>
              <a:buClr>
                <a:srgbClr val="0066FF"/>
              </a:buClr>
              <a:buSzPct val="40000"/>
              <a:buFont typeface="Wingdings" charset="2"/>
              <a:buChar char=""/>
            </a:pPr>
            <a:r>
              <a:rPr lang="tr-TR" sz="2000" dirty="0">
                <a:latin typeface="Cambria" panose="02040503050406030204" pitchFamily="18" charset="0"/>
                <a:ea typeface="Cambria" panose="02040503050406030204" pitchFamily="18" charset="0"/>
              </a:rPr>
              <a:t>Buna göre mesafe (r) arttıkça ışık yoğunluğu azalır. Yani I değeri r2 ye ters orantılı olarak ifade edilir. Ek olarak hava ışığı emer böylece mesafe arttıkça ışık yoğunluğu düşer. </a:t>
            </a:r>
            <a:endParaRPr lang="tr-TR" sz="2000" spc="-1" dirty="0">
              <a:solidFill>
                <a:srgbClr val="050505"/>
              </a:solidFill>
              <a:latin typeface="Cambria" panose="02040503050406030204" pitchFamily="18" charset="0"/>
              <a:ea typeface="Cambria" panose="02040503050406030204" pitchFamily="18" charset="0"/>
            </a:endParaRPr>
          </a:p>
          <a:p>
            <a:pPr marL="432000" indent="-324000">
              <a:spcAft>
                <a:spcPts val="1060"/>
              </a:spcAft>
              <a:buClr>
                <a:srgbClr val="0066FF"/>
              </a:buClr>
              <a:buSzPct val="40000"/>
              <a:buFont typeface="Wingdings" charset="2"/>
              <a:buChar char=""/>
            </a:pPr>
            <a:endParaRPr lang="tr-TR" sz="2000" b="0" strike="noStrike" spc="-1" dirty="0" smtClean="0">
              <a:solidFill>
                <a:srgbClr val="050505"/>
              </a:solidFill>
              <a:latin typeface="Cambria" panose="02040503050406030204" pitchFamily="18" charset="0"/>
              <a:ea typeface="Cambria" panose="02040503050406030204" pitchFamily="18" charset="0"/>
            </a:endParaRPr>
          </a:p>
          <a:p>
            <a:pPr marL="432000" indent="-324000" algn="just">
              <a:spcAft>
                <a:spcPts val="1060"/>
              </a:spcAft>
              <a:buClr>
                <a:srgbClr val="0066FF"/>
              </a:buClr>
              <a:buSzPct val="40000"/>
              <a:buFont typeface="Wingdings" charset="2"/>
              <a:buChar char=""/>
            </a:pPr>
            <a:endParaRPr lang="tr-TR" sz="2000" spc="-1" dirty="0">
              <a:solidFill>
                <a:srgbClr val="050505"/>
              </a:solidFill>
              <a:latin typeface="Cambria" panose="02040503050406030204" pitchFamily="18" charset="0"/>
              <a:ea typeface="Cambria" panose="02040503050406030204" pitchFamily="18" charset="0"/>
            </a:endParaRPr>
          </a:p>
          <a:p>
            <a:pPr marL="432000" indent="-324000" algn="just">
              <a:spcAft>
                <a:spcPts val="1060"/>
              </a:spcAft>
              <a:buClr>
                <a:srgbClr val="0066FF"/>
              </a:buClr>
              <a:buSzPct val="40000"/>
              <a:buFont typeface="Wingdings" charset="2"/>
              <a:buChar char=""/>
            </a:pPr>
            <a:r>
              <a:rPr lang="tr-TR" sz="2000" spc="-1" dirty="0">
                <a:solidFill>
                  <a:srgbClr val="050505"/>
                </a:solidFill>
                <a:latin typeface="Cambria" panose="02040503050406030204" pitchFamily="18" charset="0"/>
                <a:ea typeface="Cambria" panose="02040503050406030204" pitchFamily="18" charset="0"/>
              </a:rPr>
              <a:t>I</a:t>
            </a:r>
            <a:r>
              <a:rPr lang="tr-TR" sz="2000" spc="-1" baseline="-33000" dirty="0">
                <a:solidFill>
                  <a:srgbClr val="050505"/>
                </a:solidFill>
                <a:latin typeface="Cambria" panose="02040503050406030204" pitchFamily="18" charset="0"/>
                <a:ea typeface="Cambria" panose="02040503050406030204" pitchFamily="18" charset="0"/>
              </a:rPr>
              <a:t>0 </a:t>
            </a:r>
            <a:r>
              <a:rPr lang="tr-TR" sz="2000" spc="-1" dirty="0">
                <a:solidFill>
                  <a:srgbClr val="050505"/>
                </a:solidFill>
                <a:latin typeface="Cambria" panose="02040503050406030204" pitchFamily="18" charset="0"/>
                <a:ea typeface="Cambria" panose="02040503050406030204" pitchFamily="18" charset="0"/>
              </a:rPr>
              <a:t>, başlangıçta ki ışık yoğunluğunu</a:t>
            </a:r>
          </a:p>
          <a:p>
            <a:pPr marL="108000" algn="just">
              <a:spcAft>
                <a:spcPts val="1060"/>
              </a:spcAft>
              <a:buClr>
                <a:srgbClr val="0066FF"/>
              </a:buClr>
              <a:buSzPct val="40000"/>
            </a:pPr>
            <a:r>
              <a:rPr lang="tr-TR" sz="2000" spc="-1" dirty="0">
                <a:solidFill>
                  <a:srgbClr val="050505"/>
                </a:solidFill>
                <a:latin typeface="Cambria" panose="02040503050406030204" pitchFamily="18" charset="0"/>
                <a:ea typeface="Cambria" panose="02040503050406030204" pitchFamily="18" charset="0"/>
              </a:rPr>
              <a:t>     temsil eder.</a:t>
            </a:r>
          </a:p>
          <a:p>
            <a:pPr marL="432000" indent="-324000" algn="just">
              <a:spcAft>
                <a:spcPts val="1060"/>
              </a:spcAft>
              <a:buClr>
                <a:srgbClr val="0066FF"/>
              </a:buClr>
              <a:buSzPct val="40000"/>
              <a:buFont typeface="Wingdings" charset="2"/>
              <a:buChar char=""/>
            </a:pPr>
            <a:endParaRPr lang="tr-TR" sz="2000" b="0" strike="noStrike" spc="-1" dirty="0">
              <a:solidFill>
                <a:srgbClr val="050505"/>
              </a:solidFill>
              <a:latin typeface="Cambria" panose="02040503050406030204" pitchFamily="18" charset="0"/>
              <a:ea typeface="Cambria" panose="02040503050406030204" pitchFamily="18" charset="0"/>
            </a:endParaRPr>
          </a:p>
        </p:txBody>
      </p:sp>
      <p:pic>
        <p:nvPicPr>
          <p:cNvPr id="54" name="Picture 53"/>
          <p:cNvPicPr/>
          <p:nvPr/>
        </p:nvPicPr>
        <p:blipFill>
          <a:blip r:embed="rId3"/>
          <a:stretch/>
        </p:blipFill>
        <p:spPr>
          <a:xfrm>
            <a:off x="2846743" y="2894636"/>
            <a:ext cx="2147010" cy="635970"/>
          </a:xfrm>
          <a:prstGeom prst="rect">
            <a:avLst/>
          </a:prstGeom>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6172" y="2637958"/>
            <a:ext cx="3123909" cy="2373880"/>
          </a:xfrm>
          <a:prstGeom prst="rect">
            <a:avLst/>
          </a:prstGeom>
          <a:effectLst>
            <a:softEdge rad="3175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1620000" y="216000"/>
            <a:ext cx="8100000" cy="936000"/>
          </a:xfrm>
          <a:prstGeom prst="rect">
            <a:avLst/>
          </a:prstGeom>
          <a:noFill/>
          <a:ln>
            <a:noFill/>
          </a:ln>
        </p:spPr>
        <p:txBody>
          <a:bodyPr lIns="0" tIns="0" rIns="0" bIns="0" anchor="ctr">
            <a:normAutofit/>
          </a:bodyPr>
          <a:lstStyle/>
          <a:p>
            <a:pPr algn="ctr"/>
            <a:r>
              <a:rPr lang="tr-TR" sz="3300" b="0" strike="noStrike" spc="-1" dirty="0">
                <a:solidFill>
                  <a:schemeClr val="accent1">
                    <a:lumMod val="75000"/>
                  </a:schemeClr>
                </a:solidFill>
                <a:latin typeface="Times New Roman"/>
              </a:rPr>
              <a:t>Ateş Böceklerinin Çekiciliğinin Hesaplanması</a:t>
            </a:r>
            <a:r>
              <a:rPr dirty="0">
                <a:solidFill>
                  <a:schemeClr val="accent1">
                    <a:lumMod val="75000"/>
                  </a:schemeClr>
                </a:solidFill>
              </a:rPr>
              <a:t/>
            </a:r>
            <a:br>
              <a:rPr dirty="0">
                <a:solidFill>
                  <a:schemeClr val="accent1">
                    <a:lumMod val="75000"/>
                  </a:schemeClr>
                </a:solidFill>
              </a:rPr>
            </a:br>
            <a:r>
              <a:rPr lang="tr-TR" sz="1050" b="0" strike="noStrike" spc="-1" dirty="0">
                <a:solidFill>
                  <a:schemeClr val="accent1">
                    <a:lumMod val="75000"/>
                  </a:schemeClr>
                </a:solidFill>
                <a:latin typeface="Times New Roman"/>
              </a:rPr>
              <a:t>                                                                                                                                                                             </a:t>
            </a:r>
          </a:p>
        </p:txBody>
      </p:sp>
      <p:sp>
        <p:nvSpPr>
          <p:cNvPr id="56" name="TextShape 2"/>
          <p:cNvSpPr txBox="1"/>
          <p:nvPr/>
        </p:nvSpPr>
        <p:spPr>
          <a:xfrm>
            <a:off x="1620000" y="1319760"/>
            <a:ext cx="8064000" cy="2383560"/>
          </a:xfrm>
          <a:prstGeom prst="rect">
            <a:avLst/>
          </a:prstGeom>
          <a:noFill/>
          <a:ln>
            <a:noFill/>
          </a:ln>
        </p:spPr>
        <p:txBody>
          <a:bodyPr lIns="0" tIns="0" rIns="0" bIns="0">
            <a:normAutofit fontScale="92500" lnSpcReduction="20000"/>
          </a:bodyPr>
          <a:lstStyle/>
          <a:p>
            <a:pPr marL="432000" indent="-324000">
              <a:spcAft>
                <a:spcPts val="1060"/>
              </a:spcAft>
              <a:buClr>
                <a:srgbClr val="0066FF"/>
              </a:buClr>
              <a:buSzPct val="40000"/>
              <a:buFont typeface="Wingdings" charset="2"/>
              <a:buChar char=""/>
            </a:pPr>
            <a:r>
              <a:rPr lang="tr-TR" sz="2200" b="0" strike="noStrike" spc="-1" dirty="0">
                <a:solidFill>
                  <a:srgbClr val="050505"/>
                </a:solidFill>
                <a:latin typeface="Cambria" panose="02040503050406030204" pitchFamily="18" charset="0"/>
                <a:ea typeface="Cambria" panose="02040503050406030204" pitchFamily="18" charset="0"/>
              </a:rPr>
              <a:t>Ateş böceklerinin çekiciliği diğer ateş böcekleri tarafından görülen ışık yoğunluğu ile doğru orantılı olduğundan çekicilik fonksiyonu aşağıdaki şekilde ifade edilebilir : </a:t>
            </a:r>
          </a:p>
          <a:p>
            <a:pPr marL="432000" indent="-324000">
              <a:spcAft>
                <a:spcPts val="1060"/>
              </a:spcAft>
              <a:buClr>
                <a:srgbClr val="0066FF"/>
              </a:buClr>
              <a:buSzPct val="40000"/>
              <a:buFont typeface="Wingdings" charset="2"/>
              <a:buChar char=""/>
            </a:pPr>
            <a:endParaRPr lang="tr-TR" sz="2000" b="0" strike="noStrike" spc="-1" dirty="0">
              <a:solidFill>
                <a:srgbClr val="050505"/>
              </a:solidFill>
              <a:latin typeface="Cambria" panose="02040503050406030204" pitchFamily="18" charset="0"/>
              <a:ea typeface="Cambria" panose="02040503050406030204" pitchFamily="18" charset="0"/>
            </a:endParaRPr>
          </a:p>
          <a:p>
            <a:pPr marL="432000" indent="-324000">
              <a:spcAft>
                <a:spcPts val="1060"/>
              </a:spcAft>
              <a:buClr>
                <a:srgbClr val="0066FF"/>
              </a:buClr>
              <a:buSzPct val="40000"/>
              <a:buFont typeface="Wingdings" charset="2"/>
              <a:buChar char=""/>
            </a:pPr>
            <a:endParaRPr lang="tr-TR" sz="2000" b="0" strike="noStrike" spc="-1" dirty="0">
              <a:solidFill>
                <a:srgbClr val="050505"/>
              </a:solidFill>
              <a:latin typeface="Cambria" panose="02040503050406030204" pitchFamily="18" charset="0"/>
              <a:ea typeface="Cambria" panose="02040503050406030204" pitchFamily="18" charset="0"/>
            </a:endParaRPr>
          </a:p>
          <a:p>
            <a:pPr marL="432000" indent="-324000">
              <a:spcAft>
                <a:spcPts val="1060"/>
              </a:spcAft>
              <a:buClr>
                <a:srgbClr val="0066FF"/>
              </a:buClr>
              <a:buSzPct val="40000"/>
              <a:buFont typeface="Wingdings" charset="2"/>
              <a:buChar char=""/>
            </a:pPr>
            <a:endParaRPr lang="tr-TR" sz="2000" b="0" strike="noStrike" spc="-1" dirty="0">
              <a:solidFill>
                <a:srgbClr val="050505"/>
              </a:solidFill>
              <a:latin typeface="Cambria" panose="02040503050406030204" pitchFamily="18" charset="0"/>
              <a:ea typeface="Cambria" panose="02040503050406030204" pitchFamily="18" charset="0"/>
            </a:endParaRPr>
          </a:p>
          <a:p>
            <a:r>
              <a:rPr lang="tr-TR" sz="2000" spc="-1" dirty="0">
                <a:solidFill>
                  <a:srgbClr val="050505"/>
                </a:solidFill>
                <a:latin typeface="Cambria" panose="02040503050406030204" pitchFamily="18" charset="0"/>
                <a:ea typeface="Cambria" panose="02040503050406030204" pitchFamily="18" charset="0"/>
              </a:rPr>
              <a:t> </a:t>
            </a:r>
            <a:endParaRPr lang="tr-TR" sz="2100" b="0" strike="noStrike" spc="-1" dirty="0">
              <a:solidFill>
                <a:srgbClr val="050505"/>
              </a:solidFill>
              <a:latin typeface="Arial"/>
            </a:endParaRPr>
          </a:p>
        </p:txBody>
      </p:sp>
      <p:pic>
        <p:nvPicPr>
          <p:cNvPr id="57" name="Picture 56"/>
          <p:cNvPicPr/>
          <p:nvPr/>
        </p:nvPicPr>
        <p:blipFill>
          <a:blip r:embed="rId3"/>
          <a:stretch/>
        </p:blipFill>
        <p:spPr>
          <a:xfrm rot="20400">
            <a:off x="2394957" y="2062630"/>
            <a:ext cx="2203107" cy="701877"/>
          </a:xfrm>
          <a:prstGeom prst="rect">
            <a:avLst/>
          </a:prstGeom>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2969" y="2511540"/>
            <a:ext cx="2666315" cy="2375113"/>
          </a:xfrm>
          <a:prstGeom prst="rect">
            <a:avLst/>
          </a:prstGeom>
        </p:spPr>
      </p:pic>
      <p:sp>
        <p:nvSpPr>
          <p:cNvPr id="3" name="TextBox 2"/>
          <p:cNvSpPr txBox="1"/>
          <p:nvPr/>
        </p:nvSpPr>
        <p:spPr>
          <a:xfrm>
            <a:off x="1620000" y="2754879"/>
            <a:ext cx="5087341" cy="2246769"/>
          </a:xfrm>
          <a:prstGeom prst="rect">
            <a:avLst/>
          </a:prstGeom>
          <a:noFill/>
        </p:spPr>
        <p:txBody>
          <a:bodyPr wrap="square" rtlCol="0">
            <a:spAutoFit/>
          </a:bodyPr>
          <a:lstStyle/>
          <a:p>
            <a:pPr marL="342900" indent="-342900">
              <a:buFont typeface="Arial" panose="020B0604020202020204" pitchFamily="34" charset="0"/>
              <a:buChar char="•"/>
            </a:pPr>
            <a:r>
              <a:rPr lang="tr-TR" sz="2000" dirty="0">
                <a:latin typeface="Cambria" panose="02040503050406030204" pitchFamily="18" charset="0"/>
                <a:ea typeface="Cambria" panose="02040503050406030204" pitchFamily="18" charset="0"/>
              </a:rPr>
              <a:t>Çekicilik, uzaklığın karesine, sabit ışık emilim katsayısına ve başlangıç değerine bağlıdır</a:t>
            </a:r>
            <a:r>
              <a:rPr lang="tr-TR" sz="2000" dirty="0" smtClean="0">
                <a:latin typeface="Cambria" panose="02040503050406030204" pitchFamily="18" charset="0"/>
                <a:ea typeface="Cambria" panose="02040503050406030204" pitchFamily="18" charset="0"/>
              </a:rPr>
              <a:t>.</a:t>
            </a:r>
            <a:endParaRPr lang="tr-TR" sz="2000" b="1" spc="-1" dirty="0">
              <a:solidFill>
                <a:srgbClr val="050505"/>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tr-TR" sz="2000" b="1" i="1" spc="-1" dirty="0">
                <a:solidFill>
                  <a:srgbClr val="050505"/>
                </a:solidFill>
                <a:latin typeface="Cambria" panose="02040503050406030204" pitchFamily="18" charset="0"/>
                <a:ea typeface="Cambria" panose="02040503050406030204" pitchFamily="18" charset="0"/>
              </a:rPr>
              <a:t>β</a:t>
            </a:r>
            <a:r>
              <a:rPr lang="tr-TR" sz="2000" b="1" i="1" spc="-1" baseline="-33000" dirty="0">
                <a:solidFill>
                  <a:srgbClr val="050505"/>
                </a:solidFill>
                <a:latin typeface="Cambria" panose="02040503050406030204" pitchFamily="18" charset="0"/>
                <a:ea typeface="Cambria" panose="02040503050406030204" pitchFamily="18" charset="0"/>
              </a:rPr>
              <a:t>0</a:t>
            </a:r>
            <a:r>
              <a:rPr lang="tr-TR" sz="2000" spc="-1" baseline="-33000" dirty="0">
                <a:solidFill>
                  <a:srgbClr val="050505"/>
                </a:solidFill>
                <a:latin typeface="Cambria" panose="02040503050406030204" pitchFamily="18" charset="0"/>
                <a:ea typeface="Cambria" panose="02040503050406030204" pitchFamily="18" charset="0"/>
              </a:rPr>
              <a:t> </a:t>
            </a:r>
            <a:r>
              <a:rPr lang="tr-TR" sz="2000" spc="-1" dirty="0">
                <a:solidFill>
                  <a:srgbClr val="050505"/>
                </a:solidFill>
                <a:latin typeface="Cambria" panose="02040503050406030204" pitchFamily="18" charset="0"/>
                <a:ea typeface="Cambria" panose="02040503050406030204" pitchFamily="18" charset="0"/>
              </a:rPr>
              <a:t>iki ateş böceğinin arasındaki uzaklığın sıfır olduğu andaki çekiciliği olup genellikle </a:t>
            </a:r>
            <a:r>
              <a:rPr lang="tr-TR" sz="2000" b="1" spc="-1" dirty="0">
                <a:solidFill>
                  <a:srgbClr val="050505"/>
                </a:solidFill>
                <a:latin typeface="Cambria" panose="02040503050406030204" pitchFamily="18" charset="0"/>
                <a:ea typeface="Cambria" panose="02040503050406030204" pitchFamily="18" charset="0"/>
              </a:rPr>
              <a:t>β</a:t>
            </a:r>
            <a:r>
              <a:rPr lang="tr-TR" sz="2000" b="1" spc="-1" baseline="-33000" dirty="0">
                <a:solidFill>
                  <a:srgbClr val="050505"/>
                </a:solidFill>
                <a:latin typeface="Cambria" panose="02040503050406030204" pitchFamily="18" charset="0"/>
                <a:ea typeface="Cambria" panose="02040503050406030204" pitchFamily="18" charset="0"/>
              </a:rPr>
              <a:t>0</a:t>
            </a:r>
            <a:r>
              <a:rPr lang="tr-TR" sz="2000" spc="-1" dirty="0">
                <a:solidFill>
                  <a:srgbClr val="050505"/>
                </a:solidFill>
                <a:latin typeface="Cambria" panose="02040503050406030204" pitchFamily="18" charset="0"/>
                <a:ea typeface="Cambria" panose="02040503050406030204" pitchFamily="18" charset="0"/>
              </a:rPr>
              <a:t> </a:t>
            </a:r>
            <a:r>
              <a:rPr lang="tr-TR" sz="2000" b="1" spc="-1" dirty="0">
                <a:solidFill>
                  <a:srgbClr val="050505"/>
                </a:solidFill>
                <a:latin typeface="Cambria" panose="02040503050406030204" pitchFamily="18" charset="0"/>
                <a:ea typeface="Cambria" panose="02040503050406030204" pitchFamily="18" charset="0"/>
              </a:rPr>
              <a:t>= 1 </a:t>
            </a:r>
            <a:r>
              <a:rPr lang="tr-TR" sz="2000" spc="-1" dirty="0">
                <a:solidFill>
                  <a:srgbClr val="050505"/>
                </a:solidFill>
                <a:latin typeface="Cambria" panose="02040503050406030204" pitchFamily="18" charset="0"/>
                <a:ea typeface="Cambria" panose="02040503050406030204" pitchFamily="18" charset="0"/>
              </a:rPr>
              <a:t>değerini almaktadır. </a:t>
            </a:r>
          </a:p>
          <a:p>
            <a:pPr marL="342900" indent="-342900">
              <a:buFont typeface="Arial" panose="020B0604020202020204" pitchFamily="34" charset="0"/>
              <a:buChar char="•"/>
            </a:pPr>
            <a:r>
              <a:rPr lang="tr-TR" sz="2000" b="1" i="1" spc="-1" dirty="0">
                <a:solidFill>
                  <a:srgbClr val="050505"/>
                </a:solidFill>
                <a:latin typeface="Cambria" panose="02040503050406030204" pitchFamily="18" charset="0"/>
                <a:ea typeface="Cambria" panose="02040503050406030204" pitchFamily="18" charset="0"/>
              </a:rPr>
              <a:t>γ</a:t>
            </a:r>
            <a:r>
              <a:rPr lang="tr-TR" sz="2000" b="1" spc="-1" dirty="0">
                <a:solidFill>
                  <a:srgbClr val="050505"/>
                </a:solidFill>
                <a:latin typeface="Cambria" panose="02040503050406030204" pitchFamily="18" charset="0"/>
                <a:ea typeface="Cambria" panose="02040503050406030204" pitchFamily="18" charset="0"/>
              </a:rPr>
              <a:t> </a:t>
            </a:r>
            <a:r>
              <a:rPr lang="tr-TR" sz="2000" spc="-1" dirty="0">
                <a:solidFill>
                  <a:srgbClr val="050505"/>
                </a:solidFill>
                <a:latin typeface="Cambria" panose="02040503050406030204" pitchFamily="18" charset="0"/>
                <a:ea typeface="Cambria" panose="02040503050406030204" pitchFamily="18" charset="0"/>
              </a:rPr>
              <a:t>ise ışık emilim katsayısıdır ve sabittir.</a:t>
            </a: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5999" y="1935751"/>
            <a:ext cx="1334320" cy="88954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1620000" y="216000"/>
            <a:ext cx="8100000" cy="936000"/>
          </a:xfrm>
          <a:prstGeom prst="rect">
            <a:avLst/>
          </a:prstGeom>
          <a:noFill/>
          <a:ln>
            <a:noFill/>
          </a:ln>
        </p:spPr>
        <p:txBody>
          <a:bodyPr lIns="0" tIns="0" rIns="0" bIns="0" anchor="ctr">
            <a:normAutofit/>
          </a:bodyPr>
          <a:lstStyle/>
          <a:p>
            <a:pPr algn="ctr"/>
            <a:r>
              <a:rPr lang="tr-TR" sz="3300" b="0" strike="noStrike" spc="-1" dirty="0">
                <a:solidFill>
                  <a:schemeClr val="accent1">
                    <a:lumMod val="75000"/>
                  </a:schemeClr>
                </a:solidFill>
                <a:latin typeface="Times New Roman"/>
              </a:rPr>
              <a:t>Uzaklık</a:t>
            </a:r>
            <a:endParaRPr lang="tr-TR" sz="1050" b="0" strike="noStrike" spc="-1" dirty="0">
              <a:solidFill>
                <a:schemeClr val="accent1">
                  <a:lumMod val="75000"/>
                </a:schemeClr>
              </a:solidFill>
              <a:latin typeface="Times New Roman"/>
            </a:endParaRPr>
          </a:p>
        </p:txBody>
      </p:sp>
      <p:sp>
        <p:nvSpPr>
          <p:cNvPr id="59" name="TextShape 2"/>
          <p:cNvSpPr txBox="1"/>
          <p:nvPr/>
        </p:nvSpPr>
        <p:spPr>
          <a:xfrm>
            <a:off x="1512000" y="1440000"/>
            <a:ext cx="8100000" cy="3554910"/>
          </a:xfrm>
          <a:prstGeom prst="rect">
            <a:avLst/>
          </a:prstGeom>
          <a:noFill/>
          <a:ln>
            <a:noFill/>
          </a:ln>
        </p:spPr>
        <p:txBody>
          <a:bodyPr lIns="0" tIns="0" rIns="0" bIns="0">
            <a:normAutofit fontScale="97000"/>
          </a:bodyPr>
          <a:lstStyle/>
          <a:p>
            <a:pPr marL="432000" indent="-324000" algn="just">
              <a:spcAft>
                <a:spcPts val="1060"/>
              </a:spcAft>
              <a:buClr>
                <a:srgbClr val="0066FF"/>
              </a:buClr>
              <a:buSzPct val="40000"/>
              <a:buFont typeface="Wingdings" charset="2"/>
              <a:buChar char=""/>
            </a:pPr>
            <a:r>
              <a:rPr lang="tr-TR" sz="2500" i="1" dirty="0">
                <a:latin typeface="Cambria" panose="02040503050406030204" pitchFamily="18" charset="0"/>
                <a:ea typeface="Cambria" panose="02040503050406030204" pitchFamily="18" charset="0"/>
              </a:rPr>
              <a:t>i</a:t>
            </a:r>
            <a:r>
              <a:rPr lang="tr-TR" sz="2500" dirty="0">
                <a:latin typeface="Cambria" panose="02040503050406030204" pitchFamily="18" charset="0"/>
                <a:ea typeface="Cambria" panose="02040503050406030204" pitchFamily="18" charset="0"/>
              </a:rPr>
              <a:t> ve </a:t>
            </a:r>
            <a:r>
              <a:rPr lang="tr-TR" sz="2500" i="1" dirty="0">
                <a:latin typeface="Cambria" panose="02040503050406030204" pitchFamily="18" charset="0"/>
                <a:ea typeface="Cambria" panose="02040503050406030204" pitchFamily="18" charset="0"/>
              </a:rPr>
              <a:t>j</a:t>
            </a:r>
            <a:r>
              <a:rPr lang="tr-TR" sz="2500" dirty="0">
                <a:latin typeface="Cambria" panose="02040503050406030204" pitchFamily="18" charset="0"/>
                <a:ea typeface="Cambria" panose="02040503050406030204" pitchFamily="18" charset="0"/>
              </a:rPr>
              <a:t> iki ateş böceği ve iki boyutlu </a:t>
            </a:r>
            <a:r>
              <a:rPr lang="tr-TR" sz="2500" dirty="0" smtClean="0">
                <a:latin typeface="Cambria" panose="02040503050406030204" pitchFamily="18" charset="0"/>
                <a:ea typeface="Cambria" panose="02040503050406030204" pitchFamily="18" charset="0"/>
              </a:rPr>
              <a:t>düzlemde ki uzaklık formülü aşağıda ki Öklid Bağıntısıyla hesaplanır:</a:t>
            </a:r>
            <a:endParaRPr lang="tr-TR" sz="2500" b="0" strike="noStrike" spc="-1" dirty="0">
              <a:solidFill>
                <a:srgbClr val="050505"/>
              </a:solidFill>
              <a:latin typeface="Cambria" panose="02040503050406030204" pitchFamily="18" charset="0"/>
              <a:ea typeface="Cambria" panose="02040503050406030204" pitchFamily="18" charset="0"/>
            </a:endParaRPr>
          </a:p>
          <a:p>
            <a:pPr marL="432000" indent="-324000" algn="just">
              <a:spcAft>
                <a:spcPts val="1060"/>
              </a:spcAft>
              <a:buClr>
                <a:srgbClr val="0066FF"/>
              </a:buClr>
              <a:buSzPct val="40000"/>
              <a:buFont typeface="Wingdings" charset="2"/>
              <a:buChar char=""/>
            </a:pPr>
            <a:endParaRPr lang="tr-TR" sz="2500" b="0" strike="noStrike" spc="-1" dirty="0">
              <a:solidFill>
                <a:srgbClr val="050505"/>
              </a:solidFill>
              <a:latin typeface="Cambria" panose="02040503050406030204" pitchFamily="18" charset="0"/>
              <a:ea typeface="Cambria" panose="02040503050406030204" pitchFamily="18" charset="0"/>
            </a:endParaRPr>
          </a:p>
          <a:p>
            <a:pPr marL="432000" indent="-324000" algn="just">
              <a:spcAft>
                <a:spcPts val="1060"/>
              </a:spcAft>
              <a:buClr>
                <a:srgbClr val="0066FF"/>
              </a:buClr>
              <a:buSzPct val="40000"/>
              <a:buFont typeface="Wingdings" charset="2"/>
              <a:buChar char=""/>
            </a:pPr>
            <a:endParaRPr lang="tr-TR" sz="2500" b="0" strike="noStrike" spc="-1" dirty="0">
              <a:solidFill>
                <a:srgbClr val="050505"/>
              </a:solidFill>
              <a:latin typeface="Cambria" panose="02040503050406030204" pitchFamily="18" charset="0"/>
              <a:ea typeface="Cambria" panose="02040503050406030204" pitchFamily="18" charset="0"/>
            </a:endParaRPr>
          </a:p>
          <a:p>
            <a:pPr marL="432000" indent="-324000" algn="just">
              <a:spcAft>
                <a:spcPts val="1060"/>
              </a:spcAft>
              <a:buClr>
                <a:srgbClr val="0066FF"/>
              </a:buClr>
              <a:buSzPct val="40000"/>
              <a:buFont typeface="Wingdings" charset="2"/>
              <a:buChar char=""/>
            </a:pPr>
            <a:endParaRPr lang="tr-TR" sz="2500" b="0" strike="noStrike" spc="-1" dirty="0">
              <a:solidFill>
                <a:srgbClr val="050505"/>
              </a:solidFill>
              <a:latin typeface="Cambria" panose="02040503050406030204" pitchFamily="18" charset="0"/>
              <a:ea typeface="Cambria" panose="02040503050406030204" pitchFamily="18" charset="0"/>
            </a:endParaRPr>
          </a:p>
          <a:p>
            <a:pPr marL="432000" indent="-324000" algn="just">
              <a:spcAft>
                <a:spcPts val="1060"/>
              </a:spcAft>
              <a:buClr>
                <a:srgbClr val="0066FF"/>
              </a:buClr>
              <a:buSzPct val="40000"/>
              <a:buFont typeface="Wingdings" charset="2"/>
              <a:buChar char=""/>
            </a:pPr>
            <a:r>
              <a:rPr lang="tr-TR" sz="2500" dirty="0">
                <a:latin typeface="Cambria" panose="02040503050406030204" pitchFamily="18" charset="0"/>
                <a:ea typeface="Cambria" panose="02040503050406030204" pitchFamily="18" charset="0"/>
              </a:rPr>
              <a:t>Uzaklık, ışık yoğunluğunu ve çekiciliği etkileyip ateş böceklerinin yönünü tayin ettiği için önem arz etmektedir. </a:t>
            </a:r>
            <a:endParaRPr lang="tr-TR" sz="2500" spc="-1" dirty="0">
              <a:solidFill>
                <a:srgbClr val="050505"/>
              </a:solidFill>
              <a:latin typeface="Cambria" panose="02040503050406030204" pitchFamily="18" charset="0"/>
              <a:ea typeface="Cambria" panose="02040503050406030204" pitchFamily="18" charset="0"/>
            </a:endParaRPr>
          </a:p>
          <a:p>
            <a:pPr marL="432000" indent="-324000" algn="just">
              <a:spcAft>
                <a:spcPts val="1060"/>
              </a:spcAft>
              <a:buClr>
                <a:srgbClr val="0066FF"/>
              </a:buClr>
              <a:buSzPct val="40000"/>
              <a:buFont typeface="Wingdings" charset="2"/>
              <a:buChar char=""/>
            </a:pPr>
            <a:endParaRPr lang="tr-TR" sz="2100" b="0" strike="noStrike" spc="-1" dirty="0">
              <a:solidFill>
                <a:srgbClr val="050505"/>
              </a:solidFill>
              <a:latin typeface="Arial"/>
            </a:endParaRPr>
          </a:p>
        </p:txBody>
      </p:sp>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CF80C991-0801-4AEF-9864-2285D380532F}"/>
                  </a:ext>
                </a:extLst>
              </p:cNvPr>
              <p:cNvSpPr txBox="1"/>
              <p:nvPr/>
            </p:nvSpPr>
            <p:spPr>
              <a:xfrm>
                <a:off x="2807812" y="2632147"/>
                <a:ext cx="5724375" cy="7186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𝑟</m:t>
                          </m:r>
                        </m:e>
                        <m:sub>
                          <m:r>
                            <a:rPr lang="tr-TR" sz="2000" b="0" i="1" smtClean="0">
                              <a:latin typeface="Cambria Math" panose="02040503050406030204" pitchFamily="18" charset="0"/>
                            </a:rPr>
                            <m:t>𝑖𝑗</m:t>
                          </m:r>
                        </m:sub>
                      </m:sSub>
                      <m:r>
                        <a:rPr lang="tr-TR" sz="2000" b="0" i="1" smtClean="0">
                          <a:latin typeface="Cambria Math" panose="02040503050406030204" pitchFamily="18" charset="0"/>
                        </a:rPr>
                        <m:t>=</m:t>
                      </m:r>
                      <m:d>
                        <m:dPr>
                          <m:begChr m:val="|"/>
                          <m:endChr m:val="|"/>
                          <m:ctrlPr>
                            <a:rPr lang="tr-TR" sz="2000" b="0" i="1" smtClean="0">
                              <a:latin typeface="Cambria Math" panose="02040503050406030204" pitchFamily="18" charset="0"/>
                            </a:rPr>
                          </m:ctrlPr>
                        </m:dPr>
                        <m:e>
                          <m:d>
                            <m:dPr>
                              <m:begChr m:val="|"/>
                              <m:endChr m:val="|"/>
                              <m:ctrlPr>
                                <a:rPr lang="tr-TR" sz="2000" b="0" i="1" smtClean="0">
                                  <a:latin typeface="Cambria Math" panose="02040503050406030204" pitchFamily="18" charset="0"/>
                                </a:rPr>
                              </m:ctrlPr>
                            </m:dPr>
                            <m:e>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𝑋</m:t>
                                  </m:r>
                                </m:e>
                                <m:sub>
                                  <m:r>
                                    <a:rPr lang="tr-TR" sz="2000" b="0" i="1" smtClean="0">
                                      <a:latin typeface="Cambria Math" panose="02040503050406030204" pitchFamily="18" charset="0"/>
                                    </a:rPr>
                                    <m:t>𝑖</m:t>
                                  </m:r>
                                </m:sub>
                              </m:sSub>
                              <m:r>
                                <a:rPr lang="tr-TR" sz="2000" b="0" i="1" smtClean="0">
                                  <a:latin typeface="Cambria Math" panose="02040503050406030204" pitchFamily="18" charset="0"/>
                                </a:rPr>
                                <m:t>−</m:t>
                              </m:r>
                              <m:sSub>
                                <m:sSubPr>
                                  <m:ctrlPr>
                                    <a:rPr lang="tr-TR" sz="2000" b="0" i="1" smtClean="0">
                                      <a:latin typeface="Cambria Math" panose="02040503050406030204" pitchFamily="18" charset="0"/>
                                    </a:rPr>
                                  </m:ctrlPr>
                                </m:sSubPr>
                                <m:e>
                                  <m:r>
                                    <a:rPr lang="tr-TR" sz="2000" b="0" i="1" smtClean="0">
                                      <a:latin typeface="Cambria Math" panose="02040503050406030204" pitchFamily="18" charset="0"/>
                                    </a:rPr>
                                    <m:t>𝑋</m:t>
                                  </m:r>
                                </m:e>
                                <m:sub>
                                  <m:r>
                                    <a:rPr lang="tr-TR" sz="2000" b="0" i="1" smtClean="0">
                                      <a:latin typeface="Cambria Math" panose="02040503050406030204" pitchFamily="18" charset="0"/>
                                    </a:rPr>
                                    <m:t>𝑗</m:t>
                                  </m:r>
                                </m:sub>
                              </m:sSub>
                            </m:e>
                          </m:d>
                        </m:e>
                      </m:d>
                      <m:r>
                        <a:rPr lang="tr-TR" sz="2000" b="0" i="1" smtClean="0">
                          <a:latin typeface="Cambria Math" panose="02040503050406030204" pitchFamily="18" charset="0"/>
                        </a:rPr>
                        <m:t>=</m:t>
                      </m:r>
                      <m:rad>
                        <m:radPr>
                          <m:degHide m:val="on"/>
                          <m:ctrlPr>
                            <a:rPr lang="tr-TR" sz="2000" b="0" i="1" smtClean="0">
                              <a:latin typeface="Cambria Math" panose="02040503050406030204" pitchFamily="18" charset="0"/>
                            </a:rPr>
                          </m:ctrlPr>
                        </m:radPr>
                        <m:deg/>
                        <m:e>
                          <m:sSup>
                            <m:sSupPr>
                              <m:ctrlPr>
                                <a:rPr lang="tr-TR" sz="2000" b="0" i="1" smtClean="0">
                                  <a:latin typeface="Cambria Math" panose="02040503050406030204" pitchFamily="18" charset="0"/>
                                </a:rPr>
                              </m:ctrlPr>
                            </m:sSupPr>
                            <m:e>
                              <m:d>
                                <m:dPr>
                                  <m:ctrlPr>
                                    <a:rPr lang="tr-TR" sz="2000" i="1">
                                      <a:latin typeface="Cambria Math" panose="02040503050406030204" pitchFamily="18" charset="0"/>
                                    </a:rPr>
                                  </m:ctrlPr>
                                </m:dPr>
                                <m:e>
                                  <m:sSub>
                                    <m:sSubPr>
                                      <m:ctrlPr>
                                        <a:rPr lang="tr-TR" sz="2000" i="1">
                                          <a:latin typeface="Cambria Math" panose="02040503050406030204" pitchFamily="18" charset="0"/>
                                        </a:rPr>
                                      </m:ctrlPr>
                                    </m:sSubPr>
                                    <m:e>
                                      <m:r>
                                        <a:rPr lang="tr-TR" sz="2000" i="1">
                                          <a:latin typeface="Cambria Math" panose="02040503050406030204" pitchFamily="18" charset="0"/>
                                        </a:rPr>
                                        <m:t>𝑥</m:t>
                                      </m:r>
                                    </m:e>
                                    <m:sub>
                                      <m:r>
                                        <a:rPr lang="tr-TR" sz="2000" i="1">
                                          <a:latin typeface="Cambria Math" panose="02040503050406030204" pitchFamily="18" charset="0"/>
                                        </a:rPr>
                                        <m:t>𝑖</m:t>
                                      </m:r>
                                    </m:sub>
                                  </m:sSub>
                                  <m:r>
                                    <a:rPr lang="tr-TR" sz="2000" i="1">
                                      <a:latin typeface="Cambria Math" panose="02040503050406030204" pitchFamily="18" charset="0"/>
                                    </a:rPr>
                                    <m:t>−</m:t>
                                  </m:r>
                                  <m:sSub>
                                    <m:sSubPr>
                                      <m:ctrlPr>
                                        <a:rPr lang="tr-TR" sz="2000" i="1">
                                          <a:latin typeface="Cambria Math" panose="02040503050406030204" pitchFamily="18" charset="0"/>
                                        </a:rPr>
                                      </m:ctrlPr>
                                    </m:sSubPr>
                                    <m:e>
                                      <m:r>
                                        <a:rPr lang="tr-TR" sz="2000" i="1">
                                          <a:latin typeface="Cambria Math" panose="02040503050406030204" pitchFamily="18" charset="0"/>
                                        </a:rPr>
                                        <m:t>𝑥</m:t>
                                      </m:r>
                                    </m:e>
                                    <m:sub>
                                      <m:r>
                                        <a:rPr lang="tr-TR" sz="2000" i="1">
                                          <a:latin typeface="Cambria Math" panose="02040503050406030204" pitchFamily="18" charset="0"/>
                                        </a:rPr>
                                        <m:t>𝑗</m:t>
                                      </m:r>
                                    </m:sub>
                                  </m:sSub>
                                </m:e>
                              </m:d>
                            </m:e>
                            <m:sup>
                              <m:r>
                                <a:rPr lang="tr-TR" sz="2000" b="0" i="1" smtClean="0">
                                  <a:latin typeface="Cambria Math" panose="02040503050406030204" pitchFamily="18" charset="0"/>
                                </a:rPr>
                                <m:t>2</m:t>
                              </m:r>
                            </m:sup>
                          </m:sSup>
                          <m:r>
                            <a:rPr lang="tr-TR" sz="2000" b="0" i="1" smtClean="0">
                              <a:latin typeface="Cambria Math" panose="02040503050406030204" pitchFamily="18" charset="0"/>
                            </a:rPr>
                            <m:t>−</m:t>
                          </m:r>
                          <m:sSup>
                            <m:sSupPr>
                              <m:ctrlPr>
                                <a:rPr lang="tr-TR" sz="2000" b="0" i="1" smtClean="0">
                                  <a:latin typeface="Cambria Math" panose="02040503050406030204" pitchFamily="18" charset="0"/>
                                </a:rPr>
                              </m:ctrlPr>
                            </m:sSupPr>
                            <m:e>
                              <m:d>
                                <m:dPr>
                                  <m:ctrlPr>
                                    <a:rPr lang="tr-TR" sz="2000" i="1">
                                      <a:latin typeface="Cambria Math" panose="02040503050406030204" pitchFamily="18" charset="0"/>
                                    </a:rPr>
                                  </m:ctrlPr>
                                </m:dPr>
                                <m:e>
                                  <m:sSub>
                                    <m:sSubPr>
                                      <m:ctrlPr>
                                        <a:rPr lang="tr-TR" sz="2000" i="1">
                                          <a:latin typeface="Cambria Math" panose="02040503050406030204" pitchFamily="18" charset="0"/>
                                        </a:rPr>
                                      </m:ctrlPr>
                                    </m:sSubPr>
                                    <m:e>
                                      <m:r>
                                        <a:rPr lang="tr-TR" sz="2000" i="1">
                                          <a:latin typeface="Cambria Math" panose="02040503050406030204" pitchFamily="18" charset="0"/>
                                        </a:rPr>
                                        <m:t>𝑦</m:t>
                                      </m:r>
                                    </m:e>
                                    <m:sub>
                                      <m:r>
                                        <a:rPr lang="tr-TR" sz="2000" i="1">
                                          <a:latin typeface="Cambria Math" panose="02040503050406030204" pitchFamily="18" charset="0"/>
                                        </a:rPr>
                                        <m:t>𝑖</m:t>
                                      </m:r>
                                    </m:sub>
                                  </m:sSub>
                                  <m:r>
                                    <a:rPr lang="tr-TR" sz="2000" i="1">
                                      <a:latin typeface="Cambria Math" panose="02040503050406030204" pitchFamily="18" charset="0"/>
                                    </a:rPr>
                                    <m:t>−</m:t>
                                  </m:r>
                                  <m:sSub>
                                    <m:sSubPr>
                                      <m:ctrlPr>
                                        <a:rPr lang="tr-TR" sz="2000" i="1">
                                          <a:latin typeface="Cambria Math" panose="02040503050406030204" pitchFamily="18" charset="0"/>
                                        </a:rPr>
                                      </m:ctrlPr>
                                    </m:sSubPr>
                                    <m:e>
                                      <m:r>
                                        <a:rPr lang="tr-TR" sz="2000" i="1">
                                          <a:latin typeface="Cambria Math" panose="02040503050406030204" pitchFamily="18" charset="0"/>
                                        </a:rPr>
                                        <m:t>𝑦</m:t>
                                      </m:r>
                                    </m:e>
                                    <m:sub>
                                      <m:r>
                                        <a:rPr lang="tr-TR" sz="2000" i="1">
                                          <a:latin typeface="Cambria Math" panose="02040503050406030204" pitchFamily="18" charset="0"/>
                                        </a:rPr>
                                        <m:t>𝑗</m:t>
                                      </m:r>
                                    </m:sub>
                                  </m:sSub>
                                </m:e>
                              </m:d>
                            </m:e>
                            <m:sup>
                              <m:r>
                                <a:rPr lang="tr-TR" sz="2000" b="0" i="1" smtClean="0">
                                  <a:latin typeface="Cambria Math" panose="02040503050406030204" pitchFamily="18" charset="0"/>
                                </a:rPr>
                                <m:t>2</m:t>
                              </m:r>
                            </m:sup>
                          </m:sSup>
                        </m:e>
                      </m:rad>
                    </m:oMath>
                  </m:oMathPara>
                </a14:m>
                <a:endParaRPr lang="tr-TR" sz="2000" dirty="0"/>
              </a:p>
            </p:txBody>
          </p:sp>
        </mc:Choice>
        <mc:Fallback xmlns="">
          <p:sp>
            <p:nvSpPr>
              <p:cNvPr id="3" name="Metin kutusu 2">
                <a:extLst>
                  <a:ext uri="{FF2B5EF4-FFF2-40B4-BE49-F238E27FC236}">
                    <a16:creationId xmlns:a16="http://schemas.microsoft.com/office/drawing/2014/main" id="{CF80C991-0801-4AEF-9864-2285D380532F}"/>
                  </a:ext>
                </a:extLst>
              </p:cNvPr>
              <p:cNvSpPr txBox="1">
                <a:spLocks noRot="1" noChangeAspect="1" noMove="1" noResize="1" noEditPoints="1" noAdjustHandles="1" noChangeArrowheads="1" noChangeShapeType="1" noTextEdit="1"/>
              </p:cNvSpPr>
              <p:nvPr/>
            </p:nvSpPr>
            <p:spPr>
              <a:xfrm>
                <a:off x="2807812" y="2632147"/>
                <a:ext cx="5724375" cy="718658"/>
              </a:xfrm>
              <a:prstGeom prst="rect">
                <a:avLst/>
              </a:prstGeom>
              <a:blipFill>
                <a:blip r:embed="rId2"/>
                <a:stretch>
                  <a:fillRect/>
                </a:stretch>
              </a:blipFill>
            </p:spPr>
            <p:txBody>
              <a:bodyPr/>
              <a:lstStyle/>
              <a:p>
                <a:r>
                  <a:rPr lang="tr-TR">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1620000" y="247312"/>
            <a:ext cx="8100000" cy="936000"/>
          </a:xfrm>
          <a:prstGeom prst="rect">
            <a:avLst/>
          </a:prstGeom>
          <a:noFill/>
          <a:ln>
            <a:noFill/>
          </a:ln>
        </p:spPr>
        <p:txBody>
          <a:bodyPr lIns="0" tIns="0" rIns="0" bIns="0" anchor="ctr">
            <a:normAutofit/>
          </a:bodyPr>
          <a:lstStyle/>
          <a:p>
            <a:pPr algn="ctr"/>
            <a:r>
              <a:rPr lang="tr-TR" sz="2800" dirty="0">
                <a:solidFill>
                  <a:schemeClr val="accent1">
                    <a:lumMod val="75000"/>
                  </a:schemeClr>
                </a:solidFill>
                <a:latin typeface="Times New Roman" panose="02020603050405020304" pitchFamily="18" charset="0"/>
                <a:cs typeface="Times New Roman" panose="02020603050405020304" pitchFamily="18" charset="0"/>
              </a:rPr>
              <a:t>Ateş Böceğinin Yeni Konumunun Hesaplanması</a:t>
            </a:r>
            <a:r>
              <a:rPr sz="2800" dirty="0">
                <a:solidFill>
                  <a:schemeClr val="accent1">
                    <a:lumMod val="75000"/>
                  </a:schemeClr>
                </a:solidFill>
                <a:latin typeface="Times New Roman" panose="02020603050405020304" pitchFamily="18" charset="0"/>
                <a:cs typeface="Times New Roman" panose="02020603050405020304" pitchFamily="18" charset="0"/>
              </a:rPr>
              <a:t/>
            </a:r>
            <a:br>
              <a:rPr sz="2800" dirty="0">
                <a:solidFill>
                  <a:schemeClr val="accent1">
                    <a:lumMod val="75000"/>
                  </a:schemeClr>
                </a:solidFill>
                <a:latin typeface="Times New Roman" panose="02020603050405020304" pitchFamily="18" charset="0"/>
                <a:cs typeface="Times New Roman" panose="02020603050405020304" pitchFamily="18" charset="0"/>
              </a:rPr>
            </a:br>
            <a:r>
              <a:rPr lang="tr-TR" sz="2800" b="0" strike="noStrike" spc="-1" dirty="0">
                <a:solidFill>
                  <a:schemeClr val="accent1">
                    <a:lumMod val="75000"/>
                  </a:schemeClr>
                </a:solidFill>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62" name="TextShape 2"/>
              <p:cNvSpPr txBox="1"/>
              <p:nvPr/>
            </p:nvSpPr>
            <p:spPr>
              <a:xfrm>
                <a:off x="1620000" y="1348740"/>
                <a:ext cx="8100000" cy="4023360"/>
              </a:xfrm>
              <a:prstGeom prst="rect">
                <a:avLst/>
              </a:prstGeom>
              <a:noFill/>
              <a:ln>
                <a:noFill/>
              </a:ln>
            </p:spPr>
            <p:txBody>
              <a:bodyPr lIns="0" tIns="0" rIns="0" bIns="0">
                <a:normAutofit fontScale="92500" lnSpcReduction="20000"/>
              </a:bodyPr>
              <a:lstStyle/>
              <a:p>
                <a:pPr marL="432000" indent="-324000" algn="just">
                  <a:spcAft>
                    <a:spcPts val="1060"/>
                  </a:spcAft>
                  <a:buClr>
                    <a:srgbClr val="0066FF"/>
                  </a:buClr>
                  <a:buSzPct val="40000"/>
                  <a:buFont typeface="Wingdings" charset="2"/>
                  <a:buChar char=""/>
                </a:pPr>
                <a:r>
                  <a:rPr lang="tr-TR" sz="2400" dirty="0">
                    <a:latin typeface="Cambria" panose="02040503050406030204" pitchFamily="18" charset="0"/>
                    <a:ea typeface="Cambria" panose="02040503050406030204" pitchFamily="18" charset="0"/>
                  </a:rPr>
                  <a:t>Seçilen i. ateş böceğinin daha parlak ve çekici olan ateş böceğine(j) yönelmesiyle oluşan yeni konumu hesaplanır:</a:t>
                </a:r>
                <a:endParaRPr lang="tr-TR" sz="2400" b="0" strike="noStrike" spc="-1" dirty="0">
                  <a:solidFill>
                    <a:srgbClr val="050505"/>
                  </a:solidFill>
                  <a:latin typeface="Cambria" panose="02040503050406030204" pitchFamily="18" charset="0"/>
                  <a:ea typeface="Cambria" panose="02040503050406030204" pitchFamily="18" charset="0"/>
                </a:endParaRPr>
              </a:p>
              <a:p>
                <a:pPr marL="432000" indent="-324000" algn="just">
                  <a:spcAft>
                    <a:spcPts val="1060"/>
                  </a:spcAft>
                  <a:buClr>
                    <a:srgbClr val="0066FF"/>
                  </a:buClr>
                  <a:buSzPct val="40000"/>
                  <a:buFont typeface="Wingdings" charset="2"/>
                  <a:buChar char=""/>
                </a:pPr>
                <a:endParaRPr lang="tr-TR" sz="2400" b="0" strike="noStrike" spc="-1" dirty="0">
                  <a:solidFill>
                    <a:srgbClr val="050505"/>
                  </a:solidFill>
                  <a:latin typeface="Cambria" panose="02040503050406030204" pitchFamily="18" charset="0"/>
                  <a:ea typeface="Cambria" panose="02040503050406030204" pitchFamily="18" charset="0"/>
                </a:endParaRPr>
              </a:p>
              <a:p>
                <a:pPr marL="432000" indent="-324000" algn="just">
                  <a:spcAft>
                    <a:spcPts val="1060"/>
                  </a:spcAft>
                  <a:buClr>
                    <a:srgbClr val="0066FF"/>
                  </a:buClr>
                  <a:buSzPct val="40000"/>
                  <a:buFont typeface="Wingdings" charset="2"/>
                  <a:buChar char=""/>
                </a:pPr>
                <a:endParaRPr lang="tr-TR" sz="2400" dirty="0">
                  <a:latin typeface="Cambria" panose="02040503050406030204" pitchFamily="18" charset="0"/>
                  <a:ea typeface="Cambria" panose="02040503050406030204" pitchFamily="18" charset="0"/>
                </a:endParaRPr>
              </a:p>
              <a:p>
                <a:pPr marL="432000" indent="-324000" algn="just">
                  <a:spcAft>
                    <a:spcPts val="1060"/>
                  </a:spcAft>
                  <a:buClr>
                    <a:srgbClr val="0066FF"/>
                  </a:buClr>
                  <a:buSzPct val="40000"/>
                  <a:buFont typeface="Wingdings" charset="2"/>
                  <a:buChar char=""/>
                </a:pPr>
                <a:r>
                  <a:rPr lang="tr-TR" sz="2400" dirty="0">
                    <a:latin typeface="Cambria" panose="02040503050406030204" pitchFamily="18" charset="0"/>
                    <a:ea typeface="Cambria" panose="02040503050406030204" pitchFamily="18" charset="0"/>
                  </a:rPr>
                  <a:t>Bu denklemde;</a:t>
                </a:r>
              </a:p>
              <a:p>
                <a:pPr marL="108000" algn="just">
                  <a:spcAft>
                    <a:spcPts val="1060"/>
                  </a:spcAft>
                  <a:buClr>
                    <a:srgbClr val="0066FF"/>
                  </a:buClr>
                  <a:buSzPct val="40000"/>
                </a:pPr>
                <a:r>
                  <a:rPr lang="tr-TR" sz="2400" b="1" dirty="0">
                    <a:ea typeface="Cambria" panose="02040503050406030204" pitchFamily="18" charset="0"/>
                  </a:rPr>
                  <a:t>-</a:t>
                </a:r>
                <a14:m>
                  <m:oMath xmlns:m="http://schemas.openxmlformats.org/officeDocument/2006/math">
                    <m:sSub>
                      <m:sSubPr>
                        <m:ctrlPr>
                          <a:rPr lang="tr-TR" sz="2400" b="1" i="1" smtClean="0">
                            <a:latin typeface="Cambria Math" panose="02040503050406030204" pitchFamily="18" charset="0"/>
                            <a:ea typeface="Cambria" panose="02040503050406030204" pitchFamily="18" charset="0"/>
                          </a:rPr>
                        </m:ctrlPr>
                      </m:sSubPr>
                      <m:e>
                        <m:r>
                          <a:rPr lang="tr-TR" sz="2400" b="1" i="1" smtClean="0">
                            <a:latin typeface="Cambria Math" panose="02040503050406030204" pitchFamily="18" charset="0"/>
                            <a:ea typeface="Cambria" panose="02040503050406030204" pitchFamily="18" charset="0"/>
                          </a:rPr>
                          <m:t>𝑿</m:t>
                        </m:r>
                      </m:e>
                      <m:sub>
                        <m:r>
                          <a:rPr lang="tr-TR" sz="2400" b="1" i="1" smtClean="0">
                            <a:latin typeface="Cambria Math" panose="02040503050406030204" pitchFamily="18" charset="0"/>
                            <a:ea typeface="Cambria" panose="02040503050406030204" pitchFamily="18" charset="0"/>
                          </a:rPr>
                          <m:t>𝒊</m:t>
                        </m:r>
                      </m:sub>
                    </m:sSub>
                  </m:oMath>
                </a14:m>
                <a:r>
                  <a:rPr lang="tr-TR" sz="2400" b="1" i="1" dirty="0" smtClean="0">
                    <a:latin typeface="Cambria" panose="02040503050406030204" pitchFamily="18" charset="0"/>
                    <a:ea typeface="Cambria" panose="02040503050406030204" pitchFamily="18" charset="0"/>
                  </a:rPr>
                  <a:t>^t</a:t>
                </a:r>
                <a:r>
                  <a:rPr lang="tr-TR" sz="2400" dirty="0" smtClean="0">
                    <a:latin typeface="Cambria" panose="02040503050406030204" pitchFamily="18" charset="0"/>
                    <a:ea typeface="Cambria" panose="02040503050406030204" pitchFamily="18" charset="0"/>
                  </a:rPr>
                  <a:t>, </a:t>
                </a:r>
                <a:r>
                  <a:rPr lang="tr-TR" sz="2400" dirty="0">
                    <a:latin typeface="Cambria" panose="02040503050406030204" pitchFamily="18" charset="0"/>
                    <a:ea typeface="Cambria" panose="02040503050406030204" pitchFamily="18" charset="0"/>
                  </a:rPr>
                  <a:t>ateş böceklerinin t. anındaki konumunu ifade eder.</a:t>
                </a:r>
              </a:p>
              <a:p>
                <a:pPr marL="108000" algn="just">
                  <a:spcAft>
                    <a:spcPts val="1060"/>
                  </a:spcAft>
                  <a:buClr>
                    <a:srgbClr val="0066FF"/>
                  </a:buClr>
                  <a:buSzPct val="40000"/>
                </a:pPr>
                <a:r>
                  <a:rPr lang="tr-TR" sz="2400" dirty="0">
                    <a:latin typeface="Cambria" panose="02040503050406030204" pitchFamily="18" charset="0"/>
                    <a:ea typeface="Cambria" panose="02040503050406030204" pitchFamily="18" charset="0"/>
                  </a:rPr>
                  <a:t>-</a:t>
                </a:r>
                <a14:m>
                  <m:oMath xmlns:m="http://schemas.openxmlformats.org/officeDocument/2006/math">
                    <m:sSub>
                      <m:sSubPr>
                        <m:ctrlPr>
                          <a:rPr lang="tr-TR" sz="2400" b="1" i="1">
                            <a:latin typeface="Cambria Math" panose="02040503050406030204" pitchFamily="18" charset="0"/>
                          </a:rPr>
                        </m:ctrlPr>
                      </m:sSubPr>
                      <m:e>
                        <m:r>
                          <a:rPr lang="tr-TR" sz="2400" b="1" i="1">
                            <a:latin typeface="Cambria Math" panose="02040503050406030204" pitchFamily="18" charset="0"/>
                          </a:rPr>
                          <m:t>𝑩</m:t>
                        </m:r>
                      </m:e>
                      <m:sub>
                        <m:r>
                          <a:rPr lang="tr-TR" sz="2400" b="1" i="1">
                            <a:latin typeface="Cambria Math" panose="02040503050406030204" pitchFamily="18" charset="0"/>
                          </a:rPr>
                          <m:t>𝟎</m:t>
                        </m:r>
                      </m:sub>
                    </m:sSub>
                    <m:sSup>
                      <m:sSupPr>
                        <m:ctrlPr>
                          <a:rPr lang="tr-TR" sz="2400" b="1" i="1">
                            <a:latin typeface="Cambria Math" panose="02040503050406030204" pitchFamily="18" charset="0"/>
                          </a:rPr>
                        </m:ctrlPr>
                      </m:sSupPr>
                      <m:e>
                        <m:r>
                          <a:rPr lang="tr-TR" sz="2400" b="1" i="1">
                            <a:latin typeface="Cambria Math" panose="02040503050406030204" pitchFamily="18" charset="0"/>
                          </a:rPr>
                          <m:t>𝒆</m:t>
                        </m:r>
                      </m:e>
                      <m:sup>
                        <m:r>
                          <a:rPr lang="tr-TR" sz="2400" b="1" i="1">
                            <a:latin typeface="Cambria Math" panose="02040503050406030204" pitchFamily="18" charset="0"/>
                          </a:rPr>
                          <m:t>−</m:t>
                        </m:r>
                        <m:r>
                          <a:rPr lang="tr-TR" sz="2400" b="1" i="1">
                            <a:latin typeface="Cambria Math" panose="02040503050406030204" pitchFamily="18" charset="0"/>
                            <a:ea typeface="Cambria Math" panose="02040503050406030204" pitchFamily="18" charset="0"/>
                          </a:rPr>
                          <m:t>𝜸</m:t>
                        </m:r>
                        <m:sSup>
                          <m:sSupPr>
                            <m:ctrlPr>
                              <a:rPr lang="tr-TR" sz="2400" b="1" i="1">
                                <a:latin typeface="Cambria Math" panose="02040503050406030204" pitchFamily="18" charset="0"/>
                                <a:ea typeface="Cambria Math" panose="02040503050406030204" pitchFamily="18" charset="0"/>
                              </a:rPr>
                            </m:ctrlPr>
                          </m:sSupPr>
                          <m:e>
                            <m:r>
                              <a:rPr lang="tr-TR" sz="2400" b="1" i="1">
                                <a:latin typeface="Cambria Math" panose="02040503050406030204" pitchFamily="18" charset="0"/>
                                <a:ea typeface="Cambria Math" panose="02040503050406030204" pitchFamily="18" charset="0"/>
                              </a:rPr>
                              <m:t>𝒓</m:t>
                            </m:r>
                          </m:e>
                          <m:sup>
                            <m:r>
                              <a:rPr lang="tr-TR" sz="2400" b="1" i="1">
                                <a:latin typeface="Cambria Math" panose="02040503050406030204" pitchFamily="18" charset="0"/>
                                <a:ea typeface="Cambria Math" panose="02040503050406030204" pitchFamily="18" charset="0"/>
                              </a:rPr>
                              <m:t>𝟐</m:t>
                            </m:r>
                          </m:sup>
                        </m:sSup>
                      </m:sup>
                    </m:sSup>
                    <m:d>
                      <m:dPr>
                        <m:ctrlPr>
                          <a:rPr lang="tr-TR" sz="2400" b="1" i="1">
                            <a:latin typeface="Cambria Math" panose="02040503050406030204" pitchFamily="18" charset="0"/>
                          </a:rPr>
                        </m:ctrlPr>
                      </m:dPr>
                      <m:e>
                        <m:sSub>
                          <m:sSubPr>
                            <m:ctrlPr>
                              <a:rPr lang="tr-TR" sz="2400" b="1" i="1">
                                <a:latin typeface="Cambria Math" panose="02040503050406030204" pitchFamily="18" charset="0"/>
                              </a:rPr>
                            </m:ctrlPr>
                          </m:sSubPr>
                          <m:e>
                            <m:r>
                              <a:rPr lang="tr-TR" sz="2400" b="1" i="1">
                                <a:latin typeface="Cambria Math" panose="02040503050406030204" pitchFamily="18" charset="0"/>
                              </a:rPr>
                              <m:t>𝑿</m:t>
                            </m:r>
                          </m:e>
                          <m:sub>
                            <m:r>
                              <a:rPr lang="tr-TR" sz="2400" b="1" i="1">
                                <a:latin typeface="Cambria Math" panose="02040503050406030204" pitchFamily="18" charset="0"/>
                              </a:rPr>
                              <m:t>𝒋</m:t>
                            </m:r>
                          </m:sub>
                        </m:sSub>
                        <m:r>
                          <a:rPr lang="tr-TR" sz="2400" b="1" i="1">
                            <a:latin typeface="Cambria Math" panose="02040503050406030204" pitchFamily="18" charset="0"/>
                          </a:rPr>
                          <m:t>−</m:t>
                        </m:r>
                        <m:sSub>
                          <m:sSubPr>
                            <m:ctrlPr>
                              <a:rPr lang="tr-TR" sz="2400" b="1" i="1">
                                <a:latin typeface="Cambria Math" panose="02040503050406030204" pitchFamily="18" charset="0"/>
                              </a:rPr>
                            </m:ctrlPr>
                          </m:sSubPr>
                          <m:e>
                            <m:r>
                              <a:rPr lang="tr-TR" sz="2400" b="1" i="1">
                                <a:latin typeface="Cambria Math" panose="02040503050406030204" pitchFamily="18" charset="0"/>
                              </a:rPr>
                              <m:t>𝑿</m:t>
                            </m:r>
                          </m:e>
                          <m:sub>
                            <m:r>
                              <a:rPr lang="tr-TR" sz="2400" b="1" i="1">
                                <a:latin typeface="Cambria Math" panose="02040503050406030204" pitchFamily="18" charset="0"/>
                              </a:rPr>
                              <m:t>𝒊</m:t>
                            </m:r>
                          </m:sub>
                        </m:sSub>
                      </m:e>
                    </m:d>
                    <m:r>
                      <a:rPr lang="tr-TR" sz="2400" i="1">
                        <a:latin typeface="Cambria Math" panose="02040503050406030204" pitchFamily="18" charset="0"/>
                      </a:rPr>
                      <m:t> </m:t>
                    </m:r>
                  </m:oMath>
                </a14:m>
                <a:r>
                  <a:rPr lang="tr-TR" sz="2400" dirty="0">
                    <a:latin typeface="Cambria" panose="02040503050406030204" pitchFamily="18" charset="0"/>
                  </a:rPr>
                  <a:t>, çekiciliğin uzaklıkla beraber hesabıdır.</a:t>
                </a:r>
              </a:p>
              <a:p>
                <a:pPr marL="108000" algn="just">
                  <a:spcAft>
                    <a:spcPts val="1060"/>
                  </a:spcAft>
                  <a:buClr>
                    <a:srgbClr val="0066FF"/>
                  </a:buClr>
                  <a:buSzPct val="40000"/>
                </a:pPr>
                <a:r>
                  <a:rPr lang="tr-TR" sz="2400" b="1" i="1" dirty="0">
                    <a:latin typeface="Cambria" panose="02040503050406030204" pitchFamily="18" charset="0"/>
                    <a:ea typeface="Cambria" panose="02040503050406030204" pitchFamily="18" charset="0"/>
                  </a:rPr>
                  <a:t>-a</a:t>
                </a:r>
                <a:r>
                  <a:rPr lang="tr-TR" sz="2400" i="1" dirty="0">
                    <a:latin typeface="Cambria" panose="02040503050406030204" pitchFamily="18" charset="0"/>
                    <a:ea typeface="Cambria" panose="02040503050406030204" pitchFamily="18" charset="0"/>
                  </a:rPr>
                  <a:t> </a:t>
                </a:r>
                <a14:m>
                  <m:oMath xmlns:m="http://schemas.openxmlformats.org/officeDocument/2006/math">
                    <m:r>
                      <a:rPr lang="tr-TR" sz="2400" i="1" smtClean="0">
                        <a:latin typeface="Cambria Math" panose="02040503050406030204" pitchFamily="18" charset="0"/>
                        <a:ea typeface="Cambria Math" panose="02040503050406030204" pitchFamily="18" charset="0"/>
                      </a:rPr>
                      <m:t>𝜖</m:t>
                    </m:r>
                    <m:r>
                      <a:rPr lang="tr-TR" sz="2400" b="0" i="1" smtClean="0">
                        <a:latin typeface="Cambria Math" panose="02040503050406030204" pitchFamily="18" charset="0"/>
                        <a:ea typeface="Cambria Math" panose="02040503050406030204" pitchFamily="18" charset="0"/>
                      </a:rPr>
                      <m:t> </m:t>
                    </m:r>
                  </m:oMath>
                </a14:m>
                <a:r>
                  <a:rPr lang="tr-TR" sz="2400" dirty="0">
                    <a:latin typeface="Cambria" panose="02040503050406030204" pitchFamily="18" charset="0"/>
                    <a:ea typeface="Cambria" panose="02040503050406030204" pitchFamily="18" charset="0"/>
                  </a:rPr>
                  <a:t>[0,1] aralığında sabit bir değer alan katsayı parametresidir. </a:t>
                </a:r>
              </a:p>
              <a:p>
                <a:pPr marL="108000" algn="just">
                  <a:spcAft>
                    <a:spcPts val="1060"/>
                  </a:spcAft>
                  <a:buClr>
                    <a:srgbClr val="0066FF"/>
                  </a:buClr>
                  <a:buSzPct val="40000"/>
                </a:pPr>
                <a:r>
                  <a:rPr lang="tr-TR" sz="2400" b="1" i="1" dirty="0" smtClean="0">
                    <a:latin typeface="Cambria" panose="02040503050406030204" pitchFamily="18" charset="0"/>
                    <a:ea typeface="Cambria" panose="02040503050406030204" pitchFamily="18" charset="0"/>
                  </a:rPr>
                  <a:t>-</a:t>
                </a:r>
                <a:r>
                  <a:rPr lang="el-GR" sz="2400" dirty="0">
                    <a:latin typeface="Cambria" panose="02040503050406030204" pitchFamily="18" charset="0"/>
                    <a:ea typeface="Cambria" panose="02040503050406030204" pitchFamily="18" charset="0"/>
                  </a:rPr>
                  <a:t> </a:t>
                </a:r>
                <a:r>
                  <a:rPr lang="el-GR" sz="2600" b="1" i="1" dirty="0">
                    <a:latin typeface="Cambria" panose="02040503050406030204" pitchFamily="18" charset="0"/>
                    <a:ea typeface="Cambria" panose="02040503050406030204" pitchFamily="18" charset="0"/>
                  </a:rPr>
                  <a:t>ε</a:t>
                </a:r>
                <a:r>
                  <a:rPr lang="tr-TR" sz="2600" b="1" i="1" dirty="0">
                    <a:latin typeface="Cambria" panose="02040503050406030204" pitchFamily="18" charset="0"/>
                    <a:ea typeface="Cambria" panose="02040503050406030204" pitchFamily="18" charset="0"/>
                  </a:rPr>
                  <a:t>i^t</a:t>
                </a:r>
                <a:r>
                  <a:rPr lang="tr-TR" sz="2600" b="1" i="1" dirty="0" smtClean="0">
                    <a:latin typeface="Cambria" panose="02040503050406030204" pitchFamily="18" charset="0"/>
                    <a:ea typeface="Cambria" panose="02040503050406030204" pitchFamily="18" charset="0"/>
                  </a:rPr>
                  <a:t> </a:t>
                </a:r>
                <a:r>
                  <a:rPr lang="tr-TR" sz="2400" dirty="0" smtClean="0">
                    <a:latin typeface="Cambria" panose="02040503050406030204" pitchFamily="18" charset="0"/>
                    <a:ea typeface="Cambria" panose="02040503050406030204" pitchFamily="18" charset="0"/>
                  </a:rPr>
                  <a:t>ise </a:t>
                </a:r>
                <a:r>
                  <a:rPr lang="tr-TR" sz="2400" dirty="0">
                    <a:latin typeface="Cambria" panose="02040503050406030204" pitchFamily="18" charset="0"/>
                    <a:ea typeface="Cambria" panose="02040503050406030204" pitchFamily="18" charset="0"/>
                  </a:rPr>
                  <a:t>gauss dağılımdan gelen bir rasgele sayıdır ve global aramayı sağlaması için ilave edilmiştir. </a:t>
                </a:r>
                <a:endParaRPr lang="tr-TR" sz="2400" b="0" strike="noStrike" spc="-1" dirty="0">
                  <a:solidFill>
                    <a:srgbClr val="050505"/>
                  </a:solidFill>
                  <a:latin typeface="Arial"/>
                </a:endParaRPr>
              </a:p>
            </p:txBody>
          </p:sp>
        </mc:Choice>
        <mc:Fallback xmlns="">
          <p:sp>
            <p:nvSpPr>
              <p:cNvPr id="62" name="TextShape 2"/>
              <p:cNvSpPr txBox="1">
                <a:spLocks noRot="1" noChangeAspect="1" noMove="1" noResize="1" noEditPoints="1" noAdjustHandles="1" noChangeArrowheads="1" noChangeShapeType="1" noTextEdit="1"/>
              </p:cNvSpPr>
              <p:nvPr/>
            </p:nvSpPr>
            <p:spPr>
              <a:xfrm>
                <a:off x="1620000" y="1348740"/>
                <a:ext cx="8100000" cy="4023360"/>
              </a:xfrm>
              <a:prstGeom prst="rect">
                <a:avLst/>
              </a:prstGeom>
              <a:blipFill>
                <a:blip r:embed="rId2"/>
                <a:stretch>
                  <a:fillRect l="-753" t="-3788" r="-2184"/>
                </a:stretch>
              </a:blipFill>
              <a:ln>
                <a:noFill/>
              </a:ln>
            </p:spPr>
            <p:txBody>
              <a:bodyPr/>
              <a:lstStyle/>
              <a:p>
                <a:r>
                  <a:rPr lang="tr-TR">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1600" y="2026092"/>
            <a:ext cx="4521750" cy="766144"/>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59</TotalTime>
  <Words>712</Words>
  <Application>Microsoft Office PowerPoint</Application>
  <PresentationFormat>Custom</PresentationFormat>
  <Paragraphs>83</Paragraphs>
  <Slides>15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Cambria</vt:lpstr>
      <vt:lpstr>Cambria Math</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Ateş Böceği Algoritması Kullanılarak Haftalık Ders Programı Oluşturma</vt:lpstr>
      <vt:lpstr>PowerPoint Presentation</vt:lpstr>
      <vt:lpstr>Kaynakça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DNA</dc:title>
  <dc:subject/>
  <dc:creator>gül ayık</dc:creator>
  <dc:description/>
  <cp:lastModifiedBy>gül ayık</cp:lastModifiedBy>
  <cp:revision>53</cp:revision>
  <dcterms:created xsi:type="dcterms:W3CDTF">2020-03-25T14:21:43Z</dcterms:created>
  <dcterms:modified xsi:type="dcterms:W3CDTF">2020-04-09T16:38:13Z</dcterms:modified>
  <dc:language>tr-TR</dc:language>
</cp:coreProperties>
</file>