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63" r:id="rId3"/>
    <p:sldId id="273" r:id="rId4"/>
    <p:sldId id="279" r:id="rId5"/>
    <p:sldId id="272" r:id="rId6"/>
    <p:sldId id="274" r:id="rId7"/>
    <p:sldId id="275" r:id="rId8"/>
    <p:sldId id="276" r:id="rId9"/>
    <p:sldId id="277" r:id="rId10"/>
    <p:sldId id="286" r:id="rId11"/>
    <p:sldId id="287" r:id="rId12"/>
    <p:sldId id="278" r:id="rId13"/>
    <p:sldId id="280" r:id="rId14"/>
    <p:sldId id="281" r:id="rId15"/>
    <p:sldId id="283" r:id="rId16"/>
    <p:sldId id="284" r:id="rId17"/>
    <p:sldId id="292" r:id="rId18"/>
    <p:sldId id="282" r:id="rId19"/>
    <p:sldId id="288" r:id="rId20"/>
    <p:sldId id="289" r:id="rId21"/>
    <p:sldId id="290"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A1F9B-E484-4EFE-8EA1-94ADE474DCC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73E2B59-346B-46EE-B64A-3996F207D5E3}">
      <dgm:prSet/>
      <dgm:spPr/>
      <dgm:t>
        <a:bodyPr/>
        <a:lstStyle/>
        <a:p>
          <a:r>
            <a:rPr lang="tr-TR"/>
            <a:t>Tarihçe</a:t>
          </a:r>
          <a:endParaRPr lang="en-US"/>
        </a:p>
      </dgm:t>
    </dgm:pt>
    <dgm:pt modelId="{D94576CC-A9E5-4214-BF29-71C476012F66}" type="parTrans" cxnId="{1818B746-E5E2-4353-92FE-835324027AF0}">
      <dgm:prSet/>
      <dgm:spPr/>
      <dgm:t>
        <a:bodyPr/>
        <a:lstStyle/>
        <a:p>
          <a:endParaRPr lang="en-US"/>
        </a:p>
      </dgm:t>
    </dgm:pt>
    <dgm:pt modelId="{132E65D1-3BA3-41CE-B4FF-2CD6F74B67F7}" type="sibTrans" cxnId="{1818B746-E5E2-4353-92FE-835324027AF0}">
      <dgm:prSet/>
      <dgm:spPr/>
      <dgm:t>
        <a:bodyPr/>
        <a:lstStyle/>
        <a:p>
          <a:endParaRPr lang="en-US"/>
        </a:p>
      </dgm:t>
    </dgm:pt>
    <dgm:pt modelId="{E8EEC2E7-70AA-4D1C-B57A-82C8DF3A600B}">
      <dgm:prSet/>
      <dgm:spPr/>
      <dgm:t>
        <a:bodyPr/>
        <a:lstStyle/>
        <a:p>
          <a:r>
            <a:rPr lang="tr-TR"/>
            <a:t>Giriş</a:t>
          </a:r>
          <a:endParaRPr lang="en-US"/>
        </a:p>
      </dgm:t>
    </dgm:pt>
    <dgm:pt modelId="{86292A88-F8D3-442C-93AE-9E8BCBDAE19F}" type="parTrans" cxnId="{63A80B40-8FAF-4E08-8DCD-F56F173D9707}">
      <dgm:prSet/>
      <dgm:spPr/>
      <dgm:t>
        <a:bodyPr/>
        <a:lstStyle/>
        <a:p>
          <a:endParaRPr lang="en-US"/>
        </a:p>
      </dgm:t>
    </dgm:pt>
    <dgm:pt modelId="{508E3A89-A1DA-41DE-A172-CC55CD9B08C4}" type="sibTrans" cxnId="{63A80B40-8FAF-4E08-8DCD-F56F173D9707}">
      <dgm:prSet/>
      <dgm:spPr/>
      <dgm:t>
        <a:bodyPr/>
        <a:lstStyle/>
        <a:p>
          <a:endParaRPr lang="en-US"/>
        </a:p>
      </dgm:t>
    </dgm:pt>
    <dgm:pt modelId="{60BEA07A-F4C2-47EC-AB0C-8CAE85BCFE06}">
      <dgm:prSet/>
      <dgm:spPr/>
      <dgm:t>
        <a:bodyPr/>
        <a:lstStyle/>
        <a:p>
          <a:r>
            <a:rPr lang="tr-TR"/>
            <a:t>Çalışma Prensibi</a:t>
          </a:r>
          <a:endParaRPr lang="en-US"/>
        </a:p>
      </dgm:t>
    </dgm:pt>
    <dgm:pt modelId="{4364D605-CB09-467D-9E86-E1072C0DC069}" type="parTrans" cxnId="{3DDD2BFC-5C4E-4EE9-9231-2D0C011FAAC1}">
      <dgm:prSet/>
      <dgm:spPr/>
      <dgm:t>
        <a:bodyPr/>
        <a:lstStyle/>
        <a:p>
          <a:endParaRPr lang="en-US"/>
        </a:p>
      </dgm:t>
    </dgm:pt>
    <dgm:pt modelId="{CC2EC39F-341C-4685-8872-F531A3C5DFD8}" type="sibTrans" cxnId="{3DDD2BFC-5C4E-4EE9-9231-2D0C011FAAC1}">
      <dgm:prSet/>
      <dgm:spPr/>
      <dgm:t>
        <a:bodyPr/>
        <a:lstStyle/>
        <a:p>
          <a:endParaRPr lang="en-US"/>
        </a:p>
      </dgm:t>
    </dgm:pt>
    <dgm:pt modelId="{3214137F-C62D-4C65-A85D-80ACD9A34791}">
      <dgm:prSet/>
      <dgm:spPr/>
      <dgm:t>
        <a:bodyPr/>
        <a:lstStyle/>
        <a:p>
          <a:r>
            <a:rPr lang="tr-TR"/>
            <a:t>Uzaklık Ölçütleri</a:t>
          </a:r>
          <a:endParaRPr lang="en-US"/>
        </a:p>
      </dgm:t>
    </dgm:pt>
    <dgm:pt modelId="{BD8E199D-4E4D-4EA4-BF6C-8BBED913E2DC}" type="parTrans" cxnId="{1F02930E-5E7C-4052-9805-B7FA72355234}">
      <dgm:prSet/>
      <dgm:spPr/>
      <dgm:t>
        <a:bodyPr/>
        <a:lstStyle/>
        <a:p>
          <a:endParaRPr lang="en-US"/>
        </a:p>
      </dgm:t>
    </dgm:pt>
    <dgm:pt modelId="{CAF444CE-A9A2-4235-8C12-5E1057002F76}" type="sibTrans" cxnId="{1F02930E-5E7C-4052-9805-B7FA72355234}">
      <dgm:prSet/>
      <dgm:spPr/>
      <dgm:t>
        <a:bodyPr/>
        <a:lstStyle/>
        <a:p>
          <a:endParaRPr lang="en-US"/>
        </a:p>
      </dgm:t>
    </dgm:pt>
    <dgm:pt modelId="{4BD5C2A6-F27D-4132-A70A-7D3562CACEA4}">
      <dgm:prSet/>
      <dgm:spPr/>
      <dgm:t>
        <a:bodyPr/>
        <a:lstStyle/>
        <a:p>
          <a:r>
            <a:rPr lang="tr-TR"/>
            <a:t>Avantajları</a:t>
          </a:r>
          <a:endParaRPr lang="en-US"/>
        </a:p>
      </dgm:t>
    </dgm:pt>
    <dgm:pt modelId="{C7B23990-7BCF-4B94-8506-6134FB72C634}" type="parTrans" cxnId="{1BECB82A-17ED-4F22-B53C-555C6ACA2286}">
      <dgm:prSet/>
      <dgm:spPr/>
      <dgm:t>
        <a:bodyPr/>
        <a:lstStyle/>
        <a:p>
          <a:endParaRPr lang="en-US"/>
        </a:p>
      </dgm:t>
    </dgm:pt>
    <dgm:pt modelId="{E7C4308E-3192-4D84-BD6A-DDC4B4138C0A}" type="sibTrans" cxnId="{1BECB82A-17ED-4F22-B53C-555C6ACA2286}">
      <dgm:prSet/>
      <dgm:spPr/>
      <dgm:t>
        <a:bodyPr/>
        <a:lstStyle/>
        <a:p>
          <a:endParaRPr lang="en-US"/>
        </a:p>
      </dgm:t>
    </dgm:pt>
    <dgm:pt modelId="{FC4CAC46-FA46-4660-823A-DEA39C4B35D7}">
      <dgm:prSet/>
      <dgm:spPr/>
      <dgm:t>
        <a:bodyPr/>
        <a:lstStyle/>
        <a:p>
          <a:r>
            <a:rPr lang="tr-TR"/>
            <a:t>Dezavantajları</a:t>
          </a:r>
          <a:endParaRPr lang="en-US"/>
        </a:p>
      </dgm:t>
    </dgm:pt>
    <dgm:pt modelId="{0D7F7790-8770-466F-AC1E-CE99C32046A4}" type="parTrans" cxnId="{E21A2553-C8B0-45FE-B4FE-381C0C238BA9}">
      <dgm:prSet/>
      <dgm:spPr/>
      <dgm:t>
        <a:bodyPr/>
        <a:lstStyle/>
        <a:p>
          <a:endParaRPr lang="en-US"/>
        </a:p>
      </dgm:t>
    </dgm:pt>
    <dgm:pt modelId="{E720B9C5-2B77-46E2-B4F2-EFA8A2DEFE26}" type="sibTrans" cxnId="{E21A2553-C8B0-45FE-B4FE-381C0C238BA9}">
      <dgm:prSet/>
      <dgm:spPr/>
      <dgm:t>
        <a:bodyPr/>
        <a:lstStyle/>
        <a:p>
          <a:endParaRPr lang="en-US"/>
        </a:p>
      </dgm:t>
    </dgm:pt>
    <dgm:pt modelId="{4C6366C1-7386-47AE-AD4C-03F2445079C4}">
      <dgm:prSet/>
      <dgm:spPr/>
      <dgm:t>
        <a:bodyPr/>
        <a:lstStyle/>
        <a:p>
          <a:r>
            <a:rPr lang="tr-TR"/>
            <a:t>Kaynakça</a:t>
          </a:r>
          <a:endParaRPr lang="en-US"/>
        </a:p>
      </dgm:t>
    </dgm:pt>
    <dgm:pt modelId="{FE9366CE-47B4-48A4-9159-A890702C9484}" type="parTrans" cxnId="{31EFD0D1-116F-4F84-8295-3E159E9E594C}">
      <dgm:prSet/>
      <dgm:spPr/>
      <dgm:t>
        <a:bodyPr/>
        <a:lstStyle/>
        <a:p>
          <a:endParaRPr lang="en-US"/>
        </a:p>
      </dgm:t>
    </dgm:pt>
    <dgm:pt modelId="{EDD04F3E-E78D-4B0C-8735-D53999FD7EC2}" type="sibTrans" cxnId="{31EFD0D1-116F-4F84-8295-3E159E9E594C}">
      <dgm:prSet/>
      <dgm:spPr/>
      <dgm:t>
        <a:bodyPr/>
        <a:lstStyle/>
        <a:p>
          <a:endParaRPr lang="en-US"/>
        </a:p>
      </dgm:t>
    </dgm:pt>
    <dgm:pt modelId="{B72192C1-5FD7-4655-B4F4-0823089E9960}" type="pres">
      <dgm:prSet presAssocID="{E07A1F9B-E484-4EFE-8EA1-94ADE474DCC9}" presName="root" presStyleCnt="0">
        <dgm:presLayoutVars>
          <dgm:dir/>
          <dgm:resizeHandles val="exact"/>
        </dgm:presLayoutVars>
      </dgm:prSet>
      <dgm:spPr/>
    </dgm:pt>
    <dgm:pt modelId="{A965AA2C-144C-4999-82DE-08DC0D92A6C8}" type="pres">
      <dgm:prSet presAssocID="{073E2B59-346B-46EE-B64A-3996F207D5E3}" presName="compNode" presStyleCnt="0"/>
      <dgm:spPr/>
    </dgm:pt>
    <dgm:pt modelId="{DD1CC153-5F77-4B51-BF5B-4FF461D6CA71}" type="pres">
      <dgm:prSet presAssocID="{073E2B59-346B-46EE-B64A-3996F207D5E3}" presName="bgRect" presStyleLbl="bgShp" presStyleIdx="0" presStyleCnt="7"/>
      <dgm:spPr/>
    </dgm:pt>
    <dgm:pt modelId="{5D981987-E1BB-431D-9801-98E3D7ECF381}" type="pres">
      <dgm:prSet presAssocID="{073E2B59-346B-46EE-B64A-3996F207D5E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2E0B18A2-79D0-4CAB-A2C3-4AFB520F7509}" type="pres">
      <dgm:prSet presAssocID="{073E2B59-346B-46EE-B64A-3996F207D5E3}" presName="spaceRect" presStyleCnt="0"/>
      <dgm:spPr/>
    </dgm:pt>
    <dgm:pt modelId="{8AC0F67B-A329-442A-987A-3DAA967093B7}" type="pres">
      <dgm:prSet presAssocID="{073E2B59-346B-46EE-B64A-3996F207D5E3}" presName="parTx" presStyleLbl="revTx" presStyleIdx="0" presStyleCnt="7">
        <dgm:presLayoutVars>
          <dgm:chMax val="0"/>
          <dgm:chPref val="0"/>
        </dgm:presLayoutVars>
      </dgm:prSet>
      <dgm:spPr/>
    </dgm:pt>
    <dgm:pt modelId="{B7C06B8B-2DA2-4E40-8A8D-B50FC1EDA228}" type="pres">
      <dgm:prSet presAssocID="{132E65D1-3BA3-41CE-B4FF-2CD6F74B67F7}" presName="sibTrans" presStyleCnt="0"/>
      <dgm:spPr/>
    </dgm:pt>
    <dgm:pt modelId="{FE7BE20B-6E1B-4D79-8355-32BF1B062FD6}" type="pres">
      <dgm:prSet presAssocID="{E8EEC2E7-70AA-4D1C-B57A-82C8DF3A600B}" presName="compNode" presStyleCnt="0"/>
      <dgm:spPr/>
    </dgm:pt>
    <dgm:pt modelId="{696E6EEB-738B-4C96-9B57-44B0AA1E1E8B}" type="pres">
      <dgm:prSet presAssocID="{E8EEC2E7-70AA-4D1C-B57A-82C8DF3A600B}" presName="bgRect" presStyleLbl="bgShp" presStyleIdx="1" presStyleCnt="7"/>
      <dgm:spPr/>
    </dgm:pt>
    <dgm:pt modelId="{D52EA945-1CB6-491A-93D8-D9594E2156DE}" type="pres">
      <dgm:prSet presAssocID="{E8EEC2E7-70AA-4D1C-B57A-82C8DF3A600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FF16DB65-DD1A-4CA8-8364-0680E42CD104}" type="pres">
      <dgm:prSet presAssocID="{E8EEC2E7-70AA-4D1C-B57A-82C8DF3A600B}" presName="spaceRect" presStyleCnt="0"/>
      <dgm:spPr/>
    </dgm:pt>
    <dgm:pt modelId="{C4BF9E2C-E135-421E-85B7-9C5350DD7BA8}" type="pres">
      <dgm:prSet presAssocID="{E8EEC2E7-70AA-4D1C-B57A-82C8DF3A600B}" presName="parTx" presStyleLbl="revTx" presStyleIdx="1" presStyleCnt="7">
        <dgm:presLayoutVars>
          <dgm:chMax val="0"/>
          <dgm:chPref val="0"/>
        </dgm:presLayoutVars>
      </dgm:prSet>
      <dgm:spPr/>
    </dgm:pt>
    <dgm:pt modelId="{26F66DC5-5047-4844-9C8E-92226093EC6B}" type="pres">
      <dgm:prSet presAssocID="{508E3A89-A1DA-41DE-A172-CC55CD9B08C4}" presName="sibTrans" presStyleCnt="0"/>
      <dgm:spPr/>
    </dgm:pt>
    <dgm:pt modelId="{A1F1396C-EDD7-49F6-B6FD-6EC3DB45D2C2}" type="pres">
      <dgm:prSet presAssocID="{60BEA07A-F4C2-47EC-AB0C-8CAE85BCFE06}" presName="compNode" presStyleCnt="0"/>
      <dgm:spPr/>
    </dgm:pt>
    <dgm:pt modelId="{47267728-7C85-4A02-84CE-212D7164DB76}" type="pres">
      <dgm:prSet presAssocID="{60BEA07A-F4C2-47EC-AB0C-8CAE85BCFE06}" presName="bgRect" presStyleLbl="bgShp" presStyleIdx="2" presStyleCnt="7"/>
      <dgm:spPr/>
    </dgm:pt>
    <dgm:pt modelId="{573F20B9-11E9-40AF-9208-64B62DAFB0C0}" type="pres">
      <dgm:prSet presAssocID="{60BEA07A-F4C2-47EC-AB0C-8CAE85BCFE0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6A140E5A-4830-4977-9184-BD19FF0D9F74}" type="pres">
      <dgm:prSet presAssocID="{60BEA07A-F4C2-47EC-AB0C-8CAE85BCFE06}" presName="spaceRect" presStyleCnt="0"/>
      <dgm:spPr/>
    </dgm:pt>
    <dgm:pt modelId="{2CEEC8CD-A058-4C39-BE44-932387706331}" type="pres">
      <dgm:prSet presAssocID="{60BEA07A-F4C2-47EC-AB0C-8CAE85BCFE06}" presName="parTx" presStyleLbl="revTx" presStyleIdx="2" presStyleCnt="7">
        <dgm:presLayoutVars>
          <dgm:chMax val="0"/>
          <dgm:chPref val="0"/>
        </dgm:presLayoutVars>
      </dgm:prSet>
      <dgm:spPr/>
    </dgm:pt>
    <dgm:pt modelId="{D0C8F074-A6E2-44B4-9459-1DDF83F35BC3}" type="pres">
      <dgm:prSet presAssocID="{CC2EC39F-341C-4685-8872-F531A3C5DFD8}" presName="sibTrans" presStyleCnt="0"/>
      <dgm:spPr/>
    </dgm:pt>
    <dgm:pt modelId="{3F9C7F65-40A1-429D-97C0-7CF215D28FDD}" type="pres">
      <dgm:prSet presAssocID="{3214137F-C62D-4C65-A85D-80ACD9A34791}" presName="compNode" presStyleCnt="0"/>
      <dgm:spPr/>
    </dgm:pt>
    <dgm:pt modelId="{2FDC2E48-2ED1-48B5-85F6-BB0A6E478113}" type="pres">
      <dgm:prSet presAssocID="{3214137F-C62D-4C65-A85D-80ACD9A34791}" presName="bgRect" presStyleLbl="bgShp" presStyleIdx="3" presStyleCnt="7"/>
      <dgm:spPr/>
    </dgm:pt>
    <dgm:pt modelId="{E02CC41A-94A8-4B19-B5FC-6F7C16A6D4B8}" type="pres">
      <dgm:prSet presAssocID="{3214137F-C62D-4C65-A85D-80ACD9A3479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06690AB5-D15A-4546-A790-4D2A6FC9A9B1}" type="pres">
      <dgm:prSet presAssocID="{3214137F-C62D-4C65-A85D-80ACD9A34791}" presName="spaceRect" presStyleCnt="0"/>
      <dgm:spPr/>
    </dgm:pt>
    <dgm:pt modelId="{DBB542E3-39DF-477C-B9DF-2C61A3F5347F}" type="pres">
      <dgm:prSet presAssocID="{3214137F-C62D-4C65-A85D-80ACD9A34791}" presName="parTx" presStyleLbl="revTx" presStyleIdx="3" presStyleCnt="7">
        <dgm:presLayoutVars>
          <dgm:chMax val="0"/>
          <dgm:chPref val="0"/>
        </dgm:presLayoutVars>
      </dgm:prSet>
      <dgm:spPr/>
    </dgm:pt>
    <dgm:pt modelId="{FD50C90C-3537-4D40-9FC4-E15D8D326D3B}" type="pres">
      <dgm:prSet presAssocID="{CAF444CE-A9A2-4235-8C12-5E1057002F76}" presName="sibTrans" presStyleCnt="0"/>
      <dgm:spPr/>
    </dgm:pt>
    <dgm:pt modelId="{CC125513-450C-4BA0-A849-687CDA4A051B}" type="pres">
      <dgm:prSet presAssocID="{4BD5C2A6-F27D-4132-A70A-7D3562CACEA4}" presName="compNode" presStyleCnt="0"/>
      <dgm:spPr/>
    </dgm:pt>
    <dgm:pt modelId="{64CBC838-297F-4DC7-8176-D1A4922C38AE}" type="pres">
      <dgm:prSet presAssocID="{4BD5C2A6-F27D-4132-A70A-7D3562CACEA4}" presName="bgRect" presStyleLbl="bgShp" presStyleIdx="4" presStyleCnt="7"/>
      <dgm:spPr/>
    </dgm:pt>
    <dgm:pt modelId="{2C7FBAAF-1838-4A99-988D-C73CF9AC676E}" type="pres">
      <dgm:prSet presAssocID="{4BD5C2A6-F27D-4132-A70A-7D3562CACEA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5249C8F8-1E07-43B7-9B5C-A325D927DDE0}" type="pres">
      <dgm:prSet presAssocID="{4BD5C2A6-F27D-4132-A70A-7D3562CACEA4}" presName="spaceRect" presStyleCnt="0"/>
      <dgm:spPr/>
    </dgm:pt>
    <dgm:pt modelId="{01F6752E-8A6E-4A1C-85CF-77BEF80A3019}" type="pres">
      <dgm:prSet presAssocID="{4BD5C2A6-F27D-4132-A70A-7D3562CACEA4}" presName="parTx" presStyleLbl="revTx" presStyleIdx="4" presStyleCnt="7">
        <dgm:presLayoutVars>
          <dgm:chMax val="0"/>
          <dgm:chPref val="0"/>
        </dgm:presLayoutVars>
      </dgm:prSet>
      <dgm:spPr/>
    </dgm:pt>
    <dgm:pt modelId="{4F0F6F18-DDA9-4211-87F7-306F05439FBA}" type="pres">
      <dgm:prSet presAssocID="{E7C4308E-3192-4D84-BD6A-DDC4B4138C0A}" presName="sibTrans" presStyleCnt="0"/>
      <dgm:spPr/>
    </dgm:pt>
    <dgm:pt modelId="{45F618F4-9F1B-43F3-AA4C-3DCC6EC07C1F}" type="pres">
      <dgm:prSet presAssocID="{FC4CAC46-FA46-4660-823A-DEA39C4B35D7}" presName="compNode" presStyleCnt="0"/>
      <dgm:spPr/>
    </dgm:pt>
    <dgm:pt modelId="{FE444E52-5E33-4300-8781-BEE8882E5C18}" type="pres">
      <dgm:prSet presAssocID="{FC4CAC46-FA46-4660-823A-DEA39C4B35D7}" presName="bgRect" presStyleLbl="bgShp" presStyleIdx="5" presStyleCnt="7"/>
      <dgm:spPr/>
    </dgm:pt>
    <dgm:pt modelId="{D0A7A54B-5768-445C-9A9E-5B3706CB7031}" type="pres">
      <dgm:prSet presAssocID="{FC4CAC46-FA46-4660-823A-DEA39C4B35D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ad Face with No Fill"/>
        </a:ext>
      </dgm:extLst>
    </dgm:pt>
    <dgm:pt modelId="{E603D806-65F0-4017-9714-D21F39B0AB8D}" type="pres">
      <dgm:prSet presAssocID="{FC4CAC46-FA46-4660-823A-DEA39C4B35D7}" presName="spaceRect" presStyleCnt="0"/>
      <dgm:spPr/>
    </dgm:pt>
    <dgm:pt modelId="{BB3E6E1A-5441-4802-842C-55D533561C3B}" type="pres">
      <dgm:prSet presAssocID="{FC4CAC46-FA46-4660-823A-DEA39C4B35D7}" presName="parTx" presStyleLbl="revTx" presStyleIdx="5" presStyleCnt="7">
        <dgm:presLayoutVars>
          <dgm:chMax val="0"/>
          <dgm:chPref val="0"/>
        </dgm:presLayoutVars>
      </dgm:prSet>
      <dgm:spPr/>
    </dgm:pt>
    <dgm:pt modelId="{3DC01660-93ED-4895-8335-4990247C812B}" type="pres">
      <dgm:prSet presAssocID="{E720B9C5-2B77-46E2-B4F2-EFA8A2DEFE26}" presName="sibTrans" presStyleCnt="0"/>
      <dgm:spPr/>
    </dgm:pt>
    <dgm:pt modelId="{06886928-990B-40DC-9233-22F5AA65F87D}" type="pres">
      <dgm:prSet presAssocID="{4C6366C1-7386-47AE-AD4C-03F2445079C4}" presName="compNode" presStyleCnt="0"/>
      <dgm:spPr/>
    </dgm:pt>
    <dgm:pt modelId="{2666EA15-6C8B-4631-8558-DFFA28AA8205}" type="pres">
      <dgm:prSet presAssocID="{4C6366C1-7386-47AE-AD4C-03F2445079C4}" presName="bgRect" presStyleLbl="bgShp" presStyleIdx="6" presStyleCnt="7"/>
      <dgm:spPr/>
    </dgm:pt>
    <dgm:pt modelId="{ECF06AF7-61DC-4C10-8650-93E8273D6BD3}" type="pres">
      <dgm:prSet presAssocID="{4C6366C1-7386-47AE-AD4C-03F2445079C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lue"/>
        </a:ext>
      </dgm:extLst>
    </dgm:pt>
    <dgm:pt modelId="{9D9E0F0F-F379-42B9-8B67-77A1A88643AA}" type="pres">
      <dgm:prSet presAssocID="{4C6366C1-7386-47AE-AD4C-03F2445079C4}" presName="spaceRect" presStyleCnt="0"/>
      <dgm:spPr/>
    </dgm:pt>
    <dgm:pt modelId="{C36FC8C0-7A63-49AE-ACF2-5ABD26B988E8}" type="pres">
      <dgm:prSet presAssocID="{4C6366C1-7386-47AE-AD4C-03F2445079C4}" presName="parTx" presStyleLbl="revTx" presStyleIdx="6" presStyleCnt="7">
        <dgm:presLayoutVars>
          <dgm:chMax val="0"/>
          <dgm:chPref val="0"/>
        </dgm:presLayoutVars>
      </dgm:prSet>
      <dgm:spPr/>
    </dgm:pt>
  </dgm:ptLst>
  <dgm:cxnLst>
    <dgm:cxn modelId="{1F02930E-5E7C-4052-9805-B7FA72355234}" srcId="{E07A1F9B-E484-4EFE-8EA1-94ADE474DCC9}" destId="{3214137F-C62D-4C65-A85D-80ACD9A34791}" srcOrd="3" destOrd="0" parTransId="{BD8E199D-4E4D-4EA4-BF6C-8BBED913E2DC}" sibTransId="{CAF444CE-A9A2-4235-8C12-5E1057002F76}"/>
    <dgm:cxn modelId="{304EAA1C-D55F-4F54-83B0-10599C4296FB}" type="presOf" srcId="{3214137F-C62D-4C65-A85D-80ACD9A34791}" destId="{DBB542E3-39DF-477C-B9DF-2C61A3F5347F}" srcOrd="0" destOrd="0" presId="urn:microsoft.com/office/officeart/2018/2/layout/IconVerticalSolidList"/>
    <dgm:cxn modelId="{1BECB82A-17ED-4F22-B53C-555C6ACA2286}" srcId="{E07A1F9B-E484-4EFE-8EA1-94ADE474DCC9}" destId="{4BD5C2A6-F27D-4132-A70A-7D3562CACEA4}" srcOrd="4" destOrd="0" parTransId="{C7B23990-7BCF-4B94-8506-6134FB72C634}" sibTransId="{E7C4308E-3192-4D84-BD6A-DDC4B4138C0A}"/>
    <dgm:cxn modelId="{63A80B40-8FAF-4E08-8DCD-F56F173D9707}" srcId="{E07A1F9B-E484-4EFE-8EA1-94ADE474DCC9}" destId="{E8EEC2E7-70AA-4D1C-B57A-82C8DF3A600B}" srcOrd="1" destOrd="0" parTransId="{86292A88-F8D3-442C-93AE-9E8BCBDAE19F}" sibTransId="{508E3A89-A1DA-41DE-A172-CC55CD9B08C4}"/>
    <dgm:cxn modelId="{E052C15C-FDA5-4F1C-9C88-7DA24022318C}" type="presOf" srcId="{E8EEC2E7-70AA-4D1C-B57A-82C8DF3A600B}" destId="{C4BF9E2C-E135-421E-85B7-9C5350DD7BA8}" srcOrd="0" destOrd="0" presId="urn:microsoft.com/office/officeart/2018/2/layout/IconVerticalSolidList"/>
    <dgm:cxn modelId="{AD6F6366-F3AB-428A-9C1E-5FCD51F9A810}" type="presOf" srcId="{4C6366C1-7386-47AE-AD4C-03F2445079C4}" destId="{C36FC8C0-7A63-49AE-ACF2-5ABD26B988E8}" srcOrd="0" destOrd="0" presId="urn:microsoft.com/office/officeart/2018/2/layout/IconVerticalSolidList"/>
    <dgm:cxn modelId="{1818B746-E5E2-4353-92FE-835324027AF0}" srcId="{E07A1F9B-E484-4EFE-8EA1-94ADE474DCC9}" destId="{073E2B59-346B-46EE-B64A-3996F207D5E3}" srcOrd="0" destOrd="0" parTransId="{D94576CC-A9E5-4214-BF29-71C476012F66}" sibTransId="{132E65D1-3BA3-41CE-B4FF-2CD6F74B67F7}"/>
    <dgm:cxn modelId="{E21A2553-C8B0-45FE-B4FE-381C0C238BA9}" srcId="{E07A1F9B-E484-4EFE-8EA1-94ADE474DCC9}" destId="{FC4CAC46-FA46-4660-823A-DEA39C4B35D7}" srcOrd="5" destOrd="0" parTransId="{0D7F7790-8770-466F-AC1E-CE99C32046A4}" sibTransId="{E720B9C5-2B77-46E2-B4F2-EFA8A2DEFE26}"/>
    <dgm:cxn modelId="{D7EA8FA3-92A0-48C5-9D8E-FE5AE0D67A44}" type="presOf" srcId="{E07A1F9B-E484-4EFE-8EA1-94ADE474DCC9}" destId="{B72192C1-5FD7-4655-B4F4-0823089E9960}" srcOrd="0" destOrd="0" presId="urn:microsoft.com/office/officeart/2018/2/layout/IconVerticalSolidList"/>
    <dgm:cxn modelId="{3F076CB0-F02A-4756-AF88-C7EFBD2B7C5A}" type="presOf" srcId="{073E2B59-346B-46EE-B64A-3996F207D5E3}" destId="{8AC0F67B-A329-442A-987A-3DAA967093B7}" srcOrd="0" destOrd="0" presId="urn:microsoft.com/office/officeart/2018/2/layout/IconVerticalSolidList"/>
    <dgm:cxn modelId="{5CE9A8B8-BC11-4F2A-AF1B-706F031DFAE4}" type="presOf" srcId="{FC4CAC46-FA46-4660-823A-DEA39C4B35D7}" destId="{BB3E6E1A-5441-4802-842C-55D533561C3B}" srcOrd="0" destOrd="0" presId="urn:microsoft.com/office/officeart/2018/2/layout/IconVerticalSolidList"/>
    <dgm:cxn modelId="{E1D048BF-D5FB-4C6D-9002-FAEA1FCE20E3}" type="presOf" srcId="{4BD5C2A6-F27D-4132-A70A-7D3562CACEA4}" destId="{01F6752E-8A6E-4A1C-85CF-77BEF80A3019}" srcOrd="0" destOrd="0" presId="urn:microsoft.com/office/officeart/2018/2/layout/IconVerticalSolidList"/>
    <dgm:cxn modelId="{31EFD0D1-116F-4F84-8295-3E159E9E594C}" srcId="{E07A1F9B-E484-4EFE-8EA1-94ADE474DCC9}" destId="{4C6366C1-7386-47AE-AD4C-03F2445079C4}" srcOrd="6" destOrd="0" parTransId="{FE9366CE-47B4-48A4-9159-A890702C9484}" sibTransId="{EDD04F3E-E78D-4B0C-8735-D53999FD7EC2}"/>
    <dgm:cxn modelId="{A85F85E3-EBA8-4E19-A116-036228E04BD0}" type="presOf" srcId="{60BEA07A-F4C2-47EC-AB0C-8CAE85BCFE06}" destId="{2CEEC8CD-A058-4C39-BE44-932387706331}" srcOrd="0" destOrd="0" presId="urn:microsoft.com/office/officeart/2018/2/layout/IconVerticalSolidList"/>
    <dgm:cxn modelId="{3DDD2BFC-5C4E-4EE9-9231-2D0C011FAAC1}" srcId="{E07A1F9B-E484-4EFE-8EA1-94ADE474DCC9}" destId="{60BEA07A-F4C2-47EC-AB0C-8CAE85BCFE06}" srcOrd="2" destOrd="0" parTransId="{4364D605-CB09-467D-9E86-E1072C0DC069}" sibTransId="{CC2EC39F-341C-4685-8872-F531A3C5DFD8}"/>
    <dgm:cxn modelId="{39991224-15E7-4210-8810-B3CB547B4272}" type="presParOf" srcId="{B72192C1-5FD7-4655-B4F4-0823089E9960}" destId="{A965AA2C-144C-4999-82DE-08DC0D92A6C8}" srcOrd="0" destOrd="0" presId="urn:microsoft.com/office/officeart/2018/2/layout/IconVerticalSolidList"/>
    <dgm:cxn modelId="{737E4155-4A82-4CAA-9316-08CE46D12052}" type="presParOf" srcId="{A965AA2C-144C-4999-82DE-08DC0D92A6C8}" destId="{DD1CC153-5F77-4B51-BF5B-4FF461D6CA71}" srcOrd="0" destOrd="0" presId="urn:microsoft.com/office/officeart/2018/2/layout/IconVerticalSolidList"/>
    <dgm:cxn modelId="{32F61FC4-3D66-42B2-B12F-8DC85E74976C}" type="presParOf" srcId="{A965AA2C-144C-4999-82DE-08DC0D92A6C8}" destId="{5D981987-E1BB-431D-9801-98E3D7ECF381}" srcOrd="1" destOrd="0" presId="urn:microsoft.com/office/officeart/2018/2/layout/IconVerticalSolidList"/>
    <dgm:cxn modelId="{4127B172-E9FB-4F34-B2E5-9C255733F25F}" type="presParOf" srcId="{A965AA2C-144C-4999-82DE-08DC0D92A6C8}" destId="{2E0B18A2-79D0-4CAB-A2C3-4AFB520F7509}" srcOrd="2" destOrd="0" presId="urn:microsoft.com/office/officeart/2018/2/layout/IconVerticalSolidList"/>
    <dgm:cxn modelId="{BDEE4BD6-96F9-487F-9F17-5648FC388102}" type="presParOf" srcId="{A965AA2C-144C-4999-82DE-08DC0D92A6C8}" destId="{8AC0F67B-A329-442A-987A-3DAA967093B7}" srcOrd="3" destOrd="0" presId="urn:microsoft.com/office/officeart/2018/2/layout/IconVerticalSolidList"/>
    <dgm:cxn modelId="{3BC0668B-76D3-4BCF-8755-7A183569E894}" type="presParOf" srcId="{B72192C1-5FD7-4655-B4F4-0823089E9960}" destId="{B7C06B8B-2DA2-4E40-8A8D-B50FC1EDA228}" srcOrd="1" destOrd="0" presId="urn:microsoft.com/office/officeart/2018/2/layout/IconVerticalSolidList"/>
    <dgm:cxn modelId="{2356F8AB-AEE9-416D-B0DB-1B9C244F3EFC}" type="presParOf" srcId="{B72192C1-5FD7-4655-B4F4-0823089E9960}" destId="{FE7BE20B-6E1B-4D79-8355-32BF1B062FD6}" srcOrd="2" destOrd="0" presId="urn:microsoft.com/office/officeart/2018/2/layout/IconVerticalSolidList"/>
    <dgm:cxn modelId="{6F6098C0-CAB5-4E35-BE8B-EE2C80ADBE7D}" type="presParOf" srcId="{FE7BE20B-6E1B-4D79-8355-32BF1B062FD6}" destId="{696E6EEB-738B-4C96-9B57-44B0AA1E1E8B}" srcOrd="0" destOrd="0" presId="urn:microsoft.com/office/officeart/2018/2/layout/IconVerticalSolidList"/>
    <dgm:cxn modelId="{2BFB60E8-ABDA-4916-A6F6-ADB3C9EE4F8A}" type="presParOf" srcId="{FE7BE20B-6E1B-4D79-8355-32BF1B062FD6}" destId="{D52EA945-1CB6-491A-93D8-D9594E2156DE}" srcOrd="1" destOrd="0" presId="urn:microsoft.com/office/officeart/2018/2/layout/IconVerticalSolidList"/>
    <dgm:cxn modelId="{AC7F99E7-E77C-4409-B766-1D430C4E0D99}" type="presParOf" srcId="{FE7BE20B-6E1B-4D79-8355-32BF1B062FD6}" destId="{FF16DB65-DD1A-4CA8-8364-0680E42CD104}" srcOrd="2" destOrd="0" presId="urn:microsoft.com/office/officeart/2018/2/layout/IconVerticalSolidList"/>
    <dgm:cxn modelId="{46ED073A-FB09-400D-9089-74245F1526AE}" type="presParOf" srcId="{FE7BE20B-6E1B-4D79-8355-32BF1B062FD6}" destId="{C4BF9E2C-E135-421E-85B7-9C5350DD7BA8}" srcOrd="3" destOrd="0" presId="urn:microsoft.com/office/officeart/2018/2/layout/IconVerticalSolidList"/>
    <dgm:cxn modelId="{91514A26-583D-4539-A5BD-DFE5AE39A4D0}" type="presParOf" srcId="{B72192C1-5FD7-4655-B4F4-0823089E9960}" destId="{26F66DC5-5047-4844-9C8E-92226093EC6B}" srcOrd="3" destOrd="0" presId="urn:microsoft.com/office/officeart/2018/2/layout/IconVerticalSolidList"/>
    <dgm:cxn modelId="{3E3DA5B5-207B-42BA-A0BF-3E611E70A551}" type="presParOf" srcId="{B72192C1-5FD7-4655-B4F4-0823089E9960}" destId="{A1F1396C-EDD7-49F6-B6FD-6EC3DB45D2C2}" srcOrd="4" destOrd="0" presId="urn:microsoft.com/office/officeart/2018/2/layout/IconVerticalSolidList"/>
    <dgm:cxn modelId="{79D447A8-516B-41CB-8283-103EF716D8FF}" type="presParOf" srcId="{A1F1396C-EDD7-49F6-B6FD-6EC3DB45D2C2}" destId="{47267728-7C85-4A02-84CE-212D7164DB76}" srcOrd="0" destOrd="0" presId="urn:microsoft.com/office/officeart/2018/2/layout/IconVerticalSolidList"/>
    <dgm:cxn modelId="{00401805-5F8B-409F-A938-343D4AE8F58B}" type="presParOf" srcId="{A1F1396C-EDD7-49F6-B6FD-6EC3DB45D2C2}" destId="{573F20B9-11E9-40AF-9208-64B62DAFB0C0}" srcOrd="1" destOrd="0" presId="urn:microsoft.com/office/officeart/2018/2/layout/IconVerticalSolidList"/>
    <dgm:cxn modelId="{D7517B1E-9469-49AF-AED9-6D2771E7CD98}" type="presParOf" srcId="{A1F1396C-EDD7-49F6-B6FD-6EC3DB45D2C2}" destId="{6A140E5A-4830-4977-9184-BD19FF0D9F74}" srcOrd="2" destOrd="0" presId="urn:microsoft.com/office/officeart/2018/2/layout/IconVerticalSolidList"/>
    <dgm:cxn modelId="{2FFE201D-E2C0-4DE7-9588-ABB85A000506}" type="presParOf" srcId="{A1F1396C-EDD7-49F6-B6FD-6EC3DB45D2C2}" destId="{2CEEC8CD-A058-4C39-BE44-932387706331}" srcOrd="3" destOrd="0" presId="urn:microsoft.com/office/officeart/2018/2/layout/IconVerticalSolidList"/>
    <dgm:cxn modelId="{EFD10DD6-10CE-4875-B3A6-F8FC0ACBBA3A}" type="presParOf" srcId="{B72192C1-5FD7-4655-B4F4-0823089E9960}" destId="{D0C8F074-A6E2-44B4-9459-1DDF83F35BC3}" srcOrd="5" destOrd="0" presId="urn:microsoft.com/office/officeart/2018/2/layout/IconVerticalSolidList"/>
    <dgm:cxn modelId="{1CD9E3D1-47BC-4EB4-BF7F-39FBBA4A7992}" type="presParOf" srcId="{B72192C1-5FD7-4655-B4F4-0823089E9960}" destId="{3F9C7F65-40A1-429D-97C0-7CF215D28FDD}" srcOrd="6" destOrd="0" presId="urn:microsoft.com/office/officeart/2018/2/layout/IconVerticalSolidList"/>
    <dgm:cxn modelId="{79F5B8DD-E04B-41D1-9BCA-76B588030012}" type="presParOf" srcId="{3F9C7F65-40A1-429D-97C0-7CF215D28FDD}" destId="{2FDC2E48-2ED1-48B5-85F6-BB0A6E478113}" srcOrd="0" destOrd="0" presId="urn:microsoft.com/office/officeart/2018/2/layout/IconVerticalSolidList"/>
    <dgm:cxn modelId="{CE3595A9-C933-4C49-802A-275DF5E3E5F8}" type="presParOf" srcId="{3F9C7F65-40A1-429D-97C0-7CF215D28FDD}" destId="{E02CC41A-94A8-4B19-B5FC-6F7C16A6D4B8}" srcOrd="1" destOrd="0" presId="urn:microsoft.com/office/officeart/2018/2/layout/IconVerticalSolidList"/>
    <dgm:cxn modelId="{9356F344-8868-45BF-A79E-ADEB9C6504B1}" type="presParOf" srcId="{3F9C7F65-40A1-429D-97C0-7CF215D28FDD}" destId="{06690AB5-D15A-4546-A790-4D2A6FC9A9B1}" srcOrd="2" destOrd="0" presId="urn:microsoft.com/office/officeart/2018/2/layout/IconVerticalSolidList"/>
    <dgm:cxn modelId="{B8B27E6C-2190-4D11-B806-73006F9B8FDE}" type="presParOf" srcId="{3F9C7F65-40A1-429D-97C0-7CF215D28FDD}" destId="{DBB542E3-39DF-477C-B9DF-2C61A3F5347F}" srcOrd="3" destOrd="0" presId="urn:microsoft.com/office/officeart/2018/2/layout/IconVerticalSolidList"/>
    <dgm:cxn modelId="{79330B50-E179-46E1-850F-158F7B836B74}" type="presParOf" srcId="{B72192C1-5FD7-4655-B4F4-0823089E9960}" destId="{FD50C90C-3537-4D40-9FC4-E15D8D326D3B}" srcOrd="7" destOrd="0" presId="urn:microsoft.com/office/officeart/2018/2/layout/IconVerticalSolidList"/>
    <dgm:cxn modelId="{7C867AD4-6D4F-4488-AA12-409B8CFCD2ED}" type="presParOf" srcId="{B72192C1-5FD7-4655-B4F4-0823089E9960}" destId="{CC125513-450C-4BA0-A849-687CDA4A051B}" srcOrd="8" destOrd="0" presId="urn:microsoft.com/office/officeart/2018/2/layout/IconVerticalSolidList"/>
    <dgm:cxn modelId="{7F4B6727-EDAA-4417-BDFE-E431954ECDB9}" type="presParOf" srcId="{CC125513-450C-4BA0-A849-687CDA4A051B}" destId="{64CBC838-297F-4DC7-8176-D1A4922C38AE}" srcOrd="0" destOrd="0" presId="urn:microsoft.com/office/officeart/2018/2/layout/IconVerticalSolidList"/>
    <dgm:cxn modelId="{DDA524D0-DC75-4B42-9534-0826FD665EBF}" type="presParOf" srcId="{CC125513-450C-4BA0-A849-687CDA4A051B}" destId="{2C7FBAAF-1838-4A99-988D-C73CF9AC676E}" srcOrd="1" destOrd="0" presId="urn:microsoft.com/office/officeart/2018/2/layout/IconVerticalSolidList"/>
    <dgm:cxn modelId="{F6E930A0-B741-40AC-9B16-342715AEA05F}" type="presParOf" srcId="{CC125513-450C-4BA0-A849-687CDA4A051B}" destId="{5249C8F8-1E07-43B7-9B5C-A325D927DDE0}" srcOrd="2" destOrd="0" presId="urn:microsoft.com/office/officeart/2018/2/layout/IconVerticalSolidList"/>
    <dgm:cxn modelId="{6DC8D367-9A24-4DD9-A807-02862C24B901}" type="presParOf" srcId="{CC125513-450C-4BA0-A849-687CDA4A051B}" destId="{01F6752E-8A6E-4A1C-85CF-77BEF80A3019}" srcOrd="3" destOrd="0" presId="urn:microsoft.com/office/officeart/2018/2/layout/IconVerticalSolidList"/>
    <dgm:cxn modelId="{6F088C01-EE09-43F1-AA5E-8F4771BF4C8D}" type="presParOf" srcId="{B72192C1-5FD7-4655-B4F4-0823089E9960}" destId="{4F0F6F18-DDA9-4211-87F7-306F05439FBA}" srcOrd="9" destOrd="0" presId="urn:microsoft.com/office/officeart/2018/2/layout/IconVerticalSolidList"/>
    <dgm:cxn modelId="{07FE8E99-B988-4227-8FA2-3DB1F32A512A}" type="presParOf" srcId="{B72192C1-5FD7-4655-B4F4-0823089E9960}" destId="{45F618F4-9F1B-43F3-AA4C-3DCC6EC07C1F}" srcOrd="10" destOrd="0" presId="urn:microsoft.com/office/officeart/2018/2/layout/IconVerticalSolidList"/>
    <dgm:cxn modelId="{5AACDCA5-963C-4FAE-8528-20C6B47B3692}" type="presParOf" srcId="{45F618F4-9F1B-43F3-AA4C-3DCC6EC07C1F}" destId="{FE444E52-5E33-4300-8781-BEE8882E5C18}" srcOrd="0" destOrd="0" presId="urn:microsoft.com/office/officeart/2018/2/layout/IconVerticalSolidList"/>
    <dgm:cxn modelId="{6FF1B61B-46F8-4D7C-B61F-A9DAB6E5987F}" type="presParOf" srcId="{45F618F4-9F1B-43F3-AA4C-3DCC6EC07C1F}" destId="{D0A7A54B-5768-445C-9A9E-5B3706CB7031}" srcOrd="1" destOrd="0" presId="urn:microsoft.com/office/officeart/2018/2/layout/IconVerticalSolidList"/>
    <dgm:cxn modelId="{A6BDA999-195F-441E-9D44-A8EA1463E0D0}" type="presParOf" srcId="{45F618F4-9F1B-43F3-AA4C-3DCC6EC07C1F}" destId="{E603D806-65F0-4017-9714-D21F39B0AB8D}" srcOrd="2" destOrd="0" presId="urn:microsoft.com/office/officeart/2018/2/layout/IconVerticalSolidList"/>
    <dgm:cxn modelId="{78930CC7-E767-4B4F-ADC2-3A8B5BBD9BF5}" type="presParOf" srcId="{45F618F4-9F1B-43F3-AA4C-3DCC6EC07C1F}" destId="{BB3E6E1A-5441-4802-842C-55D533561C3B}" srcOrd="3" destOrd="0" presId="urn:microsoft.com/office/officeart/2018/2/layout/IconVerticalSolidList"/>
    <dgm:cxn modelId="{5E8F0EE2-65F2-4832-A8E0-C4988BFD4140}" type="presParOf" srcId="{B72192C1-5FD7-4655-B4F4-0823089E9960}" destId="{3DC01660-93ED-4895-8335-4990247C812B}" srcOrd="11" destOrd="0" presId="urn:microsoft.com/office/officeart/2018/2/layout/IconVerticalSolidList"/>
    <dgm:cxn modelId="{01C4FADF-D899-491B-9CBF-37F75F64A852}" type="presParOf" srcId="{B72192C1-5FD7-4655-B4F4-0823089E9960}" destId="{06886928-990B-40DC-9233-22F5AA65F87D}" srcOrd="12" destOrd="0" presId="urn:microsoft.com/office/officeart/2018/2/layout/IconVerticalSolidList"/>
    <dgm:cxn modelId="{0BFC6936-E44D-4675-A2EC-BA1A479F9D30}" type="presParOf" srcId="{06886928-990B-40DC-9233-22F5AA65F87D}" destId="{2666EA15-6C8B-4631-8558-DFFA28AA8205}" srcOrd="0" destOrd="0" presId="urn:microsoft.com/office/officeart/2018/2/layout/IconVerticalSolidList"/>
    <dgm:cxn modelId="{AEE8F002-7122-44FD-A0DE-0DEA86B9F1F5}" type="presParOf" srcId="{06886928-990B-40DC-9233-22F5AA65F87D}" destId="{ECF06AF7-61DC-4C10-8650-93E8273D6BD3}" srcOrd="1" destOrd="0" presId="urn:microsoft.com/office/officeart/2018/2/layout/IconVerticalSolidList"/>
    <dgm:cxn modelId="{8742E7C4-3EE7-4B85-96AC-EA46532EFEB0}" type="presParOf" srcId="{06886928-990B-40DC-9233-22F5AA65F87D}" destId="{9D9E0F0F-F379-42B9-8B67-77A1A88643AA}" srcOrd="2" destOrd="0" presId="urn:microsoft.com/office/officeart/2018/2/layout/IconVerticalSolidList"/>
    <dgm:cxn modelId="{31710D98-BFA2-4185-A1AE-1FF4C6595687}" type="presParOf" srcId="{06886928-990B-40DC-9233-22F5AA65F87D}" destId="{C36FC8C0-7A63-49AE-ACF2-5ABD26B988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CC153-5F77-4B51-BF5B-4FF461D6CA71}">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81987-E1BB-431D-9801-98E3D7ECF381}">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0F67B-A329-442A-987A-3DAA967093B7}">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Tarihçe</a:t>
          </a:r>
          <a:endParaRPr lang="en-US" sz="1600" kern="1200"/>
        </a:p>
      </dsp:txBody>
      <dsp:txXfrm>
        <a:off x="799588" y="502"/>
        <a:ext cx="5714015" cy="692284"/>
      </dsp:txXfrm>
    </dsp:sp>
    <dsp:sp modelId="{696E6EEB-738B-4C96-9B57-44B0AA1E1E8B}">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EA945-1CB6-491A-93D8-D9594E2156DE}">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BF9E2C-E135-421E-85B7-9C5350DD7BA8}">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Giriş</a:t>
          </a:r>
          <a:endParaRPr lang="en-US" sz="1600" kern="1200"/>
        </a:p>
      </dsp:txBody>
      <dsp:txXfrm>
        <a:off x="799588" y="865858"/>
        <a:ext cx="5714015" cy="692284"/>
      </dsp:txXfrm>
    </dsp:sp>
    <dsp:sp modelId="{47267728-7C85-4A02-84CE-212D7164DB76}">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F20B9-11E9-40AF-9208-64B62DAFB0C0}">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EEC8CD-A058-4C39-BE44-932387706331}">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Çalışma Prensibi</a:t>
          </a:r>
          <a:endParaRPr lang="en-US" sz="1600" kern="1200"/>
        </a:p>
      </dsp:txBody>
      <dsp:txXfrm>
        <a:off x="799588" y="1731214"/>
        <a:ext cx="5714015" cy="692284"/>
      </dsp:txXfrm>
    </dsp:sp>
    <dsp:sp modelId="{2FDC2E48-2ED1-48B5-85F6-BB0A6E478113}">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CC41A-94A8-4B19-B5FC-6F7C16A6D4B8}">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B542E3-39DF-477C-B9DF-2C61A3F5347F}">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Uzaklık Ölçütleri</a:t>
          </a:r>
          <a:endParaRPr lang="en-US" sz="1600" kern="1200"/>
        </a:p>
      </dsp:txBody>
      <dsp:txXfrm>
        <a:off x="799588" y="2596570"/>
        <a:ext cx="5714015" cy="692284"/>
      </dsp:txXfrm>
    </dsp:sp>
    <dsp:sp modelId="{64CBC838-297F-4DC7-8176-D1A4922C38AE}">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FBAAF-1838-4A99-988D-C73CF9AC676E}">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F6752E-8A6E-4A1C-85CF-77BEF80A3019}">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Avantajları</a:t>
          </a:r>
          <a:endParaRPr lang="en-US" sz="1600" kern="1200"/>
        </a:p>
      </dsp:txBody>
      <dsp:txXfrm>
        <a:off x="799588" y="3461926"/>
        <a:ext cx="5714015" cy="692284"/>
      </dsp:txXfrm>
    </dsp:sp>
    <dsp:sp modelId="{FE444E52-5E33-4300-8781-BEE8882E5C18}">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7A54B-5768-445C-9A9E-5B3706CB7031}">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E6E1A-5441-4802-842C-55D533561C3B}">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Dezavantajları</a:t>
          </a:r>
          <a:endParaRPr lang="en-US" sz="1600" kern="1200"/>
        </a:p>
      </dsp:txBody>
      <dsp:txXfrm>
        <a:off x="799588" y="4327282"/>
        <a:ext cx="5714015" cy="692284"/>
      </dsp:txXfrm>
    </dsp:sp>
    <dsp:sp modelId="{2666EA15-6C8B-4631-8558-DFFA28AA8205}">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06AF7-61DC-4C10-8650-93E8273D6BD3}">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FC8C0-7A63-49AE-ACF2-5ABD26B988E8}">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tr-TR" sz="1600" kern="1200"/>
            <a:t>Kaynakça</a:t>
          </a:r>
          <a:endParaRPr lang="en-US" sz="1600" kern="1200"/>
        </a:p>
      </dsp:txBody>
      <dsp:txXfrm>
        <a:off x="799588" y="5192638"/>
        <a:ext cx="5714015" cy="6922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15B5F7-3D2D-4D23-B82E-7387CE053C2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1B7B814-C33E-455F-A786-E16119BFE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61FD9E1-E3B0-4E98-86AB-97C3A566D8DE}"/>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C871F182-FFFA-4830-833B-3B160EA319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C0F275A-6753-4D19-A45D-82AAECC780D7}"/>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302996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354AC1-8875-4B35-9880-C4D835F1F72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F51E122-0B05-4491-8273-DF95DE3E175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794105-068E-4770-97E5-B76B9DD6C4B9}"/>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DEB92FFE-9BA0-4A23-BE4E-30A819F665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5BA858-29B1-43EF-96A3-70C460DF7EB1}"/>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29543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C82187F-18B6-48FA-8207-F2840E1EB40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386462F-C4D7-4BCD-BE0E-D785FF96CE2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653BB9-ACE9-470D-8D6E-3B6BE170DB45}"/>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06158D57-460A-4535-913A-5ACB51CF4E0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D7436B-C124-499A-B54B-D8D064C7FEE1}"/>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405095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C0DBE4-0E08-4187-9E87-C86E669153B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10FBFED-164E-4E89-A413-AFA50826998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68B295-B31A-4CC0-A893-D0BD6DD1222F}"/>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83F72B01-DB04-478B-95C3-DEC044581E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AFB8ED-A90E-4D1D-9ED4-79F1C86A92A6}"/>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242141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B09EBF-731B-456B-987D-92727F6E21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29D98F4-48E5-4096-B1D3-818B04B2A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9CAD95A-88A3-4FDB-A40B-43221A3053C0}"/>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526F91DE-7440-4C3A-9F02-A51563D555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8B5994-178D-484F-9008-F1B8D50757EB}"/>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169814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B596A-5500-4DE9-A34A-3E5D27672F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1B6D3CB-1471-4AA5-9E0A-3EC1A64CB78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F9195C6-0C23-4E5D-9A6D-4AB21788BCF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CF2A242-4945-4791-ABC5-CEC1B22F5B37}"/>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6" name="Alt Bilgi Yer Tutucusu 5">
            <a:extLst>
              <a:ext uri="{FF2B5EF4-FFF2-40B4-BE49-F238E27FC236}">
                <a16:creationId xmlns:a16="http://schemas.microsoft.com/office/drawing/2014/main" id="{6BC35DAA-5102-4D55-86C3-8A516F170E1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D84F008-28E2-427A-9F48-0681C2157EA3}"/>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368714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7F4E99-B33F-4333-A213-8472BAFC963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8EFD94-BCA8-4238-B1C7-4729D1491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AFD7D44-3192-4AAD-BC99-393E4BDD92A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C98DEC4-9ADE-4DF7-AC47-0FC6A6627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774126B-F4AC-471D-9E40-2F4448C03AD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76452B9-5AE9-43E1-89B8-E4C5BE70A6BE}"/>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8" name="Alt Bilgi Yer Tutucusu 7">
            <a:extLst>
              <a:ext uri="{FF2B5EF4-FFF2-40B4-BE49-F238E27FC236}">
                <a16:creationId xmlns:a16="http://schemas.microsoft.com/office/drawing/2014/main" id="{FE15CE4E-2779-4055-8A76-A211DF6228E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007AE22-6CE3-4C64-9C7F-EEDF8BE66637}"/>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289169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CBA91-2479-4F4A-B5E7-6FE501A9C09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95B5AA9-3EE5-4B05-BCC4-89C1FBC1016E}"/>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4" name="Alt Bilgi Yer Tutucusu 3">
            <a:extLst>
              <a:ext uri="{FF2B5EF4-FFF2-40B4-BE49-F238E27FC236}">
                <a16:creationId xmlns:a16="http://schemas.microsoft.com/office/drawing/2014/main" id="{FC78707A-A6D8-47E1-9D44-31A0172E219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49260AE-6E63-4771-889C-D8ADB46E73D7}"/>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97991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CD2375E-AA2C-4598-B260-351E0FA63118}"/>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3" name="Alt Bilgi Yer Tutucusu 2">
            <a:extLst>
              <a:ext uri="{FF2B5EF4-FFF2-40B4-BE49-F238E27FC236}">
                <a16:creationId xmlns:a16="http://schemas.microsoft.com/office/drawing/2014/main" id="{C7809353-147D-46F2-92DC-9465CB17E98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540FB72-08CC-4B3D-9E48-F6789A8FAE75}"/>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82624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97D84-8F9F-436B-A0EF-0DD024A827D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5568B35-D7D5-4725-BAD6-D46D4592B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2909A23-6905-4333-89EE-EE342CC7C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89D5794-D4B3-4678-BDA2-8022548FC3F4}"/>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6" name="Alt Bilgi Yer Tutucusu 5">
            <a:extLst>
              <a:ext uri="{FF2B5EF4-FFF2-40B4-BE49-F238E27FC236}">
                <a16:creationId xmlns:a16="http://schemas.microsoft.com/office/drawing/2014/main" id="{9856C6DC-8706-4323-80A3-23FF6048C6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BFB964F-5F62-4607-BD12-BE4AA38B5508}"/>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183543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AFBA27-5CC5-442E-BB6A-9A70FD5A03A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1500F4B-53D1-4709-B4B6-DEF3A0C0F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01F43D8-FC35-4DBD-8602-4BE5A682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536DB8-B117-4E79-9A9E-2C5AF5F09997}"/>
              </a:ext>
            </a:extLst>
          </p:cNvPr>
          <p:cNvSpPr>
            <a:spLocks noGrp="1"/>
          </p:cNvSpPr>
          <p:nvPr>
            <p:ph type="dt" sz="half" idx="10"/>
          </p:nvPr>
        </p:nvSpPr>
        <p:spPr/>
        <p:txBody>
          <a:bodyPr/>
          <a:lstStyle/>
          <a:p>
            <a:fld id="{D12B49E5-3A19-4EFC-82D9-E3C9E65CAF88}" type="datetimeFigureOut">
              <a:rPr lang="tr-TR" smtClean="0"/>
              <a:t>17.04.2020</a:t>
            </a:fld>
            <a:endParaRPr lang="tr-TR"/>
          </a:p>
        </p:txBody>
      </p:sp>
      <p:sp>
        <p:nvSpPr>
          <p:cNvPr id="6" name="Alt Bilgi Yer Tutucusu 5">
            <a:extLst>
              <a:ext uri="{FF2B5EF4-FFF2-40B4-BE49-F238E27FC236}">
                <a16:creationId xmlns:a16="http://schemas.microsoft.com/office/drawing/2014/main" id="{ABC20533-60F9-4DC0-94E0-DE3D395BE75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F9548F8-F9CC-4898-BBBD-FEF8074148B3}"/>
              </a:ext>
            </a:extLst>
          </p:cNvPr>
          <p:cNvSpPr>
            <a:spLocks noGrp="1"/>
          </p:cNvSpPr>
          <p:nvPr>
            <p:ph type="sldNum" sz="quarter" idx="12"/>
          </p:nvPr>
        </p:nvSpPr>
        <p:spPr/>
        <p:txBody>
          <a:bodyPr/>
          <a:lstStyle/>
          <a:p>
            <a:fld id="{9B94A6D3-F4B0-42D2-837E-41E9434CFFFC}" type="slidenum">
              <a:rPr lang="tr-TR" smtClean="0"/>
              <a:t>‹#›</a:t>
            </a:fld>
            <a:endParaRPr lang="tr-TR"/>
          </a:p>
        </p:txBody>
      </p:sp>
    </p:spTree>
    <p:extLst>
      <p:ext uri="{BB962C8B-B14F-4D97-AF65-F5344CB8AC3E}">
        <p14:creationId xmlns:p14="http://schemas.microsoft.com/office/powerpoint/2010/main" val="355603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3AE1D16-2E44-4A0E-894B-C821831C8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C76C640-D02D-4BCD-9FC9-EFC4003A5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45380FE-09D1-4FC1-A701-2D555E3EF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B49E5-3A19-4EFC-82D9-E3C9E65CAF88}" type="datetimeFigureOut">
              <a:rPr lang="tr-TR" smtClean="0"/>
              <a:t>17.04.2020</a:t>
            </a:fld>
            <a:endParaRPr lang="tr-TR"/>
          </a:p>
        </p:txBody>
      </p:sp>
      <p:sp>
        <p:nvSpPr>
          <p:cNvPr id="5" name="Alt Bilgi Yer Tutucusu 4">
            <a:extLst>
              <a:ext uri="{FF2B5EF4-FFF2-40B4-BE49-F238E27FC236}">
                <a16:creationId xmlns:a16="http://schemas.microsoft.com/office/drawing/2014/main" id="{E317862D-A33B-47FE-B81A-CDBFA700C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427BF84-415E-4E79-8E22-2ADA01AE6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4A6D3-F4B0-42D2-837E-41E9434CFFFC}" type="slidenum">
              <a:rPr lang="tr-TR" smtClean="0"/>
              <a:t>‹#›</a:t>
            </a:fld>
            <a:endParaRPr lang="tr-TR"/>
          </a:p>
        </p:txBody>
      </p:sp>
    </p:spTree>
    <p:extLst>
      <p:ext uri="{BB962C8B-B14F-4D97-AF65-F5344CB8AC3E}">
        <p14:creationId xmlns:p14="http://schemas.microsoft.com/office/powerpoint/2010/main" val="193110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rdincuzun.com/makine_ogrenmesi/k-nn-algoritmasi/" TargetMode="External"/><Relationship Id="rId2" Type="http://schemas.openxmlformats.org/officeDocument/2006/relationships/hyperlink" Target="http://bilgisayarkavramlari.sadievrenseker.com/2008/11/17/knn-k-nearest-neighborhood-en-yakin-k-komsu/" TargetMode="External"/><Relationship Id="rId1" Type="http://schemas.openxmlformats.org/officeDocument/2006/relationships/slideLayout" Target="../slideLayouts/slideLayout2.xml"/><Relationship Id="rId4" Type="http://schemas.openxmlformats.org/officeDocument/2006/relationships/hyperlink" Target="https://en.wikipedia.org/wiki/K-nearest_neighbors_algorith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8F68E6-E3A6-476A-94D3-9B99325FA3BE}"/>
              </a:ext>
            </a:extLst>
          </p:cNvPr>
          <p:cNvSpPr>
            <a:spLocks noGrp="1"/>
          </p:cNvSpPr>
          <p:nvPr>
            <p:ph type="title"/>
          </p:nvPr>
        </p:nvSpPr>
        <p:spPr>
          <a:xfrm>
            <a:off x="838200" y="2766218"/>
            <a:ext cx="10515600" cy="2959333"/>
          </a:xfrm>
        </p:spPr>
        <p:txBody>
          <a:bodyPr>
            <a:normAutofit/>
          </a:bodyPr>
          <a:lstStyle/>
          <a:p>
            <a:pPr algn="ctr"/>
            <a:r>
              <a:rPr lang="tr-TR" sz="2400" b="1" dirty="0"/>
              <a:t>EMEĞİ GEÇENLER</a:t>
            </a:r>
            <a:br>
              <a:rPr lang="tr-TR" sz="2400" b="1" dirty="0"/>
            </a:br>
            <a:br>
              <a:rPr lang="tr-TR" sz="2400" b="1" dirty="0"/>
            </a:br>
            <a:r>
              <a:rPr lang="tr-TR" sz="2400" b="1" dirty="0"/>
              <a:t>Ahmet Sefa Bozdemir 		B171210112</a:t>
            </a:r>
            <a:br>
              <a:rPr lang="tr-TR" sz="2400" b="1" dirty="0"/>
            </a:br>
            <a:r>
              <a:rPr lang="tr-TR" sz="2400" b="1" dirty="0"/>
              <a:t>Yusuf Sina Yıldız 		B171210004</a:t>
            </a:r>
            <a:br>
              <a:rPr lang="tr-TR" sz="2400" b="1" dirty="0"/>
            </a:br>
            <a:r>
              <a:rPr lang="tr-TR" sz="2400" b="1" dirty="0"/>
              <a:t>Muhammed Ali Balcı		B171210052</a:t>
            </a:r>
            <a:br>
              <a:rPr lang="tr-TR" sz="2400" b="1" dirty="0"/>
            </a:br>
            <a:r>
              <a:rPr lang="tr-TR" sz="2400" b="1" dirty="0"/>
              <a:t>Mert Yavuz			B171210106</a:t>
            </a:r>
            <a:br>
              <a:rPr lang="tr-TR" sz="2400" b="1" dirty="0"/>
            </a:br>
            <a:r>
              <a:rPr lang="tr-TR" sz="2400" b="1" dirty="0"/>
              <a:t>Berkay Küçük			B171210028</a:t>
            </a:r>
          </a:p>
        </p:txBody>
      </p:sp>
      <p:pic>
        <p:nvPicPr>
          <p:cNvPr id="5" name="İçerik Yer Tutucusu 4" descr="nesne, oturma, saat, karanlık içeren bir resim&#10;&#10;Açıklama otomatik olarak oluşturuldu">
            <a:extLst>
              <a:ext uri="{FF2B5EF4-FFF2-40B4-BE49-F238E27FC236}">
                <a16:creationId xmlns:a16="http://schemas.microsoft.com/office/drawing/2014/main" id="{D2E43770-ADDB-44F8-BEB7-04A3D7F22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024" y="221229"/>
            <a:ext cx="9324776" cy="1325562"/>
          </a:xfrm>
        </p:spPr>
      </p:pic>
    </p:spTree>
    <p:extLst>
      <p:ext uri="{BB962C8B-B14F-4D97-AF65-F5344CB8AC3E}">
        <p14:creationId xmlns:p14="http://schemas.microsoft.com/office/powerpoint/2010/main" val="224622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309BE4-F9C4-4ABA-9206-F24C2CF7D830}"/>
              </a:ext>
            </a:extLst>
          </p:cNvPr>
          <p:cNvSpPr>
            <a:spLocks noGrp="1"/>
          </p:cNvSpPr>
          <p:nvPr>
            <p:ph type="title"/>
          </p:nvPr>
        </p:nvSpPr>
        <p:spPr/>
        <p:txBody>
          <a:bodyPr/>
          <a:lstStyle/>
          <a:p>
            <a:r>
              <a:rPr lang="tr-TR"/>
              <a:t>MANHATTAN UZAKLIĞI</a:t>
            </a:r>
            <a:endParaRPr lang="tr-TR" dirty="0"/>
          </a:p>
        </p:txBody>
      </p:sp>
      <p:sp>
        <p:nvSpPr>
          <p:cNvPr id="3" name="İçerik Yer Tutucusu 2">
            <a:extLst>
              <a:ext uri="{FF2B5EF4-FFF2-40B4-BE49-F238E27FC236}">
                <a16:creationId xmlns:a16="http://schemas.microsoft.com/office/drawing/2014/main" id="{07029992-EFDD-492B-8DCE-1DBBAEFDF261}"/>
              </a:ext>
            </a:extLst>
          </p:cNvPr>
          <p:cNvSpPr>
            <a:spLocks noGrp="1"/>
          </p:cNvSpPr>
          <p:nvPr>
            <p:ph idx="1"/>
          </p:nvPr>
        </p:nvSpPr>
        <p:spPr/>
        <p:txBody>
          <a:bodyPr/>
          <a:lstStyle/>
          <a:p>
            <a:pPr marL="0" indent="0">
              <a:buNone/>
            </a:pPr>
            <a:r>
              <a:rPr lang="tr-TR"/>
              <a:t>İsmini Manhattan şehrinden almıştır. Birbirini dik kesen cadde yapılaşmasına sahip olan Manhattan gibi bir şehirde araç sahibinin sadece yatay dikey olarak gidebileceği bu uzaklık hesaplama yönteminde yatay ve dikey uzaklıkların mutlak değer toplamlarına bakılmaktadır. Şehir mesafe uzaklığı, aşağıdaki eşitlikle hesaplanmaktadır.</a:t>
            </a:r>
          </a:p>
          <a:p>
            <a:pPr marL="0" indent="0">
              <a:buNone/>
            </a:pPr>
            <a:endParaRPr lang="tr-TR"/>
          </a:p>
          <a:p>
            <a:pPr marL="0" indent="0">
              <a:buNone/>
            </a:pPr>
            <a:endParaRPr lang="tr-TR" dirty="0"/>
          </a:p>
        </p:txBody>
      </p:sp>
      <p:pic>
        <p:nvPicPr>
          <p:cNvPr id="5" name="Resim 4">
            <a:extLst>
              <a:ext uri="{FF2B5EF4-FFF2-40B4-BE49-F238E27FC236}">
                <a16:creationId xmlns:a16="http://schemas.microsoft.com/office/drawing/2014/main" id="{5912EC0F-1C7E-43D0-988A-AECFA289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187" y="4994030"/>
            <a:ext cx="3799626" cy="783779"/>
          </a:xfrm>
          <a:prstGeom prst="rect">
            <a:avLst/>
          </a:prstGeom>
        </p:spPr>
      </p:pic>
    </p:spTree>
    <p:extLst>
      <p:ext uri="{BB962C8B-B14F-4D97-AF65-F5344CB8AC3E}">
        <p14:creationId xmlns:p14="http://schemas.microsoft.com/office/powerpoint/2010/main" val="353683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BCFAFF-BD4D-42B5-8DE6-C180F10B348F}"/>
              </a:ext>
            </a:extLst>
          </p:cNvPr>
          <p:cNvSpPr>
            <a:spLocks noGrp="1"/>
          </p:cNvSpPr>
          <p:nvPr>
            <p:ph type="title"/>
          </p:nvPr>
        </p:nvSpPr>
        <p:spPr/>
        <p:txBody>
          <a:bodyPr/>
          <a:lstStyle/>
          <a:p>
            <a:r>
              <a:rPr lang="tr-TR"/>
              <a:t>ÖKLİD UZAKLIĞI</a:t>
            </a:r>
            <a:endParaRPr lang="tr-TR" dirty="0"/>
          </a:p>
        </p:txBody>
      </p:sp>
      <p:sp>
        <p:nvSpPr>
          <p:cNvPr id="3" name="İçerik Yer Tutucusu 2">
            <a:extLst>
              <a:ext uri="{FF2B5EF4-FFF2-40B4-BE49-F238E27FC236}">
                <a16:creationId xmlns:a16="http://schemas.microsoft.com/office/drawing/2014/main" id="{B69A8934-4D8B-44E9-8F0B-C935336CE7B9}"/>
              </a:ext>
            </a:extLst>
          </p:cNvPr>
          <p:cNvSpPr>
            <a:spLocks noGrp="1"/>
          </p:cNvSpPr>
          <p:nvPr>
            <p:ph idx="1"/>
          </p:nvPr>
        </p:nvSpPr>
        <p:spPr/>
        <p:txBody>
          <a:bodyPr/>
          <a:lstStyle/>
          <a:p>
            <a:pPr marL="0" indent="0">
              <a:buNone/>
            </a:pPr>
            <a:r>
              <a:rPr lang="tr-TR"/>
              <a:t>İki nesne arasındaki uzaklığı hesaplamakta kullanılır. Öznitelik sayısını n ve öznitelik değerini k göstermek üzere denklem aşağıdaki eşitlik ile hesaplanmaktadır.</a:t>
            </a:r>
            <a:endParaRPr lang="tr-TR" dirty="0"/>
          </a:p>
        </p:txBody>
      </p:sp>
      <p:pic>
        <p:nvPicPr>
          <p:cNvPr id="5" name="Resim 4">
            <a:extLst>
              <a:ext uri="{FF2B5EF4-FFF2-40B4-BE49-F238E27FC236}">
                <a16:creationId xmlns:a16="http://schemas.microsoft.com/office/drawing/2014/main" id="{AE765642-F771-4AC7-924B-DBADF29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777" y="3905410"/>
            <a:ext cx="3348446" cy="1257433"/>
          </a:xfrm>
          <a:prstGeom prst="rect">
            <a:avLst/>
          </a:prstGeom>
        </p:spPr>
      </p:pic>
    </p:spTree>
    <p:extLst>
      <p:ext uri="{BB962C8B-B14F-4D97-AF65-F5344CB8AC3E}">
        <p14:creationId xmlns:p14="http://schemas.microsoft.com/office/powerpoint/2010/main" val="244353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6013B-241C-4CD2-9431-E9D971CF2C37}"/>
              </a:ext>
            </a:extLst>
          </p:cNvPr>
          <p:cNvSpPr>
            <a:spLocks noGrp="1"/>
          </p:cNvSpPr>
          <p:nvPr>
            <p:ph type="title"/>
          </p:nvPr>
        </p:nvSpPr>
        <p:spPr/>
        <p:txBody>
          <a:bodyPr/>
          <a:lstStyle/>
          <a:p>
            <a:r>
              <a:rPr lang="tr-TR" dirty="0"/>
              <a:t>ÖRNEK:</a:t>
            </a:r>
          </a:p>
        </p:txBody>
      </p:sp>
      <p:pic>
        <p:nvPicPr>
          <p:cNvPr id="11" name="İçerik Yer Tutucusu 10" descr="metin, harita, beyaz, alan içeren bir resim&#10;&#10;Açıklama otomatik olarak oluşturuldu">
            <a:extLst>
              <a:ext uri="{FF2B5EF4-FFF2-40B4-BE49-F238E27FC236}">
                <a16:creationId xmlns:a16="http://schemas.microsoft.com/office/drawing/2014/main" id="{23D7B25B-2F24-45B3-9F65-9384198B0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428" y="1478653"/>
            <a:ext cx="8723143" cy="5129161"/>
          </a:xfrm>
        </p:spPr>
      </p:pic>
      <p:sp>
        <p:nvSpPr>
          <p:cNvPr id="12" name="Metin kutusu 11">
            <a:extLst>
              <a:ext uri="{FF2B5EF4-FFF2-40B4-BE49-F238E27FC236}">
                <a16:creationId xmlns:a16="http://schemas.microsoft.com/office/drawing/2014/main" id="{55C422F7-4FE7-4C34-8032-7D71CC7F6D76}"/>
              </a:ext>
            </a:extLst>
          </p:cNvPr>
          <p:cNvSpPr txBox="1"/>
          <p:nvPr/>
        </p:nvSpPr>
        <p:spPr>
          <a:xfrm>
            <a:off x="2053884" y="1915771"/>
            <a:ext cx="1420836" cy="369332"/>
          </a:xfrm>
          <a:prstGeom prst="rect">
            <a:avLst/>
          </a:prstGeom>
          <a:noFill/>
        </p:spPr>
        <p:txBody>
          <a:bodyPr wrap="square" rtlCol="0">
            <a:spAutoFit/>
          </a:bodyPr>
          <a:lstStyle/>
          <a:p>
            <a:r>
              <a:rPr lang="tr-TR" dirty="0"/>
              <a:t>k = 3 için</a:t>
            </a:r>
          </a:p>
        </p:txBody>
      </p:sp>
    </p:spTree>
    <p:extLst>
      <p:ext uri="{BB962C8B-B14F-4D97-AF65-F5344CB8AC3E}">
        <p14:creationId xmlns:p14="http://schemas.microsoft.com/office/powerpoint/2010/main" val="268717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D52E0-0853-409D-AD6A-05100D037574}"/>
              </a:ext>
            </a:extLst>
          </p:cNvPr>
          <p:cNvSpPr>
            <a:spLocks noGrp="1"/>
          </p:cNvSpPr>
          <p:nvPr>
            <p:ph type="title"/>
          </p:nvPr>
        </p:nvSpPr>
        <p:spPr/>
        <p:txBody>
          <a:bodyPr/>
          <a:lstStyle/>
          <a:p>
            <a:r>
              <a:rPr lang="tr-TR" dirty="0"/>
              <a:t>ÖRNEK (DEVAM)</a:t>
            </a:r>
          </a:p>
        </p:txBody>
      </p:sp>
      <p:pic>
        <p:nvPicPr>
          <p:cNvPr id="5" name="İçerik Yer Tutucusu 4" descr="nesne, saat içeren bir resim&#10;&#10;Açıklama otomatik olarak oluşturuldu">
            <a:extLst>
              <a:ext uri="{FF2B5EF4-FFF2-40B4-BE49-F238E27FC236}">
                <a16:creationId xmlns:a16="http://schemas.microsoft.com/office/drawing/2014/main" id="{85D57B6A-D96B-4FB3-AA80-40DBDFA79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176" y="1690688"/>
            <a:ext cx="4759647" cy="728955"/>
          </a:xfrm>
        </p:spPr>
      </p:pic>
      <p:pic>
        <p:nvPicPr>
          <p:cNvPr id="15" name="Resim 14" descr="ekran görüntüsü içeren bir resim&#10;&#10;Açıklama otomatik olarak oluşturuldu">
            <a:extLst>
              <a:ext uri="{FF2B5EF4-FFF2-40B4-BE49-F238E27FC236}">
                <a16:creationId xmlns:a16="http://schemas.microsoft.com/office/drawing/2014/main" id="{2219AE4C-2150-4D43-A259-0B3005613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10515600" cy="4477935"/>
          </a:xfrm>
          <a:prstGeom prst="rect">
            <a:avLst/>
          </a:prstGeom>
        </p:spPr>
      </p:pic>
    </p:spTree>
    <p:extLst>
      <p:ext uri="{BB962C8B-B14F-4D97-AF65-F5344CB8AC3E}">
        <p14:creationId xmlns:p14="http://schemas.microsoft.com/office/powerpoint/2010/main" val="285706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758576-8273-4067-99A4-F15540DED55A}"/>
              </a:ext>
            </a:extLst>
          </p:cNvPr>
          <p:cNvSpPr>
            <a:spLocks noGrp="1"/>
          </p:cNvSpPr>
          <p:nvPr>
            <p:ph type="title"/>
          </p:nvPr>
        </p:nvSpPr>
        <p:spPr/>
        <p:txBody>
          <a:bodyPr/>
          <a:lstStyle/>
          <a:p>
            <a:r>
              <a:rPr lang="tr-TR" dirty="0"/>
              <a:t>ÖRNEK (DEVAM)</a:t>
            </a:r>
          </a:p>
        </p:txBody>
      </p:sp>
      <p:pic>
        <p:nvPicPr>
          <p:cNvPr id="6" name="İçerik Yer Tutucusu 5" descr="oturma, beyaz, kırmızı, ışık içeren bir resim&#10;&#10;Açıklama otomatik olarak oluşturuldu">
            <a:extLst>
              <a:ext uri="{FF2B5EF4-FFF2-40B4-BE49-F238E27FC236}">
                <a16:creationId xmlns:a16="http://schemas.microsoft.com/office/drawing/2014/main" id="{529D4311-F4B6-4E18-B6CB-4E38DD238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194" y="1690689"/>
            <a:ext cx="8248461" cy="4802186"/>
          </a:xfrm>
        </p:spPr>
      </p:pic>
    </p:spTree>
    <p:extLst>
      <p:ext uri="{BB962C8B-B14F-4D97-AF65-F5344CB8AC3E}">
        <p14:creationId xmlns:p14="http://schemas.microsoft.com/office/powerpoint/2010/main" val="23104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4D19DA-E0D6-4EB8-8DED-DA7846A73DC2}"/>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K DEĞERİNİN ALGORİTMAYA ETKİSİ</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92ACDD4-37ED-4ADD-BC4E-25C6722E1625}"/>
              </a:ext>
            </a:extLst>
          </p:cNvPr>
          <p:cNvSpPr>
            <a:spLocks noGrp="1"/>
          </p:cNvSpPr>
          <p:nvPr>
            <p:ph idx="1"/>
          </p:nvPr>
        </p:nvSpPr>
        <p:spPr>
          <a:xfrm>
            <a:off x="4976031" y="963877"/>
            <a:ext cx="6377769" cy="4930246"/>
          </a:xfrm>
        </p:spPr>
        <p:txBody>
          <a:bodyPr anchor="ctr">
            <a:normAutofit/>
          </a:bodyPr>
          <a:lstStyle/>
          <a:p>
            <a:r>
              <a:rPr lang="tr-TR" sz="2400"/>
              <a:t>KNN algoritmasında eğitim setinde önceden belirlenen sınıflara göre atama yapıldığı için k değeri büyük önem taşımaktadır.</a:t>
            </a:r>
          </a:p>
          <a:p>
            <a:r>
              <a:rPr lang="tr-TR" sz="2400"/>
              <a:t> Yeni gelen veri eğitim setindeki farklı sınıflara yakın olabilir. Bu veri k değeri 1 olarak alınırsa en yakın olduğu sınıfa dahil olacakken, k değeri 1’den büyük olarak alındığında yakın olduğu sınıflar arasında en çok olana dahil olacaktır. </a:t>
            </a:r>
          </a:p>
        </p:txBody>
      </p:sp>
    </p:spTree>
    <p:extLst>
      <p:ext uri="{BB962C8B-B14F-4D97-AF65-F5344CB8AC3E}">
        <p14:creationId xmlns:p14="http://schemas.microsoft.com/office/powerpoint/2010/main" val="93335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FF91F8-BB0C-46A0-81D6-14ABEEF26731}"/>
              </a:ext>
            </a:extLst>
          </p:cNvPr>
          <p:cNvSpPr>
            <a:spLocks noGrp="1"/>
          </p:cNvSpPr>
          <p:nvPr>
            <p:ph type="title"/>
          </p:nvPr>
        </p:nvSpPr>
        <p:spPr/>
        <p:txBody>
          <a:bodyPr/>
          <a:lstStyle/>
          <a:p>
            <a:r>
              <a:rPr lang="tr-TR" dirty="0"/>
              <a:t>K DEĞERİNİN ALGORİTMAYA ETKİSİ(DEVAM)</a:t>
            </a:r>
          </a:p>
        </p:txBody>
      </p:sp>
      <p:pic>
        <p:nvPicPr>
          <p:cNvPr id="5" name="İçerik Yer Tutucusu 4">
            <a:extLst>
              <a:ext uri="{FF2B5EF4-FFF2-40B4-BE49-F238E27FC236}">
                <a16:creationId xmlns:a16="http://schemas.microsoft.com/office/drawing/2014/main" id="{4FCBB0F8-A259-4A5E-A268-5D327D583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2701"/>
            <a:ext cx="10515600" cy="4800174"/>
          </a:xfrm>
        </p:spPr>
      </p:pic>
    </p:spTree>
    <p:extLst>
      <p:ext uri="{BB962C8B-B14F-4D97-AF65-F5344CB8AC3E}">
        <p14:creationId xmlns:p14="http://schemas.microsoft.com/office/powerpoint/2010/main" val="273998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5591DB-A57B-4406-8B8F-B24F1D39538B}"/>
              </a:ext>
            </a:extLst>
          </p:cNvPr>
          <p:cNvSpPr>
            <a:spLocks noGrp="1"/>
          </p:cNvSpPr>
          <p:nvPr>
            <p:ph type="title"/>
          </p:nvPr>
        </p:nvSpPr>
        <p:spPr>
          <a:xfrm>
            <a:off x="838200" y="963877"/>
            <a:ext cx="3494362" cy="4930246"/>
          </a:xfrm>
        </p:spPr>
        <p:txBody>
          <a:bodyPr>
            <a:normAutofit/>
          </a:bodyPr>
          <a:lstStyle/>
          <a:p>
            <a:pPr algn="r"/>
            <a:r>
              <a:rPr lang="tr-TR" dirty="0">
                <a:solidFill>
                  <a:schemeClr val="accent1"/>
                </a:solidFill>
              </a:rPr>
              <a:t>KNN Algoritmasının Kullanıldığı Proje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28796DE-BFA8-4622-AFC2-7FDBABA53DC6}"/>
              </a:ext>
            </a:extLst>
          </p:cNvPr>
          <p:cNvSpPr>
            <a:spLocks noGrp="1"/>
          </p:cNvSpPr>
          <p:nvPr>
            <p:ph idx="1"/>
          </p:nvPr>
        </p:nvSpPr>
        <p:spPr>
          <a:xfrm>
            <a:off x="4976031" y="963877"/>
            <a:ext cx="6377769" cy="4930246"/>
          </a:xfrm>
        </p:spPr>
        <p:txBody>
          <a:bodyPr anchor="ctr">
            <a:normAutofit/>
          </a:bodyPr>
          <a:lstStyle/>
          <a:p>
            <a:r>
              <a:rPr lang="tr-TR" sz="2000" dirty="0"/>
              <a:t>Fabrikalarda kullanılan makinelerin bozulmadan önce bakımlarının yapılması üretim hattının durmaması için çok önemlidir.</a:t>
            </a:r>
          </a:p>
          <a:p>
            <a:endParaRPr lang="tr-TR" sz="2000" dirty="0"/>
          </a:p>
          <a:p>
            <a:r>
              <a:rPr lang="tr-TR" sz="2000" dirty="0"/>
              <a:t>Eğer makinelerle ilgili çeşitli verileri takip eder ve yapay zeka vasıtasıyla hangi makinenin ne zaman bakıma ihtiyacı olduğunu önceden tahmin edebilirsek hem üretimin yarıda kesilmesini hem de gereksiz bakımları önleyebiliriz. Bu sayede sadece bakıma ihtiyacı olan ürünlerin bakımı yapılır.</a:t>
            </a:r>
          </a:p>
          <a:p>
            <a:endParaRPr lang="tr-TR" sz="2000" dirty="0"/>
          </a:p>
          <a:p>
            <a:r>
              <a:rPr lang="tr-TR" sz="2000" dirty="0"/>
              <a:t>Makinenin arıza verip vermeyeceği KNN modeli kullanarak %70 – 83 arası tahmin doğruluğuna ulaşıldı.</a:t>
            </a:r>
          </a:p>
          <a:p>
            <a:r>
              <a:rPr lang="tr-TR" sz="2000" dirty="0"/>
              <a:t>Hangi parçanın arıza vereceği: Kullanılan KNN modeli %80 civarında başarı oranı sağladı.</a:t>
            </a:r>
          </a:p>
        </p:txBody>
      </p:sp>
    </p:spTree>
    <p:extLst>
      <p:ext uri="{BB962C8B-B14F-4D97-AF65-F5344CB8AC3E}">
        <p14:creationId xmlns:p14="http://schemas.microsoft.com/office/powerpoint/2010/main" val="356073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232CF2-165A-47AE-A90A-A837D1320606}"/>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AVANTAJLARI</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7F899B3-8D58-4474-8DBA-FE020064D325}"/>
              </a:ext>
            </a:extLst>
          </p:cNvPr>
          <p:cNvSpPr>
            <a:spLocks noGrp="1"/>
          </p:cNvSpPr>
          <p:nvPr>
            <p:ph idx="1"/>
          </p:nvPr>
        </p:nvSpPr>
        <p:spPr>
          <a:xfrm>
            <a:off x="4976031" y="963877"/>
            <a:ext cx="6377769" cy="4930246"/>
          </a:xfrm>
        </p:spPr>
        <p:txBody>
          <a:bodyPr anchor="ctr">
            <a:normAutofit/>
          </a:bodyPr>
          <a:lstStyle/>
          <a:p>
            <a:r>
              <a:rPr lang="tr-TR" sz="2400" dirty="0"/>
              <a:t>Eğitiminin olmaması.</a:t>
            </a:r>
          </a:p>
          <a:p>
            <a:r>
              <a:rPr lang="tr-TR" sz="2400" dirty="0"/>
              <a:t>Gerçekleştiriminin kolay olması.</a:t>
            </a:r>
          </a:p>
          <a:p>
            <a:r>
              <a:rPr lang="tr-TR" sz="2400" dirty="0"/>
              <a:t>Analitik olarak izlenebilir olması.</a:t>
            </a:r>
          </a:p>
          <a:p>
            <a:r>
              <a:rPr lang="tr-TR" sz="2400" dirty="0"/>
              <a:t>Yerel bilgilere uyarlanabilir olması.</a:t>
            </a:r>
          </a:p>
          <a:p>
            <a:r>
              <a:rPr lang="tr-TR" sz="2400" dirty="0"/>
              <a:t>Paralel gerçekleştirime uygun olması.</a:t>
            </a:r>
          </a:p>
          <a:p>
            <a:r>
              <a:rPr lang="tr-TR" sz="2400" dirty="0"/>
              <a:t>Eğitim setindeki verilerde bulunan gürültüden çok az etkilenmesi.</a:t>
            </a:r>
          </a:p>
        </p:txBody>
      </p:sp>
    </p:spTree>
    <p:extLst>
      <p:ext uri="{BB962C8B-B14F-4D97-AF65-F5344CB8AC3E}">
        <p14:creationId xmlns:p14="http://schemas.microsoft.com/office/powerpoint/2010/main" val="3763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3EB700-C4FB-470E-8C3C-0CEA1D18A2CF}"/>
              </a:ext>
            </a:extLst>
          </p:cNvPr>
          <p:cNvSpPr>
            <a:spLocks noGrp="1"/>
          </p:cNvSpPr>
          <p:nvPr>
            <p:ph type="title"/>
          </p:nvPr>
        </p:nvSpPr>
        <p:spPr>
          <a:xfrm>
            <a:off x="838200" y="963877"/>
            <a:ext cx="3494362" cy="4930246"/>
          </a:xfrm>
        </p:spPr>
        <p:txBody>
          <a:bodyPr>
            <a:normAutofit/>
          </a:bodyPr>
          <a:lstStyle/>
          <a:p>
            <a:pPr algn="r"/>
            <a:r>
              <a:rPr lang="tr-TR" sz="3700">
                <a:solidFill>
                  <a:schemeClr val="accent1"/>
                </a:solidFill>
              </a:rPr>
              <a:t>DEZAVANTAJLARI</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E43660E-383C-4671-B94D-9A80D2F2610C}"/>
              </a:ext>
            </a:extLst>
          </p:cNvPr>
          <p:cNvSpPr>
            <a:spLocks noGrp="1"/>
          </p:cNvSpPr>
          <p:nvPr>
            <p:ph idx="1"/>
          </p:nvPr>
        </p:nvSpPr>
        <p:spPr>
          <a:xfrm>
            <a:off x="4976031" y="963877"/>
            <a:ext cx="6377769" cy="4930246"/>
          </a:xfrm>
        </p:spPr>
        <p:txBody>
          <a:bodyPr anchor="ctr">
            <a:normAutofit/>
          </a:bodyPr>
          <a:lstStyle/>
          <a:p>
            <a:r>
              <a:rPr lang="tr-TR" sz="2400"/>
              <a:t>Yüksek miktarda bellek alanına gereksinim duyması.</a:t>
            </a:r>
          </a:p>
          <a:p>
            <a:r>
              <a:rPr lang="tr-TR" sz="2400"/>
              <a:t>Veri seti ve öznitelik boyutu arttıkça işlem yükünün artması.</a:t>
            </a:r>
          </a:p>
          <a:p>
            <a:r>
              <a:rPr lang="tr-TR" sz="2400"/>
              <a:t>Performansın k komşu sayısı, uzaklık ölçütü gibi parametrelere bağlı olması </a:t>
            </a:r>
          </a:p>
        </p:txBody>
      </p:sp>
    </p:spTree>
    <p:extLst>
      <p:ext uri="{BB962C8B-B14F-4D97-AF65-F5344CB8AC3E}">
        <p14:creationId xmlns:p14="http://schemas.microsoft.com/office/powerpoint/2010/main" val="354066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73E9FC8-2143-48A2-9DEE-AABBC7E30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265888"/>
          </a:xfrm>
          <a:custGeom>
            <a:avLst/>
            <a:gdLst>
              <a:gd name="connsiteX0" fmla="*/ 0 w 12188952"/>
              <a:gd name="connsiteY0" fmla="*/ 0 h 6265888"/>
              <a:gd name="connsiteX1" fmla="*/ 12188952 w 12188952"/>
              <a:gd name="connsiteY1" fmla="*/ 0 h 6265888"/>
              <a:gd name="connsiteX2" fmla="*/ 12188952 w 12188952"/>
              <a:gd name="connsiteY2" fmla="*/ 5061023 h 6265888"/>
              <a:gd name="connsiteX3" fmla="*/ 12188400 w 12188952"/>
              <a:gd name="connsiteY3" fmla="*/ 5061281 h 6265888"/>
              <a:gd name="connsiteX4" fmla="*/ 6096000 w 12188952"/>
              <a:gd name="connsiteY4" fmla="*/ 6265888 h 6265888"/>
              <a:gd name="connsiteX5" fmla="*/ 3601 w 12188952"/>
              <a:gd name="connsiteY5" fmla="*/ 5061281 h 6265888"/>
              <a:gd name="connsiteX6" fmla="*/ 0 w 12188952"/>
              <a:gd name="connsiteY6" fmla="*/ 5059596 h 626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65888">
                <a:moveTo>
                  <a:pt x="0" y="0"/>
                </a:moveTo>
                <a:lnTo>
                  <a:pt x="12188952" y="0"/>
                </a:lnTo>
                <a:lnTo>
                  <a:pt x="12188952" y="5061023"/>
                </a:lnTo>
                <a:lnTo>
                  <a:pt x="12188400" y="5061281"/>
                </a:lnTo>
                <a:cubicBezTo>
                  <a:pt x="10489511" y="5817852"/>
                  <a:pt x="8380622" y="6265888"/>
                  <a:pt x="6096000" y="6265888"/>
                </a:cubicBezTo>
                <a:cubicBezTo>
                  <a:pt x="3811379" y="6265888"/>
                  <a:pt x="1702489" y="5817852"/>
                  <a:pt x="3601" y="5061281"/>
                </a:cubicBezTo>
                <a:lnTo>
                  <a:pt x="0" y="5059596"/>
                </a:ln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descr="çizim içeren bir resim&#10;&#10;Açıklama otomatik olarak oluşturuldu">
            <a:extLst>
              <a:ext uri="{FF2B5EF4-FFF2-40B4-BE49-F238E27FC236}">
                <a16:creationId xmlns:a16="http://schemas.microsoft.com/office/drawing/2014/main" id="{FD15814E-3738-4F75-8E95-D557D658A0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0" b="1242"/>
          <a:stretch/>
        </p:blipFill>
        <p:spPr>
          <a:xfrm>
            <a:off x="1" y="10"/>
            <a:ext cx="12192000" cy="6003842"/>
          </a:xfrm>
          <a:custGeom>
            <a:avLst/>
            <a:gdLst/>
            <a:ahLst/>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Tree>
    <p:extLst>
      <p:ext uri="{BB962C8B-B14F-4D97-AF65-F5344CB8AC3E}">
        <p14:creationId xmlns:p14="http://schemas.microsoft.com/office/powerpoint/2010/main" val="44172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7EA62-B1DD-49D9-ACD7-B81C98FB0649}"/>
              </a:ext>
            </a:extLst>
          </p:cNvPr>
          <p:cNvSpPr>
            <a:spLocks noGrp="1"/>
          </p:cNvSpPr>
          <p:nvPr>
            <p:ph type="title"/>
          </p:nvPr>
        </p:nvSpPr>
        <p:spPr/>
        <p:txBody>
          <a:bodyPr/>
          <a:lstStyle/>
          <a:p>
            <a:r>
              <a:rPr lang="tr-TR"/>
              <a:t>KAYNAKÇA:</a:t>
            </a:r>
            <a:endParaRPr lang="tr-TR" dirty="0"/>
          </a:p>
        </p:txBody>
      </p:sp>
      <p:sp>
        <p:nvSpPr>
          <p:cNvPr id="3" name="İçerik Yer Tutucusu 2">
            <a:extLst>
              <a:ext uri="{FF2B5EF4-FFF2-40B4-BE49-F238E27FC236}">
                <a16:creationId xmlns:a16="http://schemas.microsoft.com/office/drawing/2014/main" id="{86C2EA6A-8304-48D9-9431-BB95F5C4BE53}"/>
              </a:ext>
            </a:extLst>
          </p:cNvPr>
          <p:cNvSpPr>
            <a:spLocks noGrp="1"/>
          </p:cNvSpPr>
          <p:nvPr>
            <p:ph idx="1"/>
          </p:nvPr>
        </p:nvSpPr>
        <p:spPr/>
        <p:txBody>
          <a:bodyPr/>
          <a:lstStyle/>
          <a:p>
            <a:r>
              <a:rPr lang="tr-TR">
                <a:hlinkClick r:id="rId2"/>
              </a:rPr>
              <a:t>http://bilgisayarkavramlari.sadievrenseker.com/2008/11/17/knn-k-nearest-neighborhood-en-yakin-k-komsu/</a:t>
            </a:r>
            <a:endParaRPr lang="tr-TR"/>
          </a:p>
          <a:p>
            <a:r>
              <a:rPr lang="en-US"/>
              <a:t>Cover, T.M. and Hart, P.E., “Nearest neighbor pattern classification”</a:t>
            </a:r>
            <a:endParaRPr lang="tr-TR"/>
          </a:p>
          <a:p>
            <a:r>
              <a:rPr lang="tr-TR">
                <a:hlinkClick r:id="rId3"/>
              </a:rPr>
              <a:t>https://erdincuzun.com/makine_ogrenmesi/k-nn-algoritmasi/</a:t>
            </a:r>
            <a:endParaRPr lang="tr-TR"/>
          </a:p>
          <a:p>
            <a:r>
              <a:rPr lang="tr-TR">
                <a:hlinkClick r:id="rId4"/>
              </a:rPr>
              <a:t>https://en.wikipedia.org/wiki/K-nearest_neighbors_algorithm</a:t>
            </a:r>
            <a:endParaRPr lang="tr-TR"/>
          </a:p>
          <a:p>
            <a:r>
              <a:rPr lang="tr-TR"/>
              <a:t>Akpınar, H., Veri Madenciliği Veri Analizi, Ankara: Papatya Yayıncılık, 2014.</a:t>
            </a:r>
            <a:endParaRPr lang="tr-TR" dirty="0"/>
          </a:p>
        </p:txBody>
      </p:sp>
    </p:spTree>
    <p:extLst>
      <p:ext uri="{BB962C8B-B14F-4D97-AF65-F5344CB8AC3E}">
        <p14:creationId xmlns:p14="http://schemas.microsoft.com/office/powerpoint/2010/main" val="375603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6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69" name="Freeform: Shape 6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Başlık 1">
            <a:extLst>
              <a:ext uri="{FF2B5EF4-FFF2-40B4-BE49-F238E27FC236}">
                <a16:creationId xmlns:a16="http://schemas.microsoft.com/office/drawing/2014/main" id="{C2415532-DDF7-48AC-B7BF-AC0D08F91A1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BİZİ DİNLEDİĞİNİZ İÇİN TEŞEKKÜRLER </a:t>
            </a:r>
            <a:r>
              <a:rPr lang="en-US" sz="3600" kern="1200">
                <a:solidFill>
                  <a:srgbClr val="080808"/>
                </a:solidFill>
                <a:latin typeface="+mj-lt"/>
                <a:ea typeface="+mj-ea"/>
                <a:cs typeface="+mj-cs"/>
                <a:sym typeface="Wingdings" panose="05000000000000000000" pitchFamily="2" charset="2"/>
              </a:rPr>
              <a:t></a:t>
            </a:r>
            <a:endParaRPr lang="en-US" sz="3600" kern="1200">
              <a:solidFill>
                <a:srgbClr val="080808"/>
              </a:solidFill>
              <a:latin typeface="+mj-lt"/>
              <a:ea typeface="+mj-ea"/>
              <a:cs typeface="+mj-cs"/>
            </a:endParaRPr>
          </a:p>
        </p:txBody>
      </p:sp>
      <p:sp>
        <p:nvSpPr>
          <p:cNvPr id="73" name="Freeform: Shape 7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7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78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FF77F19-B526-4C99-9085-12F299858725}"/>
              </a:ext>
            </a:extLst>
          </p:cNvPr>
          <p:cNvSpPr>
            <a:spLocks noGrp="1"/>
          </p:cNvSpPr>
          <p:nvPr>
            <p:ph type="title"/>
          </p:nvPr>
        </p:nvSpPr>
        <p:spPr>
          <a:xfrm>
            <a:off x="863029" y="1012004"/>
            <a:ext cx="3416158" cy="4795408"/>
          </a:xfrm>
        </p:spPr>
        <p:txBody>
          <a:bodyPr>
            <a:normAutofit/>
          </a:bodyPr>
          <a:lstStyle/>
          <a:p>
            <a:r>
              <a:rPr lang="tr-TR">
                <a:solidFill>
                  <a:srgbClr val="FFFFFF"/>
                </a:solidFill>
              </a:rPr>
              <a:t>İÇERİK</a:t>
            </a:r>
          </a:p>
        </p:txBody>
      </p:sp>
      <p:graphicFrame>
        <p:nvGraphicFramePr>
          <p:cNvPr id="5" name="İçerik Yer Tutucusu 2">
            <a:extLst>
              <a:ext uri="{FF2B5EF4-FFF2-40B4-BE49-F238E27FC236}">
                <a16:creationId xmlns:a16="http://schemas.microsoft.com/office/drawing/2014/main" id="{A34E9EBB-2711-4580-9734-2AD60088147D}"/>
              </a:ext>
            </a:extLst>
          </p:cNvPr>
          <p:cNvGraphicFramePr>
            <a:graphicFrameLocks noGrp="1"/>
          </p:cNvGraphicFramePr>
          <p:nvPr>
            <p:ph idx="1"/>
            <p:extLst>
              <p:ext uri="{D42A27DB-BD31-4B8C-83A1-F6EECF244321}">
                <p14:modId xmlns:p14="http://schemas.microsoft.com/office/powerpoint/2010/main" val="306287328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02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71CC73-95AD-48F6-AB82-B1999ED1A1AB}"/>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TARİHÇE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6CA742D9-7727-4569-9A23-543FD977A103}"/>
              </a:ext>
            </a:extLst>
          </p:cNvPr>
          <p:cNvSpPr>
            <a:spLocks noGrp="1"/>
          </p:cNvSpPr>
          <p:nvPr>
            <p:ph idx="1"/>
          </p:nvPr>
        </p:nvSpPr>
        <p:spPr>
          <a:xfrm>
            <a:off x="4976031" y="963877"/>
            <a:ext cx="6377769" cy="4930246"/>
          </a:xfrm>
        </p:spPr>
        <p:txBody>
          <a:bodyPr anchor="ctr">
            <a:normAutofit/>
          </a:bodyPr>
          <a:lstStyle/>
          <a:p>
            <a:r>
              <a:rPr lang="tr-TR" sz="2400" dirty="0"/>
              <a:t>K-en yakın komşu algoritması (K-</a:t>
            </a:r>
            <a:r>
              <a:rPr lang="tr-TR" sz="2400" dirty="0" err="1"/>
              <a:t>Nearest</a:t>
            </a:r>
            <a:r>
              <a:rPr lang="tr-TR" sz="2400" dirty="0"/>
              <a:t> </a:t>
            </a:r>
            <a:r>
              <a:rPr lang="tr-TR" sz="2400" dirty="0" err="1"/>
              <a:t>Neighbor</a:t>
            </a:r>
            <a:r>
              <a:rPr lang="tr-TR" sz="2400" dirty="0"/>
              <a:t>-KNN) ilk olarak 1950'li yılların başında tanımlanmıştır. </a:t>
            </a:r>
          </a:p>
          <a:p>
            <a:r>
              <a:rPr lang="tr-TR" sz="2400" dirty="0"/>
              <a:t>KNN algoritması ilk başlarda büyük eğitim setlerine verilmiş ve bilgisayarlarda yeterli işlem gücü olmadığı için popülerlik kazanmamıştır. </a:t>
            </a:r>
          </a:p>
          <a:p>
            <a:r>
              <a:rPr lang="tr-TR" sz="2400" dirty="0"/>
              <a:t>KNN algoritması 1960'lı yıllardan sonra bilgisayarların işlem gücünün artması ile önem kazanmıştır.</a:t>
            </a:r>
          </a:p>
        </p:txBody>
      </p:sp>
    </p:spTree>
    <p:extLst>
      <p:ext uri="{BB962C8B-B14F-4D97-AF65-F5344CB8AC3E}">
        <p14:creationId xmlns:p14="http://schemas.microsoft.com/office/powerpoint/2010/main" val="63099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DC253FD-8C1B-4121-AB01-A7D4855F1569}"/>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GİRİŞ</a:t>
            </a:r>
          </a:p>
        </p:txBody>
      </p:sp>
      <p:cxnSp>
        <p:nvCxnSpPr>
          <p:cNvPr id="61" name="Straight Connector 6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7C6ED5C-0AAF-4D28-BDCC-DB8A64A8A78E}"/>
              </a:ext>
            </a:extLst>
          </p:cNvPr>
          <p:cNvSpPr>
            <a:spLocks noGrp="1"/>
          </p:cNvSpPr>
          <p:nvPr>
            <p:ph idx="1"/>
          </p:nvPr>
        </p:nvSpPr>
        <p:spPr>
          <a:xfrm>
            <a:off x="4976031" y="963877"/>
            <a:ext cx="6377769" cy="4930246"/>
          </a:xfrm>
        </p:spPr>
        <p:txBody>
          <a:bodyPr anchor="ctr">
            <a:normAutofit/>
          </a:bodyPr>
          <a:lstStyle/>
          <a:p>
            <a:r>
              <a:rPr lang="tr-TR" sz="2400"/>
              <a:t>Bu algoritma, en iyi bilinen, eski, basit ve etkili örüntü sınıflandırma yöntemlerinden biridir ve makine öğrenme algoritmaları arasında popüler olarak kullanılmaktadır.</a:t>
            </a:r>
          </a:p>
          <a:p>
            <a:r>
              <a:rPr lang="tr-TR" sz="2400"/>
              <a:t>Nesnelerin sınıflandırılması önemli bir araştırma alanıdır ve örüntü tanıma, veri madenciliği, yapay zekâ, istatistik, bilişsel psikoloji, tıp, biyoinformatik gibi çok çeşitli alanlarda uygulanmaktadır.</a:t>
            </a:r>
          </a:p>
        </p:txBody>
      </p:sp>
    </p:spTree>
    <p:extLst>
      <p:ext uri="{BB962C8B-B14F-4D97-AF65-F5344CB8AC3E}">
        <p14:creationId xmlns:p14="http://schemas.microsoft.com/office/powerpoint/2010/main" val="351847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C4AF80-6E23-4021-B448-A84D7AF47605}"/>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GİRİŞ (DEVAM)</a:t>
            </a:r>
          </a:p>
        </p:txBody>
      </p:sp>
      <p:cxnSp>
        <p:nvCxnSpPr>
          <p:cNvPr id="35" name="Straight Connector 2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3D771FF-F416-462F-9496-DB9D28177F76}"/>
              </a:ext>
            </a:extLst>
          </p:cNvPr>
          <p:cNvSpPr>
            <a:spLocks noGrp="1"/>
          </p:cNvSpPr>
          <p:nvPr>
            <p:ph idx="1"/>
          </p:nvPr>
        </p:nvSpPr>
        <p:spPr>
          <a:xfrm>
            <a:off x="4976031" y="963877"/>
            <a:ext cx="6377769" cy="4930246"/>
          </a:xfrm>
        </p:spPr>
        <p:txBody>
          <a:bodyPr anchor="ctr">
            <a:normAutofit/>
          </a:bodyPr>
          <a:lstStyle/>
          <a:p>
            <a:r>
              <a:rPr lang="tr-TR" sz="2400"/>
              <a:t>Gerçekleştiriminin basit ve kolay, öğrenme sürecinin güçlü ve kullanışlı olmasından dolayı sınıflandırmada yaygın bir biçimde kullanılmaktadır. </a:t>
            </a:r>
          </a:p>
          <a:p>
            <a:r>
              <a:rPr lang="tr-TR" sz="2400"/>
              <a:t>k-NN, Yapay Sinir Ağları ve Destek Vektör Makineleri gibi daha karmaşık sınıflandırıcılar için bir ölçüt olarak sıklıkla kullanılır.</a:t>
            </a:r>
          </a:p>
          <a:p>
            <a:r>
              <a:rPr lang="tr-TR" sz="2400"/>
              <a:t>KNN algoritması Lazy Learning sınıfına dahildir. Eğitim verilerini öğrenmez, bunun yerine eğitim veri kümesini ezberler. Bir tahmin yapmak istediğimizde, tüm veri setinde en yakın komşuları arar.</a:t>
            </a:r>
          </a:p>
          <a:p>
            <a:pPr marL="0" indent="0">
              <a:buNone/>
            </a:pPr>
            <a:endParaRPr lang="tr-TR" sz="2400"/>
          </a:p>
        </p:txBody>
      </p:sp>
    </p:spTree>
    <p:extLst>
      <p:ext uri="{BB962C8B-B14F-4D97-AF65-F5344CB8AC3E}">
        <p14:creationId xmlns:p14="http://schemas.microsoft.com/office/powerpoint/2010/main" val="25739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87D9AF-1B69-416A-A2CB-A9E12A3AE458}"/>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ÇALIŞMA PRENSİBİ</a:t>
            </a:r>
          </a:p>
        </p:txBody>
      </p:sp>
      <p:cxnSp>
        <p:nvCxnSpPr>
          <p:cNvPr id="26" name="Straight Connector 2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0049668F-F432-4220-9B00-0DBF7CEFFCEF}"/>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rabicPeriod"/>
            </a:pPr>
            <a:r>
              <a:rPr lang="tr-TR" sz="2400"/>
              <a:t>Sınıf nitelikleri belli olan elemanlardan oluşan bir uzaya yeni bir örnek ekle.</a:t>
            </a:r>
          </a:p>
          <a:p>
            <a:pPr marL="514350" indent="-514350">
              <a:buFont typeface="+mj-lt"/>
              <a:buAutoNum type="arabicPeriod"/>
            </a:pPr>
            <a:r>
              <a:rPr lang="tr-TR" sz="2400"/>
              <a:t>K sayısını belirle.</a:t>
            </a:r>
          </a:p>
          <a:p>
            <a:pPr marL="514350" indent="-514350">
              <a:buFont typeface="+mj-lt"/>
              <a:buAutoNum type="arabicPeriod"/>
            </a:pPr>
            <a:r>
              <a:rPr lang="tr-TR" sz="2400"/>
              <a:t>Yeni gelen örnek ile elemanlar arasındaki uzaklığı hesapla.(Uzaklık fonksiyonlardan birini kullanarak)</a:t>
            </a:r>
          </a:p>
          <a:p>
            <a:pPr marL="514350" indent="-514350">
              <a:buFont typeface="+mj-lt"/>
              <a:buAutoNum type="arabicPeriod"/>
            </a:pPr>
            <a:r>
              <a:rPr lang="tr-TR" sz="2400"/>
              <a:t>En yakın olan k tane elemanın sınıf niteliğine bak.</a:t>
            </a:r>
          </a:p>
          <a:p>
            <a:pPr marL="514350" indent="-514350">
              <a:buFont typeface="+mj-lt"/>
              <a:buAutoNum type="arabicPeriod"/>
            </a:pPr>
            <a:r>
              <a:rPr lang="tr-TR" sz="2400"/>
              <a:t>En yakın olan k tane elemanlardan sınıf değeri sayıca fazla olan sınıfa örneği dahil et.</a:t>
            </a:r>
            <a:br>
              <a:rPr lang="tr-TR" sz="2400"/>
            </a:br>
            <a:endParaRPr lang="tr-TR" sz="2400"/>
          </a:p>
        </p:txBody>
      </p:sp>
    </p:spTree>
    <p:extLst>
      <p:ext uri="{BB962C8B-B14F-4D97-AF65-F5344CB8AC3E}">
        <p14:creationId xmlns:p14="http://schemas.microsoft.com/office/powerpoint/2010/main" val="304824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097F44-7284-49D1-88FD-518BCB2727B9}"/>
              </a:ext>
            </a:extLst>
          </p:cNvPr>
          <p:cNvSpPr>
            <a:spLocks noGrp="1"/>
          </p:cNvSpPr>
          <p:nvPr>
            <p:ph type="title"/>
          </p:nvPr>
        </p:nvSpPr>
        <p:spPr/>
        <p:txBody>
          <a:bodyPr/>
          <a:lstStyle/>
          <a:p>
            <a:r>
              <a:rPr lang="tr-TR" dirty="0"/>
              <a:t>ÇALIŞMA PRENSİBİ (DEVAM)</a:t>
            </a:r>
          </a:p>
        </p:txBody>
      </p:sp>
      <p:pic>
        <p:nvPicPr>
          <p:cNvPr id="12" name="İçerik Yer Tutucusu 11" descr="çizim içeren bir resim&#10;&#10;Açıklama otomatik olarak oluşturuldu">
            <a:extLst>
              <a:ext uri="{FF2B5EF4-FFF2-40B4-BE49-F238E27FC236}">
                <a16:creationId xmlns:a16="http://schemas.microsoft.com/office/drawing/2014/main" id="{2950E119-4BB6-4953-AA8D-04E66054A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61966"/>
            <a:ext cx="10515600" cy="3278656"/>
          </a:xfrm>
        </p:spPr>
      </p:pic>
    </p:spTree>
    <p:extLst>
      <p:ext uri="{BB962C8B-B14F-4D97-AF65-F5344CB8AC3E}">
        <p14:creationId xmlns:p14="http://schemas.microsoft.com/office/powerpoint/2010/main" val="49044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5DF9CD-C565-4E00-BBD9-1A009E28CEAB}"/>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UZAKLIK ÖLÇÜTLERİ</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7F33438-8A46-4762-B9B9-4ECAD2B85C9D}"/>
              </a:ext>
            </a:extLst>
          </p:cNvPr>
          <p:cNvSpPr>
            <a:spLocks noGrp="1"/>
          </p:cNvSpPr>
          <p:nvPr>
            <p:ph idx="1"/>
          </p:nvPr>
        </p:nvSpPr>
        <p:spPr>
          <a:xfrm>
            <a:off x="4976031" y="963877"/>
            <a:ext cx="6377769" cy="4930246"/>
          </a:xfrm>
        </p:spPr>
        <p:txBody>
          <a:bodyPr anchor="ctr">
            <a:normAutofit/>
          </a:bodyPr>
          <a:lstStyle/>
          <a:p>
            <a:r>
              <a:rPr lang="tr-TR" sz="2400" dirty="0" err="1"/>
              <a:t>Minkowski</a:t>
            </a:r>
            <a:r>
              <a:rPr lang="tr-TR" sz="2400" dirty="0"/>
              <a:t> Uzaklığı</a:t>
            </a:r>
          </a:p>
          <a:p>
            <a:r>
              <a:rPr lang="tr-TR" sz="2400" dirty="0" err="1"/>
              <a:t>Öklit</a:t>
            </a:r>
            <a:r>
              <a:rPr lang="tr-TR" sz="2400" dirty="0"/>
              <a:t> Uzaklığı</a:t>
            </a:r>
          </a:p>
          <a:p>
            <a:r>
              <a:rPr lang="tr-TR" sz="2400" dirty="0"/>
              <a:t>Manhattan Uzaklığı</a:t>
            </a:r>
          </a:p>
          <a:p>
            <a:r>
              <a:rPr lang="tr-TR" sz="2400" dirty="0" err="1"/>
              <a:t>Chebyschev</a:t>
            </a:r>
            <a:r>
              <a:rPr lang="tr-TR" sz="2400" dirty="0"/>
              <a:t> Uzaklığı</a:t>
            </a:r>
          </a:p>
          <a:p>
            <a:r>
              <a:rPr lang="tr-TR" sz="2400" dirty="0" err="1"/>
              <a:t>Dilca</a:t>
            </a:r>
            <a:r>
              <a:rPr lang="tr-TR" sz="2400" dirty="0"/>
              <a:t> Uzaklığı</a:t>
            </a:r>
          </a:p>
        </p:txBody>
      </p:sp>
    </p:spTree>
    <p:extLst>
      <p:ext uri="{BB962C8B-B14F-4D97-AF65-F5344CB8AC3E}">
        <p14:creationId xmlns:p14="http://schemas.microsoft.com/office/powerpoint/2010/main" val="18537175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686</Words>
  <Application>Microsoft Office PowerPoint</Application>
  <PresentationFormat>Geniş ekran</PresentationFormat>
  <Paragraphs>70</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EMEĞİ GEÇENLER  Ahmet Sefa Bozdemir   B171210112 Yusuf Sina Yıldız   B171210004 Muhammed Ali Balcı  B171210052 Mert Yavuz   B171210106 Berkay Küçük   B171210028</vt:lpstr>
      <vt:lpstr>PowerPoint Sunusu</vt:lpstr>
      <vt:lpstr>İÇERİK</vt:lpstr>
      <vt:lpstr>TARİHÇE</vt:lpstr>
      <vt:lpstr>GİRİŞ</vt:lpstr>
      <vt:lpstr>GİRİŞ (DEVAM)</vt:lpstr>
      <vt:lpstr>ÇALIŞMA PRENSİBİ</vt:lpstr>
      <vt:lpstr>ÇALIŞMA PRENSİBİ (DEVAM)</vt:lpstr>
      <vt:lpstr>UZAKLIK ÖLÇÜTLERİ</vt:lpstr>
      <vt:lpstr>MANHATTAN UZAKLIĞI</vt:lpstr>
      <vt:lpstr>ÖKLİD UZAKLIĞI</vt:lpstr>
      <vt:lpstr>ÖRNEK:</vt:lpstr>
      <vt:lpstr>ÖRNEK (DEVAM)</vt:lpstr>
      <vt:lpstr>ÖRNEK (DEVAM)</vt:lpstr>
      <vt:lpstr>K DEĞERİNİN ALGORİTMAYA ETKİSİ</vt:lpstr>
      <vt:lpstr>K DEĞERİNİN ALGORİTMAYA ETKİSİ(DEVAM)</vt:lpstr>
      <vt:lpstr>KNN Algoritmasının Kullanıldığı Proje</vt:lpstr>
      <vt:lpstr>AVANTAJLARI</vt:lpstr>
      <vt:lpstr>DEZAVANTAJLARI</vt:lpstr>
      <vt:lpstr>KAYNAKÇA:</vt:lpstr>
      <vt:lpstr>BİZİ DİNLEDİĞİNİZ İÇİN 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EMEĞİ GEÇENLER  Ahmet Sefa Bozdemir   B171210112 Yusuf Sina Yıldız   B171210004 Muhammed Ali Balcı  B171210052 Mert Yavuz   B171210106 Berkay Küçük   B171210028</dc:title>
  <dc:creator>Yusuf Sina Yıldız</dc:creator>
  <cp:lastModifiedBy>Yusuf Sina Yıldız</cp:lastModifiedBy>
  <cp:revision>5</cp:revision>
  <dcterms:created xsi:type="dcterms:W3CDTF">2020-04-17T19:51:40Z</dcterms:created>
  <dcterms:modified xsi:type="dcterms:W3CDTF">2020-04-17T21:00:40Z</dcterms:modified>
</cp:coreProperties>
</file>