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42" r:id="rId2"/>
  </p:sldMasterIdLst>
  <p:notesMasterIdLst>
    <p:notesMasterId r:id="rId28"/>
  </p:notesMasterIdLst>
  <p:handoutMasterIdLst>
    <p:handoutMasterId r:id="rId29"/>
  </p:handoutMasterIdLst>
  <p:sldIdLst>
    <p:sldId id="257" r:id="rId3"/>
    <p:sldId id="258" r:id="rId4"/>
    <p:sldId id="259" r:id="rId5"/>
    <p:sldId id="262" r:id="rId6"/>
    <p:sldId id="273" r:id="rId7"/>
    <p:sldId id="263" r:id="rId8"/>
    <p:sldId id="285" r:id="rId9"/>
    <p:sldId id="269" r:id="rId10"/>
    <p:sldId id="284" r:id="rId11"/>
    <p:sldId id="282" r:id="rId12"/>
    <p:sldId id="270" r:id="rId13"/>
    <p:sldId id="271" r:id="rId14"/>
    <p:sldId id="283" r:id="rId15"/>
    <p:sldId id="276" r:id="rId16"/>
    <p:sldId id="277" r:id="rId17"/>
    <p:sldId id="287" r:id="rId18"/>
    <p:sldId id="288" r:id="rId19"/>
    <p:sldId id="289" r:id="rId20"/>
    <p:sldId id="290" r:id="rId21"/>
    <p:sldId id="293" r:id="rId22"/>
    <p:sldId id="294" r:id="rId23"/>
    <p:sldId id="295" r:id="rId24"/>
    <p:sldId id="296" r:id="rId25"/>
    <p:sldId id="291" r:id="rId26"/>
    <p:sldId id="286"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82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89911" autoAdjust="0"/>
  </p:normalViewPr>
  <p:slideViewPr>
    <p:cSldViewPr snapToGrid="0">
      <p:cViewPr varScale="1">
        <p:scale>
          <a:sx n="65" d="100"/>
          <a:sy n="65" d="100"/>
        </p:scale>
        <p:origin x="768" y="60"/>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3" d="100"/>
          <a:sy n="93" d="100"/>
        </p:scale>
        <p:origin x="287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1FC8FC1-A1A8-42CB-96AC-83684F0DF578}" type="datetime1">
              <a:rPr lang="tr-TR" smtClean="0"/>
              <a:t>26.04.2020</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tr-TR" smtClean="0"/>
              <a:t>‹#›</a:t>
            </a:fld>
            <a:endParaRPr lang="tr-TR"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0653A-FB33-4975-A611-5D53C5C337D6}" type="datetime1">
              <a:rPr lang="tr-TR" smtClean="0"/>
              <a:pPr/>
              <a:t>26.04.2020</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tr-TR" noProof="0" smtClean="0"/>
              <a:t>‹#›</a:t>
            </a:fld>
            <a:endParaRPr lang="tr-TR"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32674CE4-FBD8-4481-AEFB-CA53E599A745}" type="slidenum">
              <a:rPr lang="tr-TR" smtClean="0"/>
              <a:t>1</a:t>
            </a:fld>
            <a:endParaRPr lang="tr-TR"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b="1" dirty="0"/>
              <a:t>Örnek hedefler</a:t>
            </a:r>
          </a:p>
          <a:p>
            <a:pPr marL="0" indent="0" rtl="0">
              <a:buFont typeface="Arial" panose="020B0604020202020204" pitchFamily="34" charset="0"/>
              <a:buNone/>
            </a:pPr>
            <a:r>
              <a:rPr lang="tr-TR" dirty="0"/>
              <a:t>Bu dersin ardından şunları yapabileceksiniz:</a:t>
            </a:r>
          </a:p>
          <a:p>
            <a:pPr marL="171450" indent="-171450" rtl="0">
              <a:buFont typeface="Arial" panose="020B0604020202020204" pitchFamily="34" charset="0"/>
              <a:buChar char="•"/>
            </a:pPr>
            <a:r>
              <a:rPr lang="tr-TR" dirty="0"/>
              <a:t>Dosyaları ekip Web sunucusuna kaydetme.</a:t>
            </a:r>
          </a:p>
          <a:p>
            <a:pPr marL="171450" indent="-171450" rtl="0">
              <a:buFont typeface="Arial" panose="020B0604020202020204" pitchFamily="34" charset="0"/>
              <a:buChar char="•"/>
            </a:pPr>
            <a:r>
              <a:rPr lang="tr-TR" dirty="0"/>
              <a:t>Dosyaları Web sunucusu üzerinde farklı konumlara taşıma.</a:t>
            </a:r>
          </a:p>
          <a:p>
            <a:pPr marL="171450" indent="-171450" rtl="0">
              <a:buFont typeface="Arial" panose="020B0604020202020204" pitchFamily="34" charset="0"/>
              <a:buChar char="•"/>
            </a:pPr>
            <a:r>
              <a:rPr lang="tr-TR" dirty="0"/>
              <a:t>Dosyaları ekip Web sunucusunda paylaşma.</a:t>
            </a:r>
          </a:p>
          <a:p>
            <a:pPr rtl="0"/>
            <a:endParaRPr lang="tr-TR" dirty="0"/>
          </a:p>
          <a:p>
            <a:pPr rtl="0"/>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14</a:t>
            </a:fld>
            <a:endParaRPr lang="tr-TR" dirty="0"/>
          </a:p>
        </p:txBody>
      </p:sp>
    </p:spTree>
    <p:extLst>
      <p:ext uri="{BB962C8B-B14F-4D97-AF65-F5344CB8AC3E}">
        <p14:creationId xmlns:p14="http://schemas.microsoft.com/office/powerpoint/2010/main" val="3736535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b="1" dirty="0"/>
              <a:t>Örnek hedefler</a:t>
            </a:r>
          </a:p>
          <a:p>
            <a:pPr marL="0" indent="0" rtl="0">
              <a:buFont typeface="Arial" panose="020B0604020202020204" pitchFamily="34" charset="0"/>
              <a:buNone/>
            </a:pPr>
            <a:r>
              <a:rPr lang="tr-TR" dirty="0"/>
              <a:t>Bu dersin ardından şunları yapabileceksiniz:</a:t>
            </a:r>
          </a:p>
          <a:p>
            <a:pPr marL="171450" indent="-171450" rtl="0">
              <a:buFont typeface="Arial" panose="020B0604020202020204" pitchFamily="34" charset="0"/>
              <a:buChar char="•"/>
            </a:pPr>
            <a:r>
              <a:rPr lang="tr-TR" dirty="0"/>
              <a:t>Dosyaları ekip Web sunucusuna kaydetme.</a:t>
            </a:r>
          </a:p>
          <a:p>
            <a:pPr marL="171450" indent="-171450" rtl="0">
              <a:buFont typeface="Arial" panose="020B0604020202020204" pitchFamily="34" charset="0"/>
              <a:buChar char="•"/>
            </a:pPr>
            <a:r>
              <a:rPr lang="tr-TR" dirty="0"/>
              <a:t>Dosyaları Web sunucusu üzerinde farklı konumlara taşıma.</a:t>
            </a:r>
          </a:p>
          <a:p>
            <a:pPr marL="171450" indent="-171450" rtl="0">
              <a:buFont typeface="Arial" panose="020B0604020202020204" pitchFamily="34" charset="0"/>
              <a:buChar char="•"/>
            </a:pPr>
            <a:r>
              <a:rPr lang="tr-TR" dirty="0"/>
              <a:t>Dosyaları ekip Web sunucusunda paylaşma.</a:t>
            </a:r>
          </a:p>
          <a:p>
            <a:pPr rtl="0"/>
            <a:endParaRPr lang="tr-TR" dirty="0"/>
          </a:p>
          <a:p>
            <a:pPr rtl="0"/>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15</a:t>
            </a:fld>
            <a:endParaRPr lang="tr-TR" dirty="0"/>
          </a:p>
        </p:txBody>
      </p:sp>
    </p:spTree>
    <p:extLst>
      <p:ext uri="{BB962C8B-B14F-4D97-AF65-F5344CB8AC3E}">
        <p14:creationId xmlns:p14="http://schemas.microsoft.com/office/powerpoint/2010/main" val="2244675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a:t>
            </a:fld>
            <a:endParaRPr lang="tr-TR"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dirty="0"/>
              <a:t>Ders açıklamaları kısa olmalıdır.</a:t>
            </a:r>
          </a:p>
          <a:p>
            <a:pPr rtl="0"/>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a:t>
            </a:fld>
            <a:endParaRPr lang="tr-TR"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b="1" dirty="0"/>
              <a:t>Örnek hedefler</a:t>
            </a:r>
          </a:p>
          <a:p>
            <a:pPr marL="0" indent="0" rtl="0">
              <a:buFont typeface="Arial" panose="020B0604020202020204" pitchFamily="34" charset="0"/>
              <a:buNone/>
            </a:pPr>
            <a:r>
              <a:rPr lang="tr-TR" dirty="0"/>
              <a:t>Bu dersin ardından şunları yapabileceksiniz:</a:t>
            </a:r>
          </a:p>
          <a:p>
            <a:pPr marL="171450" indent="-171450" rtl="0">
              <a:buFont typeface="Arial" panose="020B0604020202020204" pitchFamily="34" charset="0"/>
              <a:buChar char="•"/>
            </a:pPr>
            <a:r>
              <a:rPr lang="tr-TR" dirty="0"/>
              <a:t>Dosyaları ekip Web sunucusuna kaydetme.</a:t>
            </a:r>
          </a:p>
          <a:p>
            <a:pPr marL="171450" indent="-171450" rtl="0">
              <a:buFont typeface="Arial" panose="020B0604020202020204" pitchFamily="34" charset="0"/>
              <a:buChar char="•"/>
            </a:pPr>
            <a:r>
              <a:rPr lang="tr-TR" dirty="0"/>
              <a:t>Dosyaları Web sunucusu üzerinde farklı konumlara taşıma.</a:t>
            </a:r>
          </a:p>
          <a:p>
            <a:pPr marL="171450" indent="-171450" rtl="0">
              <a:buFont typeface="Arial" panose="020B0604020202020204" pitchFamily="34" charset="0"/>
              <a:buChar char="•"/>
            </a:pPr>
            <a:r>
              <a:rPr lang="tr-TR" dirty="0"/>
              <a:t>Dosyaları ekip Web sunucusunda paylaşma.</a:t>
            </a:r>
          </a:p>
          <a:p>
            <a:pPr rtl="0"/>
            <a:endParaRPr lang="tr-TR" dirty="0"/>
          </a:p>
          <a:p>
            <a:pPr rtl="0"/>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a:t>
            </a:fld>
            <a:endParaRPr lang="tr-TR" dirty="0"/>
          </a:p>
        </p:txBody>
      </p:sp>
    </p:spTree>
    <p:extLst>
      <p:ext uri="{BB962C8B-B14F-4D97-AF65-F5344CB8AC3E}">
        <p14:creationId xmlns:p14="http://schemas.microsoft.com/office/powerpoint/2010/main" val="2055352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b="1" dirty="0"/>
              <a:t>Örnek hedefler</a:t>
            </a:r>
          </a:p>
          <a:p>
            <a:pPr marL="0" indent="0" rtl="0">
              <a:buFont typeface="Arial" panose="020B0604020202020204" pitchFamily="34" charset="0"/>
              <a:buNone/>
            </a:pPr>
            <a:r>
              <a:rPr lang="tr-TR" dirty="0"/>
              <a:t>Bu dersin ardından şunları yapabileceksiniz:</a:t>
            </a:r>
          </a:p>
          <a:p>
            <a:pPr marL="171450" indent="-171450" rtl="0">
              <a:buFont typeface="Arial" panose="020B0604020202020204" pitchFamily="34" charset="0"/>
              <a:buChar char="•"/>
            </a:pPr>
            <a:r>
              <a:rPr lang="tr-TR" dirty="0"/>
              <a:t>Dosyaları ekip Web sunucusuna kaydetme.</a:t>
            </a:r>
          </a:p>
          <a:p>
            <a:pPr marL="171450" indent="-171450" rtl="0">
              <a:buFont typeface="Arial" panose="020B0604020202020204" pitchFamily="34" charset="0"/>
              <a:buChar char="•"/>
            </a:pPr>
            <a:r>
              <a:rPr lang="tr-TR" dirty="0"/>
              <a:t>Dosyaları Web sunucusu üzerinde farklı konumlara taşıma.</a:t>
            </a:r>
          </a:p>
          <a:p>
            <a:pPr marL="171450" indent="-171450" rtl="0">
              <a:buFont typeface="Arial" panose="020B0604020202020204" pitchFamily="34" charset="0"/>
              <a:buChar char="•"/>
            </a:pPr>
            <a:r>
              <a:rPr lang="tr-TR" dirty="0"/>
              <a:t>Dosyaları ekip Web sunucusunda paylaşma.</a:t>
            </a:r>
          </a:p>
          <a:p>
            <a:pPr rtl="0"/>
            <a:endParaRPr lang="tr-TR" dirty="0"/>
          </a:p>
          <a:p>
            <a:pPr rtl="0"/>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5</a:t>
            </a:fld>
            <a:endParaRPr lang="tr-TR" dirty="0"/>
          </a:p>
        </p:txBody>
      </p:sp>
    </p:spTree>
    <p:extLst>
      <p:ext uri="{BB962C8B-B14F-4D97-AF65-F5344CB8AC3E}">
        <p14:creationId xmlns:p14="http://schemas.microsoft.com/office/powerpoint/2010/main" val="374914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b="1" dirty="0"/>
              <a:t>Örnek hedefler</a:t>
            </a:r>
          </a:p>
          <a:p>
            <a:pPr marL="0" indent="0" rtl="0">
              <a:buFont typeface="Arial" panose="020B0604020202020204" pitchFamily="34" charset="0"/>
              <a:buNone/>
            </a:pPr>
            <a:r>
              <a:rPr lang="tr-TR" dirty="0"/>
              <a:t>Bu dersin ardından şunları yapabileceksiniz:</a:t>
            </a:r>
          </a:p>
          <a:p>
            <a:pPr marL="171450" indent="-171450" rtl="0">
              <a:buFont typeface="Arial" panose="020B0604020202020204" pitchFamily="34" charset="0"/>
              <a:buChar char="•"/>
            </a:pPr>
            <a:r>
              <a:rPr lang="tr-TR" dirty="0"/>
              <a:t>Dosyaları ekip Web sunucusuna kaydetme.</a:t>
            </a:r>
          </a:p>
          <a:p>
            <a:pPr marL="171450" indent="-171450" rtl="0">
              <a:buFont typeface="Arial" panose="020B0604020202020204" pitchFamily="34" charset="0"/>
              <a:buChar char="•"/>
            </a:pPr>
            <a:r>
              <a:rPr lang="tr-TR" dirty="0"/>
              <a:t>Dosyaları Web sunucusu üzerinde farklı konumlara taşıma.</a:t>
            </a:r>
          </a:p>
          <a:p>
            <a:pPr marL="171450" indent="-171450" rtl="0">
              <a:buFont typeface="Arial" panose="020B0604020202020204" pitchFamily="34" charset="0"/>
              <a:buChar char="•"/>
            </a:pPr>
            <a:r>
              <a:rPr lang="tr-TR" dirty="0"/>
              <a:t>Dosyaları ekip Web sunucusunda paylaşma.</a:t>
            </a:r>
          </a:p>
          <a:p>
            <a:pPr rtl="0"/>
            <a:endParaRPr lang="tr-TR" dirty="0"/>
          </a:p>
          <a:p>
            <a:pPr rtl="0"/>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6</a:t>
            </a:fld>
            <a:endParaRPr lang="tr-TR" dirty="0"/>
          </a:p>
        </p:txBody>
      </p:sp>
    </p:spTree>
    <p:extLst>
      <p:ext uri="{BB962C8B-B14F-4D97-AF65-F5344CB8AC3E}">
        <p14:creationId xmlns:p14="http://schemas.microsoft.com/office/powerpoint/2010/main" val="3793651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b="1" dirty="0"/>
              <a:t>Örnek hedefler</a:t>
            </a:r>
          </a:p>
          <a:p>
            <a:pPr marL="0" indent="0" rtl="0">
              <a:buFont typeface="Arial" panose="020B0604020202020204" pitchFamily="34" charset="0"/>
              <a:buNone/>
            </a:pPr>
            <a:r>
              <a:rPr lang="tr-TR" dirty="0"/>
              <a:t>Bu dersin ardından şunları yapabileceksiniz:</a:t>
            </a:r>
          </a:p>
          <a:p>
            <a:pPr marL="171450" indent="-171450" rtl="0">
              <a:buFont typeface="Arial" panose="020B0604020202020204" pitchFamily="34" charset="0"/>
              <a:buChar char="•"/>
            </a:pPr>
            <a:r>
              <a:rPr lang="tr-TR" dirty="0"/>
              <a:t>Dosyaları ekip Web sunucusuna kaydetme.</a:t>
            </a:r>
          </a:p>
          <a:p>
            <a:pPr marL="171450" indent="-171450" rtl="0">
              <a:buFont typeface="Arial" panose="020B0604020202020204" pitchFamily="34" charset="0"/>
              <a:buChar char="•"/>
            </a:pPr>
            <a:r>
              <a:rPr lang="tr-TR" dirty="0"/>
              <a:t>Dosyaları Web sunucusu üzerinde farklı konumlara taşıma.</a:t>
            </a:r>
          </a:p>
          <a:p>
            <a:pPr marL="171450" indent="-171450" rtl="0">
              <a:buFont typeface="Arial" panose="020B0604020202020204" pitchFamily="34" charset="0"/>
              <a:buChar char="•"/>
            </a:pPr>
            <a:r>
              <a:rPr lang="tr-TR" dirty="0"/>
              <a:t>Dosyaları ekip Web sunucusunda paylaşma.</a:t>
            </a:r>
          </a:p>
          <a:p>
            <a:pPr rtl="0"/>
            <a:endParaRPr lang="tr-TR" dirty="0"/>
          </a:p>
          <a:p>
            <a:pPr rtl="0"/>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8</a:t>
            </a:fld>
            <a:endParaRPr lang="tr-TR" dirty="0"/>
          </a:p>
        </p:txBody>
      </p:sp>
    </p:spTree>
    <p:extLst>
      <p:ext uri="{BB962C8B-B14F-4D97-AF65-F5344CB8AC3E}">
        <p14:creationId xmlns:p14="http://schemas.microsoft.com/office/powerpoint/2010/main" val="735976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b="1" dirty="0"/>
              <a:t>Örnek hedefler</a:t>
            </a:r>
          </a:p>
          <a:p>
            <a:pPr marL="0" indent="0" rtl="0">
              <a:buFont typeface="Arial" panose="020B0604020202020204" pitchFamily="34" charset="0"/>
              <a:buNone/>
            </a:pPr>
            <a:r>
              <a:rPr lang="tr-TR" dirty="0"/>
              <a:t>Bu dersin ardından şunları yapabileceksiniz:</a:t>
            </a:r>
          </a:p>
          <a:p>
            <a:pPr marL="171450" indent="-171450" rtl="0">
              <a:buFont typeface="Arial" panose="020B0604020202020204" pitchFamily="34" charset="0"/>
              <a:buChar char="•"/>
            </a:pPr>
            <a:r>
              <a:rPr lang="tr-TR" dirty="0"/>
              <a:t>Dosyaları ekip Web sunucusuna kaydetme.</a:t>
            </a:r>
          </a:p>
          <a:p>
            <a:pPr marL="171450" indent="-171450" rtl="0">
              <a:buFont typeface="Arial" panose="020B0604020202020204" pitchFamily="34" charset="0"/>
              <a:buChar char="•"/>
            </a:pPr>
            <a:r>
              <a:rPr lang="tr-TR" dirty="0"/>
              <a:t>Dosyaları Web sunucusu üzerinde farklı konumlara taşıma.</a:t>
            </a:r>
          </a:p>
          <a:p>
            <a:pPr marL="171450" indent="-171450" rtl="0">
              <a:buFont typeface="Arial" panose="020B0604020202020204" pitchFamily="34" charset="0"/>
              <a:buChar char="•"/>
            </a:pPr>
            <a:r>
              <a:rPr lang="tr-TR" dirty="0"/>
              <a:t>Dosyaları ekip Web sunucusunda paylaşma.</a:t>
            </a:r>
          </a:p>
          <a:p>
            <a:pPr rtl="0"/>
            <a:endParaRPr lang="tr-TR" dirty="0"/>
          </a:p>
          <a:p>
            <a:pPr rtl="0"/>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11</a:t>
            </a:fld>
            <a:endParaRPr lang="tr-TR" dirty="0"/>
          </a:p>
        </p:txBody>
      </p:sp>
    </p:spTree>
    <p:extLst>
      <p:ext uri="{BB962C8B-B14F-4D97-AF65-F5344CB8AC3E}">
        <p14:creationId xmlns:p14="http://schemas.microsoft.com/office/powerpoint/2010/main" val="2480772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b="1" dirty="0"/>
              <a:t>Örnek hedefler</a:t>
            </a:r>
          </a:p>
          <a:p>
            <a:pPr marL="0" indent="0" rtl="0">
              <a:buFont typeface="Arial" panose="020B0604020202020204" pitchFamily="34" charset="0"/>
              <a:buNone/>
            </a:pPr>
            <a:r>
              <a:rPr lang="tr-TR" dirty="0"/>
              <a:t>Bu dersin ardından şunları yapabileceksiniz:</a:t>
            </a:r>
          </a:p>
          <a:p>
            <a:pPr marL="171450" indent="-171450" rtl="0">
              <a:buFont typeface="Arial" panose="020B0604020202020204" pitchFamily="34" charset="0"/>
              <a:buChar char="•"/>
            </a:pPr>
            <a:r>
              <a:rPr lang="tr-TR" dirty="0"/>
              <a:t>Dosyaları ekip Web sunucusuna kaydetme.</a:t>
            </a:r>
          </a:p>
          <a:p>
            <a:pPr marL="171450" indent="-171450" rtl="0">
              <a:buFont typeface="Arial" panose="020B0604020202020204" pitchFamily="34" charset="0"/>
              <a:buChar char="•"/>
            </a:pPr>
            <a:r>
              <a:rPr lang="tr-TR" dirty="0"/>
              <a:t>Dosyaları Web sunucusu üzerinde farklı konumlara taşıma.</a:t>
            </a:r>
          </a:p>
          <a:p>
            <a:pPr marL="171450" indent="-171450" rtl="0">
              <a:buFont typeface="Arial" panose="020B0604020202020204" pitchFamily="34" charset="0"/>
              <a:buChar char="•"/>
            </a:pPr>
            <a:r>
              <a:rPr lang="tr-TR" dirty="0"/>
              <a:t>Dosyaları ekip Web sunucusunda paylaşma.</a:t>
            </a:r>
          </a:p>
          <a:p>
            <a:pPr rtl="0"/>
            <a:endParaRPr lang="tr-TR" dirty="0"/>
          </a:p>
          <a:p>
            <a:pPr rtl="0"/>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12</a:t>
            </a:fld>
            <a:endParaRPr lang="tr-TR" dirty="0"/>
          </a:p>
        </p:txBody>
      </p:sp>
    </p:spTree>
    <p:extLst>
      <p:ext uri="{BB962C8B-B14F-4D97-AF65-F5344CB8AC3E}">
        <p14:creationId xmlns:p14="http://schemas.microsoft.com/office/powerpoint/2010/main" val="732675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0000" y="1518867"/>
            <a:ext cx="5872000" cy="3454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9600">
                <a:solidFill>
                  <a:srgbClr val="F3F3F3"/>
                </a:solidFill>
                <a:latin typeface="Anton"/>
                <a:ea typeface="Anton"/>
                <a:cs typeface="Anton"/>
                <a:sym typeface="Anton"/>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960000" y="4780100"/>
            <a:ext cx="4513200" cy="57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33152757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960133" y="2275800"/>
            <a:ext cx="3679600" cy="230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6000">
                <a:solidFill>
                  <a:srgbClr val="F3F3F3"/>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14497230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7"/>
        <p:cNvGrpSpPr/>
        <p:nvPr/>
      </p:nvGrpSpPr>
      <p:grpSpPr>
        <a:xfrm>
          <a:off x="0" y="0"/>
          <a:ext cx="0" cy="0"/>
          <a:chOff x="0" y="0"/>
          <a:chExt cx="0" cy="0"/>
        </a:xfrm>
      </p:grpSpPr>
      <p:sp>
        <p:nvSpPr>
          <p:cNvPr id="38" name="Google Shape;38;p12"/>
          <p:cNvSpPr txBox="1">
            <a:spLocks noGrp="1"/>
          </p:cNvSpPr>
          <p:nvPr>
            <p:ph type="title" hasCustomPrompt="1"/>
          </p:nvPr>
        </p:nvSpPr>
        <p:spPr>
          <a:xfrm>
            <a:off x="415600" y="2750000"/>
            <a:ext cx="11360800" cy="1480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39" name="Google Shape;39;p12"/>
          <p:cNvSpPr txBox="1">
            <a:spLocks noGrp="1"/>
          </p:cNvSpPr>
          <p:nvPr>
            <p:ph type="body" idx="1"/>
          </p:nvPr>
        </p:nvSpPr>
        <p:spPr>
          <a:xfrm>
            <a:off x="415600" y="4340933"/>
            <a:ext cx="11360800" cy="6872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Char char="●"/>
              <a:defRPr sz="1867"/>
            </a:lvl1pPr>
            <a:lvl2pPr marL="1219170" lvl="1" indent="-406390" algn="ctr">
              <a:spcBef>
                <a:spcPts val="2133"/>
              </a:spcBef>
              <a:spcAft>
                <a:spcPts val="0"/>
              </a:spcAft>
              <a:buSzPts val="1200"/>
              <a:buChar char="○"/>
              <a:defRPr/>
            </a:lvl2pPr>
            <a:lvl3pPr marL="1828754" lvl="2" indent="-406390" algn="ctr">
              <a:spcBef>
                <a:spcPts val="2133"/>
              </a:spcBef>
              <a:spcAft>
                <a:spcPts val="0"/>
              </a:spcAft>
              <a:buSzPts val="1200"/>
              <a:buChar char="■"/>
              <a:defRPr/>
            </a:lvl3pPr>
            <a:lvl4pPr marL="2438339" lvl="3" indent="-406390" algn="ctr">
              <a:spcBef>
                <a:spcPts val="2133"/>
              </a:spcBef>
              <a:spcAft>
                <a:spcPts val="0"/>
              </a:spcAft>
              <a:buSzPts val="1200"/>
              <a:buChar char="●"/>
              <a:defRPr/>
            </a:lvl4pPr>
            <a:lvl5pPr marL="3047924" lvl="4" indent="-406390" algn="ctr">
              <a:spcBef>
                <a:spcPts val="2133"/>
              </a:spcBef>
              <a:spcAft>
                <a:spcPts val="0"/>
              </a:spcAft>
              <a:buSzPts val="1200"/>
              <a:buChar char="○"/>
              <a:defRPr/>
            </a:lvl5pPr>
            <a:lvl6pPr marL="3657509" lvl="5" indent="-406390" algn="ctr">
              <a:spcBef>
                <a:spcPts val="2133"/>
              </a:spcBef>
              <a:spcAft>
                <a:spcPts val="0"/>
              </a:spcAft>
              <a:buSzPts val="1200"/>
              <a:buChar char="■"/>
              <a:defRPr/>
            </a:lvl6pPr>
            <a:lvl7pPr marL="4267093" lvl="6" indent="-406390" algn="ctr">
              <a:spcBef>
                <a:spcPts val="2133"/>
              </a:spcBef>
              <a:spcAft>
                <a:spcPts val="0"/>
              </a:spcAft>
              <a:buSzPts val="1200"/>
              <a:buChar char="●"/>
              <a:defRPr/>
            </a:lvl7pPr>
            <a:lvl8pPr marL="4876678" lvl="7" indent="-406390" algn="ctr">
              <a:spcBef>
                <a:spcPts val="2133"/>
              </a:spcBef>
              <a:spcAft>
                <a:spcPts val="0"/>
              </a:spcAft>
              <a:buSzPts val="1200"/>
              <a:buChar char="○"/>
              <a:defRPr/>
            </a:lvl8pPr>
            <a:lvl9pPr marL="5486263" lvl="8" indent="-406390" algn="ctr">
              <a:spcBef>
                <a:spcPts val="2133"/>
              </a:spcBef>
              <a:spcAft>
                <a:spcPts val="2133"/>
              </a:spcAft>
              <a:buSzPts val="1200"/>
              <a:buChar char="■"/>
              <a:defRPr/>
            </a:lvl9pPr>
          </a:lstStyle>
          <a:p>
            <a:pPr lvl="0"/>
            <a:r>
              <a:rPr lang="en-US"/>
              <a:t>Click to edit Master text styles</a:t>
            </a:r>
          </a:p>
        </p:txBody>
      </p:sp>
    </p:spTree>
    <p:extLst>
      <p:ext uri="{BB962C8B-B14F-4D97-AF65-F5344CB8AC3E}">
        <p14:creationId xmlns:p14="http://schemas.microsoft.com/office/powerpoint/2010/main" val="41874029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3649048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p:cSld name="Agenda">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2015617" y="1936833"/>
            <a:ext cx="3118800" cy="5620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3200" i="0">
                <a:solidFill>
                  <a:srgbClr val="F3F3F3"/>
                </a:solidFill>
              </a:defRPr>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r>
              <a:rPr lang="en-US"/>
              <a:t>Click to edit Master title style</a:t>
            </a:r>
            <a:endParaRPr/>
          </a:p>
        </p:txBody>
      </p:sp>
      <p:sp>
        <p:nvSpPr>
          <p:cNvPr id="43" name="Google Shape;43;p14"/>
          <p:cNvSpPr txBox="1">
            <a:spLocks noGrp="1"/>
          </p:cNvSpPr>
          <p:nvPr>
            <p:ph type="subTitle" idx="1"/>
          </p:nvPr>
        </p:nvSpPr>
        <p:spPr>
          <a:xfrm>
            <a:off x="2015616" y="2372767"/>
            <a:ext cx="311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rgbClr val="F3F3F3"/>
                </a:solidFill>
              </a:defRPr>
            </a:lvl1pPr>
            <a:lvl2pPr lvl="1" rtl="0">
              <a:lnSpc>
                <a:spcPct val="100000"/>
              </a:lnSpc>
              <a:spcBef>
                <a:spcPts val="2133"/>
              </a:spcBef>
              <a:spcAft>
                <a:spcPts val="0"/>
              </a:spcAft>
              <a:buNone/>
              <a:defRPr sz="1867">
                <a:solidFill>
                  <a:srgbClr val="F3F3F3"/>
                </a:solidFill>
              </a:defRPr>
            </a:lvl2pPr>
            <a:lvl3pPr lvl="2" rtl="0">
              <a:lnSpc>
                <a:spcPct val="100000"/>
              </a:lnSpc>
              <a:spcBef>
                <a:spcPts val="2133"/>
              </a:spcBef>
              <a:spcAft>
                <a:spcPts val="0"/>
              </a:spcAft>
              <a:buNone/>
              <a:defRPr sz="1867">
                <a:solidFill>
                  <a:srgbClr val="F3F3F3"/>
                </a:solidFill>
              </a:defRPr>
            </a:lvl3pPr>
            <a:lvl4pPr lvl="3" rtl="0">
              <a:lnSpc>
                <a:spcPct val="100000"/>
              </a:lnSpc>
              <a:spcBef>
                <a:spcPts val="2133"/>
              </a:spcBef>
              <a:spcAft>
                <a:spcPts val="0"/>
              </a:spcAft>
              <a:buNone/>
              <a:defRPr sz="1867">
                <a:solidFill>
                  <a:srgbClr val="F3F3F3"/>
                </a:solidFill>
              </a:defRPr>
            </a:lvl4pPr>
            <a:lvl5pPr lvl="4" rtl="0">
              <a:lnSpc>
                <a:spcPct val="100000"/>
              </a:lnSpc>
              <a:spcBef>
                <a:spcPts val="2133"/>
              </a:spcBef>
              <a:spcAft>
                <a:spcPts val="0"/>
              </a:spcAft>
              <a:buNone/>
              <a:defRPr sz="1867">
                <a:solidFill>
                  <a:srgbClr val="F3F3F3"/>
                </a:solidFill>
              </a:defRPr>
            </a:lvl5pPr>
            <a:lvl6pPr lvl="5" rtl="0">
              <a:lnSpc>
                <a:spcPct val="100000"/>
              </a:lnSpc>
              <a:spcBef>
                <a:spcPts val="2133"/>
              </a:spcBef>
              <a:spcAft>
                <a:spcPts val="0"/>
              </a:spcAft>
              <a:buNone/>
              <a:defRPr sz="1867">
                <a:solidFill>
                  <a:srgbClr val="F3F3F3"/>
                </a:solidFill>
              </a:defRPr>
            </a:lvl6pPr>
            <a:lvl7pPr lvl="6" rtl="0">
              <a:lnSpc>
                <a:spcPct val="100000"/>
              </a:lnSpc>
              <a:spcBef>
                <a:spcPts val="2133"/>
              </a:spcBef>
              <a:spcAft>
                <a:spcPts val="0"/>
              </a:spcAft>
              <a:buNone/>
              <a:defRPr sz="1867">
                <a:solidFill>
                  <a:srgbClr val="F3F3F3"/>
                </a:solidFill>
              </a:defRPr>
            </a:lvl7pPr>
            <a:lvl8pPr lvl="7" rtl="0">
              <a:lnSpc>
                <a:spcPct val="100000"/>
              </a:lnSpc>
              <a:spcBef>
                <a:spcPts val="2133"/>
              </a:spcBef>
              <a:spcAft>
                <a:spcPts val="0"/>
              </a:spcAft>
              <a:buNone/>
              <a:defRPr sz="1867">
                <a:solidFill>
                  <a:srgbClr val="F3F3F3"/>
                </a:solidFill>
              </a:defRPr>
            </a:lvl8pPr>
            <a:lvl9pPr lvl="8"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44" name="Google Shape;44;p14"/>
          <p:cNvSpPr txBox="1">
            <a:spLocks noGrp="1"/>
          </p:cNvSpPr>
          <p:nvPr>
            <p:ph type="title" idx="2"/>
          </p:nvPr>
        </p:nvSpPr>
        <p:spPr>
          <a:xfrm>
            <a:off x="6460649" y="1940351"/>
            <a:ext cx="3118800" cy="562000"/>
          </a:xfrm>
          <a:prstGeom prst="rect">
            <a:avLst/>
          </a:prstGeom>
          <a:noFill/>
          <a:ln>
            <a:noFill/>
          </a:ln>
        </p:spPr>
        <p:txBody>
          <a:bodyPr spcFirstLastPara="1" wrap="square" lIns="0" tIns="0" rIns="0" bIns="0" anchor="ctr" anchorCtr="0">
            <a:noAutofit/>
          </a:bodyPr>
          <a:lstStyle>
            <a:lvl1pPr marR="95998" lvl="0" rtl="0">
              <a:spcBef>
                <a:spcPts val="0"/>
              </a:spcBef>
              <a:spcAft>
                <a:spcPts val="0"/>
              </a:spcAft>
              <a:buSzPts val="1400"/>
              <a:buNone/>
              <a:defRPr sz="3200" i="0">
                <a:solidFill>
                  <a:srgbClr val="F3F3F3"/>
                </a:solidFill>
              </a:defRPr>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
        <p:nvSpPr>
          <p:cNvPr id="45" name="Google Shape;45;p14"/>
          <p:cNvSpPr txBox="1">
            <a:spLocks noGrp="1"/>
          </p:cNvSpPr>
          <p:nvPr>
            <p:ph type="subTitle" idx="3"/>
          </p:nvPr>
        </p:nvSpPr>
        <p:spPr>
          <a:xfrm>
            <a:off x="6460649" y="2376317"/>
            <a:ext cx="311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rgbClr val="F3F3F3"/>
                </a:solidFill>
              </a:defRPr>
            </a:lvl1pPr>
            <a:lvl2pPr lvl="1" rtl="0">
              <a:lnSpc>
                <a:spcPct val="100000"/>
              </a:lnSpc>
              <a:spcBef>
                <a:spcPts val="2133"/>
              </a:spcBef>
              <a:spcAft>
                <a:spcPts val="0"/>
              </a:spcAft>
              <a:buNone/>
              <a:defRPr sz="1867">
                <a:solidFill>
                  <a:srgbClr val="F3F3F3"/>
                </a:solidFill>
              </a:defRPr>
            </a:lvl2pPr>
            <a:lvl3pPr lvl="2" rtl="0">
              <a:lnSpc>
                <a:spcPct val="100000"/>
              </a:lnSpc>
              <a:spcBef>
                <a:spcPts val="2133"/>
              </a:spcBef>
              <a:spcAft>
                <a:spcPts val="0"/>
              </a:spcAft>
              <a:buNone/>
              <a:defRPr sz="1867">
                <a:solidFill>
                  <a:srgbClr val="F3F3F3"/>
                </a:solidFill>
              </a:defRPr>
            </a:lvl3pPr>
            <a:lvl4pPr lvl="3" rtl="0">
              <a:lnSpc>
                <a:spcPct val="100000"/>
              </a:lnSpc>
              <a:spcBef>
                <a:spcPts val="2133"/>
              </a:spcBef>
              <a:spcAft>
                <a:spcPts val="0"/>
              </a:spcAft>
              <a:buNone/>
              <a:defRPr sz="1867">
                <a:solidFill>
                  <a:srgbClr val="F3F3F3"/>
                </a:solidFill>
              </a:defRPr>
            </a:lvl4pPr>
            <a:lvl5pPr lvl="4" rtl="0">
              <a:lnSpc>
                <a:spcPct val="100000"/>
              </a:lnSpc>
              <a:spcBef>
                <a:spcPts val="2133"/>
              </a:spcBef>
              <a:spcAft>
                <a:spcPts val="0"/>
              </a:spcAft>
              <a:buNone/>
              <a:defRPr sz="1867">
                <a:solidFill>
                  <a:srgbClr val="F3F3F3"/>
                </a:solidFill>
              </a:defRPr>
            </a:lvl5pPr>
            <a:lvl6pPr lvl="5" rtl="0">
              <a:lnSpc>
                <a:spcPct val="100000"/>
              </a:lnSpc>
              <a:spcBef>
                <a:spcPts val="2133"/>
              </a:spcBef>
              <a:spcAft>
                <a:spcPts val="0"/>
              </a:spcAft>
              <a:buNone/>
              <a:defRPr sz="1867">
                <a:solidFill>
                  <a:srgbClr val="F3F3F3"/>
                </a:solidFill>
              </a:defRPr>
            </a:lvl6pPr>
            <a:lvl7pPr lvl="6" rtl="0">
              <a:lnSpc>
                <a:spcPct val="100000"/>
              </a:lnSpc>
              <a:spcBef>
                <a:spcPts val="2133"/>
              </a:spcBef>
              <a:spcAft>
                <a:spcPts val="0"/>
              </a:spcAft>
              <a:buNone/>
              <a:defRPr sz="1867">
                <a:solidFill>
                  <a:srgbClr val="F3F3F3"/>
                </a:solidFill>
              </a:defRPr>
            </a:lvl7pPr>
            <a:lvl8pPr lvl="7" rtl="0">
              <a:lnSpc>
                <a:spcPct val="100000"/>
              </a:lnSpc>
              <a:spcBef>
                <a:spcPts val="2133"/>
              </a:spcBef>
              <a:spcAft>
                <a:spcPts val="0"/>
              </a:spcAft>
              <a:buNone/>
              <a:defRPr sz="1867">
                <a:solidFill>
                  <a:srgbClr val="F3F3F3"/>
                </a:solidFill>
              </a:defRPr>
            </a:lvl8pPr>
            <a:lvl9pPr lvl="8"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46" name="Google Shape;46;p14"/>
          <p:cNvSpPr txBox="1">
            <a:spLocks noGrp="1"/>
          </p:cNvSpPr>
          <p:nvPr>
            <p:ph type="title" idx="4"/>
          </p:nvPr>
        </p:nvSpPr>
        <p:spPr>
          <a:xfrm>
            <a:off x="3691084" y="3836600"/>
            <a:ext cx="3118800" cy="5620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3200" i="0">
                <a:solidFill>
                  <a:srgbClr val="F3F3F3"/>
                </a:solidFill>
              </a:defRPr>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r>
              <a:rPr lang="en-US"/>
              <a:t>Click to edit Master title style</a:t>
            </a:r>
            <a:endParaRPr/>
          </a:p>
        </p:txBody>
      </p:sp>
      <p:sp>
        <p:nvSpPr>
          <p:cNvPr id="47" name="Google Shape;47;p14"/>
          <p:cNvSpPr txBox="1">
            <a:spLocks noGrp="1"/>
          </p:cNvSpPr>
          <p:nvPr>
            <p:ph type="subTitle" idx="5"/>
          </p:nvPr>
        </p:nvSpPr>
        <p:spPr>
          <a:xfrm>
            <a:off x="3691083" y="4272533"/>
            <a:ext cx="3118800" cy="85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solidFill>
                  <a:srgbClr val="F3F3F3"/>
                </a:solidFill>
              </a:defRPr>
            </a:lvl1pPr>
            <a:lvl2pPr lvl="1" rtl="0">
              <a:spcBef>
                <a:spcPts val="2133"/>
              </a:spcBef>
              <a:spcAft>
                <a:spcPts val="0"/>
              </a:spcAft>
              <a:buNone/>
              <a:defRPr sz="1867">
                <a:solidFill>
                  <a:srgbClr val="F3F3F3"/>
                </a:solidFill>
              </a:defRPr>
            </a:lvl2pPr>
            <a:lvl3pPr lvl="2" rtl="0">
              <a:spcBef>
                <a:spcPts val="2133"/>
              </a:spcBef>
              <a:spcAft>
                <a:spcPts val="0"/>
              </a:spcAft>
              <a:buNone/>
              <a:defRPr sz="1867">
                <a:solidFill>
                  <a:srgbClr val="F3F3F3"/>
                </a:solidFill>
              </a:defRPr>
            </a:lvl3pPr>
            <a:lvl4pPr lvl="3" rtl="0">
              <a:spcBef>
                <a:spcPts val="2133"/>
              </a:spcBef>
              <a:spcAft>
                <a:spcPts val="0"/>
              </a:spcAft>
              <a:buNone/>
              <a:defRPr sz="1867">
                <a:solidFill>
                  <a:srgbClr val="F3F3F3"/>
                </a:solidFill>
              </a:defRPr>
            </a:lvl4pPr>
            <a:lvl5pPr lvl="4" rtl="0">
              <a:spcBef>
                <a:spcPts val="2133"/>
              </a:spcBef>
              <a:spcAft>
                <a:spcPts val="0"/>
              </a:spcAft>
              <a:buNone/>
              <a:defRPr sz="1867">
                <a:solidFill>
                  <a:srgbClr val="F3F3F3"/>
                </a:solidFill>
              </a:defRPr>
            </a:lvl5pPr>
            <a:lvl6pPr lvl="5" rtl="0">
              <a:spcBef>
                <a:spcPts val="2133"/>
              </a:spcBef>
              <a:spcAft>
                <a:spcPts val="0"/>
              </a:spcAft>
              <a:buNone/>
              <a:defRPr sz="1867">
                <a:solidFill>
                  <a:srgbClr val="F3F3F3"/>
                </a:solidFill>
              </a:defRPr>
            </a:lvl6pPr>
            <a:lvl7pPr lvl="6" rtl="0">
              <a:spcBef>
                <a:spcPts val="2133"/>
              </a:spcBef>
              <a:spcAft>
                <a:spcPts val="0"/>
              </a:spcAft>
              <a:buNone/>
              <a:defRPr sz="1867">
                <a:solidFill>
                  <a:srgbClr val="F3F3F3"/>
                </a:solidFill>
              </a:defRPr>
            </a:lvl7pPr>
            <a:lvl8pPr lvl="7" rtl="0">
              <a:spcBef>
                <a:spcPts val="2133"/>
              </a:spcBef>
              <a:spcAft>
                <a:spcPts val="0"/>
              </a:spcAft>
              <a:buNone/>
              <a:defRPr sz="1867">
                <a:solidFill>
                  <a:srgbClr val="F3F3F3"/>
                </a:solidFill>
              </a:defRPr>
            </a:lvl8pPr>
            <a:lvl9pPr lvl="8" rtl="0">
              <a:spcBef>
                <a:spcPts val="2133"/>
              </a:spcBef>
              <a:spcAft>
                <a:spcPts val="2133"/>
              </a:spcAft>
              <a:buNone/>
              <a:defRPr sz="1867">
                <a:solidFill>
                  <a:srgbClr val="F3F3F3"/>
                </a:solidFill>
              </a:defRPr>
            </a:lvl9pPr>
          </a:lstStyle>
          <a:p>
            <a:r>
              <a:rPr lang="en-US"/>
              <a:t>Click to edit Master subtitle style</a:t>
            </a:r>
            <a:endParaRPr/>
          </a:p>
        </p:txBody>
      </p:sp>
      <p:sp>
        <p:nvSpPr>
          <p:cNvPr id="48" name="Google Shape;48;p14"/>
          <p:cNvSpPr txBox="1">
            <a:spLocks noGrp="1"/>
          </p:cNvSpPr>
          <p:nvPr>
            <p:ph type="title" idx="6"/>
          </p:nvPr>
        </p:nvSpPr>
        <p:spPr>
          <a:xfrm>
            <a:off x="8134100" y="3837443"/>
            <a:ext cx="3118800" cy="562000"/>
          </a:xfrm>
          <a:prstGeom prst="rect">
            <a:avLst/>
          </a:prstGeom>
          <a:noFill/>
          <a:ln>
            <a:noFill/>
          </a:ln>
        </p:spPr>
        <p:txBody>
          <a:bodyPr spcFirstLastPara="1" wrap="square" lIns="0" tIns="0" rIns="0" bIns="0" anchor="ctr" anchorCtr="0">
            <a:noAutofit/>
          </a:bodyPr>
          <a:lstStyle>
            <a:lvl1pPr marR="95998" lvl="0" rtl="0">
              <a:spcBef>
                <a:spcPts val="0"/>
              </a:spcBef>
              <a:spcAft>
                <a:spcPts val="0"/>
              </a:spcAft>
              <a:buSzPts val="1400"/>
              <a:buNone/>
              <a:defRPr sz="3200" i="0">
                <a:solidFill>
                  <a:srgbClr val="F3F3F3"/>
                </a:solidFill>
              </a:defRPr>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
        <p:nvSpPr>
          <p:cNvPr id="49" name="Google Shape;49;p14"/>
          <p:cNvSpPr txBox="1">
            <a:spLocks noGrp="1"/>
          </p:cNvSpPr>
          <p:nvPr>
            <p:ph type="subTitle" idx="7"/>
          </p:nvPr>
        </p:nvSpPr>
        <p:spPr>
          <a:xfrm>
            <a:off x="8134100" y="4273409"/>
            <a:ext cx="3118800" cy="85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solidFill>
                  <a:srgbClr val="F3F3F3"/>
                </a:solidFill>
              </a:defRPr>
            </a:lvl1pPr>
            <a:lvl2pPr lvl="1" rtl="0">
              <a:spcBef>
                <a:spcPts val="2133"/>
              </a:spcBef>
              <a:spcAft>
                <a:spcPts val="0"/>
              </a:spcAft>
              <a:buNone/>
              <a:defRPr sz="1867">
                <a:solidFill>
                  <a:srgbClr val="F3F3F3"/>
                </a:solidFill>
              </a:defRPr>
            </a:lvl2pPr>
            <a:lvl3pPr lvl="2" rtl="0">
              <a:spcBef>
                <a:spcPts val="2133"/>
              </a:spcBef>
              <a:spcAft>
                <a:spcPts val="0"/>
              </a:spcAft>
              <a:buNone/>
              <a:defRPr sz="1867">
                <a:solidFill>
                  <a:srgbClr val="F3F3F3"/>
                </a:solidFill>
              </a:defRPr>
            </a:lvl3pPr>
            <a:lvl4pPr lvl="3" rtl="0">
              <a:spcBef>
                <a:spcPts val="2133"/>
              </a:spcBef>
              <a:spcAft>
                <a:spcPts val="0"/>
              </a:spcAft>
              <a:buNone/>
              <a:defRPr sz="1867">
                <a:solidFill>
                  <a:srgbClr val="F3F3F3"/>
                </a:solidFill>
              </a:defRPr>
            </a:lvl4pPr>
            <a:lvl5pPr lvl="4" rtl="0">
              <a:spcBef>
                <a:spcPts val="2133"/>
              </a:spcBef>
              <a:spcAft>
                <a:spcPts val="0"/>
              </a:spcAft>
              <a:buNone/>
              <a:defRPr sz="1867">
                <a:solidFill>
                  <a:srgbClr val="F3F3F3"/>
                </a:solidFill>
              </a:defRPr>
            </a:lvl5pPr>
            <a:lvl6pPr lvl="5" rtl="0">
              <a:spcBef>
                <a:spcPts val="2133"/>
              </a:spcBef>
              <a:spcAft>
                <a:spcPts val="0"/>
              </a:spcAft>
              <a:buNone/>
              <a:defRPr sz="1867">
                <a:solidFill>
                  <a:srgbClr val="F3F3F3"/>
                </a:solidFill>
              </a:defRPr>
            </a:lvl6pPr>
            <a:lvl7pPr lvl="6" rtl="0">
              <a:spcBef>
                <a:spcPts val="2133"/>
              </a:spcBef>
              <a:spcAft>
                <a:spcPts val="0"/>
              </a:spcAft>
              <a:buNone/>
              <a:defRPr sz="1867">
                <a:solidFill>
                  <a:srgbClr val="F3F3F3"/>
                </a:solidFill>
              </a:defRPr>
            </a:lvl7pPr>
            <a:lvl8pPr lvl="7" rtl="0">
              <a:spcBef>
                <a:spcPts val="2133"/>
              </a:spcBef>
              <a:spcAft>
                <a:spcPts val="0"/>
              </a:spcAft>
              <a:buNone/>
              <a:defRPr sz="1867">
                <a:solidFill>
                  <a:srgbClr val="F3F3F3"/>
                </a:solidFill>
              </a:defRPr>
            </a:lvl8pPr>
            <a:lvl9pPr lvl="8" rtl="0">
              <a:spcBef>
                <a:spcPts val="2133"/>
              </a:spcBef>
              <a:spcAft>
                <a:spcPts val="2133"/>
              </a:spcAft>
              <a:buNone/>
              <a:defRPr sz="1867">
                <a:solidFill>
                  <a:srgbClr val="F3F3F3"/>
                </a:solidFill>
              </a:defRPr>
            </a:lvl9pPr>
          </a:lstStyle>
          <a:p>
            <a:r>
              <a:rPr lang="en-US"/>
              <a:t>Click to edit Master subtitle style</a:t>
            </a:r>
            <a:endParaRPr/>
          </a:p>
        </p:txBody>
      </p:sp>
      <p:sp>
        <p:nvSpPr>
          <p:cNvPr id="50" name="Google Shape;50;p14"/>
          <p:cNvSpPr txBox="1">
            <a:spLocks noGrp="1"/>
          </p:cNvSpPr>
          <p:nvPr>
            <p:ph type="title" idx="8" hasCustomPrompt="1"/>
          </p:nvPr>
        </p:nvSpPr>
        <p:spPr>
          <a:xfrm>
            <a:off x="2612449" y="4219067"/>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solidFill>
                  <a:srgbClr val="F3F3F3"/>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1" name="Google Shape;51;p14"/>
          <p:cNvSpPr txBox="1">
            <a:spLocks noGrp="1"/>
          </p:cNvSpPr>
          <p:nvPr>
            <p:ph type="title" idx="9" hasCustomPrompt="1"/>
          </p:nvPr>
        </p:nvSpPr>
        <p:spPr>
          <a:xfrm>
            <a:off x="939116" y="2307133"/>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solidFill>
                  <a:srgbClr val="F3F3F3"/>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2" name="Google Shape;52;p14"/>
          <p:cNvSpPr txBox="1">
            <a:spLocks noGrp="1"/>
          </p:cNvSpPr>
          <p:nvPr>
            <p:ph type="title" idx="13" hasCustomPrompt="1"/>
          </p:nvPr>
        </p:nvSpPr>
        <p:spPr>
          <a:xfrm>
            <a:off x="7072000" y="4244843"/>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solidFill>
                  <a:srgbClr val="F3F3F3"/>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3" name="Google Shape;53;p14"/>
          <p:cNvSpPr txBox="1">
            <a:spLocks noGrp="1"/>
          </p:cNvSpPr>
          <p:nvPr>
            <p:ph type="title" idx="14" hasCustomPrompt="1"/>
          </p:nvPr>
        </p:nvSpPr>
        <p:spPr>
          <a:xfrm>
            <a:off x="5398549" y="2292284"/>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solidFill>
                  <a:srgbClr val="F3F3F3"/>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20196455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2301233" y="25257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solidFill>
                  <a:srgbClr val="F3F3F3"/>
                </a:solidFill>
              </a:defRPr>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56" name="Google Shape;56;p15"/>
          <p:cNvSpPr txBox="1">
            <a:spLocks noGrp="1"/>
          </p:cNvSpPr>
          <p:nvPr>
            <p:ph type="subTitle" idx="2"/>
          </p:nvPr>
        </p:nvSpPr>
        <p:spPr>
          <a:xfrm>
            <a:off x="7737999" y="25257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solidFill>
                  <a:srgbClr val="F3F3F3"/>
                </a:solidFill>
              </a:defRPr>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57" name="Google Shape;57;p15"/>
          <p:cNvSpPr txBox="1">
            <a:spLocks noGrp="1"/>
          </p:cNvSpPr>
          <p:nvPr>
            <p:ph type="subTitle" idx="3"/>
          </p:nvPr>
        </p:nvSpPr>
        <p:spPr>
          <a:xfrm>
            <a:off x="2301233" y="46552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solidFill>
                  <a:srgbClr val="F3F3F3"/>
                </a:solidFill>
              </a:defRPr>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58" name="Google Shape;58;p15"/>
          <p:cNvSpPr txBox="1">
            <a:spLocks noGrp="1"/>
          </p:cNvSpPr>
          <p:nvPr>
            <p:ph type="subTitle" idx="4"/>
          </p:nvPr>
        </p:nvSpPr>
        <p:spPr>
          <a:xfrm>
            <a:off x="7737999" y="46552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solidFill>
                  <a:srgbClr val="F3F3F3"/>
                </a:solidFill>
              </a:defRPr>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59" name="Google Shape;59;p15"/>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20939759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1293051" y="3506867"/>
            <a:ext cx="2950800" cy="145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62" name="Google Shape;62;p16"/>
          <p:cNvSpPr txBox="1">
            <a:spLocks noGrp="1"/>
          </p:cNvSpPr>
          <p:nvPr>
            <p:ph type="subTitle" idx="2"/>
          </p:nvPr>
        </p:nvSpPr>
        <p:spPr>
          <a:xfrm>
            <a:off x="7948151" y="3506867"/>
            <a:ext cx="2950800" cy="145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63" name="Google Shape;63;p16"/>
          <p:cNvSpPr txBox="1">
            <a:spLocks noGrp="1"/>
          </p:cNvSpPr>
          <p:nvPr>
            <p:ph type="subTitle" idx="3"/>
          </p:nvPr>
        </p:nvSpPr>
        <p:spPr>
          <a:xfrm>
            <a:off x="4620017" y="3506867"/>
            <a:ext cx="2950800" cy="145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64" name="Google Shape;64;p16"/>
          <p:cNvSpPr txBox="1">
            <a:spLocks noGrp="1"/>
          </p:cNvSpPr>
          <p:nvPr>
            <p:ph type="title"/>
          </p:nvPr>
        </p:nvSpPr>
        <p:spPr>
          <a:xfrm>
            <a:off x="1280151" y="4965267"/>
            <a:ext cx="2052400" cy="5356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2400"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65" name="Google Shape;65;p16"/>
          <p:cNvSpPr txBox="1">
            <a:spLocks noGrp="1"/>
          </p:cNvSpPr>
          <p:nvPr>
            <p:ph type="title" idx="4"/>
          </p:nvPr>
        </p:nvSpPr>
        <p:spPr>
          <a:xfrm>
            <a:off x="8838251" y="4965267"/>
            <a:ext cx="2052400" cy="5356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2400"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66" name="Google Shape;66;p16"/>
          <p:cNvSpPr txBox="1">
            <a:spLocks noGrp="1"/>
          </p:cNvSpPr>
          <p:nvPr>
            <p:ph type="title" idx="5"/>
          </p:nvPr>
        </p:nvSpPr>
        <p:spPr>
          <a:xfrm>
            <a:off x="5073781" y="4965267"/>
            <a:ext cx="2052400" cy="5356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2400"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67" name="Google Shape;67;p16"/>
          <p:cNvSpPr txBox="1">
            <a:spLocks noGrp="1"/>
          </p:cNvSpPr>
          <p:nvPr>
            <p:ph type="title" idx="6"/>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20435440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subTitle" idx="1"/>
          </p:nvPr>
        </p:nvSpPr>
        <p:spPr>
          <a:xfrm>
            <a:off x="8008000" y="3093633"/>
            <a:ext cx="2674800" cy="5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2133"/>
              </a:spcBef>
              <a:spcAft>
                <a:spcPts val="0"/>
              </a:spcAft>
              <a:buNone/>
              <a:defRPr sz="1600"/>
            </a:lvl2pPr>
            <a:lvl3pPr lvl="2" rtl="0">
              <a:lnSpc>
                <a:spcPct val="100000"/>
              </a:lnSpc>
              <a:spcBef>
                <a:spcPts val="2133"/>
              </a:spcBef>
              <a:spcAft>
                <a:spcPts val="0"/>
              </a:spcAft>
              <a:buNone/>
              <a:defRPr sz="1600"/>
            </a:lvl3pPr>
            <a:lvl4pPr lvl="3" rtl="0">
              <a:lnSpc>
                <a:spcPct val="100000"/>
              </a:lnSpc>
              <a:spcBef>
                <a:spcPts val="2133"/>
              </a:spcBef>
              <a:spcAft>
                <a:spcPts val="0"/>
              </a:spcAft>
              <a:buNone/>
              <a:defRPr sz="1600"/>
            </a:lvl4pPr>
            <a:lvl5pPr lvl="4" rtl="0">
              <a:lnSpc>
                <a:spcPct val="100000"/>
              </a:lnSpc>
              <a:spcBef>
                <a:spcPts val="2133"/>
              </a:spcBef>
              <a:spcAft>
                <a:spcPts val="0"/>
              </a:spcAft>
              <a:buNone/>
              <a:defRPr sz="1600"/>
            </a:lvl5pPr>
            <a:lvl6pPr lvl="5" rtl="0">
              <a:lnSpc>
                <a:spcPct val="100000"/>
              </a:lnSpc>
              <a:spcBef>
                <a:spcPts val="2133"/>
              </a:spcBef>
              <a:spcAft>
                <a:spcPts val="0"/>
              </a:spcAft>
              <a:buNone/>
              <a:defRPr sz="1600"/>
            </a:lvl6pPr>
            <a:lvl7pPr lvl="6" rtl="0">
              <a:lnSpc>
                <a:spcPct val="100000"/>
              </a:lnSpc>
              <a:spcBef>
                <a:spcPts val="2133"/>
              </a:spcBef>
              <a:spcAft>
                <a:spcPts val="0"/>
              </a:spcAft>
              <a:buNone/>
              <a:defRPr sz="1600"/>
            </a:lvl7pPr>
            <a:lvl8pPr lvl="7" rtl="0">
              <a:lnSpc>
                <a:spcPct val="100000"/>
              </a:lnSpc>
              <a:spcBef>
                <a:spcPts val="2133"/>
              </a:spcBef>
              <a:spcAft>
                <a:spcPts val="0"/>
              </a:spcAft>
              <a:buNone/>
              <a:defRPr sz="1600"/>
            </a:lvl8pPr>
            <a:lvl9pPr lvl="8" rtl="0">
              <a:lnSpc>
                <a:spcPct val="100000"/>
              </a:lnSpc>
              <a:spcBef>
                <a:spcPts val="2133"/>
              </a:spcBef>
              <a:spcAft>
                <a:spcPts val="2133"/>
              </a:spcAft>
              <a:buNone/>
              <a:defRPr sz="1600"/>
            </a:lvl9pPr>
          </a:lstStyle>
          <a:p>
            <a:r>
              <a:rPr lang="en-US"/>
              <a:t>Click to edit Master subtitle style</a:t>
            </a:r>
            <a:endParaRPr/>
          </a:p>
        </p:txBody>
      </p:sp>
      <p:sp>
        <p:nvSpPr>
          <p:cNvPr id="70" name="Google Shape;70;p17"/>
          <p:cNvSpPr txBox="1">
            <a:spLocks noGrp="1"/>
          </p:cNvSpPr>
          <p:nvPr>
            <p:ph type="subTitle" idx="2"/>
          </p:nvPr>
        </p:nvSpPr>
        <p:spPr>
          <a:xfrm>
            <a:off x="8008000" y="4638155"/>
            <a:ext cx="2674800" cy="5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2133"/>
              </a:spcBef>
              <a:spcAft>
                <a:spcPts val="0"/>
              </a:spcAft>
              <a:buNone/>
              <a:defRPr sz="1600"/>
            </a:lvl2pPr>
            <a:lvl3pPr lvl="2" rtl="0">
              <a:lnSpc>
                <a:spcPct val="100000"/>
              </a:lnSpc>
              <a:spcBef>
                <a:spcPts val="2133"/>
              </a:spcBef>
              <a:spcAft>
                <a:spcPts val="0"/>
              </a:spcAft>
              <a:buNone/>
              <a:defRPr sz="1600"/>
            </a:lvl3pPr>
            <a:lvl4pPr lvl="3" rtl="0">
              <a:lnSpc>
                <a:spcPct val="100000"/>
              </a:lnSpc>
              <a:spcBef>
                <a:spcPts val="2133"/>
              </a:spcBef>
              <a:spcAft>
                <a:spcPts val="0"/>
              </a:spcAft>
              <a:buNone/>
              <a:defRPr sz="1600"/>
            </a:lvl4pPr>
            <a:lvl5pPr lvl="4" rtl="0">
              <a:lnSpc>
                <a:spcPct val="100000"/>
              </a:lnSpc>
              <a:spcBef>
                <a:spcPts val="2133"/>
              </a:spcBef>
              <a:spcAft>
                <a:spcPts val="0"/>
              </a:spcAft>
              <a:buNone/>
              <a:defRPr sz="1600"/>
            </a:lvl5pPr>
            <a:lvl6pPr lvl="5" rtl="0">
              <a:lnSpc>
                <a:spcPct val="100000"/>
              </a:lnSpc>
              <a:spcBef>
                <a:spcPts val="2133"/>
              </a:spcBef>
              <a:spcAft>
                <a:spcPts val="0"/>
              </a:spcAft>
              <a:buNone/>
              <a:defRPr sz="1600"/>
            </a:lvl6pPr>
            <a:lvl7pPr lvl="6" rtl="0">
              <a:lnSpc>
                <a:spcPct val="100000"/>
              </a:lnSpc>
              <a:spcBef>
                <a:spcPts val="2133"/>
              </a:spcBef>
              <a:spcAft>
                <a:spcPts val="0"/>
              </a:spcAft>
              <a:buNone/>
              <a:defRPr sz="1600"/>
            </a:lvl7pPr>
            <a:lvl8pPr lvl="7" rtl="0">
              <a:lnSpc>
                <a:spcPct val="100000"/>
              </a:lnSpc>
              <a:spcBef>
                <a:spcPts val="2133"/>
              </a:spcBef>
              <a:spcAft>
                <a:spcPts val="0"/>
              </a:spcAft>
              <a:buNone/>
              <a:defRPr sz="1600"/>
            </a:lvl8pPr>
            <a:lvl9pPr lvl="8" rtl="0">
              <a:lnSpc>
                <a:spcPct val="100000"/>
              </a:lnSpc>
              <a:spcBef>
                <a:spcPts val="2133"/>
              </a:spcBef>
              <a:spcAft>
                <a:spcPts val="2133"/>
              </a:spcAft>
              <a:buNone/>
              <a:defRPr sz="1600"/>
            </a:lvl9pPr>
          </a:lstStyle>
          <a:p>
            <a:r>
              <a:rPr lang="en-US"/>
              <a:t>Click to edit Master subtitle style</a:t>
            </a:r>
            <a:endParaRPr/>
          </a:p>
        </p:txBody>
      </p:sp>
      <p:sp>
        <p:nvSpPr>
          <p:cNvPr id="71" name="Google Shape;71;p17"/>
          <p:cNvSpPr txBox="1">
            <a:spLocks noGrp="1"/>
          </p:cNvSpPr>
          <p:nvPr>
            <p:ph type="title" hasCustomPrompt="1"/>
          </p:nvPr>
        </p:nvSpPr>
        <p:spPr>
          <a:xfrm>
            <a:off x="8008000" y="2605367"/>
            <a:ext cx="1647200" cy="639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72" name="Google Shape;72;p17"/>
          <p:cNvSpPr txBox="1">
            <a:spLocks noGrp="1"/>
          </p:cNvSpPr>
          <p:nvPr>
            <p:ph type="title" idx="3" hasCustomPrompt="1"/>
          </p:nvPr>
        </p:nvSpPr>
        <p:spPr>
          <a:xfrm>
            <a:off x="8008000" y="4133965"/>
            <a:ext cx="1647200" cy="639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73" name="Google Shape;73;p17"/>
          <p:cNvSpPr txBox="1">
            <a:spLocks noGrp="1"/>
          </p:cNvSpPr>
          <p:nvPr>
            <p:ph type="title" idx="4"/>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349817579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1221633" y="3258413"/>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76" name="Google Shape;76;p18"/>
          <p:cNvSpPr txBox="1">
            <a:spLocks noGrp="1"/>
          </p:cNvSpPr>
          <p:nvPr>
            <p:ph type="subTitle" idx="1"/>
          </p:nvPr>
        </p:nvSpPr>
        <p:spPr>
          <a:xfrm>
            <a:off x="1048367" y="2545933"/>
            <a:ext cx="28016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77" name="Google Shape;77;p18"/>
          <p:cNvSpPr txBox="1">
            <a:spLocks noGrp="1"/>
          </p:cNvSpPr>
          <p:nvPr>
            <p:ph type="title" idx="2"/>
          </p:nvPr>
        </p:nvSpPr>
        <p:spPr>
          <a:xfrm>
            <a:off x="8397832" y="3258413"/>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78" name="Google Shape;78;p18"/>
          <p:cNvSpPr txBox="1">
            <a:spLocks noGrp="1"/>
          </p:cNvSpPr>
          <p:nvPr>
            <p:ph type="subTitle" idx="3"/>
          </p:nvPr>
        </p:nvSpPr>
        <p:spPr>
          <a:xfrm>
            <a:off x="8107233" y="2545933"/>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79" name="Google Shape;79;p18"/>
          <p:cNvSpPr txBox="1">
            <a:spLocks noGrp="1"/>
          </p:cNvSpPr>
          <p:nvPr>
            <p:ph type="title" idx="4"/>
          </p:nvPr>
        </p:nvSpPr>
        <p:spPr>
          <a:xfrm>
            <a:off x="4809732" y="5163680"/>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80" name="Google Shape;80;p18"/>
          <p:cNvSpPr txBox="1">
            <a:spLocks noGrp="1"/>
          </p:cNvSpPr>
          <p:nvPr>
            <p:ph type="subTitle" idx="5"/>
          </p:nvPr>
        </p:nvSpPr>
        <p:spPr>
          <a:xfrm>
            <a:off x="4519133" y="4443000"/>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81" name="Google Shape;81;p18"/>
          <p:cNvSpPr txBox="1">
            <a:spLocks noGrp="1"/>
          </p:cNvSpPr>
          <p:nvPr>
            <p:ph type="title" idx="6"/>
          </p:nvPr>
        </p:nvSpPr>
        <p:spPr>
          <a:xfrm>
            <a:off x="4809732" y="3258413"/>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82" name="Google Shape;82;p18"/>
          <p:cNvSpPr txBox="1">
            <a:spLocks noGrp="1"/>
          </p:cNvSpPr>
          <p:nvPr>
            <p:ph type="subTitle" idx="7"/>
          </p:nvPr>
        </p:nvSpPr>
        <p:spPr>
          <a:xfrm>
            <a:off x="4519133" y="2545933"/>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83" name="Google Shape;83;p18"/>
          <p:cNvSpPr txBox="1">
            <a:spLocks noGrp="1"/>
          </p:cNvSpPr>
          <p:nvPr>
            <p:ph type="title" idx="8"/>
          </p:nvPr>
        </p:nvSpPr>
        <p:spPr>
          <a:xfrm>
            <a:off x="1221633" y="5163680"/>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84" name="Google Shape;84;p18"/>
          <p:cNvSpPr txBox="1">
            <a:spLocks noGrp="1"/>
          </p:cNvSpPr>
          <p:nvPr>
            <p:ph type="subTitle" idx="9"/>
          </p:nvPr>
        </p:nvSpPr>
        <p:spPr>
          <a:xfrm>
            <a:off x="1048433" y="4443000"/>
            <a:ext cx="28016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85" name="Google Shape;85;p18"/>
          <p:cNvSpPr txBox="1">
            <a:spLocks noGrp="1"/>
          </p:cNvSpPr>
          <p:nvPr>
            <p:ph type="title" idx="13"/>
          </p:nvPr>
        </p:nvSpPr>
        <p:spPr>
          <a:xfrm>
            <a:off x="8661232" y="5163684"/>
            <a:ext cx="19284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solidFill>
                  <a:srgbClr val="F3F3F3"/>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86" name="Google Shape;86;p18"/>
          <p:cNvSpPr txBox="1">
            <a:spLocks noGrp="1"/>
          </p:cNvSpPr>
          <p:nvPr>
            <p:ph type="subTitle" idx="14"/>
          </p:nvPr>
        </p:nvSpPr>
        <p:spPr>
          <a:xfrm>
            <a:off x="8107233" y="4443000"/>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solidFill>
                  <a:srgbClr val="F3F3F3"/>
                </a:solidFill>
              </a:defRPr>
            </a:lvl1pPr>
            <a:lvl2pPr lvl="1" algn="ctr" rtl="0">
              <a:lnSpc>
                <a:spcPct val="100000"/>
              </a:lnSpc>
              <a:spcBef>
                <a:spcPts val="2133"/>
              </a:spcBef>
              <a:spcAft>
                <a:spcPts val="0"/>
              </a:spcAft>
              <a:buNone/>
              <a:defRPr sz="1867">
                <a:solidFill>
                  <a:srgbClr val="F3F3F3"/>
                </a:solidFill>
              </a:defRPr>
            </a:lvl2pPr>
            <a:lvl3pPr lvl="2" algn="ctr" rtl="0">
              <a:lnSpc>
                <a:spcPct val="100000"/>
              </a:lnSpc>
              <a:spcBef>
                <a:spcPts val="2133"/>
              </a:spcBef>
              <a:spcAft>
                <a:spcPts val="0"/>
              </a:spcAft>
              <a:buNone/>
              <a:defRPr sz="1867">
                <a:solidFill>
                  <a:srgbClr val="F3F3F3"/>
                </a:solidFill>
              </a:defRPr>
            </a:lvl3pPr>
            <a:lvl4pPr lvl="3" algn="ctr" rtl="0">
              <a:lnSpc>
                <a:spcPct val="100000"/>
              </a:lnSpc>
              <a:spcBef>
                <a:spcPts val="2133"/>
              </a:spcBef>
              <a:spcAft>
                <a:spcPts val="0"/>
              </a:spcAft>
              <a:buNone/>
              <a:defRPr sz="1867">
                <a:solidFill>
                  <a:srgbClr val="F3F3F3"/>
                </a:solidFill>
              </a:defRPr>
            </a:lvl4pPr>
            <a:lvl5pPr lvl="4" algn="ctr" rtl="0">
              <a:lnSpc>
                <a:spcPct val="100000"/>
              </a:lnSpc>
              <a:spcBef>
                <a:spcPts val="2133"/>
              </a:spcBef>
              <a:spcAft>
                <a:spcPts val="0"/>
              </a:spcAft>
              <a:buNone/>
              <a:defRPr sz="1867">
                <a:solidFill>
                  <a:srgbClr val="F3F3F3"/>
                </a:solidFill>
              </a:defRPr>
            </a:lvl5pPr>
            <a:lvl6pPr lvl="5" algn="ctr" rtl="0">
              <a:lnSpc>
                <a:spcPct val="100000"/>
              </a:lnSpc>
              <a:spcBef>
                <a:spcPts val="2133"/>
              </a:spcBef>
              <a:spcAft>
                <a:spcPts val="0"/>
              </a:spcAft>
              <a:buNone/>
              <a:defRPr sz="1867">
                <a:solidFill>
                  <a:srgbClr val="F3F3F3"/>
                </a:solidFill>
              </a:defRPr>
            </a:lvl6pPr>
            <a:lvl7pPr lvl="6" algn="ctr" rtl="0">
              <a:lnSpc>
                <a:spcPct val="100000"/>
              </a:lnSpc>
              <a:spcBef>
                <a:spcPts val="2133"/>
              </a:spcBef>
              <a:spcAft>
                <a:spcPts val="0"/>
              </a:spcAft>
              <a:buNone/>
              <a:defRPr sz="1867">
                <a:solidFill>
                  <a:srgbClr val="F3F3F3"/>
                </a:solidFill>
              </a:defRPr>
            </a:lvl7pPr>
            <a:lvl8pPr lvl="7" algn="ctr" rtl="0">
              <a:lnSpc>
                <a:spcPct val="100000"/>
              </a:lnSpc>
              <a:spcBef>
                <a:spcPts val="2133"/>
              </a:spcBef>
              <a:spcAft>
                <a:spcPts val="0"/>
              </a:spcAft>
              <a:buNone/>
              <a:defRPr sz="1867">
                <a:solidFill>
                  <a:srgbClr val="F3F3F3"/>
                </a:solidFill>
              </a:defRPr>
            </a:lvl8pPr>
            <a:lvl9pPr lvl="8" algn="ctr" rtl="0">
              <a:lnSpc>
                <a:spcPct val="100000"/>
              </a:lnSpc>
              <a:spcBef>
                <a:spcPts val="2133"/>
              </a:spcBef>
              <a:spcAft>
                <a:spcPts val="2133"/>
              </a:spcAft>
              <a:buNone/>
              <a:defRPr sz="1867">
                <a:solidFill>
                  <a:srgbClr val="F3F3F3"/>
                </a:solidFill>
              </a:defRPr>
            </a:lvl9pPr>
          </a:lstStyle>
          <a:p>
            <a:r>
              <a:rPr lang="en-US"/>
              <a:t>Click to edit Master subtitle style</a:t>
            </a:r>
            <a:endParaRPr/>
          </a:p>
        </p:txBody>
      </p:sp>
      <p:sp>
        <p:nvSpPr>
          <p:cNvPr id="87" name="Google Shape;87;p18"/>
          <p:cNvSpPr txBox="1">
            <a:spLocks noGrp="1"/>
          </p:cNvSpPr>
          <p:nvPr>
            <p:ph type="title" idx="15"/>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114970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3416233" y="967200"/>
            <a:ext cx="5360000" cy="195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9600"/>
            </a:lvl1pPr>
            <a:lvl2pPr lvl="1" algn="ctr" rtl="0">
              <a:spcBef>
                <a:spcPts val="0"/>
              </a:spcBef>
              <a:spcAft>
                <a:spcPts val="0"/>
              </a:spcAft>
              <a:buClr>
                <a:srgbClr val="F3F3F3"/>
              </a:buClr>
              <a:buSzPts val="5200"/>
              <a:buNone/>
              <a:defRPr sz="6933">
                <a:solidFill>
                  <a:srgbClr val="F3F3F3"/>
                </a:solidFill>
              </a:defRPr>
            </a:lvl2pPr>
            <a:lvl3pPr lvl="2" algn="ctr" rtl="0">
              <a:spcBef>
                <a:spcPts val="0"/>
              </a:spcBef>
              <a:spcAft>
                <a:spcPts val="0"/>
              </a:spcAft>
              <a:buClr>
                <a:srgbClr val="F3F3F3"/>
              </a:buClr>
              <a:buSzPts val="5200"/>
              <a:buNone/>
              <a:defRPr sz="6933">
                <a:solidFill>
                  <a:srgbClr val="F3F3F3"/>
                </a:solidFill>
              </a:defRPr>
            </a:lvl3pPr>
            <a:lvl4pPr lvl="3" algn="ctr" rtl="0">
              <a:spcBef>
                <a:spcPts val="0"/>
              </a:spcBef>
              <a:spcAft>
                <a:spcPts val="0"/>
              </a:spcAft>
              <a:buClr>
                <a:srgbClr val="F3F3F3"/>
              </a:buClr>
              <a:buSzPts val="5200"/>
              <a:buNone/>
              <a:defRPr sz="6933">
                <a:solidFill>
                  <a:srgbClr val="F3F3F3"/>
                </a:solidFill>
              </a:defRPr>
            </a:lvl4pPr>
            <a:lvl5pPr lvl="4" algn="ctr" rtl="0">
              <a:spcBef>
                <a:spcPts val="0"/>
              </a:spcBef>
              <a:spcAft>
                <a:spcPts val="0"/>
              </a:spcAft>
              <a:buClr>
                <a:srgbClr val="F3F3F3"/>
              </a:buClr>
              <a:buSzPts val="5200"/>
              <a:buNone/>
              <a:defRPr sz="6933">
                <a:solidFill>
                  <a:srgbClr val="F3F3F3"/>
                </a:solidFill>
              </a:defRPr>
            </a:lvl5pPr>
            <a:lvl6pPr lvl="5" algn="ctr" rtl="0">
              <a:spcBef>
                <a:spcPts val="0"/>
              </a:spcBef>
              <a:spcAft>
                <a:spcPts val="0"/>
              </a:spcAft>
              <a:buClr>
                <a:srgbClr val="F3F3F3"/>
              </a:buClr>
              <a:buSzPts val="5200"/>
              <a:buNone/>
              <a:defRPr sz="6933">
                <a:solidFill>
                  <a:srgbClr val="F3F3F3"/>
                </a:solidFill>
              </a:defRPr>
            </a:lvl6pPr>
            <a:lvl7pPr lvl="6" algn="ctr" rtl="0">
              <a:spcBef>
                <a:spcPts val="0"/>
              </a:spcBef>
              <a:spcAft>
                <a:spcPts val="0"/>
              </a:spcAft>
              <a:buClr>
                <a:srgbClr val="F3F3F3"/>
              </a:buClr>
              <a:buSzPts val="5200"/>
              <a:buNone/>
              <a:defRPr sz="6933">
                <a:solidFill>
                  <a:srgbClr val="F3F3F3"/>
                </a:solidFill>
              </a:defRPr>
            </a:lvl7pPr>
            <a:lvl8pPr lvl="7" algn="ctr" rtl="0">
              <a:spcBef>
                <a:spcPts val="0"/>
              </a:spcBef>
              <a:spcAft>
                <a:spcPts val="0"/>
              </a:spcAft>
              <a:buClr>
                <a:srgbClr val="F3F3F3"/>
              </a:buClr>
              <a:buSzPts val="5200"/>
              <a:buNone/>
              <a:defRPr sz="6933">
                <a:solidFill>
                  <a:srgbClr val="F3F3F3"/>
                </a:solidFill>
              </a:defRPr>
            </a:lvl8pPr>
            <a:lvl9pPr lvl="8" algn="ctr" rtl="0">
              <a:spcBef>
                <a:spcPts val="0"/>
              </a:spcBef>
              <a:spcAft>
                <a:spcPts val="0"/>
              </a:spcAft>
              <a:buClr>
                <a:srgbClr val="F3F3F3"/>
              </a:buClr>
              <a:buSzPts val="5200"/>
              <a:buNone/>
              <a:defRPr sz="6933">
                <a:solidFill>
                  <a:srgbClr val="F3F3F3"/>
                </a:solidFill>
              </a:defRPr>
            </a:lvl9pPr>
          </a:lstStyle>
          <a:p>
            <a:r>
              <a:rPr lang="en-US"/>
              <a:t>Click to edit Master title style</a:t>
            </a:r>
            <a:endParaRPr/>
          </a:p>
        </p:txBody>
      </p:sp>
      <p:sp>
        <p:nvSpPr>
          <p:cNvPr id="90" name="Google Shape;90;p19"/>
          <p:cNvSpPr txBox="1">
            <a:spLocks noGrp="1"/>
          </p:cNvSpPr>
          <p:nvPr>
            <p:ph type="subTitle" idx="1"/>
          </p:nvPr>
        </p:nvSpPr>
        <p:spPr>
          <a:xfrm>
            <a:off x="3415967" y="2966933"/>
            <a:ext cx="536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867">
                <a:solidFill>
                  <a:srgbClr val="F3F3F3"/>
                </a:solidFill>
              </a:defRPr>
            </a:lvl1pPr>
            <a:lvl2pPr lvl="1" algn="ctr" rtl="0">
              <a:lnSpc>
                <a:spcPct val="100000"/>
              </a:lnSpc>
              <a:spcBef>
                <a:spcPts val="0"/>
              </a:spcBef>
              <a:spcAft>
                <a:spcPts val="0"/>
              </a:spcAft>
              <a:buClr>
                <a:srgbClr val="F3F3F3"/>
              </a:buClr>
              <a:buSzPts val="2800"/>
              <a:buNone/>
              <a:defRPr sz="3733">
                <a:solidFill>
                  <a:srgbClr val="F3F3F3"/>
                </a:solidFill>
              </a:defRPr>
            </a:lvl2pPr>
            <a:lvl3pPr lvl="2" algn="ctr" rtl="0">
              <a:lnSpc>
                <a:spcPct val="100000"/>
              </a:lnSpc>
              <a:spcBef>
                <a:spcPts val="0"/>
              </a:spcBef>
              <a:spcAft>
                <a:spcPts val="0"/>
              </a:spcAft>
              <a:buClr>
                <a:srgbClr val="F3F3F3"/>
              </a:buClr>
              <a:buSzPts val="2800"/>
              <a:buNone/>
              <a:defRPr sz="3733">
                <a:solidFill>
                  <a:srgbClr val="F3F3F3"/>
                </a:solidFill>
              </a:defRPr>
            </a:lvl3pPr>
            <a:lvl4pPr lvl="3" algn="ctr" rtl="0">
              <a:lnSpc>
                <a:spcPct val="100000"/>
              </a:lnSpc>
              <a:spcBef>
                <a:spcPts val="0"/>
              </a:spcBef>
              <a:spcAft>
                <a:spcPts val="0"/>
              </a:spcAft>
              <a:buClr>
                <a:srgbClr val="F3F3F3"/>
              </a:buClr>
              <a:buSzPts val="2800"/>
              <a:buNone/>
              <a:defRPr sz="3733">
                <a:solidFill>
                  <a:srgbClr val="F3F3F3"/>
                </a:solidFill>
              </a:defRPr>
            </a:lvl4pPr>
            <a:lvl5pPr lvl="4" algn="ctr" rtl="0">
              <a:lnSpc>
                <a:spcPct val="100000"/>
              </a:lnSpc>
              <a:spcBef>
                <a:spcPts val="0"/>
              </a:spcBef>
              <a:spcAft>
                <a:spcPts val="0"/>
              </a:spcAft>
              <a:buClr>
                <a:srgbClr val="F3F3F3"/>
              </a:buClr>
              <a:buSzPts val="2800"/>
              <a:buNone/>
              <a:defRPr sz="3733">
                <a:solidFill>
                  <a:srgbClr val="F3F3F3"/>
                </a:solidFill>
              </a:defRPr>
            </a:lvl5pPr>
            <a:lvl6pPr lvl="5" algn="ctr" rtl="0">
              <a:lnSpc>
                <a:spcPct val="100000"/>
              </a:lnSpc>
              <a:spcBef>
                <a:spcPts val="0"/>
              </a:spcBef>
              <a:spcAft>
                <a:spcPts val="0"/>
              </a:spcAft>
              <a:buClr>
                <a:srgbClr val="F3F3F3"/>
              </a:buClr>
              <a:buSzPts val="2800"/>
              <a:buNone/>
              <a:defRPr sz="3733">
                <a:solidFill>
                  <a:srgbClr val="F3F3F3"/>
                </a:solidFill>
              </a:defRPr>
            </a:lvl6pPr>
            <a:lvl7pPr lvl="6" algn="ctr" rtl="0">
              <a:lnSpc>
                <a:spcPct val="100000"/>
              </a:lnSpc>
              <a:spcBef>
                <a:spcPts val="0"/>
              </a:spcBef>
              <a:spcAft>
                <a:spcPts val="0"/>
              </a:spcAft>
              <a:buClr>
                <a:srgbClr val="F3F3F3"/>
              </a:buClr>
              <a:buSzPts val="2800"/>
              <a:buNone/>
              <a:defRPr sz="3733">
                <a:solidFill>
                  <a:srgbClr val="F3F3F3"/>
                </a:solidFill>
              </a:defRPr>
            </a:lvl7pPr>
            <a:lvl8pPr lvl="7" algn="ctr" rtl="0">
              <a:lnSpc>
                <a:spcPct val="100000"/>
              </a:lnSpc>
              <a:spcBef>
                <a:spcPts val="0"/>
              </a:spcBef>
              <a:spcAft>
                <a:spcPts val="0"/>
              </a:spcAft>
              <a:buClr>
                <a:srgbClr val="F3F3F3"/>
              </a:buClr>
              <a:buSzPts val="2800"/>
              <a:buNone/>
              <a:defRPr sz="3733">
                <a:solidFill>
                  <a:srgbClr val="F3F3F3"/>
                </a:solidFill>
              </a:defRPr>
            </a:lvl8pPr>
            <a:lvl9pPr lvl="8" algn="ctr" rtl="0">
              <a:lnSpc>
                <a:spcPct val="100000"/>
              </a:lnSpc>
              <a:spcBef>
                <a:spcPts val="0"/>
              </a:spcBef>
              <a:spcAft>
                <a:spcPts val="0"/>
              </a:spcAft>
              <a:buClr>
                <a:srgbClr val="F3F3F3"/>
              </a:buClr>
              <a:buSzPts val="2800"/>
              <a:buNone/>
              <a:defRPr sz="3733">
                <a:solidFill>
                  <a:srgbClr val="F3F3F3"/>
                </a:solidFill>
              </a:defRPr>
            </a:lvl9pPr>
          </a:lstStyle>
          <a:p>
            <a:r>
              <a:rPr lang="en-US"/>
              <a:t>Click to edit Master subtitle style</a:t>
            </a:r>
            <a:endParaRPr/>
          </a:p>
        </p:txBody>
      </p:sp>
      <p:sp>
        <p:nvSpPr>
          <p:cNvPr id="91" name="Google Shape;91;p19"/>
          <p:cNvSpPr txBox="1"/>
          <p:nvPr/>
        </p:nvSpPr>
        <p:spPr>
          <a:xfrm>
            <a:off x="3751233" y="5061967"/>
            <a:ext cx="4690000" cy="7592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200">
                <a:solidFill>
                  <a:srgbClr val="F3F3F3"/>
                </a:solidFill>
                <a:latin typeface="Fira Sans Condensed Light"/>
                <a:ea typeface="Fira Sans Condensed Light"/>
                <a:cs typeface="Fira Sans Condensed Light"/>
                <a:sym typeface="Fira Sans Condensed Light"/>
              </a:rPr>
              <a:t>CREDITS: This presentation template was created by </a:t>
            </a:r>
            <a:r>
              <a:rPr lang="en" sz="1200" b="1">
                <a:solidFill>
                  <a:srgbClr val="F3F3F3"/>
                </a:solidFill>
                <a:uFill>
                  <a:noFill/>
                </a:uFill>
                <a:latin typeface="Fira Sans Condensed"/>
                <a:ea typeface="Fira Sans Condensed"/>
                <a:cs typeface="Fira Sans Condensed"/>
                <a:sym typeface="Fira Sans Condensed"/>
                <a:hlinkClick r:id="rId3"/>
              </a:rPr>
              <a:t>Slidesgo</a:t>
            </a:r>
            <a:r>
              <a:rPr lang="en" sz="1200">
                <a:solidFill>
                  <a:srgbClr val="F3F3F3"/>
                </a:solidFill>
                <a:latin typeface="Fira Sans Condensed Light"/>
                <a:ea typeface="Fira Sans Condensed Light"/>
                <a:cs typeface="Fira Sans Condensed Light"/>
                <a:sym typeface="Fira Sans Condensed Light"/>
              </a:rPr>
              <a:t>, including icons by </a:t>
            </a:r>
            <a:r>
              <a:rPr lang="en" sz="1200" b="1">
                <a:solidFill>
                  <a:srgbClr val="F3F3F3"/>
                </a:solidFill>
                <a:uFill>
                  <a:noFill/>
                </a:uFill>
                <a:latin typeface="Fira Sans Condensed"/>
                <a:ea typeface="Fira Sans Condensed"/>
                <a:cs typeface="Fira Sans Condensed"/>
                <a:sym typeface="Fira Sans Condensed"/>
                <a:hlinkClick r:id="rId4"/>
              </a:rPr>
              <a:t>Flaticon</a:t>
            </a:r>
            <a:r>
              <a:rPr lang="en" sz="1200">
                <a:solidFill>
                  <a:srgbClr val="F3F3F3"/>
                </a:solidFill>
                <a:latin typeface="Fira Sans Condensed Light"/>
                <a:ea typeface="Fira Sans Condensed Light"/>
                <a:cs typeface="Fira Sans Condensed Light"/>
                <a:sym typeface="Fira Sans Condensed Light"/>
              </a:rPr>
              <a:t>, and infographics &amp; images by </a:t>
            </a:r>
            <a:r>
              <a:rPr lang="en" sz="1200" b="1">
                <a:solidFill>
                  <a:srgbClr val="F3F3F3"/>
                </a:solidFill>
                <a:uFill>
                  <a:noFill/>
                </a:uFill>
                <a:latin typeface="Fira Sans Condensed"/>
                <a:ea typeface="Fira Sans Condensed"/>
                <a:cs typeface="Fira Sans Condensed"/>
                <a:sym typeface="Fira Sans Condensed"/>
                <a:hlinkClick r:id="rId5"/>
              </a:rPr>
              <a:t>Freepik</a:t>
            </a:r>
            <a:r>
              <a:rPr lang="en" sz="1200">
                <a:solidFill>
                  <a:srgbClr val="F3F3F3"/>
                </a:solidFill>
                <a:latin typeface="Fira Sans Condensed Light"/>
                <a:ea typeface="Fira Sans Condensed Light"/>
                <a:cs typeface="Fira Sans Condensed Light"/>
                <a:sym typeface="Fira Sans Condensed Light"/>
              </a:rPr>
              <a:t>. </a:t>
            </a:r>
            <a:endParaRPr sz="1200">
              <a:solidFill>
                <a:srgbClr val="F3F3F3"/>
              </a:solidFill>
              <a:latin typeface="Fira Sans Condensed Light"/>
              <a:ea typeface="Fira Sans Condensed Light"/>
              <a:cs typeface="Fira Sans Condensed Light"/>
              <a:sym typeface="Fira Sans Condensed Light"/>
            </a:endParaRPr>
          </a:p>
          <a:p>
            <a:pPr marL="0" lvl="0" indent="0" algn="ctr" rtl="0">
              <a:spcBef>
                <a:spcPts val="400"/>
              </a:spcBef>
              <a:spcAft>
                <a:spcPts val="0"/>
              </a:spcAft>
              <a:buNone/>
            </a:pPr>
            <a:endParaRPr sz="1200">
              <a:solidFill>
                <a:srgbClr val="F3F3F3"/>
              </a:solidFill>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416727557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ackground 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extLst>
      <p:ext uri="{BB962C8B-B14F-4D97-AF65-F5344CB8AC3E}">
        <p14:creationId xmlns:p14="http://schemas.microsoft.com/office/powerpoint/2010/main" val="12494700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178847" y="1912800"/>
            <a:ext cx="47104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solidFill>
                  <a:srgbClr val="F3F3F3"/>
                </a:solidFill>
              </a:defRPr>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52122965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Background 2">
    <p:bg>
      <p:bgPr>
        <a:blipFill>
          <a:blip r:embed="rId2">
            <a:alphaModFix/>
          </a:blip>
          <a:stretch>
            <a:fillRect/>
          </a:stretch>
        </a:blipFill>
        <a:effectLst/>
      </p:bgPr>
    </p:bg>
    <p:spTree>
      <p:nvGrpSpPr>
        <p:cNvPr id="1" name="Shape 93"/>
        <p:cNvGrpSpPr/>
        <p:nvPr/>
      </p:nvGrpSpPr>
      <p:grpSpPr>
        <a:xfrm>
          <a:off x="0" y="0"/>
          <a:ext cx="0" cy="0"/>
          <a:chOff x="0" y="0"/>
          <a:chExt cx="0" cy="0"/>
        </a:xfrm>
      </p:grpSpPr>
    </p:spTree>
    <p:extLst>
      <p:ext uri="{BB962C8B-B14F-4D97-AF65-F5344CB8AC3E}">
        <p14:creationId xmlns:p14="http://schemas.microsoft.com/office/powerpoint/2010/main" val="172561346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46B6-1FBB-41C6-A21A-BCE9DBAF93E6}"/>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AAEE7685-4397-4A1E-BB3C-10CDC56FE2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52BDD39-6125-4703-8F57-AED5EF216AE5}"/>
              </a:ext>
            </a:extLst>
          </p:cNvPr>
          <p:cNvSpPr>
            <a:spLocks noGrp="1"/>
          </p:cNvSpPr>
          <p:nvPr>
            <p:ph type="dt" sz="half" idx="10"/>
          </p:nvPr>
        </p:nvSpPr>
        <p:spPr/>
        <p:txBody>
          <a:bodyPr/>
          <a:lstStyle/>
          <a:p>
            <a:fld id="{8A9E5AA4-4083-47B0-96D9-3464BE7D917D}" type="datetime1">
              <a:rPr lang="tr-TR" smtClean="0"/>
              <a:pPr/>
              <a:t>26.04.2020</a:t>
            </a:fld>
            <a:endParaRPr lang="tr-TR" dirty="0"/>
          </a:p>
        </p:txBody>
      </p:sp>
      <p:sp>
        <p:nvSpPr>
          <p:cNvPr id="5" name="Footer Placeholder 4">
            <a:extLst>
              <a:ext uri="{FF2B5EF4-FFF2-40B4-BE49-F238E27FC236}">
                <a16:creationId xmlns:a16="http://schemas.microsoft.com/office/drawing/2014/main" id="{55B7A25D-FC28-4CBD-8F9C-310F1A494EF4}"/>
              </a:ext>
            </a:extLst>
          </p:cNvPr>
          <p:cNvSpPr>
            <a:spLocks noGrp="1"/>
          </p:cNvSpPr>
          <p:nvPr>
            <p:ph type="ftr" sz="quarter" idx="11"/>
          </p:nvPr>
        </p:nvSpPr>
        <p:spPr/>
        <p:txBody>
          <a:bodyPr/>
          <a:lstStyle/>
          <a:p>
            <a:pPr rtl="0"/>
            <a:r>
              <a:rPr lang="tr-TR" noProof="0"/>
              <a:t>Alt bilgi ekleme</a:t>
            </a:r>
            <a:endParaRPr lang="tr-TR" noProof="0" dirty="0"/>
          </a:p>
        </p:txBody>
      </p:sp>
      <p:sp>
        <p:nvSpPr>
          <p:cNvPr id="6" name="Slide Number Placeholder 5">
            <a:extLst>
              <a:ext uri="{FF2B5EF4-FFF2-40B4-BE49-F238E27FC236}">
                <a16:creationId xmlns:a16="http://schemas.microsoft.com/office/drawing/2014/main" id="{73860CDA-8921-4E58-ADD5-6A6FA2743DCF}"/>
              </a:ext>
            </a:extLst>
          </p:cNvPr>
          <p:cNvSpPr>
            <a:spLocks noGrp="1"/>
          </p:cNvSpPr>
          <p:nvPr>
            <p:ph type="sldNum" sz="quarter" idx="12"/>
          </p:nvPr>
        </p:nvSpPr>
        <p:spPr/>
        <p:txBody>
          <a:bodyPr/>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62314533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97"/>
        <p:cNvGrpSpPr/>
        <p:nvPr/>
      </p:nvGrpSpPr>
      <p:grpSpPr>
        <a:xfrm>
          <a:off x="0" y="0"/>
          <a:ext cx="0" cy="0"/>
          <a:chOff x="0" y="0"/>
          <a:chExt cx="0" cy="0"/>
        </a:xfrm>
      </p:grpSpPr>
    </p:spTree>
    <p:extLst>
      <p:ext uri="{BB962C8B-B14F-4D97-AF65-F5344CB8AC3E}">
        <p14:creationId xmlns:p14="http://schemas.microsoft.com/office/powerpoint/2010/main" val="124377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960000" y="1536633"/>
            <a:ext cx="10272000" cy="4555200"/>
          </a:xfrm>
          <a:prstGeom prst="rect">
            <a:avLst/>
          </a:prstGeom>
          <a:solidFill>
            <a:srgbClr val="FFFFFF">
              <a:alpha val="45090"/>
            </a:srgbClr>
          </a:solidFill>
        </p:spPr>
        <p:txBody>
          <a:bodyPr spcFirstLastPara="1" wrap="square" lIns="91425" tIns="91425" rIns="91425" bIns="91425" anchor="t" anchorCtr="0">
            <a:noAutofit/>
          </a:bodyPr>
          <a:lstStyle>
            <a:lvl1pPr marL="609585" lvl="0" indent="-397923">
              <a:lnSpc>
                <a:spcPct val="100000"/>
              </a:lnSpc>
              <a:spcBef>
                <a:spcPts val="0"/>
              </a:spcBef>
              <a:spcAft>
                <a:spcPts val="0"/>
              </a:spcAft>
              <a:buClr>
                <a:srgbClr val="434343"/>
              </a:buClr>
              <a:buSzPts val="1100"/>
              <a:buAutoNum type="arabicPeriod"/>
              <a:defRPr sz="1733">
                <a:solidFill>
                  <a:srgbClr val="F3F3F3"/>
                </a:solidFill>
              </a:defRPr>
            </a:lvl1pPr>
            <a:lvl2pPr marL="1219170" lvl="1" indent="-397923">
              <a:spcBef>
                <a:spcPts val="2133"/>
              </a:spcBef>
              <a:spcAft>
                <a:spcPts val="0"/>
              </a:spcAft>
              <a:buClr>
                <a:srgbClr val="000000"/>
              </a:buClr>
              <a:buSzPts val="1100"/>
              <a:buAutoNum type="alphaLcPeriod"/>
              <a:defRPr sz="1600"/>
            </a:lvl2pPr>
            <a:lvl3pPr marL="1828754" lvl="2" indent="-397923">
              <a:spcBef>
                <a:spcPts val="2133"/>
              </a:spcBef>
              <a:spcAft>
                <a:spcPts val="0"/>
              </a:spcAft>
              <a:buClr>
                <a:srgbClr val="000000"/>
              </a:buClr>
              <a:buSzPts val="1100"/>
              <a:buAutoNum type="romanLcPeriod"/>
              <a:defRPr sz="1600"/>
            </a:lvl3pPr>
            <a:lvl4pPr marL="2438339" lvl="3" indent="-397923">
              <a:spcBef>
                <a:spcPts val="2133"/>
              </a:spcBef>
              <a:spcAft>
                <a:spcPts val="0"/>
              </a:spcAft>
              <a:buClr>
                <a:srgbClr val="000000"/>
              </a:buClr>
              <a:buSzPts val="1100"/>
              <a:buAutoNum type="arabicPeriod"/>
              <a:defRPr sz="1600"/>
            </a:lvl4pPr>
            <a:lvl5pPr marL="3047924" lvl="4" indent="-397923">
              <a:spcBef>
                <a:spcPts val="2133"/>
              </a:spcBef>
              <a:spcAft>
                <a:spcPts val="0"/>
              </a:spcAft>
              <a:buClr>
                <a:srgbClr val="000000"/>
              </a:buClr>
              <a:buSzPts val="1100"/>
              <a:buAutoNum type="alphaLcPeriod"/>
              <a:defRPr sz="1600"/>
            </a:lvl5pPr>
            <a:lvl6pPr marL="3657509" lvl="5" indent="-397923">
              <a:spcBef>
                <a:spcPts val="2133"/>
              </a:spcBef>
              <a:spcAft>
                <a:spcPts val="0"/>
              </a:spcAft>
              <a:buClr>
                <a:srgbClr val="000000"/>
              </a:buClr>
              <a:buSzPts val="1100"/>
              <a:buAutoNum type="romanLcPeriod"/>
              <a:defRPr sz="1600"/>
            </a:lvl6pPr>
            <a:lvl7pPr marL="4267093" lvl="6" indent="-397923">
              <a:spcBef>
                <a:spcPts val="2133"/>
              </a:spcBef>
              <a:spcAft>
                <a:spcPts val="0"/>
              </a:spcAft>
              <a:buClr>
                <a:srgbClr val="000000"/>
              </a:buClr>
              <a:buSzPts val="1100"/>
              <a:buAutoNum type="arabicPeriod"/>
              <a:defRPr sz="1600"/>
            </a:lvl7pPr>
            <a:lvl8pPr marL="4876678" lvl="7" indent="-397923">
              <a:spcBef>
                <a:spcPts val="2133"/>
              </a:spcBef>
              <a:spcAft>
                <a:spcPts val="0"/>
              </a:spcAft>
              <a:buClr>
                <a:srgbClr val="000000"/>
              </a:buClr>
              <a:buSzPts val="1100"/>
              <a:buAutoNum type="alphaLcPeriod"/>
              <a:defRPr sz="1600"/>
            </a:lvl8pPr>
            <a:lvl9pPr marL="5486263" lvl="8" indent="-397923">
              <a:spcBef>
                <a:spcPts val="2133"/>
              </a:spcBef>
              <a:spcAft>
                <a:spcPts val="2133"/>
              </a:spcAft>
              <a:buClr>
                <a:srgbClr val="000000"/>
              </a:buClr>
              <a:buSzPts val="1100"/>
              <a:buAutoNum type="romanLcPeriod"/>
              <a:defRPr sz="1600"/>
            </a:lvl9pPr>
          </a:lstStyle>
          <a:p>
            <a:pPr lvl="0"/>
            <a:r>
              <a:rPr lang="en-US"/>
              <a:t>Click to edit Master text styles</a:t>
            </a:r>
          </a:p>
        </p:txBody>
      </p:sp>
      <p:sp>
        <p:nvSpPr>
          <p:cNvPr id="15" name="Google Shape;15;p4"/>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33210583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subTitle" idx="1"/>
          </p:nvPr>
        </p:nvSpPr>
        <p:spPr>
          <a:xfrm flipH="1">
            <a:off x="7445513"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2400">
                <a:latin typeface="Anton"/>
                <a:ea typeface="Anton"/>
                <a:cs typeface="Anton"/>
                <a:sym typeface="Anton"/>
              </a:defRPr>
            </a:lvl1pPr>
            <a:lvl2pPr lvl="1" algn="ctr" rtl="0">
              <a:lnSpc>
                <a:spcPct val="100000"/>
              </a:lnSpc>
              <a:spcBef>
                <a:spcPts val="0"/>
              </a:spcBef>
              <a:spcAft>
                <a:spcPts val="0"/>
              </a:spcAft>
              <a:buSzPts val="1400"/>
              <a:buFont typeface="Anton"/>
              <a:buNone/>
              <a:defRPr sz="1867" b="1">
                <a:latin typeface="Anton"/>
                <a:ea typeface="Anton"/>
                <a:cs typeface="Anton"/>
                <a:sym typeface="Anton"/>
              </a:defRPr>
            </a:lvl2pPr>
            <a:lvl3pPr lvl="2" algn="ctr" rtl="0">
              <a:lnSpc>
                <a:spcPct val="100000"/>
              </a:lnSpc>
              <a:spcBef>
                <a:spcPts val="0"/>
              </a:spcBef>
              <a:spcAft>
                <a:spcPts val="0"/>
              </a:spcAft>
              <a:buSzPts val="1400"/>
              <a:buFont typeface="Anton"/>
              <a:buNone/>
              <a:defRPr sz="1867" b="1">
                <a:latin typeface="Anton"/>
                <a:ea typeface="Anton"/>
                <a:cs typeface="Anton"/>
                <a:sym typeface="Anton"/>
              </a:defRPr>
            </a:lvl3pPr>
            <a:lvl4pPr lvl="3" algn="ctr" rtl="0">
              <a:lnSpc>
                <a:spcPct val="100000"/>
              </a:lnSpc>
              <a:spcBef>
                <a:spcPts val="0"/>
              </a:spcBef>
              <a:spcAft>
                <a:spcPts val="0"/>
              </a:spcAft>
              <a:buSzPts val="1400"/>
              <a:buFont typeface="Anton"/>
              <a:buNone/>
              <a:defRPr sz="1867" b="1">
                <a:latin typeface="Anton"/>
                <a:ea typeface="Anton"/>
                <a:cs typeface="Anton"/>
                <a:sym typeface="Anton"/>
              </a:defRPr>
            </a:lvl4pPr>
            <a:lvl5pPr lvl="4" algn="ctr" rtl="0">
              <a:lnSpc>
                <a:spcPct val="100000"/>
              </a:lnSpc>
              <a:spcBef>
                <a:spcPts val="0"/>
              </a:spcBef>
              <a:spcAft>
                <a:spcPts val="0"/>
              </a:spcAft>
              <a:buSzPts val="1400"/>
              <a:buFont typeface="Anton"/>
              <a:buNone/>
              <a:defRPr sz="1867" b="1">
                <a:latin typeface="Anton"/>
                <a:ea typeface="Anton"/>
                <a:cs typeface="Anton"/>
                <a:sym typeface="Anton"/>
              </a:defRPr>
            </a:lvl5pPr>
            <a:lvl6pPr lvl="5" algn="ctr" rtl="0">
              <a:lnSpc>
                <a:spcPct val="100000"/>
              </a:lnSpc>
              <a:spcBef>
                <a:spcPts val="0"/>
              </a:spcBef>
              <a:spcAft>
                <a:spcPts val="0"/>
              </a:spcAft>
              <a:buSzPts val="1400"/>
              <a:buFont typeface="Anton"/>
              <a:buNone/>
              <a:defRPr sz="1867" b="1">
                <a:latin typeface="Anton"/>
                <a:ea typeface="Anton"/>
                <a:cs typeface="Anton"/>
                <a:sym typeface="Anton"/>
              </a:defRPr>
            </a:lvl6pPr>
            <a:lvl7pPr lvl="6" algn="ctr" rtl="0">
              <a:lnSpc>
                <a:spcPct val="100000"/>
              </a:lnSpc>
              <a:spcBef>
                <a:spcPts val="0"/>
              </a:spcBef>
              <a:spcAft>
                <a:spcPts val="0"/>
              </a:spcAft>
              <a:buSzPts val="1400"/>
              <a:buFont typeface="Anton"/>
              <a:buNone/>
              <a:defRPr sz="1867" b="1">
                <a:latin typeface="Anton"/>
                <a:ea typeface="Anton"/>
                <a:cs typeface="Anton"/>
                <a:sym typeface="Anton"/>
              </a:defRPr>
            </a:lvl7pPr>
            <a:lvl8pPr lvl="7" algn="ctr" rtl="0">
              <a:lnSpc>
                <a:spcPct val="100000"/>
              </a:lnSpc>
              <a:spcBef>
                <a:spcPts val="0"/>
              </a:spcBef>
              <a:spcAft>
                <a:spcPts val="0"/>
              </a:spcAft>
              <a:buSzPts val="1400"/>
              <a:buFont typeface="Anton"/>
              <a:buNone/>
              <a:defRPr sz="1867" b="1">
                <a:latin typeface="Anton"/>
                <a:ea typeface="Anton"/>
                <a:cs typeface="Anton"/>
                <a:sym typeface="Anton"/>
              </a:defRPr>
            </a:lvl8pPr>
            <a:lvl9pPr lvl="8" algn="ctr" rtl="0">
              <a:lnSpc>
                <a:spcPct val="100000"/>
              </a:lnSpc>
              <a:spcBef>
                <a:spcPts val="0"/>
              </a:spcBef>
              <a:spcAft>
                <a:spcPts val="0"/>
              </a:spcAft>
              <a:buSzPts val="1400"/>
              <a:buFont typeface="Anton"/>
              <a:buNone/>
              <a:defRPr sz="1867" b="1">
                <a:latin typeface="Anton"/>
                <a:ea typeface="Anton"/>
                <a:cs typeface="Anton"/>
                <a:sym typeface="Anton"/>
              </a:defRPr>
            </a:lvl9pPr>
          </a:lstStyle>
          <a:p>
            <a:r>
              <a:rPr lang="en-US"/>
              <a:t>Click to edit Master subtitle style</a:t>
            </a:r>
            <a:endParaRPr/>
          </a:p>
        </p:txBody>
      </p:sp>
      <p:sp>
        <p:nvSpPr>
          <p:cNvPr id="18" name="Google Shape;18;p5"/>
          <p:cNvSpPr txBox="1">
            <a:spLocks noGrp="1"/>
          </p:cNvSpPr>
          <p:nvPr>
            <p:ph type="subTitle" idx="2"/>
          </p:nvPr>
        </p:nvSpPr>
        <p:spPr>
          <a:xfrm flipH="1">
            <a:off x="6772400"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19" name="Google Shape;19;p5"/>
          <p:cNvSpPr txBox="1">
            <a:spLocks noGrp="1"/>
          </p:cNvSpPr>
          <p:nvPr>
            <p:ph type="subTitle" idx="3"/>
          </p:nvPr>
        </p:nvSpPr>
        <p:spPr>
          <a:xfrm flipH="1">
            <a:off x="2478180"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2400">
                <a:latin typeface="Anton"/>
                <a:ea typeface="Anton"/>
                <a:cs typeface="Anton"/>
                <a:sym typeface="Anton"/>
              </a:defRPr>
            </a:lvl1pPr>
            <a:lvl2pPr lvl="1" algn="ctr" rtl="0">
              <a:lnSpc>
                <a:spcPct val="100000"/>
              </a:lnSpc>
              <a:spcBef>
                <a:spcPts val="0"/>
              </a:spcBef>
              <a:spcAft>
                <a:spcPts val="0"/>
              </a:spcAft>
              <a:buSzPts val="1400"/>
              <a:buFont typeface="Anton"/>
              <a:buNone/>
              <a:defRPr sz="1867" b="1">
                <a:latin typeface="Anton"/>
                <a:ea typeface="Anton"/>
                <a:cs typeface="Anton"/>
                <a:sym typeface="Anton"/>
              </a:defRPr>
            </a:lvl2pPr>
            <a:lvl3pPr lvl="2" algn="ctr" rtl="0">
              <a:lnSpc>
                <a:spcPct val="100000"/>
              </a:lnSpc>
              <a:spcBef>
                <a:spcPts val="0"/>
              </a:spcBef>
              <a:spcAft>
                <a:spcPts val="0"/>
              </a:spcAft>
              <a:buSzPts val="1400"/>
              <a:buFont typeface="Anton"/>
              <a:buNone/>
              <a:defRPr sz="1867" b="1">
                <a:latin typeface="Anton"/>
                <a:ea typeface="Anton"/>
                <a:cs typeface="Anton"/>
                <a:sym typeface="Anton"/>
              </a:defRPr>
            </a:lvl3pPr>
            <a:lvl4pPr lvl="3" algn="ctr" rtl="0">
              <a:lnSpc>
                <a:spcPct val="100000"/>
              </a:lnSpc>
              <a:spcBef>
                <a:spcPts val="0"/>
              </a:spcBef>
              <a:spcAft>
                <a:spcPts val="0"/>
              </a:spcAft>
              <a:buSzPts val="1400"/>
              <a:buFont typeface="Anton"/>
              <a:buNone/>
              <a:defRPr sz="1867" b="1">
                <a:latin typeface="Anton"/>
                <a:ea typeface="Anton"/>
                <a:cs typeface="Anton"/>
                <a:sym typeface="Anton"/>
              </a:defRPr>
            </a:lvl4pPr>
            <a:lvl5pPr lvl="4" algn="ctr" rtl="0">
              <a:lnSpc>
                <a:spcPct val="100000"/>
              </a:lnSpc>
              <a:spcBef>
                <a:spcPts val="0"/>
              </a:spcBef>
              <a:spcAft>
                <a:spcPts val="0"/>
              </a:spcAft>
              <a:buSzPts val="1400"/>
              <a:buFont typeface="Anton"/>
              <a:buNone/>
              <a:defRPr sz="1867" b="1">
                <a:latin typeface="Anton"/>
                <a:ea typeface="Anton"/>
                <a:cs typeface="Anton"/>
                <a:sym typeface="Anton"/>
              </a:defRPr>
            </a:lvl5pPr>
            <a:lvl6pPr lvl="5" algn="ctr" rtl="0">
              <a:lnSpc>
                <a:spcPct val="100000"/>
              </a:lnSpc>
              <a:spcBef>
                <a:spcPts val="0"/>
              </a:spcBef>
              <a:spcAft>
                <a:spcPts val="0"/>
              </a:spcAft>
              <a:buSzPts val="1400"/>
              <a:buFont typeface="Anton"/>
              <a:buNone/>
              <a:defRPr sz="1867" b="1">
                <a:latin typeface="Anton"/>
                <a:ea typeface="Anton"/>
                <a:cs typeface="Anton"/>
                <a:sym typeface="Anton"/>
              </a:defRPr>
            </a:lvl6pPr>
            <a:lvl7pPr lvl="6" algn="ctr" rtl="0">
              <a:lnSpc>
                <a:spcPct val="100000"/>
              </a:lnSpc>
              <a:spcBef>
                <a:spcPts val="0"/>
              </a:spcBef>
              <a:spcAft>
                <a:spcPts val="0"/>
              </a:spcAft>
              <a:buSzPts val="1400"/>
              <a:buFont typeface="Anton"/>
              <a:buNone/>
              <a:defRPr sz="1867" b="1">
                <a:latin typeface="Anton"/>
                <a:ea typeface="Anton"/>
                <a:cs typeface="Anton"/>
                <a:sym typeface="Anton"/>
              </a:defRPr>
            </a:lvl7pPr>
            <a:lvl8pPr lvl="7" algn="ctr" rtl="0">
              <a:lnSpc>
                <a:spcPct val="100000"/>
              </a:lnSpc>
              <a:spcBef>
                <a:spcPts val="0"/>
              </a:spcBef>
              <a:spcAft>
                <a:spcPts val="0"/>
              </a:spcAft>
              <a:buSzPts val="1400"/>
              <a:buFont typeface="Anton"/>
              <a:buNone/>
              <a:defRPr sz="1867" b="1">
                <a:latin typeface="Anton"/>
                <a:ea typeface="Anton"/>
                <a:cs typeface="Anton"/>
                <a:sym typeface="Anton"/>
              </a:defRPr>
            </a:lvl8pPr>
            <a:lvl9pPr lvl="8" algn="ctr" rtl="0">
              <a:lnSpc>
                <a:spcPct val="100000"/>
              </a:lnSpc>
              <a:spcBef>
                <a:spcPts val="0"/>
              </a:spcBef>
              <a:spcAft>
                <a:spcPts val="0"/>
              </a:spcAft>
              <a:buSzPts val="1400"/>
              <a:buFont typeface="Anton"/>
              <a:buNone/>
              <a:defRPr sz="1867" b="1">
                <a:latin typeface="Anton"/>
                <a:ea typeface="Anton"/>
                <a:cs typeface="Anton"/>
                <a:sym typeface="Anton"/>
              </a:defRPr>
            </a:lvl9pPr>
          </a:lstStyle>
          <a:p>
            <a:r>
              <a:rPr lang="en-US"/>
              <a:t>Click to edit Master subtitle style</a:t>
            </a:r>
            <a:endParaRPr/>
          </a:p>
        </p:txBody>
      </p:sp>
      <p:sp>
        <p:nvSpPr>
          <p:cNvPr id="20" name="Google Shape;20;p5"/>
          <p:cNvSpPr txBox="1">
            <a:spLocks noGrp="1"/>
          </p:cNvSpPr>
          <p:nvPr>
            <p:ph type="subTitle" idx="4"/>
          </p:nvPr>
        </p:nvSpPr>
        <p:spPr>
          <a:xfrm flipH="1">
            <a:off x="1805067"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21" name="Google Shape;21;p5"/>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33567221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22513480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4000">
                <a:solidFill>
                  <a:srgbClr val="F3F3F3"/>
                </a:solidFill>
              </a:defRPr>
            </a:lvl1pPr>
            <a:lvl2pPr lvl="1" algn="ctr" rtl="0">
              <a:spcBef>
                <a:spcPts val="0"/>
              </a:spcBef>
              <a:spcAft>
                <a:spcPts val="0"/>
              </a:spcAft>
              <a:buClr>
                <a:srgbClr val="F3F3F3"/>
              </a:buClr>
              <a:buSzPts val="3000"/>
              <a:buNone/>
              <a:defRPr sz="4000">
                <a:solidFill>
                  <a:srgbClr val="F3F3F3"/>
                </a:solidFill>
              </a:defRPr>
            </a:lvl2pPr>
            <a:lvl3pPr lvl="2" algn="ctr" rtl="0">
              <a:spcBef>
                <a:spcPts val="0"/>
              </a:spcBef>
              <a:spcAft>
                <a:spcPts val="0"/>
              </a:spcAft>
              <a:buClr>
                <a:srgbClr val="F3F3F3"/>
              </a:buClr>
              <a:buSzPts val="3000"/>
              <a:buNone/>
              <a:defRPr sz="4000">
                <a:solidFill>
                  <a:srgbClr val="F3F3F3"/>
                </a:solidFill>
              </a:defRPr>
            </a:lvl3pPr>
            <a:lvl4pPr lvl="3" algn="ctr" rtl="0">
              <a:spcBef>
                <a:spcPts val="0"/>
              </a:spcBef>
              <a:spcAft>
                <a:spcPts val="0"/>
              </a:spcAft>
              <a:buClr>
                <a:srgbClr val="F3F3F3"/>
              </a:buClr>
              <a:buSzPts val="3000"/>
              <a:buNone/>
              <a:defRPr sz="4000">
                <a:solidFill>
                  <a:srgbClr val="F3F3F3"/>
                </a:solidFill>
              </a:defRPr>
            </a:lvl4pPr>
            <a:lvl5pPr lvl="4" algn="ctr" rtl="0">
              <a:spcBef>
                <a:spcPts val="0"/>
              </a:spcBef>
              <a:spcAft>
                <a:spcPts val="0"/>
              </a:spcAft>
              <a:buClr>
                <a:srgbClr val="F3F3F3"/>
              </a:buClr>
              <a:buSzPts val="3000"/>
              <a:buNone/>
              <a:defRPr sz="4000">
                <a:solidFill>
                  <a:srgbClr val="F3F3F3"/>
                </a:solidFill>
              </a:defRPr>
            </a:lvl5pPr>
            <a:lvl6pPr lvl="5" algn="ctr" rtl="0">
              <a:spcBef>
                <a:spcPts val="0"/>
              </a:spcBef>
              <a:spcAft>
                <a:spcPts val="0"/>
              </a:spcAft>
              <a:buClr>
                <a:srgbClr val="F3F3F3"/>
              </a:buClr>
              <a:buSzPts val="3000"/>
              <a:buNone/>
              <a:defRPr sz="4000">
                <a:solidFill>
                  <a:srgbClr val="F3F3F3"/>
                </a:solidFill>
              </a:defRPr>
            </a:lvl6pPr>
            <a:lvl7pPr lvl="6" algn="ctr" rtl="0">
              <a:spcBef>
                <a:spcPts val="0"/>
              </a:spcBef>
              <a:spcAft>
                <a:spcPts val="0"/>
              </a:spcAft>
              <a:buClr>
                <a:srgbClr val="F3F3F3"/>
              </a:buClr>
              <a:buSzPts val="3000"/>
              <a:buNone/>
              <a:defRPr sz="4000">
                <a:solidFill>
                  <a:srgbClr val="F3F3F3"/>
                </a:solidFill>
              </a:defRPr>
            </a:lvl7pPr>
            <a:lvl8pPr lvl="7" algn="ctr" rtl="0">
              <a:spcBef>
                <a:spcPts val="0"/>
              </a:spcBef>
              <a:spcAft>
                <a:spcPts val="0"/>
              </a:spcAft>
              <a:buClr>
                <a:srgbClr val="F3F3F3"/>
              </a:buClr>
              <a:buSzPts val="3000"/>
              <a:buNone/>
              <a:defRPr sz="4000">
                <a:solidFill>
                  <a:srgbClr val="F3F3F3"/>
                </a:solidFill>
              </a:defRPr>
            </a:lvl8pPr>
            <a:lvl9pPr lvl="8" algn="ctr" rtl="0">
              <a:spcBef>
                <a:spcPts val="0"/>
              </a:spcBef>
              <a:spcAft>
                <a:spcPts val="0"/>
              </a:spcAft>
              <a:buClr>
                <a:srgbClr val="F3F3F3"/>
              </a:buClr>
              <a:buSzPts val="3000"/>
              <a:buNone/>
              <a:defRPr sz="40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25970781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3316217" y="1912800"/>
            <a:ext cx="4490400" cy="303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867">
                <a:solidFill>
                  <a:srgbClr val="F3F3F3"/>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28" name="Google Shape;28;p8"/>
          <p:cNvSpPr txBox="1">
            <a:spLocks noGrp="1"/>
          </p:cNvSpPr>
          <p:nvPr>
            <p:ph type="title"/>
          </p:nvPr>
        </p:nvSpPr>
        <p:spPr>
          <a:xfrm>
            <a:off x="8706971" y="1912800"/>
            <a:ext cx="26228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solidFill>
                  <a:srgbClr val="F3F3F3"/>
                </a:solidFill>
              </a:defRPr>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406546088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3229667" y="1891600"/>
            <a:ext cx="5732800" cy="307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solidFill>
                  <a:srgbClr val="F3F3F3"/>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18912579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697100" y="1295800"/>
            <a:ext cx="5050400" cy="42664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8000">
                <a:solidFill>
                  <a:srgbClr val="F3F3F3"/>
                </a:solidFill>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33" name="Google Shape;33;p10"/>
          <p:cNvSpPr txBox="1">
            <a:spLocks noGrp="1"/>
          </p:cNvSpPr>
          <p:nvPr>
            <p:ph type="subTitle" idx="1"/>
          </p:nvPr>
        </p:nvSpPr>
        <p:spPr>
          <a:xfrm>
            <a:off x="6399933" y="2605600"/>
            <a:ext cx="25868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67">
                <a:solidFill>
                  <a:srgbClr val="F3F3F3"/>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34" name="Google Shape;34;p10"/>
          <p:cNvSpPr txBox="1">
            <a:spLocks noGrp="1"/>
          </p:cNvSpPr>
          <p:nvPr>
            <p:ph type="title" idx="2" hasCustomPrompt="1"/>
          </p:nvPr>
        </p:nvSpPr>
        <p:spPr>
          <a:xfrm>
            <a:off x="6465560" y="1334833"/>
            <a:ext cx="2702400" cy="24196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8666">
                <a:solidFill>
                  <a:srgbClr val="F3F3F3"/>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2601286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extLst>
      <p:ext uri="{BB962C8B-B14F-4D97-AF65-F5344CB8AC3E}">
        <p14:creationId xmlns:p14="http://schemas.microsoft.com/office/powerpoint/2010/main" val="3897048573"/>
      </p:ext>
    </p:extLst>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6" name="Google Shape;96;p2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363022626"/>
      </p:ext>
    </p:extLst>
  </p:cSld>
  <p:clrMap bg1="lt1" tx1="dk1" bg2="dk2" tx2="lt2" accent1="accent1" accent2="accent2" accent3="accent3" accent4="accent4" accent5="accent5" accent6="accent6" hlink="hlink" folHlink="folHlink"/>
  <p:sldLayoutIdLst>
    <p:sldLayoutId id="214748374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1.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1.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3" Type="http://schemas.openxmlformats.org/officeDocument/2006/relationships/hyperlink" Target="https://www.mygreatlearning.com/blog/clustering-algorithms-in-machine-learning/" TargetMode="External"/><Relationship Id="rId2" Type="http://schemas.openxmlformats.org/officeDocument/2006/relationships/hyperlink" Target="https://www.bilgiinegi.com/kumeleme-clustering-analizi-nedir.htm" TargetMode="Externa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09600" y="2203481"/>
            <a:ext cx="11277600" cy="1470025"/>
          </a:xfrm>
        </p:spPr>
        <p:txBody>
          <a:bodyPr rtlCol="0"/>
          <a:lstStyle/>
          <a:p>
            <a:r>
              <a:rPr lang="tr-TR" b="1" dirty="0"/>
              <a:t>K-</a:t>
            </a:r>
            <a:r>
              <a:rPr lang="tr-TR" b="1" dirty="0" err="1"/>
              <a:t>means</a:t>
            </a:r>
            <a:r>
              <a:rPr lang="tr-TR" b="1" dirty="0"/>
              <a:t> Clustering</a:t>
            </a:r>
            <a:endParaRPr lang="tr-TR"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ell phone&#10;&#10;Description automatically generated">
            <a:extLst>
              <a:ext uri="{FF2B5EF4-FFF2-40B4-BE49-F238E27FC236}">
                <a16:creationId xmlns:a16="http://schemas.microsoft.com/office/drawing/2014/main" id="{5369B8A6-E331-4773-8260-14619FC81E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912919"/>
          </a:xfrm>
          <a:prstGeom prst="rect">
            <a:avLst/>
          </a:prstGeom>
        </p:spPr>
      </p:pic>
    </p:spTree>
    <p:extLst>
      <p:ext uri="{BB962C8B-B14F-4D97-AF65-F5344CB8AC3E}">
        <p14:creationId xmlns:p14="http://schemas.microsoft.com/office/powerpoint/2010/main" val="421659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15600" y="563871"/>
            <a:ext cx="11360800" cy="763600"/>
          </a:xfrm>
        </p:spPr>
        <p:txBody>
          <a:bodyPr rtlCol="0"/>
          <a:lstStyle/>
          <a:p>
            <a:pPr rtl="0"/>
            <a:r>
              <a:rPr lang="tr-TR" dirty="0"/>
              <a:t>K-</a:t>
            </a:r>
            <a:r>
              <a:rPr lang="tr-TR" dirty="0" err="1"/>
              <a:t>means</a:t>
            </a:r>
            <a:r>
              <a:rPr lang="tr-TR" dirty="0"/>
              <a:t> nasıl çalışır ?</a:t>
            </a:r>
          </a:p>
        </p:txBody>
      </p:sp>
      <p:sp>
        <p:nvSpPr>
          <p:cNvPr id="3" name="İçerik Yer Tutucusu 2"/>
          <p:cNvSpPr>
            <a:spLocks noGrp="1"/>
          </p:cNvSpPr>
          <p:nvPr>
            <p:ph idx="1"/>
          </p:nvPr>
        </p:nvSpPr>
        <p:spPr/>
        <p:txBody>
          <a:bodyPr rtlCol="0">
            <a:normAutofit/>
          </a:bodyPr>
          <a:lstStyle/>
          <a:p>
            <a:pPr marL="452628" indent="-342900">
              <a:buFont typeface="Wingdings" panose="05000000000000000000" pitchFamily="2" charset="2"/>
              <a:buChar char="Ø"/>
            </a:pPr>
            <a:r>
              <a:rPr lang="tr-TR" sz="2400" dirty="0"/>
              <a:t>Her zamanki gibi, sorunun ilk kısmı mümkün olduğunca fazla veri toplamaktır.</a:t>
            </a:r>
          </a:p>
        </p:txBody>
      </p:sp>
      <p:pic>
        <p:nvPicPr>
          <p:cNvPr id="5" name="Picture 4" descr="A picture containing photo, large, flying, laptop&#10;&#10;Description automatically generated">
            <a:extLst>
              <a:ext uri="{FF2B5EF4-FFF2-40B4-BE49-F238E27FC236}">
                <a16:creationId xmlns:a16="http://schemas.microsoft.com/office/drawing/2014/main" id="{7FF3213E-6A3A-4573-AD19-4AA3B6871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813" y="2418736"/>
            <a:ext cx="7767481" cy="4077928"/>
          </a:xfrm>
          <a:prstGeom prst="rect">
            <a:avLst/>
          </a:prstGeom>
        </p:spPr>
      </p:pic>
    </p:spTree>
    <p:extLst>
      <p:ext uri="{BB962C8B-B14F-4D97-AF65-F5344CB8AC3E}">
        <p14:creationId xmlns:p14="http://schemas.microsoft.com/office/powerpoint/2010/main" val="108255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a:t>K-</a:t>
            </a:r>
            <a:r>
              <a:rPr lang="tr-TR" dirty="0" err="1"/>
              <a:t>means</a:t>
            </a:r>
            <a:r>
              <a:rPr lang="tr-TR" dirty="0"/>
              <a:t> nasıl çalışır ?</a:t>
            </a:r>
          </a:p>
        </p:txBody>
      </p:sp>
      <p:sp>
        <p:nvSpPr>
          <p:cNvPr id="3" name="İçerik Yer Tutucusu 2"/>
          <p:cNvSpPr>
            <a:spLocks noGrp="1"/>
          </p:cNvSpPr>
          <p:nvPr>
            <p:ph idx="1"/>
          </p:nvPr>
        </p:nvSpPr>
        <p:spPr/>
        <p:txBody>
          <a:bodyPr rtlCol="0">
            <a:normAutofit/>
          </a:bodyPr>
          <a:lstStyle/>
          <a:p>
            <a:pPr marL="109728" indent="0">
              <a:buNone/>
            </a:pPr>
            <a:r>
              <a:rPr lang="tr-TR" sz="2400" dirty="0"/>
              <a:t>Bir sonraki adım, düzlemde rastgele seçilen "K" sayısını ile temsil edilen rastgele kümeler seçmektir. Daha sonra, her kümeye bir merkez, yani belirli bir kümenin merkezi atanır. </a:t>
            </a:r>
          </a:p>
          <a:p>
            <a:pPr marL="109728" indent="0">
              <a:buNone/>
            </a:pPr>
            <a:endParaRPr lang="tr-TR" sz="2400" dirty="0"/>
          </a:p>
          <a:p>
            <a:pPr marL="109728" indent="0">
              <a:buNone/>
            </a:pPr>
            <a:r>
              <a:rPr lang="tr-TR" sz="2400" dirty="0"/>
              <a:t>Varyasyonu azaltmak için </a:t>
            </a:r>
            <a:r>
              <a:rPr lang="tr-TR" sz="2400" dirty="0" err="1"/>
              <a:t>sentroidleri</a:t>
            </a:r>
            <a:r>
              <a:rPr lang="tr-TR" sz="2400" dirty="0"/>
              <a:t> birbirinden mümkün olduğunca uzakta tanımlamak önemlidir. Tüm </a:t>
            </a:r>
            <a:r>
              <a:rPr lang="tr-TR" sz="2400" dirty="0" err="1"/>
              <a:t>sentroidler</a:t>
            </a:r>
            <a:r>
              <a:rPr lang="tr-TR" sz="2400" dirty="0"/>
              <a:t> tanımlandıktan sonra, her veri noktası, </a:t>
            </a:r>
            <a:r>
              <a:rPr lang="tr-TR" sz="2400" dirty="0" err="1"/>
              <a:t>sentroidi</a:t>
            </a:r>
            <a:r>
              <a:rPr lang="tr-TR" sz="2400" dirty="0"/>
              <a:t> en yakın mesafede olan kümeye atanır. </a:t>
            </a:r>
          </a:p>
        </p:txBody>
      </p:sp>
    </p:spTree>
    <p:extLst>
      <p:ext uri="{BB962C8B-B14F-4D97-AF65-F5344CB8AC3E}">
        <p14:creationId xmlns:p14="http://schemas.microsoft.com/office/powerpoint/2010/main" val="380215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37E1F090-D1B9-48D5-B554-08FBECD1F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86" y="-104162"/>
            <a:ext cx="12381186" cy="6962162"/>
          </a:xfrm>
          <a:prstGeom prst="rect">
            <a:avLst/>
          </a:prstGeom>
        </p:spPr>
      </p:pic>
    </p:spTree>
    <p:extLst>
      <p:ext uri="{BB962C8B-B14F-4D97-AF65-F5344CB8AC3E}">
        <p14:creationId xmlns:p14="http://schemas.microsoft.com/office/powerpoint/2010/main" val="2456999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a:t>K-</a:t>
            </a:r>
            <a:r>
              <a:rPr lang="tr-TR" dirty="0" err="1"/>
              <a:t>means</a:t>
            </a:r>
            <a:r>
              <a:rPr lang="tr-TR" dirty="0"/>
              <a:t> nasıl çalışır ?</a:t>
            </a:r>
          </a:p>
        </p:txBody>
      </p:sp>
      <p:sp>
        <p:nvSpPr>
          <p:cNvPr id="3" name="İçerik Yer Tutucusu 2"/>
          <p:cNvSpPr>
            <a:spLocks noGrp="1"/>
          </p:cNvSpPr>
          <p:nvPr>
            <p:ph idx="1"/>
          </p:nvPr>
        </p:nvSpPr>
        <p:spPr/>
        <p:txBody>
          <a:bodyPr rtlCol="0">
            <a:normAutofit/>
          </a:bodyPr>
          <a:lstStyle/>
          <a:p>
            <a:pPr marL="109728" indent="0">
              <a:buNone/>
            </a:pPr>
            <a:r>
              <a:rPr lang="tr-TR" sz="2400" dirty="0"/>
              <a:t>Tüm veri noktaları ilgili kümelere atandıktan sonra, her küme için </a:t>
            </a:r>
            <a:r>
              <a:rPr lang="tr-TR" sz="2400" dirty="0" err="1"/>
              <a:t>sentroid</a:t>
            </a:r>
            <a:r>
              <a:rPr lang="tr-TR" sz="2400" dirty="0"/>
              <a:t> yeniden atanır. Bir kez daha, tüm veri noktaları yeni tanımlanmış </a:t>
            </a:r>
            <a:r>
              <a:rPr lang="tr-TR" sz="2400" dirty="0" err="1"/>
              <a:t>sentroidlerden</a:t>
            </a:r>
            <a:r>
              <a:rPr lang="tr-TR" sz="2400" dirty="0"/>
              <a:t> olan uzaklıklarına göre belirli kümelerde yeniden düzenlenir. Bu işlem, </a:t>
            </a:r>
            <a:r>
              <a:rPr lang="tr-TR" sz="2400" dirty="0" err="1"/>
              <a:t>sentroidler</a:t>
            </a:r>
            <a:r>
              <a:rPr lang="tr-TR" sz="2400" dirty="0"/>
              <a:t> pozisyonlarından hareket etmeyi bırakana kadar tekrarlanır. </a:t>
            </a:r>
          </a:p>
          <a:p>
            <a:pPr marL="109728" indent="0">
              <a:buNone/>
            </a:pPr>
            <a:endParaRPr lang="tr-TR" sz="2400" dirty="0"/>
          </a:p>
          <a:p>
            <a:pPr marL="109728" indent="0">
              <a:buNone/>
            </a:pPr>
            <a:r>
              <a:rPr lang="tr-TR" sz="2400" dirty="0"/>
              <a:t>Son olarak, sırasıyla genişliklerin ve yüksekliklerin ortalamasını bulacağız ve bunu yukarıda belirtilen noktalar için </a:t>
            </a:r>
            <a:r>
              <a:rPr lang="tr-TR" sz="2400" dirty="0" err="1"/>
              <a:t>sentroid</a:t>
            </a:r>
            <a:r>
              <a:rPr lang="tr-TR" sz="2400" dirty="0"/>
              <a:t> olarak da adlandırılan yeni bir koordinat olarak ayarlayacağız.</a:t>
            </a:r>
          </a:p>
        </p:txBody>
      </p:sp>
    </p:spTree>
    <p:extLst>
      <p:ext uri="{BB962C8B-B14F-4D97-AF65-F5344CB8AC3E}">
        <p14:creationId xmlns:p14="http://schemas.microsoft.com/office/powerpoint/2010/main" val="115651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a:t>K-</a:t>
            </a:r>
            <a:r>
              <a:rPr lang="tr-TR" dirty="0" err="1"/>
              <a:t>Means</a:t>
            </a:r>
            <a:r>
              <a:rPr lang="tr-TR" dirty="0"/>
              <a:t> algoritması yeni verilerin gruplanmasında harikalar yaratıyor.</a:t>
            </a:r>
          </a:p>
        </p:txBody>
      </p:sp>
      <p:pic>
        <p:nvPicPr>
          <p:cNvPr id="4" name="Picture 3">
            <a:extLst>
              <a:ext uri="{FF2B5EF4-FFF2-40B4-BE49-F238E27FC236}">
                <a16:creationId xmlns:a16="http://schemas.microsoft.com/office/drawing/2014/main" id="{EBD188DF-E748-47B5-A56B-88C4E7F06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637770"/>
            <a:ext cx="10287000" cy="4352925"/>
          </a:xfrm>
          <a:prstGeom prst="rect">
            <a:avLst/>
          </a:prstGeom>
        </p:spPr>
      </p:pic>
    </p:spTree>
    <p:extLst>
      <p:ext uri="{BB962C8B-B14F-4D97-AF65-F5344CB8AC3E}">
        <p14:creationId xmlns:p14="http://schemas.microsoft.com/office/powerpoint/2010/main" val="280131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953E68-79C3-4E3D-A748-1BF5AC552BE7}"/>
              </a:ext>
            </a:extLst>
          </p:cNvPr>
          <p:cNvSpPr>
            <a:spLocks noGrp="1"/>
          </p:cNvSpPr>
          <p:nvPr>
            <p:ph type="title"/>
          </p:nvPr>
        </p:nvSpPr>
        <p:spPr/>
        <p:txBody>
          <a:bodyPr/>
          <a:lstStyle/>
          <a:p>
            <a:r>
              <a:rPr lang="tr-TR" dirty="0"/>
              <a:t>K-</a:t>
            </a:r>
            <a:r>
              <a:rPr lang="tr-TR" dirty="0" err="1"/>
              <a:t>Means</a:t>
            </a:r>
            <a:r>
              <a:rPr lang="tr-TR" dirty="0"/>
              <a:t> Algoritması Nerelerde Uygulanabilir?</a:t>
            </a:r>
          </a:p>
        </p:txBody>
      </p:sp>
      <p:sp>
        <p:nvSpPr>
          <p:cNvPr id="3" name="İçerik Yer Tutucusu 2">
            <a:extLst>
              <a:ext uri="{FF2B5EF4-FFF2-40B4-BE49-F238E27FC236}">
                <a16:creationId xmlns:a16="http://schemas.microsoft.com/office/drawing/2014/main" id="{12B32340-88E3-489A-B231-32CCD06C5FDF}"/>
              </a:ext>
            </a:extLst>
          </p:cNvPr>
          <p:cNvSpPr>
            <a:spLocks noGrp="1"/>
          </p:cNvSpPr>
          <p:nvPr>
            <p:ph idx="1"/>
          </p:nvPr>
        </p:nvSpPr>
        <p:spPr/>
        <p:txBody>
          <a:bodyPr/>
          <a:lstStyle/>
          <a:p>
            <a:pPr marL="152400" indent="0">
              <a:buNone/>
            </a:pPr>
            <a:r>
              <a:rPr lang="tr-TR" sz="2400" dirty="0"/>
              <a:t>Bir algoritmanın nasıl çalıştığı kadar neye hizmet ettiği de önemlidir. K-</a:t>
            </a:r>
            <a:r>
              <a:rPr lang="tr-TR" sz="2400" dirty="0" err="1"/>
              <a:t>means</a:t>
            </a:r>
            <a:r>
              <a:rPr lang="tr-TR" sz="2400" dirty="0"/>
              <a:t> algoritmasının günlük hayatta kullanılabileceği bazı yerler şu şekildedir:</a:t>
            </a:r>
          </a:p>
          <a:p>
            <a:r>
              <a:rPr lang="tr-TR" sz="2600" b="1" i="1" dirty="0"/>
              <a:t>Belge Sınıflandırması</a:t>
            </a:r>
            <a:br>
              <a:rPr lang="tr-TR" sz="2400" dirty="0"/>
            </a:br>
            <a:r>
              <a:rPr lang="tr-TR" sz="2400" dirty="0"/>
              <a:t>Belgeleri etiketlere, konulara ve belgenin içeriğine göre birden fazla kategoride kümeleyin. Bu çok standart bir sınıflandırma problemidir ve k-</a:t>
            </a:r>
            <a:r>
              <a:rPr lang="tr-TR" sz="2400" dirty="0" err="1"/>
              <a:t>means</a:t>
            </a:r>
            <a:r>
              <a:rPr lang="tr-TR" sz="2400" dirty="0"/>
              <a:t> aracı bu amaç için oldukça uygun bir algoritmadır.</a:t>
            </a:r>
          </a:p>
          <a:p>
            <a:r>
              <a:rPr lang="tr-TR" sz="2600" b="1" i="1" dirty="0"/>
              <a:t>Suç Yerlerinin Belirlenmesi</a:t>
            </a:r>
            <a:br>
              <a:rPr lang="tr-TR" sz="2400" dirty="0"/>
            </a:br>
            <a:r>
              <a:rPr lang="tr-TR" sz="2400" dirty="0"/>
              <a:t>Bir şehirdeki belirli bölgelerde mevcut olan suçlarla ilgili veriler, suç kategorisi, suç alanı ve ikisi arasındaki ilişki, bir şehirdeki ya da bölgedeki suça eğilimli alanlara ilişkin kaliteli bilgiler verebilir. </a:t>
            </a:r>
            <a:endParaRPr lang="tr-TR" sz="4400" dirty="0"/>
          </a:p>
        </p:txBody>
      </p:sp>
    </p:spTree>
    <p:extLst>
      <p:ext uri="{BB962C8B-B14F-4D97-AF65-F5344CB8AC3E}">
        <p14:creationId xmlns:p14="http://schemas.microsoft.com/office/powerpoint/2010/main" val="3585656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953E68-79C3-4E3D-A748-1BF5AC552BE7}"/>
              </a:ext>
            </a:extLst>
          </p:cNvPr>
          <p:cNvSpPr>
            <a:spLocks noGrp="1"/>
          </p:cNvSpPr>
          <p:nvPr>
            <p:ph type="title"/>
          </p:nvPr>
        </p:nvSpPr>
        <p:spPr/>
        <p:txBody>
          <a:bodyPr/>
          <a:lstStyle/>
          <a:p>
            <a:r>
              <a:rPr lang="tr-TR" dirty="0"/>
              <a:t>K-</a:t>
            </a:r>
            <a:r>
              <a:rPr lang="tr-TR" dirty="0" err="1"/>
              <a:t>Means</a:t>
            </a:r>
            <a:r>
              <a:rPr lang="tr-TR" dirty="0"/>
              <a:t> Algoritması Nerelerde Uygulanabilir?</a:t>
            </a:r>
          </a:p>
        </p:txBody>
      </p:sp>
      <p:sp>
        <p:nvSpPr>
          <p:cNvPr id="3" name="İçerik Yer Tutucusu 2">
            <a:extLst>
              <a:ext uri="{FF2B5EF4-FFF2-40B4-BE49-F238E27FC236}">
                <a16:creationId xmlns:a16="http://schemas.microsoft.com/office/drawing/2014/main" id="{12B32340-88E3-489A-B231-32CCD06C5FDF}"/>
              </a:ext>
            </a:extLst>
          </p:cNvPr>
          <p:cNvSpPr>
            <a:spLocks noGrp="1"/>
          </p:cNvSpPr>
          <p:nvPr>
            <p:ph idx="1"/>
          </p:nvPr>
        </p:nvSpPr>
        <p:spPr/>
        <p:txBody>
          <a:bodyPr/>
          <a:lstStyle/>
          <a:p>
            <a:r>
              <a:rPr lang="tr-TR" sz="2600" b="1" i="1" dirty="0"/>
              <a:t>Müşteri </a:t>
            </a:r>
            <a:r>
              <a:rPr lang="tr-TR" sz="2600" b="1" i="1" dirty="0" err="1"/>
              <a:t>Segmentasyonu</a:t>
            </a:r>
            <a:br>
              <a:rPr lang="tr-TR" sz="2400" dirty="0"/>
            </a:br>
            <a:r>
              <a:rPr lang="tr-TR" sz="2400" dirty="0"/>
              <a:t>Kümeleme, pazarlamacıların müşteri tabanını geliştirmelerine, hedef alanlarda çalışmasına ve müşterileri satın alma geçmişine, ilgi alanlarına veya etkinlik izlemeye göre </a:t>
            </a:r>
            <a:r>
              <a:rPr lang="tr-TR" sz="2400" dirty="0" err="1"/>
              <a:t>segmentlere</a:t>
            </a:r>
            <a:r>
              <a:rPr lang="tr-TR" sz="2400" dirty="0"/>
              <a:t> ayırmasına yardımcı olur. Sınıflandırma, şirketin belirli kampanyalar için belirli müşteri kümelerini hedeflemesine yardımcı olur.</a:t>
            </a:r>
          </a:p>
          <a:p>
            <a:r>
              <a:rPr lang="tr-TR" sz="2600" b="1" i="1" dirty="0"/>
              <a:t>Oyuncu Analizi</a:t>
            </a:r>
            <a:br>
              <a:rPr lang="tr-TR" sz="2400" dirty="0"/>
            </a:br>
            <a:r>
              <a:rPr lang="tr-TR" sz="2400" dirty="0"/>
              <a:t>Oyuncu istatistiklerini analiz etmek, spor dünyasının her zaman kritik bir unsuru olmuştur ve artan rekabetle birlikte, makine öğrenmenin burada oynayacağı kritik bir rol vardır. </a:t>
            </a:r>
            <a:endParaRPr lang="tr-TR" sz="7200" dirty="0"/>
          </a:p>
        </p:txBody>
      </p:sp>
    </p:spTree>
    <p:extLst>
      <p:ext uri="{BB962C8B-B14F-4D97-AF65-F5344CB8AC3E}">
        <p14:creationId xmlns:p14="http://schemas.microsoft.com/office/powerpoint/2010/main" val="336217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953E68-79C3-4E3D-A748-1BF5AC552BE7}"/>
              </a:ext>
            </a:extLst>
          </p:cNvPr>
          <p:cNvSpPr>
            <a:spLocks noGrp="1"/>
          </p:cNvSpPr>
          <p:nvPr>
            <p:ph type="title"/>
          </p:nvPr>
        </p:nvSpPr>
        <p:spPr/>
        <p:txBody>
          <a:bodyPr/>
          <a:lstStyle/>
          <a:p>
            <a:r>
              <a:rPr lang="tr-TR" dirty="0"/>
              <a:t>K-</a:t>
            </a:r>
            <a:r>
              <a:rPr lang="tr-TR" dirty="0" err="1"/>
              <a:t>Means</a:t>
            </a:r>
            <a:r>
              <a:rPr lang="tr-TR" dirty="0"/>
              <a:t> Algoritması Nerelerde Uygulanabilir?</a:t>
            </a:r>
          </a:p>
        </p:txBody>
      </p:sp>
      <p:sp>
        <p:nvSpPr>
          <p:cNvPr id="3" name="İçerik Yer Tutucusu 2">
            <a:extLst>
              <a:ext uri="{FF2B5EF4-FFF2-40B4-BE49-F238E27FC236}">
                <a16:creationId xmlns:a16="http://schemas.microsoft.com/office/drawing/2014/main" id="{12B32340-88E3-489A-B231-32CCD06C5FDF}"/>
              </a:ext>
            </a:extLst>
          </p:cNvPr>
          <p:cNvSpPr>
            <a:spLocks noGrp="1"/>
          </p:cNvSpPr>
          <p:nvPr>
            <p:ph idx="1"/>
          </p:nvPr>
        </p:nvSpPr>
        <p:spPr/>
        <p:txBody>
          <a:bodyPr/>
          <a:lstStyle/>
          <a:p>
            <a:r>
              <a:rPr lang="tr-TR" sz="2600" b="1" i="1" dirty="0"/>
              <a:t>Dolandırıcılık Tespiti</a:t>
            </a:r>
            <a:br>
              <a:rPr lang="tr-TR" sz="2400" dirty="0"/>
            </a:br>
            <a:r>
              <a:rPr lang="tr-TR" sz="2400" dirty="0"/>
              <a:t>Makine öğrenimi sahtekarlık tespitinde önemli bir rol oynar ve otomobil, sağlık ve sigorta sahtekarlığı tespitinde sayısız uygulamaya sahiptir. Sahte iddialarla ilgili geçmiş verileri kullanarak, yeni iddiaları , sahte kalıpları belirten kümelere yakınlığına dayanarak izole etmek mümkündür.</a:t>
            </a:r>
          </a:p>
          <a:p>
            <a:r>
              <a:rPr lang="tr-TR" sz="2600" b="1" i="1" dirty="0"/>
              <a:t>Çağrı Kaydı Detay Analizi</a:t>
            </a:r>
            <a:br>
              <a:rPr lang="tr-TR" sz="2400" dirty="0"/>
            </a:br>
            <a:r>
              <a:rPr lang="tr-TR" sz="2400" dirty="0"/>
              <a:t>Bir çağrı detay kaydı (CDR), </a:t>
            </a:r>
            <a:r>
              <a:rPr lang="tr-TR" sz="2400" dirty="0" err="1"/>
              <a:t>telekom</a:t>
            </a:r>
            <a:r>
              <a:rPr lang="tr-TR" sz="2400" dirty="0"/>
              <a:t> şirketleri tarafından bir müşterinin araması, SMS ve internet etkinliği sırasında elde edilen bilgilerdir. Bu bilgiler, müşteri demografisiyle birlikte kullanıldığında, müşterinin ihtiyaçları hakkında daha fazla bilgi sağlar. </a:t>
            </a:r>
            <a:endParaRPr lang="tr-TR" sz="4400" dirty="0"/>
          </a:p>
        </p:txBody>
      </p:sp>
    </p:spTree>
    <p:extLst>
      <p:ext uri="{BB962C8B-B14F-4D97-AF65-F5344CB8AC3E}">
        <p14:creationId xmlns:p14="http://schemas.microsoft.com/office/powerpoint/2010/main" val="3527601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953E68-79C3-4E3D-A748-1BF5AC552BE7}"/>
              </a:ext>
            </a:extLst>
          </p:cNvPr>
          <p:cNvSpPr>
            <a:spLocks noGrp="1"/>
          </p:cNvSpPr>
          <p:nvPr>
            <p:ph type="title"/>
          </p:nvPr>
        </p:nvSpPr>
        <p:spPr/>
        <p:txBody>
          <a:bodyPr/>
          <a:lstStyle/>
          <a:p>
            <a:r>
              <a:rPr lang="tr-TR" dirty="0"/>
              <a:t>K-</a:t>
            </a:r>
            <a:r>
              <a:rPr lang="tr-TR" dirty="0" err="1"/>
              <a:t>Means</a:t>
            </a:r>
            <a:r>
              <a:rPr lang="tr-TR" dirty="0"/>
              <a:t> Örnek</a:t>
            </a:r>
          </a:p>
        </p:txBody>
      </p:sp>
      <p:pic>
        <p:nvPicPr>
          <p:cNvPr id="11" name="İçerik Yer Tutucusu 10">
            <a:extLst>
              <a:ext uri="{FF2B5EF4-FFF2-40B4-BE49-F238E27FC236}">
                <a16:creationId xmlns:a16="http://schemas.microsoft.com/office/drawing/2014/main" id="{A3BB2A56-A38A-49F0-8F8B-293BF5BACB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391" y="1536700"/>
            <a:ext cx="8901218" cy="4554538"/>
          </a:xfrm>
        </p:spPr>
      </p:pic>
      <p:sp>
        <p:nvSpPr>
          <p:cNvPr id="12" name="Metin kutusu 11">
            <a:extLst>
              <a:ext uri="{FF2B5EF4-FFF2-40B4-BE49-F238E27FC236}">
                <a16:creationId xmlns:a16="http://schemas.microsoft.com/office/drawing/2014/main" id="{1FE15B76-F148-4B8A-809E-42A16050D689}"/>
              </a:ext>
            </a:extLst>
          </p:cNvPr>
          <p:cNvSpPr txBox="1"/>
          <p:nvPr/>
        </p:nvSpPr>
        <p:spPr>
          <a:xfrm>
            <a:off x="1645391" y="6264634"/>
            <a:ext cx="8901218" cy="400110"/>
          </a:xfrm>
          <a:prstGeom prst="rect">
            <a:avLst/>
          </a:prstGeom>
          <a:noFill/>
        </p:spPr>
        <p:txBody>
          <a:bodyPr wrap="square" rtlCol="0">
            <a:spAutoFit/>
          </a:bodyPr>
          <a:lstStyle/>
          <a:p>
            <a:pPr algn="ctr"/>
            <a:r>
              <a:rPr lang="tr-TR" sz="2000" dirty="0">
                <a:solidFill>
                  <a:schemeClr val="tx2"/>
                </a:solidFill>
                <a:latin typeface="Rajdhani"/>
              </a:rPr>
              <a:t>Başlangıç değerleri</a:t>
            </a:r>
          </a:p>
        </p:txBody>
      </p:sp>
    </p:spTree>
    <p:extLst>
      <p:ext uri="{BB962C8B-B14F-4D97-AF65-F5344CB8AC3E}">
        <p14:creationId xmlns:p14="http://schemas.microsoft.com/office/powerpoint/2010/main" val="198921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b="1" dirty="0" err="1"/>
              <a:t>Supervised</a:t>
            </a:r>
            <a:r>
              <a:rPr lang="tr-TR" b="1" dirty="0"/>
              <a:t> </a:t>
            </a:r>
            <a:r>
              <a:rPr lang="tr-TR" b="1" dirty="0" err="1"/>
              <a:t>vs</a:t>
            </a:r>
            <a:r>
              <a:rPr lang="tr-TR" b="1" dirty="0"/>
              <a:t> </a:t>
            </a:r>
            <a:r>
              <a:rPr lang="tr-TR" b="1" dirty="0" err="1"/>
              <a:t>Unsupervised</a:t>
            </a:r>
            <a:r>
              <a:rPr lang="tr-TR" b="1" dirty="0"/>
              <a:t> Learning</a:t>
            </a:r>
            <a:endParaRPr lang="tr-TR" dirty="0"/>
          </a:p>
        </p:txBody>
      </p:sp>
      <p:sp>
        <p:nvSpPr>
          <p:cNvPr id="3" name="İçerik Yer Tutucusu 2"/>
          <p:cNvSpPr>
            <a:spLocks noGrp="1"/>
          </p:cNvSpPr>
          <p:nvPr>
            <p:ph idx="1"/>
          </p:nvPr>
        </p:nvSpPr>
        <p:spPr>
          <a:xfrm>
            <a:off x="383301" y="1825625"/>
            <a:ext cx="5289755" cy="4351338"/>
          </a:xfrm>
        </p:spPr>
        <p:txBody>
          <a:bodyPr rtlCol="0">
            <a:normAutofit/>
          </a:bodyPr>
          <a:lstStyle/>
          <a:p>
            <a:pPr marL="0" indent="0">
              <a:buNone/>
            </a:pPr>
            <a:r>
              <a:rPr lang="tr-TR" sz="2400" dirty="0"/>
              <a:t>Makine öğrenmesi temelde bu iki </a:t>
            </a:r>
            <a:r>
              <a:rPr lang="tr-TR" sz="2400" dirty="0" err="1"/>
              <a:t>grupa</a:t>
            </a:r>
            <a:r>
              <a:rPr lang="tr-TR" sz="2400" dirty="0"/>
              <a:t> göre ayrılır:</a:t>
            </a:r>
          </a:p>
          <a:p>
            <a:pPr marL="0" indent="0">
              <a:buNone/>
            </a:pPr>
            <a:endParaRPr lang="tr-TR" sz="2400" dirty="0"/>
          </a:p>
          <a:p>
            <a:pPr marL="342900" indent="-342900">
              <a:buFont typeface="Wingdings" panose="05000000000000000000" pitchFamily="2" charset="2"/>
              <a:buChar char="Ø"/>
            </a:pPr>
            <a:r>
              <a:rPr lang="tr-TR" sz="2400" dirty="0" err="1"/>
              <a:t>Supervised</a:t>
            </a:r>
            <a:r>
              <a:rPr lang="tr-TR" sz="2400" dirty="0"/>
              <a:t> (Gözetimli) .</a:t>
            </a:r>
          </a:p>
          <a:p>
            <a:pPr marL="342900" indent="-342900">
              <a:buFont typeface="Wingdings" panose="05000000000000000000" pitchFamily="2" charset="2"/>
              <a:buChar char="Ø"/>
            </a:pPr>
            <a:endParaRPr lang="tr-TR" sz="2400" dirty="0"/>
          </a:p>
          <a:p>
            <a:pPr marL="342900" indent="-342900">
              <a:buFont typeface="Wingdings" panose="05000000000000000000" pitchFamily="2" charset="2"/>
              <a:buChar char="Ø"/>
            </a:pPr>
            <a:r>
              <a:rPr lang="tr-TR" sz="2400" dirty="0" err="1"/>
              <a:t>Unsupervised</a:t>
            </a:r>
            <a:r>
              <a:rPr lang="tr-TR" sz="2400" dirty="0"/>
              <a:t> (Gözetimsiz) öğrenme .</a:t>
            </a:r>
          </a:p>
          <a:p>
            <a:pPr marL="342900" indent="-342900">
              <a:buFont typeface="Wingdings" panose="05000000000000000000" pitchFamily="2" charset="2"/>
              <a:buChar char="Ø"/>
            </a:pPr>
            <a:endParaRPr lang="tr-TR" sz="2400" dirty="0"/>
          </a:p>
          <a:p>
            <a:pPr marL="0" indent="0">
              <a:buNone/>
            </a:pPr>
            <a:endParaRPr lang="tr-TR" sz="2000" dirty="0"/>
          </a:p>
          <a:p>
            <a:pPr marL="109728" indent="0">
              <a:buNone/>
            </a:pPr>
            <a:endParaRPr lang="tr-TR" dirty="0"/>
          </a:p>
        </p:txBody>
      </p:sp>
      <p:pic>
        <p:nvPicPr>
          <p:cNvPr id="7" name="Picture 6" descr="A screenshot of a cell phone&#10;&#10;Description automatically generated">
            <a:extLst>
              <a:ext uri="{FF2B5EF4-FFF2-40B4-BE49-F238E27FC236}">
                <a16:creationId xmlns:a16="http://schemas.microsoft.com/office/drawing/2014/main" id="{3FC7B71D-8BF1-49E7-B80A-0FAE7B566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0"/>
            <a:ext cx="6096000" cy="6858000"/>
          </a:xfrm>
          <a:prstGeom prst="rect">
            <a:avLst/>
          </a:prstGeom>
        </p:spPr>
      </p:pic>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ekran görüntüsü içeren bir resim&#10;&#10;Açıklama otomatik olarak oluşturuldu">
            <a:extLst>
              <a:ext uri="{FF2B5EF4-FFF2-40B4-BE49-F238E27FC236}">
                <a16:creationId xmlns:a16="http://schemas.microsoft.com/office/drawing/2014/main" id="{84ED4B3A-F382-4346-9512-01C5C6445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391" y="1416992"/>
            <a:ext cx="8901218" cy="4740946"/>
          </a:xfrm>
          <a:prstGeom prst="rect">
            <a:avLst/>
          </a:prstGeom>
        </p:spPr>
      </p:pic>
      <p:sp>
        <p:nvSpPr>
          <p:cNvPr id="2" name="Başlık 1">
            <a:extLst>
              <a:ext uri="{FF2B5EF4-FFF2-40B4-BE49-F238E27FC236}">
                <a16:creationId xmlns:a16="http://schemas.microsoft.com/office/drawing/2014/main" id="{B4953E68-79C3-4E3D-A748-1BF5AC552BE7}"/>
              </a:ext>
            </a:extLst>
          </p:cNvPr>
          <p:cNvSpPr>
            <a:spLocks noGrp="1"/>
          </p:cNvSpPr>
          <p:nvPr>
            <p:ph type="title"/>
          </p:nvPr>
        </p:nvSpPr>
        <p:spPr/>
        <p:txBody>
          <a:bodyPr/>
          <a:lstStyle/>
          <a:p>
            <a:r>
              <a:rPr lang="tr-TR" dirty="0"/>
              <a:t>K-</a:t>
            </a:r>
            <a:r>
              <a:rPr lang="tr-TR" dirty="0" err="1"/>
              <a:t>Means</a:t>
            </a:r>
            <a:r>
              <a:rPr lang="tr-TR" dirty="0"/>
              <a:t> Örnek</a:t>
            </a:r>
          </a:p>
        </p:txBody>
      </p:sp>
      <p:sp>
        <p:nvSpPr>
          <p:cNvPr id="8" name="Metin kutusu 7">
            <a:extLst>
              <a:ext uri="{FF2B5EF4-FFF2-40B4-BE49-F238E27FC236}">
                <a16:creationId xmlns:a16="http://schemas.microsoft.com/office/drawing/2014/main" id="{A35500FB-1229-4458-A1F5-55945E85380F}"/>
              </a:ext>
            </a:extLst>
          </p:cNvPr>
          <p:cNvSpPr txBox="1"/>
          <p:nvPr/>
        </p:nvSpPr>
        <p:spPr>
          <a:xfrm>
            <a:off x="1645391" y="6264634"/>
            <a:ext cx="8901218" cy="400110"/>
          </a:xfrm>
          <a:prstGeom prst="rect">
            <a:avLst/>
          </a:prstGeom>
          <a:noFill/>
        </p:spPr>
        <p:txBody>
          <a:bodyPr wrap="square" rtlCol="0">
            <a:spAutoFit/>
          </a:bodyPr>
          <a:lstStyle/>
          <a:p>
            <a:pPr algn="ctr"/>
            <a:r>
              <a:rPr lang="tr-TR" sz="2000" dirty="0">
                <a:solidFill>
                  <a:schemeClr val="tx2"/>
                </a:solidFill>
                <a:latin typeface="Rajdhani"/>
              </a:rPr>
              <a:t>Değerlerin koordinat düzlemindeki yerleşimleri.</a:t>
            </a:r>
          </a:p>
        </p:txBody>
      </p:sp>
    </p:spTree>
    <p:extLst>
      <p:ext uri="{BB962C8B-B14F-4D97-AF65-F5344CB8AC3E}">
        <p14:creationId xmlns:p14="http://schemas.microsoft.com/office/powerpoint/2010/main" val="359311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ekran görüntüsü içeren bir resim&#10;&#10;Açıklama otomatik olarak oluşturuldu">
            <a:extLst>
              <a:ext uri="{FF2B5EF4-FFF2-40B4-BE49-F238E27FC236}">
                <a16:creationId xmlns:a16="http://schemas.microsoft.com/office/drawing/2014/main" id="{376EAA2B-DFA3-40F3-95D1-9975EDB10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843" y="1842577"/>
            <a:ext cx="7220313" cy="3936447"/>
          </a:xfrm>
          <a:prstGeom prst="rect">
            <a:avLst/>
          </a:prstGeom>
        </p:spPr>
      </p:pic>
      <p:sp>
        <p:nvSpPr>
          <p:cNvPr id="2" name="Başlık 1">
            <a:extLst>
              <a:ext uri="{FF2B5EF4-FFF2-40B4-BE49-F238E27FC236}">
                <a16:creationId xmlns:a16="http://schemas.microsoft.com/office/drawing/2014/main" id="{B4953E68-79C3-4E3D-A748-1BF5AC552BE7}"/>
              </a:ext>
            </a:extLst>
          </p:cNvPr>
          <p:cNvSpPr>
            <a:spLocks noGrp="1"/>
          </p:cNvSpPr>
          <p:nvPr>
            <p:ph type="title"/>
          </p:nvPr>
        </p:nvSpPr>
        <p:spPr/>
        <p:txBody>
          <a:bodyPr/>
          <a:lstStyle/>
          <a:p>
            <a:r>
              <a:rPr lang="tr-TR" dirty="0"/>
              <a:t>K-</a:t>
            </a:r>
            <a:r>
              <a:rPr lang="tr-TR" dirty="0" err="1"/>
              <a:t>Means</a:t>
            </a:r>
            <a:r>
              <a:rPr lang="tr-TR" dirty="0"/>
              <a:t> Örnek</a:t>
            </a:r>
          </a:p>
        </p:txBody>
      </p:sp>
      <p:sp>
        <p:nvSpPr>
          <p:cNvPr id="8" name="Metin kutusu 7">
            <a:extLst>
              <a:ext uri="{FF2B5EF4-FFF2-40B4-BE49-F238E27FC236}">
                <a16:creationId xmlns:a16="http://schemas.microsoft.com/office/drawing/2014/main" id="{9E4F452B-AC01-4DB5-86D1-0A013E080B9E}"/>
              </a:ext>
            </a:extLst>
          </p:cNvPr>
          <p:cNvSpPr txBox="1"/>
          <p:nvPr/>
        </p:nvSpPr>
        <p:spPr>
          <a:xfrm>
            <a:off x="1645391" y="6264634"/>
            <a:ext cx="8901218" cy="400110"/>
          </a:xfrm>
          <a:prstGeom prst="rect">
            <a:avLst/>
          </a:prstGeom>
          <a:noFill/>
        </p:spPr>
        <p:txBody>
          <a:bodyPr wrap="square" rtlCol="0">
            <a:spAutoFit/>
          </a:bodyPr>
          <a:lstStyle/>
          <a:p>
            <a:pPr algn="ctr"/>
            <a:r>
              <a:rPr lang="tr-TR" sz="2000" dirty="0">
                <a:solidFill>
                  <a:schemeClr val="tx2"/>
                </a:solidFill>
                <a:latin typeface="Rajdhani"/>
              </a:rPr>
              <a:t>Değerlerin K-</a:t>
            </a:r>
            <a:r>
              <a:rPr lang="tr-TR" sz="2000" dirty="0" err="1">
                <a:solidFill>
                  <a:schemeClr val="tx2"/>
                </a:solidFill>
                <a:latin typeface="Rajdhani"/>
              </a:rPr>
              <a:t>Means</a:t>
            </a:r>
            <a:r>
              <a:rPr lang="tr-TR" sz="2000" dirty="0">
                <a:solidFill>
                  <a:schemeClr val="tx2"/>
                </a:solidFill>
                <a:latin typeface="Rajdhani"/>
              </a:rPr>
              <a:t> Algoritmasıyla sonuçlarının hesaplanması.</a:t>
            </a:r>
          </a:p>
        </p:txBody>
      </p:sp>
    </p:spTree>
    <p:extLst>
      <p:ext uri="{BB962C8B-B14F-4D97-AF65-F5344CB8AC3E}">
        <p14:creationId xmlns:p14="http://schemas.microsoft.com/office/powerpoint/2010/main" val="1098758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953E68-79C3-4E3D-A748-1BF5AC552BE7}"/>
              </a:ext>
            </a:extLst>
          </p:cNvPr>
          <p:cNvSpPr>
            <a:spLocks noGrp="1"/>
          </p:cNvSpPr>
          <p:nvPr>
            <p:ph type="title"/>
          </p:nvPr>
        </p:nvSpPr>
        <p:spPr/>
        <p:txBody>
          <a:bodyPr/>
          <a:lstStyle/>
          <a:p>
            <a:r>
              <a:rPr lang="tr-TR" dirty="0"/>
              <a:t>K-</a:t>
            </a:r>
            <a:r>
              <a:rPr lang="tr-TR" dirty="0" err="1"/>
              <a:t>Means</a:t>
            </a:r>
            <a:r>
              <a:rPr lang="tr-TR" dirty="0"/>
              <a:t> Örnek</a:t>
            </a:r>
          </a:p>
        </p:txBody>
      </p:sp>
      <p:sp>
        <p:nvSpPr>
          <p:cNvPr id="8" name="Metin kutusu 7">
            <a:extLst>
              <a:ext uri="{FF2B5EF4-FFF2-40B4-BE49-F238E27FC236}">
                <a16:creationId xmlns:a16="http://schemas.microsoft.com/office/drawing/2014/main" id="{B7F9C09E-D2C8-4F33-BDE7-D82ED258EA6C}"/>
              </a:ext>
            </a:extLst>
          </p:cNvPr>
          <p:cNvSpPr txBox="1"/>
          <p:nvPr/>
        </p:nvSpPr>
        <p:spPr>
          <a:xfrm>
            <a:off x="1645391" y="6264634"/>
            <a:ext cx="8901218" cy="400110"/>
          </a:xfrm>
          <a:prstGeom prst="rect">
            <a:avLst/>
          </a:prstGeom>
          <a:noFill/>
        </p:spPr>
        <p:txBody>
          <a:bodyPr wrap="square" rtlCol="0">
            <a:spAutoFit/>
          </a:bodyPr>
          <a:lstStyle/>
          <a:p>
            <a:pPr algn="ctr"/>
            <a:r>
              <a:rPr lang="tr-TR" sz="2000" dirty="0">
                <a:solidFill>
                  <a:schemeClr val="tx2"/>
                </a:solidFill>
                <a:latin typeface="Rajdhani"/>
              </a:rPr>
              <a:t>2. </a:t>
            </a:r>
            <a:r>
              <a:rPr lang="tr-TR" sz="2000" dirty="0" err="1">
                <a:solidFill>
                  <a:schemeClr val="tx2"/>
                </a:solidFill>
                <a:latin typeface="Rajdhani"/>
              </a:rPr>
              <a:t>İterasyon</a:t>
            </a:r>
            <a:r>
              <a:rPr lang="tr-TR" sz="2000" dirty="0">
                <a:solidFill>
                  <a:schemeClr val="tx2"/>
                </a:solidFill>
                <a:latin typeface="Rajdhani"/>
              </a:rPr>
              <a:t> sonucunda kümelerin şekli.</a:t>
            </a:r>
          </a:p>
        </p:txBody>
      </p:sp>
      <p:graphicFrame>
        <p:nvGraphicFramePr>
          <p:cNvPr id="9" name="Object 4">
            <a:extLst>
              <a:ext uri="{FF2B5EF4-FFF2-40B4-BE49-F238E27FC236}">
                <a16:creationId xmlns:a16="http://schemas.microsoft.com/office/drawing/2014/main" id="{82C8F00C-FC63-4E34-A454-691C9876F22B}"/>
              </a:ext>
            </a:extLst>
          </p:cNvPr>
          <p:cNvGraphicFramePr>
            <a:graphicFrameLocks noGrp="1" noChangeAspect="1"/>
          </p:cNvGraphicFramePr>
          <p:nvPr>
            <p:ph idx="1"/>
          </p:nvPr>
        </p:nvGraphicFramePr>
        <p:xfrm>
          <a:off x="1789854" y="1843888"/>
          <a:ext cx="7477125" cy="3933825"/>
        </p:xfrm>
        <a:graphic>
          <a:graphicData uri="http://schemas.openxmlformats.org/presentationml/2006/ole">
            <mc:AlternateContent xmlns:mc="http://schemas.openxmlformats.org/markup-compatibility/2006">
              <mc:Choice xmlns:v="urn:schemas-microsoft-com:vml" Requires="v">
                <p:oleObj spid="_x0000_s1027" name="VISIO" r:id="rId3" imgW="7476840" imgH="3933360" progId="Visio.Drawing.6">
                  <p:embed/>
                </p:oleObj>
              </mc:Choice>
              <mc:Fallback>
                <p:oleObj name="VISIO" r:id="rId3" imgW="7476840" imgH="3933360" progId="Visio.Drawing.6">
                  <p:embed/>
                  <p:pic>
                    <p:nvPicPr>
                      <p:cNvPr id="9" name="Object 4">
                        <a:extLst>
                          <a:ext uri="{FF2B5EF4-FFF2-40B4-BE49-F238E27FC236}">
                            <a16:creationId xmlns:a16="http://schemas.microsoft.com/office/drawing/2014/main" id="{82C8F00C-FC63-4E34-A454-691C9876F22B}"/>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854" y="1843888"/>
                        <a:ext cx="7477125" cy="3933825"/>
                      </a:xfrm>
                      <a:prstGeom prst="rect">
                        <a:avLst/>
                      </a:prstGeom>
                      <a:noFill/>
                      <a:ln>
                        <a:noFill/>
                      </a:ln>
                      <a:effectLst/>
                    </p:spPr>
                  </p:pic>
                </p:oleObj>
              </mc:Fallback>
            </mc:AlternateContent>
          </a:graphicData>
        </a:graphic>
      </p:graphicFrame>
      <p:sp>
        <p:nvSpPr>
          <p:cNvPr id="10" name="Oval 7">
            <a:extLst>
              <a:ext uri="{FF2B5EF4-FFF2-40B4-BE49-F238E27FC236}">
                <a16:creationId xmlns:a16="http://schemas.microsoft.com/office/drawing/2014/main" id="{0CA4B1B9-DC60-49A8-8EB3-0CF4EFC94AF4}"/>
              </a:ext>
            </a:extLst>
          </p:cNvPr>
          <p:cNvSpPr>
            <a:spLocks noChangeArrowheads="1"/>
          </p:cNvSpPr>
          <p:nvPr/>
        </p:nvSpPr>
        <p:spPr bwMode="auto">
          <a:xfrm>
            <a:off x="4231429" y="4220227"/>
            <a:ext cx="144463" cy="14446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anose="05000000000000000000" pitchFamily="2" charset="2"/>
              <a:buChar char=""/>
              <a:defRPr sz="2400">
                <a:solidFill>
                  <a:srgbClr val="262626"/>
                </a:solidFill>
                <a:latin typeface="Book Antiqua" panose="02040602050305030304" pitchFamily="18" charset="0"/>
              </a:defRPr>
            </a:lvl1pPr>
            <a:lvl2pPr marL="742950" indent="-285750" eaLnBrk="0" hangingPunct="0">
              <a:spcBef>
                <a:spcPct val="20000"/>
              </a:spcBef>
              <a:buClr>
                <a:schemeClr val="accent1"/>
              </a:buClr>
              <a:buFont typeface="Wingdings" panose="05000000000000000000" pitchFamily="2" charset="2"/>
              <a:buChar char=""/>
              <a:defRPr sz="2200">
                <a:solidFill>
                  <a:srgbClr val="262626"/>
                </a:solidFill>
                <a:latin typeface="Book Antiqua" panose="02040602050305030304" pitchFamily="18" charset="0"/>
              </a:defRPr>
            </a:lvl2pPr>
            <a:lvl3pPr marL="1143000" indent="-228600" eaLnBrk="0" hangingPunct="0">
              <a:spcBef>
                <a:spcPct val="20000"/>
              </a:spcBef>
              <a:buClr>
                <a:schemeClr val="accent1"/>
              </a:buClr>
              <a:buFont typeface="Wingdings" panose="05000000000000000000" pitchFamily="2" charset="2"/>
              <a:buChar char=""/>
              <a:defRPr sz="2000">
                <a:solidFill>
                  <a:srgbClr val="262626"/>
                </a:solidFill>
                <a:latin typeface="Book Antiqua" panose="02040602050305030304" pitchFamily="18" charset="0"/>
              </a:defRPr>
            </a:lvl3pPr>
            <a:lvl4pPr marL="1600200" indent="-228600" eaLnBrk="0" hangingPunct="0">
              <a:spcBef>
                <a:spcPct val="20000"/>
              </a:spcBef>
              <a:buClr>
                <a:schemeClr val="accent1"/>
              </a:buClr>
              <a:buFont typeface="Wingdings" panose="05000000000000000000" pitchFamily="2" charset="2"/>
              <a:buChar char=""/>
              <a:defRPr>
                <a:solidFill>
                  <a:srgbClr val="262626"/>
                </a:solidFill>
                <a:latin typeface="Book Antiqua" panose="02040602050305030304" pitchFamily="18" charset="0"/>
              </a:defRPr>
            </a:lvl4pPr>
            <a:lvl5pPr marL="2057400" indent="-228600" eaLnBrk="0" hangingPunct="0">
              <a:spcBef>
                <a:spcPct val="20000"/>
              </a:spcBef>
              <a:buClr>
                <a:schemeClr val="accent1"/>
              </a:buClr>
              <a:buFont typeface="Wingdings" panose="05000000000000000000" pitchFamily="2" charset="2"/>
              <a:buChar char=""/>
              <a:defRPr sz="1600">
                <a:solidFill>
                  <a:srgbClr val="262626"/>
                </a:solidFill>
                <a:latin typeface="Book Antiqua" panose="02040602050305030304" pitchFamily="18"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9pPr>
          </a:lstStyle>
          <a:p>
            <a:pPr eaLnBrk="1" hangingPunct="1">
              <a:spcBef>
                <a:spcPct val="0"/>
              </a:spcBef>
              <a:buClrTx/>
              <a:buFontTx/>
              <a:buNone/>
            </a:pPr>
            <a:endParaRPr lang="tr-TR" altLang="tr-TR" sz="1800">
              <a:solidFill>
                <a:schemeClr val="tx1"/>
              </a:solidFill>
              <a:latin typeface="Arial" panose="020B0604020202020204" pitchFamily="34" charset="0"/>
            </a:endParaRPr>
          </a:p>
        </p:txBody>
      </p:sp>
      <p:sp>
        <p:nvSpPr>
          <p:cNvPr id="12" name="Oval 9">
            <a:extLst>
              <a:ext uri="{FF2B5EF4-FFF2-40B4-BE49-F238E27FC236}">
                <a16:creationId xmlns:a16="http://schemas.microsoft.com/office/drawing/2014/main" id="{0725CEF3-6F1B-40DA-8F40-BAB22B885AC3}"/>
              </a:ext>
            </a:extLst>
          </p:cNvPr>
          <p:cNvSpPr>
            <a:spLocks noChangeArrowheads="1"/>
          </p:cNvSpPr>
          <p:nvPr/>
        </p:nvSpPr>
        <p:spPr bwMode="auto">
          <a:xfrm>
            <a:off x="5383954" y="3140727"/>
            <a:ext cx="144463" cy="14446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anose="05000000000000000000" pitchFamily="2" charset="2"/>
              <a:buChar char=""/>
              <a:defRPr sz="2400">
                <a:solidFill>
                  <a:srgbClr val="262626"/>
                </a:solidFill>
                <a:latin typeface="Book Antiqua" panose="02040602050305030304" pitchFamily="18" charset="0"/>
              </a:defRPr>
            </a:lvl1pPr>
            <a:lvl2pPr marL="742950" indent="-285750" eaLnBrk="0" hangingPunct="0">
              <a:spcBef>
                <a:spcPct val="20000"/>
              </a:spcBef>
              <a:buClr>
                <a:schemeClr val="accent1"/>
              </a:buClr>
              <a:buFont typeface="Wingdings" panose="05000000000000000000" pitchFamily="2" charset="2"/>
              <a:buChar char=""/>
              <a:defRPr sz="2200">
                <a:solidFill>
                  <a:srgbClr val="262626"/>
                </a:solidFill>
                <a:latin typeface="Book Antiqua" panose="02040602050305030304" pitchFamily="18" charset="0"/>
              </a:defRPr>
            </a:lvl2pPr>
            <a:lvl3pPr marL="1143000" indent="-228600" eaLnBrk="0" hangingPunct="0">
              <a:spcBef>
                <a:spcPct val="20000"/>
              </a:spcBef>
              <a:buClr>
                <a:schemeClr val="accent1"/>
              </a:buClr>
              <a:buFont typeface="Wingdings" panose="05000000000000000000" pitchFamily="2" charset="2"/>
              <a:buChar char=""/>
              <a:defRPr sz="2000">
                <a:solidFill>
                  <a:srgbClr val="262626"/>
                </a:solidFill>
                <a:latin typeface="Book Antiqua" panose="02040602050305030304" pitchFamily="18" charset="0"/>
              </a:defRPr>
            </a:lvl3pPr>
            <a:lvl4pPr marL="1600200" indent="-228600" eaLnBrk="0" hangingPunct="0">
              <a:spcBef>
                <a:spcPct val="20000"/>
              </a:spcBef>
              <a:buClr>
                <a:schemeClr val="accent1"/>
              </a:buClr>
              <a:buFont typeface="Wingdings" panose="05000000000000000000" pitchFamily="2" charset="2"/>
              <a:buChar char=""/>
              <a:defRPr>
                <a:solidFill>
                  <a:srgbClr val="262626"/>
                </a:solidFill>
                <a:latin typeface="Book Antiqua" panose="02040602050305030304" pitchFamily="18" charset="0"/>
              </a:defRPr>
            </a:lvl4pPr>
            <a:lvl5pPr marL="2057400" indent="-228600" eaLnBrk="0" hangingPunct="0">
              <a:spcBef>
                <a:spcPct val="20000"/>
              </a:spcBef>
              <a:buClr>
                <a:schemeClr val="accent1"/>
              </a:buClr>
              <a:buFont typeface="Wingdings" panose="05000000000000000000" pitchFamily="2" charset="2"/>
              <a:buChar char=""/>
              <a:defRPr sz="1600">
                <a:solidFill>
                  <a:srgbClr val="262626"/>
                </a:solidFill>
                <a:latin typeface="Book Antiqua" panose="02040602050305030304" pitchFamily="18"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9pPr>
          </a:lstStyle>
          <a:p>
            <a:pPr eaLnBrk="1" hangingPunct="1">
              <a:spcBef>
                <a:spcPct val="0"/>
              </a:spcBef>
              <a:buClrTx/>
              <a:buFontTx/>
              <a:buNone/>
            </a:pPr>
            <a:endParaRPr lang="tr-TR" altLang="tr-TR" sz="1800">
              <a:solidFill>
                <a:schemeClr val="tx1"/>
              </a:solidFill>
              <a:latin typeface="Arial" panose="020B0604020202020204" pitchFamily="34" charset="0"/>
            </a:endParaRPr>
          </a:p>
        </p:txBody>
      </p:sp>
    </p:spTree>
    <p:extLst>
      <p:ext uri="{BB962C8B-B14F-4D97-AF65-F5344CB8AC3E}">
        <p14:creationId xmlns:p14="http://schemas.microsoft.com/office/powerpoint/2010/main" val="1297830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953E68-79C3-4E3D-A748-1BF5AC552BE7}"/>
              </a:ext>
            </a:extLst>
          </p:cNvPr>
          <p:cNvSpPr>
            <a:spLocks noGrp="1"/>
          </p:cNvSpPr>
          <p:nvPr>
            <p:ph type="title"/>
          </p:nvPr>
        </p:nvSpPr>
        <p:spPr/>
        <p:txBody>
          <a:bodyPr/>
          <a:lstStyle/>
          <a:p>
            <a:r>
              <a:rPr lang="tr-TR" dirty="0"/>
              <a:t>K-</a:t>
            </a:r>
            <a:r>
              <a:rPr lang="tr-TR" dirty="0" err="1"/>
              <a:t>Means</a:t>
            </a:r>
            <a:r>
              <a:rPr lang="tr-TR" dirty="0"/>
              <a:t> Örnek</a:t>
            </a:r>
          </a:p>
        </p:txBody>
      </p:sp>
      <p:sp>
        <p:nvSpPr>
          <p:cNvPr id="8" name="Metin kutusu 7">
            <a:extLst>
              <a:ext uri="{FF2B5EF4-FFF2-40B4-BE49-F238E27FC236}">
                <a16:creationId xmlns:a16="http://schemas.microsoft.com/office/drawing/2014/main" id="{27F596DF-6F00-4C81-972D-C48969D70F5C}"/>
              </a:ext>
            </a:extLst>
          </p:cNvPr>
          <p:cNvSpPr txBox="1"/>
          <p:nvPr/>
        </p:nvSpPr>
        <p:spPr>
          <a:xfrm>
            <a:off x="1645391" y="6264634"/>
            <a:ext cx="8901218" cy="400110"/>
          </a:xfrm>
          <a:prstGeom prst="rect">
            <a:avLst/>
          </a:prstGeom>
          <a:noFill/>
        </p:spPr>
        <p:txBody>
          <a:bodyPr wrap="square" rtlCol="0">
            <a:spAutoFit/>
          </a:bodyPr>
          <a:lstStyle/>
          <a:p>
            <a:pPr algn="ctr"/>
            <a:r>
              <a:rPr lang="tr-TR" sz="2000" dirty="0">
                <a:solidFill>
                  <a:schemeClr val="tx2"/>
                </a:solidFill>
                <a:latin typeface="Rajdhani"/>
              </a:rPr>
              <a:t>3. </a:t>
            </a:r>
            <a:r>
              <a:rPr lang="tr-TR" sz="2000" dirty="0" err="1">
                <a:solidFill>
                  <a:schemeClr val="tx2"/>
                </a:solidFill>
                <a:latin typeface="Rajdhani"/>
              </a:rPr>
              <a:t>İterasyon</a:t>
            </a:r>
            <a:r>
              <a:rPr lang="tr-TR" sz="2000" dirty="0">
                <a:solidFill>
                  <a:schemeClr val="tx2"/>
                </a:solidFill>
                <a:latin typeface="Rajdhani"/>
              </a:rPr>
              <a:t> sonunda kümelerin şekli. </a:t>
            </a:r>
          </a:p>
        </p:txBody>
      </p:sp>
      <p:grpSp>
        <p:nvGrpSpPr>
          <p:cNvPr id="20" name="Group 4">
            <a:extLst>
              <a:ext uri="{FF2B5EF4-FFF2-40B4-BE49-F238E27FC236}">
                <a16:creationId xmlns:a16="http://schemas.microsoft.com/office/drawing/2014/main" id="{64E5BA1A-6DBC-4784-ABAE-55DEB6C02A1C}"/>
              </a:ext>
            </a:extLst>
          </p:cNvPr>
          <p:cNvGrpSpPr>
            <a:grpSpLocks/>
          </p:cNvGrpSpPr>
          <p:nvPr/>
        </p:nvGrpSpPr>
        <p:grpSpPr bwMode="auto">
          <a:xfrm>
            <a:off x="1714360" y="1944141"/>
            <a:ext cx="7385050" cy="3933825"/>
            <a:chOff x="554" y="1233"/>
            <a:chExt cx="4652" cy="2478"/>
          </a:xfrm>
        </p:grpSpPr>
        <p:graphicFrame>
          <p:nvGraphicFramePr>
            <p:cNvPr id="21" name="Object 5">
              <a:extLst>
                <a:ext uri="{FF2B5EF4-FFF2-40B4-BE49-F238E27FC236}">
                  <a16:creationId xmlns:a16="http://schemas.microsoft.com/office/drawing/2014/main" id="{71FB9536-F3B2-4012-B83D-A6172BFAF68E}"/>
                </a:ext>
              </a:extLst>
            </p:cNvPr>
            <p:cNvGraphicFramePr>
              <a:graphicFrameLocks noChangeAspect="1"/>
            </p:cNvGraphicFramePr>
            <p:nvPr/>
          </p:nvGraphicFramePr>
          <p:xfrm>
            <a:off x="554" y="1233"/>
            <a:ext cx="4652" cy="2478"/>
          </p:xfrm>
          <a:graphic>
            <a:graphicData uri="http://schemas.openxmlformats.org/presentationml/2006/ole">
              <mc:AlternateContent xmlns:mc="http://schemas.openxmlformats.org/markup-compatibility/2006">
                <mc:Choice xmlns:v="urn:schemas-microsoft-com:vml" Requires="v">
                  <p:oleObj spid="_x0000_s2051" name="VISIO" r:id="rId3" imgW="7385400" imgH="3933360" progId="Visio.Drawing.6">
                    <p:embed/>
                  </p:oleObj>
                </mc:Choice>
                <mc:Fallback>
                  <p:oleObj name="VISIO" r:id="rId3" imgW="7385400" imgH="3933360" progId="Visio.Drawing.6">
                    <p:embed/>
                    <p:pic>
                      <p:nvPicPr>
                        <p:cNvPr id="21" name="Object 5">
                          <a:extLst>
                            <a:ext uri="{FF2B5EF4-FFF2-40B4-BE49-F238E27FC236}">
                              <a16:creationId xmlns:a16="http://schemas.microsoft.com/office/drawing/2014/main" id="{71FB9536-F3B2-4012-B83D-A6172BFAF6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 y="1233"/>
                          <a:ext cx="4652" cy="2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6">
              <a:extLst>
                <a:ext uri="{FF2B5EF4-FFF2-40B4-BE49-F238E27FC236}">
                  <a16:creationId xmlns:a16="http://schemas.microsoft.com/office/drawing/2014/main" id="{F1B95EF0-482E-4E5B-97D9-323082DC9054}"/>
                </a:ext>
              </a:extLst>
            </p:cNvPr>
            <p:cNvSpPr txBox="1">
              <a:spLocks noChangeArrowheads="1"/>
            </p:cNvSpPr>
            <p:nvPr/>
          </p:nvSpPr>
          <p:spPr bwMode="auto">
            <a:xfrm>
              <a:off x="1610" y="2704"/>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anose="05000000000000000000" pitchFamily="2" charset="2"/>
                <a:buChar char=""/>
                <a:defRPr sz="2400">
                  <a:solidFill>
                    <a:srgbClr val="262626"/>
                  </a:solidFill>
                  <a:latin typeface="Book Antiqua" panose="02040602050305030304" pitchFamily="18" charset="0"/>
                </a:defRPr>
              </a:lvl1pPr>
              <a:lvl2pPr marL="742950" indent="-285750" eaLnBrk="0" hangingPunct="0">
                <a:spcBef>
                  <a:spcPct val="20000"/>
                </a:spcBef>
                <a:buClr>
                  <a:schemeClr val="accent1"/>
                </a:buClr>
                <a:buFont typeface="Wingdings" panose="05000000000000000000" pitchFamily="2" charset="2"/>
                <a:buChar char=""/>
                <a:defRPr sz="2200">
                  <a:solidFill>
                    <a:srgbClr val="262626"/>
                  </a:solidFill>
                  <a:latin typeface="Book Antiqua" panose="02040602050305030304" pitchFamily="18" charset="0"/>
                </a:defRPr>
              </a:lvl2pPr>
              <a:lvl3pPr marL="1143000" indent="-228600" eaLnBrk="0" hangingPunct="0">
                <a:spcBef>
                  <a:spcPct val="20000"/>
                </a:spcBef>
                <a:buClr>
                  <a:schemeClr val="accent1"/>
                </a:buClr>
                <a:buFont typeface="Wingdings" panose="05000000000000000000" pitchFamily="2" charset="2"/>
                <a:buChar char=""/>
                <a:defRPr sz="2000">
                  <a:solidFill>
                    <a:srgbClr val="262626"/>
                  </a:solidFill>
                  <a:latin typeface="Book Antiqua" panose="02040602050305030304" pitchFamily="18" charset="0"/>
                </a:defRPr>
              </a:lvl3pPr>
              <a:lvl4pPr marL="1600200" indent="-228600" eaLnBrk="0" hangingPunct="0">
                <a:spcBef>
                  <a:spcPct val="20000"/>
                </a:spcBef>
                <a:buClr>
                  <a:schemeClr val="accent1"/>
                </a:buClr>
                <a:buFont typeface="Wingdings" panose="05000000000000000000" pitchFamily="2" charset="2"/>
                <a:buChar char=""/>
                <a:defRPr>
                  <a:solidFill>
                    <a:srgbClr val="262626"/>
                  </a:solidFill>
                  <a:latin typeface="Book Antiqua" panose="02040602050305030304" pitchFamily="18" charset="0"/>
                </a:defRPr>
              </a:lvl4pPr>
              <a:lvl5pPr marL="2057400" indent="-228600" eaLnBrk="0" hangingPunct="0">
                <a:spcBef>
                  <a:spcPct val="20000"/>
                </a:spcBef>
                <a:buClr>
                  <a:schemeClr val="accent1"/>
                </a:buClr>
                <a:buFont typeface="Wingdings" panose="05000000000000000000" pitchFamily="2" charset="2"/>
                <a:buChar char=""/>
                <a:defRPr sz="1600">
                  <a:solidFill>
                    <a:srgbClr val="262626"/>
                  </a:solidFill>
                  <a:latin typeface="Book Antiqua" panose="02040602050305030304" pitchFamily="18"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9pPr>
            </a:lstStyle>
            <a:p>
              <a:pPr eaLnBrk="1" hangingPunct="1">
                <a:spcBef>
                  <a:spcPct val="50000"/>
                </a:spcBef>
                <a:buClrTx/>
                <a:buFontTx/>
                <a:buNone/>
              </a:pPr>
              <a:r>
                <a:rPr lang="tr-TR" altLang="tr-TR" sz="1800">
                  <a:solidFill>
                    <a:schemeClr val="tx1"/>
                  </a:solidFill>
                  <a:latin typeface="Arial" panose="020B0604020202020204" pitchFamily="34" charset="0"/>
                </a:rPr>
                <a:t>1</a:t>
              </a:r>
              <a:endParaRPr lang="en-US" altLang="tr-TR" sz="1800">
                <a:solidFill>
                  <a:schemeClr val="tx1"/>
                </a:solidFill>
                <a:latin typeface="Arial" panose="020B0604020202020204" pitchFamily="34" charset="0"/>
              </a:endParaRPr>
            </a:p>
          </p:txBody>
        </p:sp>
        <p:sp>
          <p:nvSpPr>
            <p:cNvPr id="23" name="Text Box 7">
              <a:extLst>
                <a:ext uri="{FF2B5EF4-FFF2-40B4-BE49-F238E27FC236}">
                  <a16:creationId xmlns:a16="http://schemas.microsoft.com/office/drawing/2014/main" id="{19C5A234-C161-4703-A550-C93905A2D96F}"/>
                </a:ext>
              </a:extLst>
            </p:cNvPr>
            <p:cNvSpPr txBox="1">
              <a:spLocks noChangeArrowheads="1"/>
            </p:cNvSpPr>
            <p:nvPr/>
          </p:nvSpPr>
          <p:spPr bwMode="auto">
            <a:xfrm>
              <a:off x="1610" y="2024"/>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anose="05000000000000000000" pitchFamily="2" charset="2"/>
                <a:buChar char=""/>
                <a:defRPr sz="2400">
                  <a:solidFill>
                    <a:srgbClr val="262626"/>
                  </a:solidFill>
                  <a:latin typeface="Book Antiqua" panose="02040602050305030304" pitchFamily="18" charset="0"/>
                </a:defRPr>
              </a:lvl1pPr>
              <a:lvl2pPr marL="742950" indent="-285750" eaLnBrk="0" hangingPunct="0">
                <a:spcBef>
                  <a:spcPct val="20000"/>
                </a:spcBef>
                <a:buClr>
                  <a:schemeClr val="accent1"/>
                </a:buClr>
                <a:buFont typeface="Wingdings" panose="05000000000000000000" pitchFamily="2" charset="2"/>
                <a:buChar char=""/>
                <a:defRPr sz="2200">
                  <a:solidFill>
                    <a:srgbClr val="262626"/>
                  </a:solidFill>
                  <a:latin typeface="Book Antiqua" panose="02040602050305030304" pitchFamily="18" charset="0"/>
                </a:defRPr>
              </a:lvl2pPr>
              <a:lvl3pPr marL="1143000" indent="-228600" eaLnBrk="0" hangingPunct="0">
                <a:spcBef>
                  <a:spcPct val="20000"/>
                </a:spcBef>
                <a:buClr>
                  <a:schemeClr val="accent1"/>
                </a:buClr>
                <a:buFont typeface="Wingdings" panose="05000000000000000000" pitchFamily="2" charset="2"/>
                <a:buChar char=""/>
                <a:defRPr sz="2000">
                  <a:solidFill>
                    <a:srgbClr val="262626"/>
                  </a:solidFill>
                  <a:latin typeface="Book Antiqua" panose="02040602050305030304" pitchFamily="18" charset="0"/>
                </a:defRPr>
              </a:lvl3pPr>
              <a:lvl4pPr marL="1600200" indent="-228600" eaLnBrk="0" hangingPunct="0">
                <a:spcBef>
                  <a:spcPct val="20000"/>
                </a:spcBef>
                <a:buClr>
                  <a:schemeClr val="accent1"/>
                </a:buClr>
                <a:buFont typeface="Wingdings" panose="05000000000000000000" pitchFamily="2" charset="2"/>
                <a:buChar char=""/>
                <a:defRPr>
                  <a:solidFill>
                    <a:srgbClr val="262626"/>
                  </a:solidFill>
                  <a:latin typeface="Book Antiqua" panose="02040602050305030304" pitchFamily="18" charset="0"/>
                </a:defRPr>
              </a:lvl4pPr>
              <a:lvl5pPr marL="2057400" indent="-228600" eaLnBrk="0" hangingPunct="0">
                <a:spcBef>
                  <a:spcPct val="20000"/>
                </a:spcBef>
                <a:buClr>
                  <a:schemeClr val="accent1"/>
                </a:buClr>
                <a:buFont typeface="Wingdings" panose="05000000000000000000" pitchFamily="2" charset="2"/>
                <a:buChar char=""/>
                <a:defRPr sz="1600">
                  <a:solidFill>
                    <a:srgbClr val="262626"/>
                  </a:solidFill>
                  <a:latin typeface="Book Antiqua" panose="02040602050305030304" pitchFamily="18"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9pPr>
            </a:lstStyle>
            <a:p>
              <a:pPr eaLnBrk="1" hangingPunct="1">
                <a:spcBef>
                  <a:spcPct val="50000"/>
                </a:spcBef>
                <a:buClrTx/>
                <a:buFontTx/>
                <a:buNone/>
              </a:pPr>
              <a:r>
                <a:rPr lang="tr-TR" altLang="tr-TR" sz="1800">
                  <a:solidFill>
                    <a:schemeClr val="tx1"/>
                  </a:solidFill>
                  <a:latin typeface="Arial" panose="020B0604020202020204" pitchFamily="34" charset="0"/>
                </a:rPr>
                <a:t>2</a:t>
              </a:r>
              <a:endParaRPr lang="en-US" altLang="tr-TR" sz="1800">
                <a:solidFill>
                  <a:schemeClr val="tx1"/>
                </a:solidFill>
                <a:latin typeface="Arial" panose="020B0604020202020204" pitchFamily="34" charset="0"/>
              </a:endParaRPr>
            </a:p>
          </p:txBody>
        </p:sp>
        <p:sp>
          <p:nvSpPr>
            <p:cNvPr id="24" name="Text Box 8">
              <a:extLst>
                <a:ext uri="{FF2B5EF4-FFF2-40B4-BE49-F238E27FC236}">
                  <a16:creationId xmlns:a16="http://schemas.microsoft.com/office/drawing/2014/main" id="{E2EAF94C-0610-41D8-A994-2E1B69FA5FC1}"/>
                </a:ext>
              </a:extLst>
            </p:cNvPr>
            <p:cNvSpPr txBox="1">
              <a:spLocks noChangeArrowheads="1"/>
            </p:cNvSpPr>
            <p:nvPr/>
          </p:nvSpPr>
          <p:spPr bwMode="auto">
            <a:xfrm>
              <a:off x="2200" y="2704"/>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anose="05000000000000000000" pitchFamily="2" charset="2"/>
                <a:buChar char=""/>
                <a:defRPr sz="2400">
                  <a:solidFill>
                    <a:srgbClr val="262626"/>
                  </a:solidFill>
                  <a:latin typeface="Book Antiqua" panose="02040602050305030304" pitchFamily="18" charset="0"/>
                </a:defRPr>
              </a:lvl1pPr>
              <a:lvl2pPr marL="742950" indent="-285750" eaLnBrk="0" hangingPunct="0">
                <a:spcBef>
                  <a:spcPct val="20000"/>
                </a:spcBef>
                <a:buClr>
                  <a:schemeClr val="accent1"/>
                </a:buClr>
                <a:buFont typeface="Wingdings" panose="05000000000000000000" pitchFamily="2" charset="2"/>
                <a:buChar char=""/>
                <a:defRPr sz="2200">
                  <a:solidFill>
                    <a:srgbClr val="262626"/>
                  </a:solidFill>
                  <a:latin typeface="Book Antiqua" panose="02040602050305030304" pitchFamily="18" charset="0"/>
                </a:defRPr>
              </a:lvl2pPr>
              <a:lvl3pPr marL="1143000" indent="-228600" eaLnBrk="0" hangingPunct="0">
                <a:spcBef>
                  <a:spcPct val="20000"/>
                </a:spcBef>
                <a:buClr>
                  <a:schemeClr val="accent1"/>
                </a:buClr>
                <a:buFont typeface="Wingdings" panose="05000000000000000000" pitchFamily="2" charset="2"/>
                <a:buChar char=""/>
                <a:defRPr sz="2000">
                  <a:solidFill>
                    <a:srgbClr val="262626"/>
                  </a:solidFill>
                  <a:latin typeface="Book Antiqua" panose="02040602050305030304" pitchFamily="18" charset="0"/>
                </a:defRPr>
              </a:lvl3pPr>
              <a:lvl4pPr marL="1600200" indent="-228600" eaLnBrk="0" hangingPunct="0">
                <a:spcBef>
                  <a:spcPct val="20000"/>
                </a:spcBef>
                <a:buClr>
                  <a:schemeClr val="accent1"/>
                </a:buClr>
                <a:buFont typeface="Wingdings" panose="05000000000000000000" pitchFamily="2" charset="2"/>
                <a:buChar char=""/>
                <a:defRPr>
                  <a:solidFill>
                    <a:srgbClr val="262626"/>
                  </a:solidFill>
                  <a:latin typeface="Book Antiqua" panose="02040602050305030304" pitchFamily="18" charset="0"/>
                </a:defRPr>
              </a:lvl4pPr>
              <a:lvl5pPr marL="2057400" indent="-228600" eaLnBrk="0" hangingPunct="0">
                <a:spcBef>
                  <a:spcPct val="20000"/>
                </a:spcBef>
                <a:buClr>
                  <a:schemeClr val="accent1"/>
                </a:buClr>
                <a:buFont typeface="Wingdings" panose="05000000000000000000" pitchFamily="2" charset="2"/>
                <a:buChar char=""/>
                <a:defRPr sz="1600">
                  <a:solidFill>
                    <a:srgbClr val="262626"/>
                  </a:solidFill>
                  <a:latin typeface="Book Antiqua" panose="02040602050305030304" pitchFamily="18"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9pPr>
            </a:lstStyle>
            <a:p>
              <a:pPr eaLnBrk="1" hangingPunct="1">
                <a:spcBef>
                  <a:spcPct val="50000"/>
                </a:spcBef>
                <a:buClrTx/>
                <a:buFontTx/>
                <a:buNone/>
              </a:pPr>
              <a:r>
                <a:rPr lang="tr-TR" altLang="tr-TR" sz="1800">
                  <a:solidFill>
                    <a:schemeClr val="tx1"/>
                  </a:solidFill>
                  <a:latin typeface="Arial" panose="020B0604020202020204" pitchFamily="34" charset="0"/>
                </a:rPr>
                <a:t>3</a:t>
              </a:r>
              <a:endParaRPr lang="en-US" altLang="tr-TR" sz="1800">
                <a:solidFill>
                  <a:schemeClr val="tx1"/>
                </a:solidFill>
                <a:latin typeface="Arial" panose="020B0604020202020204" pitchFamily="34" charset="0"/>
              </a:endParaRPr>
            </a:p>
          </p:txBody>
        </p:sp>
        <p:sp>
          <p:nvSpPr>
            <p:cNvPr id="25" name="Text Box 9">
              <a:extLst>
                <a:ext uri="{FF2B5EF4-FFF2-40B4-BE49-F238E27FC236}">
                  <a16:creationId xmlns:a16="http://schemas.microsoft.com/office/drawing/2014/main" id="{B1B79609-43EB-4F9A-8E63-BEB84F91EB8E}"/>
                </a:ext>
              </a:extLst>
            </p:cNvPr>
            <p:cNvSpPr txBox="1">
              <a:spLocks noChangeArrowheads="1"/>
            </p:cNvSpPr>
            <p:nvPr/>
          </p:nvSpPr>
          <p:spPr bwMode="auto">
            <a:xfrm>
              <a:off x="2245" y="2251"/>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anose="05000000000000000000" pitchFamily="2" charset="2"/>
                <a:buChar char=""/>
                <a:defRPr sz="2400">
                  <a:solidFill>
                    <a:srgbClr val="262626"/>
                  </a:solidFill>
                  <a:latin typeface="Book Antiqua" panose="02040602050305030304" pitchFamily="18" charset="0"/>
                </a:defRPr>
              </a:lvl1pPr>
              <a:lvl2pPr marL="742950" indent="-285750" eaLnBrk="0" hangingPunct="0">
                <a:spcBef>
                  <a:spcPct val="20000"/>
                </a:spcBef>
                <a:buClr>
                  <a:schemeClr val="accent1"/>
                </a:buClr>
                <a:buFont typeface="Wingdings" panose="05000000000000000000" pitchFamily="2" charset="2"/>
                <a:buChar char=""/>
                <a:defRPr sz="2200">
                  <a:solidFill>
                    <a:srgbClr val="262626"/>
                  </a:solidFill>
                  <a:latin typeface="Book Antiqua" panose="02040602050305030304" pitchFamily="18" charset="0"/>
                </a:defRPr>
              </a:lvl2pPr>
              <a:lvl3pPr marL="1143000" indent="-228600" eaLnBrk="0" hangingPunct="0">
                <a:spcBef>
                  <a:spcPct val="20000"/>
                </a:spcBef>
                <a:buClr>
                  <a:schemeClr val="accent1"/>
                </a:buClr>
                <a:buFont typeface="Wingdings" panose="05000000000000000000" pitchFamily="2" charset="2"/>
                <a:buChar char=""/>
                <a:defRPr sz="2000">
                  <a:solidFill>
                    <a:srgbClr val="262626"/>
                  </a:solidFill>
                  <a:latin typeface="Book Antiqua" panose="02040602050305030304" pitchFamily="18" charset="0"/>
                </a:defRPr>
              </a:lvl3pPr>
              <a:lvl4pPr marL="1600200" indent="-228600" eaLnBrk="0" hangingPunct="0">
                <a:spcBef>
                  <a:spcPct val="20000"/>
                </a:spcBef>
                <a:buClr>
                  <a:schemeClr val="accent1"/>
                </a:buClr>
                <a:buFont typeface="Wingdings" panose="05000000000000000000" pitchFamily="2" charset="2"/>
                <a:buChar char=""/>
                <a:defRPr>
                  <a:solidFill>
                    <a:srgbClr val="262626"/>
                  </a:solidFill>
                  <a:latin typeface="Book Antiqua" panose="02040602050305030304" pitchFamily="18" charset="0"/>
                </a:defRPr>
              </a:lvl4pPr>
              <a:lvl5pPr marL="2057400" indent="-228600" eaLnBrk="0" hangingPunct="0">
                <a:spcBef>
                  <a:spcPct val="20000"/>
                </a:spcBef>
                <a:buClr>
                  <a:schemeClr val="accent1"/>
                </a:buClr>
                <a:buFont typeface="Wingdings" panose="05000000000000000000" pitchFamily="2" charset="2"/>
                <a:buChar char=""/>
                <a:defRPr sz="1600">
                  <a:solidFill>
                    <a:srgbClr val="262626"/>
                  </a:solidFill>
                  <a:latin typeface="Book Antiqua" panose="02040602050305030304" pitchFamily="18"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9pPr>
            </a:lstStyle>
            <a:p>
              <a:pPr eaLnBrk="1" hangingPunct="1">
                <a:spcBef>
                  <a:spcPct val="50000"/>
                </a:spcBef>
                <a:buClrTx/>
                <a:buFontTx/>
                <a:buNone/>
              </a:pPr>
              <a:r>
                <a:rPr lang="tr-TR" altLang="tr-TR" sz="1800">
                  <a:solidFill>
                    <a:schemeClr val="tx1"/>
                  </a:solidFill>
                  <a:latin typeface="Arial" panose="020B0604020202020204" pitchFamily="34" charset="0"/>
                </a:rPr>
                <a:t>4</a:t>
              </a:r>
              <a:endParaRPr lang="en-US" altLang="tr-TR" sz="1800">
                <a:solidFill>
                  <a:schemeClr val="tx1"/>
                </a:solidFill>
                <a:latin typeface="Arial" panose="020B0604020202020204" pitchFamily="34" charset="0"/>
              </a:endParaRPr>
            </a:p>
          </p:txBody>
        </p:sp>
        <p:sp>
          <p:nvSpPr>
            <p:cNvPr id="26" name="Text Box 10">
              <a:extLst>
                <a:ext uri="{FF2B5EF4-FFF2-40B4-BE49-F238E27FC236}">
                  <a16:creationId xmlns:a16="http://schemas.microsoft.com/office/drawing/2014/main" id="{835AB6B7-1026-4705-8E48-053766AD967A}"/>
                </a:ext>
              </a:extLst>
            </p:cNvPr>
            <p:cNvSpPr txBox="1">
              <a:spLocks noChangeArrowheads="1"/>
            </p:cNvSpPr>
            <p:nvPr/>
          </p:nvSpPr>
          <p:spPr bwMode="auto">
            <a:xfrm>
              <a:off x="2789" y="2478"/>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anose="05000000000000000000" pitchFamily="2" charset="2"/>
                <a:buChar char=""/>
                <a:defRPr sz="2400">
                  <a:solidFill>
                    <a:srgbClr val="262626"/>
                  </a:solidFill>
                  <a:latin typeface="Book Antiqua" panose="02040602050305030304" pitchFamily="18" charset="0"/>
                </a:defRPr>
              </a:lvl1pPr>
              <a:lvl2pPr marL="742950" indent="-285750" eaLnBrk="0" hangingPunct="0">
                <a:spcBef>
                  <a:spcPct val="20000"/>
                </a:spcBef>
                <a:buClr>
                  <a:schemeClr val="accent1"/>
                </a:buClr>
                <a:buFont typeface="Wingdings" panose="05000000000000000000" pitchFamily="2" charset="2"/>
                <a:buChar char=""/>
                <a:defRPr sz="2200">
                  <a:solidFill>
                    <a:srgbClr val="262626"/>
                  </a:solidFill>
                  <a:latin typeface="Book Antiqua" panose="02040602050305030304" pitchFamily="18" charset="0"/>
                </a:defRPr>
              </a:lvl2pPr>
              <a:lvl3pPr marL="1143000" indent="-228600" eaLnBrk="0" hangingPunct="0">
                <a:spcBef>
                  <a:spcPct val="20000"/>
                </a:spcBef>
                <a:buClr>
                  <a:schemeClr val="accent1"/>
                </a:buClr>
                <a:buFont typeface="Wingdings" panose="05000000000000000000" pitchFamily="2" charset="2"/>
                <a:buChar char=""/>
                <a:defRPr sz="2000">
                  <a:solidFill>
                    <a:srgbClr val="262626"/>
                  </a:solidFill>
                  <a:latin typeface="Book Antiqua" panose="02040602050305030304" pitchFamily="18" charset="0"/>
                </a:defRPr>
              </a:lvl3pPr>
              <a:lvl4pPr marL="1600200" indent="-228600" eaLnBrk="0" hangingPunct="0">
                <a:spcBef>
                  <a:spcPct val="20000"/>
                </a:spcBef>
                <a:buClr>
                  <a:schemeClr val="accent1"/>
                </a:buClr>
                <a:buFont typeface="Wingdings" panose="05000000000000000000" pitchFamily="2" charset="2"/>
                <a:buChar char=""/>
                <a:defRPr>
                  <a:solidFill>
                    <a:srgbClr val="262626"/>
                  </a:solidFill>
                  <a:latin typeface="Book Antiqua" panose="02040602050305030304" pitchFamily="18" charset="0"/>
                </a:defRPr>
              </a:lvl4pPr>
              <a:lvl5pPr marL="2057400" indent="-228600" eaLnBrk="0" hangingPunct="0">
                <a:spcBef>
                  <a:spcPct val="20000"/>
                </a:spcBef>
                <a:buClr>
                  <a:schemeClr val="accent1"/>
                </a:buClr>
                <a:buFont typeface="Wingdings" panose="05000000000000000000" pitchFamily="2" charset="2"/>
                <a:buChar char=""/>
                <a:defRPr sz="1600">
                  <a:solidFill>
                    <a:srgbClr val="262626"/>
                  </a:solidFill>
                  <a:latin typeface="Book Antiqua" panose="02040602050305030304" pitchFamily="18"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9pPr>
            </a:lstStyle>
            <a:p>
              <a:pPr eaLnBrk="1" hangingPunct="1">
                <a:spcBef>
                  <a:spcPct val="50000"/>
                </a:spcBef>
                <a:buClrTx/>
                <a:buFontTx/>
                <a:buNone/>
              </a:pPr>
              <a:r>
                <a:rPr lang="tr-TR" altLang="tr-TR" sz="1800">
                  <a:solidFill>
                    <a:schemeClr val="tx1"/>
                  </a:solidFill>
                  <a:latin typeface="Arial" panose="020B0604020202020204" pitchFamily="34" charset="0"/>
                </a:rPr>
                <a:t>5</a:t>
              </a:r>
              <a:endParaRPr lang="en-US" altLang="tr-TR" sz="1800">
                <a:solidFill>
                  <a:schemeClr val="tx1"/>
                </a:solidFill>
                <a:latin typeface="Arial" panose="020B0604020202020204" pitchFamily="34" charset="0"/>
              </a:endParaRPr>
            </a:p>
          </p:txBody>
        </p:sp>
        <p:sp>
          <p:nvSpPr>
            <p:cNvPr id="27" name="Text Box 11">
              <a:extLst>
                <a:ext uri="{FF2B5EF4-FFF2-40B4-BE49-F238E27FC236}">
                  <a16:creationId xmlns:a16="http://schemas.microsoft.com/office/drawing/2014/main" id="{A4E41AD6-1B1D-4DF5-A8EB-2FA7DDB04CA0}"/>
                </a:ext>
              </a:extLst>
            </p:cNvPr>
            <p:cNvSpPr txBox="1">
              <a:spLocks noChangeArrowheads="1"/>
            </p:cNvSpPr>
            <p:nvPr/>
          </p:nvSpPr>
          <p:spPr bwMode="auto">
            <a:xfrm>
              <a:off x="4059" y="1661"/>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anose="05000000000000000000" pitchFamily="2" charset="2"/>
                <a:buChar char=""/>
                <a:defRPr sz="2400">
                  <a:solidFill>
                    <a:srgbClr val="262626"/>
                  </a:solidFill>
                  <a:latin typeface="Book Antiqua" panose="02040602050305030304" pitchFamily="18" charset="0"/>
                </a:defRPr>
              </a:lvl1pPr>
              <a:lvl2pPr marL="742950" indent="-285750" eaLnBrk="0" hangingPunct="0">
                <a:spcBef>
                  <a:spcPct val="20000"/>
                </a:spcBef>
                <a:buClr>
                  <a:schemeClr val="accent1"/>
                </a:buClr>
                <a:buFont typeface="Wingdings" panose="05000000000000000000" pitchFamily="2" charset="2"/>
                <a:buChar char=""/>
                <a:defRPr sz="2200">
                  <a:solidFill>
                    <a:srgbClr val="262626"/>
                  </a:solidFill>
                  <a:latin typeface="Book Antiqua" panose="02040602050305030304" pitchFamily="18" charset="0"/>
                </a:defRPr>
              </a:lvl2pPr>
              <a:lvl3pPr marL="1143000" indent="-228600" eaLnBrk="0" hangingPunct="0">
                <a:spcBef>
                  <a:spcPct val="20000"/>
                </a:spcBef>
                <a:buClr>
                  <a:schemeClr val="accent1"/>
                </a:buClr>
                <a:buFont typeface="Wingdings" panose="05000000000000000000" pitchFamily="2" charset="2"/>
                <a:buChar char=""/>
                <a:defRPr sz="2000">
                  <a:solidFill>
                    <a:srgbClr val="262626"/>
                  </a:solidFill>
                  <a:latin typeface="Book Antiqua" panose="02040602050305030304" pitchFamily="18" charset="0"/>
                </a:defRPr>
              </a:lvl3pPr>
              <a:lvl4pPr marL="1600200" indent="-228600" eaLnBrk="0" hangingPunct="0">
                <a:spcBef>
                  <a:spcPct val="20000"/>
                </a:spcBef>
                <a:buClr>
                  <a:schemeClr val="accent1"/>
                </a:buClr>
                <a:buFont typeface="Wingdings" panose="05000000000000000000" pitchFamily="2" charset="2"/>
                <a:buChar char=""/>
                <a:defRPr>
                  <a:solidFill>
                    <a:srgbClr val="262626"/>
                  </a:solidFill>
                  <a:latin typeface="Book Antiqua" panose="02040602050305030304" pitchFamily="18" charset="0"/>
                </a:defRPr>
              </a:lvl4pPr>
              <a:lvl5pPr marL="2057400" indent="-228600" eaLnBrk="0" hangingPunct="0">
                <a:spcBef>
                  <a:spcPct val="20000"/>
                </a:spcBef>
                <a:buClr>
                  <a:schemeClr val="accent1"/>
                </a:buClr>
                <a:buFont typeface="Wingdings" panose="05000000000000000000" pitchFamily="2" charset="2"/>
                <a:buChar char=""/>
                <a:defRPr sz="1600">
                  <a:solidFill>
                    <a:srgbClr val="262626"/>
                  </a:solidFill>
                  <a:latin typeface="Book Antiqua" panose="02040602050305030304" pitchFamily="18"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9pPr>
            </a:lstStyle>
            <a:p>
              <a:pPr eaLnBrk="1" hangingPunct="1">
                <a:spcBef>
                  <a:spcPct val="50000"/>
                </a:spcBef>
                <a:buClrTx/>
                <a:buFontTx/>
                <a:buNone/>
              </a:pPr>
              <a:r>
                <a:rPr lang="tr-TR" altLang="tr-TR" sz="1800">
                  <a:solidFill>
                    <a:schemeClr val="tx1"/>
                  </a:solidFill>
                  <a:latin typeface="Arial" panose="020B0604020202020204" pitchFamily="34" charset="0"/>
                </a:rPr>
                <a:t>6</a:t>
              </a:r>
              <a:endParaRPr lang="en-US" altLang="tr-TR" sz="1800">
                <a:solidFill>
                  <a:schemeClr val="tx1"/>
                </a:solidFill>
                <a:latin typeface="Arial" panose="020B0604020202020204" pitchFamily="34" charset="0"/>
              </a:endParaRPr>
            </a:p>
          </p:txBody>
        </p:sp>
      </p:grpSp>
      <p:sp>
        <p:nvSpPr>
          <p:cNvPr id="28" name="Oval 12">
            <a:extLst>
              <a:ext uri="{FF2B5EF4-FFF2-40B4-BE49-F238E27FC236}">
                <a16:creationId xmlns:a16="http://schemas.microsoft.com/office/drawing/2014/main" id="{BD1B6F62-8348-4EED-990C-AFBB959A441E}"/>
              </a:ext>
            </a:extLst>
          </p:cNvPr>
          <p:cNvSpPr>
            <a:spLocks noChangeArrowheads="1"/>
          </p:cNvSpPr>
          <p:nvPr/>
        </p:nvSpPr>
        <p:spPr bwMode="auto">
          <a:xfrm>
            <a:off x="2814497" y="3055387"/>
            <a:ext cx="3455987" cy="19446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anose="05000000000000000000" pitchFamily="2" charset="2"/>
              <a:buChar char=""/>
              <a:defRPr sz="2400">
                <a:solidFill>
                  <a:srgbClr val="262626"/>
                </a:solidFill>
                <a:latin typeface="Book Antiqua" panose="02040602050305030304" pitchFamily="18" charset="0"/>
              </a:defRPr>
            </a:lvl1pPr>
            <a:lvl2pPr marL="742950" indent="-285750" eaLnBrk="0" hangingPunct="0">
              <a:spcBef>
                <a:spcPct val="20000"/>
              </a:spcBef>
              <a:buClr>
                <a:schemeClr val="accent1"/>
              </a:buClr>
              <a:buFont typeface="Wingdings" panose="05000000000000000000" pitchFamily="2" charset="2"/>
              <a:buChar char=""/>
              <a:defRPr sz="2200">
                <a:solidFill>
                  <a:srgbClr val="262626"/>
                </a:solidFill>
                <a:latin typeface="Book Antiqua" panose="02040602050305030304" pitchFamily="18" charset="0"/>
              </a:defRPr>
            </a:lvl2pPr>
            <a:lvl3pPr marL="1143000" indent="-228600" eaLnBrk="0" hangingPunct="0">
              <a:spcBef>
                <a:spcPct val="20000"/>
              </a:spcBef>
              <a:buClr>
                <a:schemeClr val="accent1"/>
              </a:buClr>
              <a:buFont typeface="Wingdings" panose="05000000000000000000" pitchFamily="2" charset="2"/>
              <a:buChar char=""/>
              <a:defRPr sz="2000">
                <a:solidFill>
                  <a:srgbClr val="262626"/>
                </a:solidFill>
                <a:latin typeface="Book Antiqua" panose="02040602050305030304" pitchFamily="18" charset="0"/>
              </a:defRPr>
            </a:lvl3pPr>
            <a:lvl4pPr marL="1600200" indent="-228600" eaLnBrk="0" hangingPunct="0">
              <a:spcBef>
                <a:spcPct val="20000"/>
              </a:spcBef>
              <a:buClr>
                <a:schemeClr val="accent1"/>
              </a:buClr>
              <a:buFont typeface="Wingdings" panose="05000000000000000000" pitchFamily="2" charset="2"/>
              <a:buChar char=""/>
              <a:defRPr>
                <a:solidFill>
                  <a:srgbClr val="262626"/>
                </a:solidFill>
                <a:latin typeface="Book Antiqua" panose="02040602050305030304" pitchFamily="18" charset="0"/>
              </a:defRPr>
            </a:lvl4pPr>
            <a:lvl5pPr marL="2057400" indent="-228600" eaLnBrk="0" hangingPunct="0">
              <a:spcBef>
                <a:spcPct val="20000"/>
              </a:spcBef>
              <a:buClr>
                <a:schemeClr val="accent1"/>
              </a:buClr>
              <a:buFont typeface="Wingdings" panose="05000000000000000000" pitchFamily="2" charset="2"/>
              <a:buChar char=""/>
              <a:defRPr sz="1600">
                <a:solidFill>
                  <a:srgbClr val="262626"/>
                </a:solidFill>
                <a:latin typeface="Book Antiqua" panose="02040602050305030304" pitchFamily="18"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9pPr>
          </a:lstStyle>
          <a:p>
            <a:pPr eaLnBrk="1" hangingPunct="1">
              <a:spcBef>
                <a:spcPct val="0"/>
              </a:spcBef>
              <a:buClrTx/>
              <a:buFontTx/>
              <a:buNone/>
            </a:pPr>
            <a:endParaRPr lang="tr-TR" altLang="tr-TR" sz="1800">
              <a:solidFill>
                <a:schemeClr val="tx1"/>
              </a:solidFill>
              <a:latin typeface="Arial" panose="020B0604020202020204" pitchFamily="34" charset="0"/>
            </a:endParaRPr>
          </a:p>
        </p:txBody>
      </p:sp>
      <p:sp>
        <p:nvSpPr>
          <p:cNvPr id="29" name="Oval 13">
            <a:extLst>
              <a:ext uri="{FF2B5EF4-FFF2-40B4-BE49-F238E27FC236}">
                <a16:creationId xmlns:a16="http://schemas.microsoft.com/office/drawing/2014/main" id="{6B70101E-F126-4AFE-A502-127AE6BCF693}"/>
              </a:ext>
            </a:extLst>
          </p:cNvPr>
          <p:cNvSpPr>
            <a:spLocks noChangeArrowheads="1"/>
          </p:cNvSpPr>
          <p:nvPr/>
        </p:nvSpPr>
        <p:spPr bwMode="auto">
          <a:xfrm>
            <a:off x="6559409" y="2191787"/>
            <a:ext cx="1800225" cy="19446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anose="05000000000000000000" pitchFamily="2" charset="2"/>
              <a:buChar char=""/>
              <a:defRPr sz="2400">
                <a:solidFill>
                  <a:srgbClr val="262626"/>
                </a:solidFill>
                <a:latin typeface="Book Antiqua" panose="02040602050305030304" pitchFamily="18" charset="0"/>
              </a:defRPr>
            </a:lvl1pPr>
            <a:lvl2pPr marL="742950" indent="-285750" eaLnBrk="0" hangingPunct="0">
              <a:spcBef>
                <a:spcPct val="20000"/>
              </a:spcBef>
              <a:buClr>
                <a:schemeClr val="accent1"/>
              </a:buClr>
              <a:buFont typeface="Wingdings" panose="05000000000000000000" pitchFamily="2" charset="2"/>
              <a:buChar char=""/>
              <a:defRPr sz="2200">
                <a:solidFill>
                  <a:srgbClr val="262626"/>
                </a:solidFill>
                <a:latin typeface="Book Antiqua" panose="02040602050305030304" pitchFamily="18" charset="0"/>
              </a:defRPr>
            </a:lvl2pPr>
            <a:lvl3pPr marL="1143000" indent="-228600" eaLnBrk="0" hangingPunct="0">
              <a:spcBef>
                <a:spcPct val="20000"/>
              </a:spcBef>
              <a:buClr>
                <a:schemeClr val="accent1"/>
              </a:buClr>
              <a:buFont typeface="Wingdings" panose="05000000000000000000" pitchFamily="2" charset="2"/>
              <a:buChar char=""/>
              <a:defRPr sz="2000">
                <a:solidFill>
                  <a:srgbClr val="262626"/>
                </a:solidFill>
                <a:latin typeface="Book Antiqua" panose="02040602050305030304" pitchFamily="18" charset="0"/>
              </a:defRPr>
            </a:lvl3pPr>
            <a:lvl4pPr marL="1600200" indent="-228600" eaLnBrk="0" hangingPunct="0">
              <a:spcBef>
                <a:spcPct val="20000"/>
              </a:spcBef>
              <a:buClr>
                <a:schemeClr val="accent1"/>
              </a:buClr>
              <a:buFont typeface="Wingdings" panose="05000000000000000000" pitchFamily="2" charset="2"/>
              <a:buChar char=""/>
              <a:defRPr>
                <a:solidFill>
                  <a:srgbClr val="262626"/>
                </a:solidFill>
                <a:latin typeface="Book Antiqua" panose="02040602050305030304" pitchFamily="18" charset="0"/>
              </a:defRPr>
            </a:lvl4pPr>
            <a:lvl5pPr marL="2057400" indent="-228600" eaLnBrk="0" hangingPunct="0">
              <a:spcBef>
                <a:spcPct val="20000"/>
              </a:spcBef>
              <a:buClr>
                <a:schemeClr val="accent1"/>
              </a:buClr>
              <a:buFont typeface="Wingdings" panose="05000000000000000000" pitchFamily="2" charset="2"/>
              <a:buChar char=""/>
              <a:defRPr sz="1600">
                <a:solidFill>
                  <a:srgbClr val="262626"/>
                </a:solidFill>
                <a:latin typeface="Book Antiqua" panose="02040602050305030304" pitchFamily="18"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9pPr>
          </a:lstStyle>
          <a:p>
            <a:pPr eaLnBrk="1" hangingPunct="1">
              <a:spcBef>
                <a:spcPct val="0"/>
              </a:spcBef>
              <a:buClrTx/>
              <a:buFontTx/>
              <a:buNone/>
            </a:pPr>
            <a:endParaRPr lang="tr-TR" altLang="tr-TR" sz="1800">
              <a:solidFill>
                <a:schemeClr val="tx1"/>
              </a:solidFill>
              <a:latin typeface="Arial" panose="020B0604020202020204" pitchFamily="34" charset="0"/>
            </a:endParaRPr>
          </a:p>
        </p:txBody>
      </p:sp>
      <p:sp>
        <p:nvSpPr>
          <p:cNvPr id="30" name="Oval 14">
            <a:extLst>
              <a:ext uri="{FF2B5EF4-FFF2-40B4-BE49-F238E27FC236}">
                <a16:creationId xmlns:a16="http://schemas.microsoft.com/office/drawing/2014/main" id="{9D025D4E-B5DE-48FF-9DA0-4A3FBC5CB7A6}"/>
              </a:ext>
            </a:extLst>
          </p:cNvPr>
          <p:cNvSpPr>
            <a:spLocks noChangeArrowheads="1"/>
          </p:cNvSpPr>
          <p:nvPr/>
        </p:nvSpPr>
        <p:spPr bwMode="auto">
          <a:xfrm>
            <a:off x="4600434" y="3934862"/>
            <a:ext cx="144463" cy="14446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anose="05000000000000000000" pitchFamily="2" charset="2"/>
              <a:buChar char=""/>
              <a:defRPr sz="2400">
                <a:solidFill>
                  <a:srgbClr val="262626"/>
                </a:solidFill>
                <a:latin typeface="Book Antiqua" panose="02040602050305030304" pitchFamily="18" charset="0"/>
              </a:defRPr>
            </a:lvl1pPr>
            <a:lvl2pPr marL="742950" indent="-285750" eaLnBrk="0" hangingPunct="0">
              <a:spcBef>
                <a:spcPct val="20000"/>
              </a:spcBef>
              <a:buClr>
                <a:schemeClr val="accent1"/>
              </a:buClr>
              <a:buFont typeface="Wingdings" panose="05000000000000000000" pitchFamily="2" charset="2"/>
              <a:buChar char=""/>
              <a:defRPr sz="2200">
                <a:solidFill>
                  <a:srgbClr val="262626"/>
                </a:solidFill>
                <a:latin typeface="Book Antiqua" panose="02040602050305030304" pitchFamily="18" charset="0"/>
              </a:defRPr>
            </a:lvl2pPr>
            <a:lvl3pPr marL="1143000" indent="-228600" eaLnBrk="0" hangingPunct="0">
              <a:spcBef>
                <a:spcPct val="20000"/>
              </a:spcBef>
              <a:buClr>
                <a:schemeClr val="accent1"/>
              </a:buClr>
              <a:buFont typeface="Wingdings" panose="05000000000000000000" pitchFamily="2" charset="2"/>
              <a:buChar char=""/>
              <a:defRPr sz="2000">
                <a:solidFill>
                  <a:srgbClr val="262626"/>
                </a:solidFill>
                <a:latin typeface="Book Antiqua" panose="02040602050305030304" pitchFamily="18" charset="0"/>
              </a:defRPr>
            </a:lvl3pPr>
            <a:lvl4pPr marL="1600200" indent="-228600" eaLnBrk="0" hangingPunct="0">
              <a:spcBef>
                <a:spcPct val="20000"/>
              </a:spcBef>
              <a:buClr>
                <a:schemeClr val="accent1"/>
              </a:buClr>
              <a:buFont typeface="Wingdings" panose="05000000000000000000" pitchFamily="2" charset="2"/>
              <a:buChar char=""/>
              <a:defRPr>
                <a:solidFill>
                  <a:srgbClr val="262626"/>
                </a:solidFill>
                <a:latin typeface="Book Antiqua" panose="02040602050305030304" pitchFamily="18" charset="0"/>
              </a:defRPr>
            </a:lvl4pPr>
            <a:lvl5pPr marL="2057400" indent="-228600" eaLnBrk="0" hangingPunct="0">
              <a:spcBef>
                <a:spcPct val="20000"/>
              </a:spcBef>
              <a:buClr>
                <a:schemeClr val="accent1"/>
              </a:buClr>
              <a:buFont typeface="Wingdings" panose="05000000000000000000" pitchFamily="2" charset="2"/>
              <a:buChar char=""/>
              <a:defRPr sz="1600">
                <a:solidFill>
                  <a:srgbClr val="262626"/>
                </a:solidFill>
                <a:latin typeface="Book Antiqua" panose="02040602050305030304" pitchFamily="18"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9pPr>
          </a:lstStyle>
          <a:p>
            <a:pPr eaLnBrk="1" hangingPunct="1">
              <a:spcBef>
                <a:spcPct val="0"/>
              </a:spcBef>
              <a:buClrTx/>
              <a:buFontTx/>
              <a:buNone/>
            </a:pPr>
            <a:endParaRPr lang="tr-TR" altLang="tr-TR" sz="1800">
              <a:solidFill>
                <a:schemeClr val="tx1"/>
              </a:solidFill>
              <a:latin typeface="Arial" panose="020B0604020202020204" pitchFamily="34" charset="0"/>
            </a:endParaRPr>
          </a:p>
        </p:txBody>
      </p:sp>
      <p:sp>
        <p:nvSpPr>
          <p:cNvPr id="31" name="Oval 15">
            <a:extLst>
              <a:ext uri="{FF2B5EF4-FFF2-40B4-BE49-F238E27FC236}">
                <a16:creationId xmlns:a16="http://schemas.microsoft.com/office/drawing/2014/main" id="{0E3CF5D8-2CC5-46E3-9BD1-3BE171223FA3}"/>
              </a:ext>
            </a:extLst>
          </p:cNvPr>
          <p:cNvSpPr>
            <a:spLocks noChangeArrowheads="1"/>
          </p:cNvSpPr>
          <p:nvPr/>
        </p:nvSpPr>
        <p:spPr bwMode="auto">
          <a:xfrm>
            <a:off x="7726222" y="2782337"/>
            <a:ext cx="144462" cy="14446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anose="05000000000000000000" pitchFamily="2" charset="2"/>
              <a:buChar char=""/>
              <a:defRPr sz="2400">
                <a:solidFill>
                  <a:srgbClr val="262626"/>
                </a:solidFill>
                <a:latin typeface="Book Antiqua" panose="02040602050305030304" pitchFamily="18" charset="0"/>
              </a:defRPr>
            </a:lvl1pPr>
            <a:lvl2pPr marL="742950" indent="-285750" eaLnBrk="0" hangingPunct="0">
              <a:spcBef>
                <a:spcPct val="20000"/>
              </a:spcBef>
              <a:buClr>
                <a:schemeClr val="accent1"/>
              </a:buClr>
              <a:buFont typeface="Wingdings" panose="05000000000000000000" pitchFamily="2" charset="2"/>
              <a:buChar char=""/>
              <a:defRPr sz="2200">
                <a:solidFill>
                  <a:srgbClr val="262626"/>
                </a:solidFill>
                <a:latin typeface="Book Antiqua" panose="02040602050305030304" pitchFamily="18" charset="0"/>
              </a:defRPr>
            </a:lvl2pPr>
            <a:lvl3pPr marL="1143000" indent="-228600" eaLnBrk="0" hangingPunct="0">
              <a:spcBef>
                <a:spcPct val="20000"/>
              </a:spcBef>
              <a:buClr>
                <a:schemeClr val="accent1"/>
              </a:buClr>
              <a:buFont typeface="Wingdings" panose="05000000000000000000" pitchFamily="2" charset="2"/>
              <a:buChar char=""/>
              <a:defRPr sz="2000">
                <a:solidFill>
                  <a:srgbClr val="262626"/>
                </a:solidFill>
                <a:latin typeface="Book Antiqua" panose="02040602050305030304" pitchFamily="18" charset="0"/>
              </a:defRPr>
            </a:lvl3pPr>
            <a:lvl4pPr marL="1600200" indent="-228600" eaLnBrk="0" hangingPunct="0">
              <a:spcBef>
                <a:spcPct val="20000"/>
              </a:spcBef>
              <a:buClr>
                <a:schemeClr val="accent1"/>
              </a:buClr>
              <a:buFont typeface="Wingdings" panose="05000000000000000000" pitchFamily="2" charset="2"/>
              <a:buChar char=""/>
              <a:defRPr>
                <a:solidFill>
                  <a:srgbClr val="262626"/>
                </a:solidFill>
                <a:latin typeface="Book Antiqua" panose="02040602050305030304" pitchFamily="18" charset="0"/>
              </a:defRPr>
            </a:lvl4pPr>
            <a:lvl5pPr marL="2057400" indent="-228600" eaLnBrk="0" hangingPunct="0">
              <a:spcBef>
                <a:spcPct val="20000"/>
              </a:spcBef>
              <a:buClr>
                <a:schemeClr val="accent1"/>
              </a:buClr>
              <a:buFont typeface="Wingdings" panose="05000000000000000000" pitchFamily="2" charset="2"/>
              <a:buChar char=""/>
              <a:defRPr sz="1600">
                <a:solidFill>
                  <a:srgbClr val="262626"/>
                </a:solidFill>
                <a:latin typeface="Book Antiqua" panose="02040602050305030304" pitchFamily="18"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rgbClr val="262626"/>
                </a:solidFill>
                <a:latin typeface="Book Antiqua" panose="02040602050305030304" pitchFamily="18" charset="0"/>
              </a:defRPr>
            </a:lvl9pPr>
          </a:lstStyle>
          <a:p>
            <a:pPr eaLnBrk="1" hangingPunct="1">
              <a:spcBef>
                <a:spcPct val="0"/>
              </a:spcBef>
              <a:buClrTx/>
              <a:buFontTx/>
              <a:buNone/>
            </a:pPr>
            <a:endParaRPr lang="tr-TR" altLang="tr-TR" sz="1800">
              <a:solidFill>
                <a:schemeClr val="tx1"/>
              </a:solidFill>
              <a:latin typeface="Arial" panose="020B0604020202020204" pitchFamily="34" charset="0"/>
            </a:endParaRPr>
          </a:p>
        </p:txBody>
      </p:sp>
    </p:spTree>
    <p:extLst>
      <p:ext uri="{BB962C8B-B14F-4D97-AF65-F5344CB8AC3E}">
        <p14:creationId xmlns:p14="http://schemas.microsoft.com/office/powerpoint/2010/main" val="3821492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194E67-EA7C-42D5-98CA-8C47B6778C47}"/>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37107F8C-D96E-4D13-938C-46E16C173C53}"/>
              </a:ext>
            </a:extLst>
          </p:cNvPr>
          <p:cNvSpPr>
            <a:spLocks noGrp="1"/>
          </p:cNvSpPr>
          <p:nvPr>
            <p:ph idx="1"/>
          </p:nvPr>
        </p:nvSpPr>
        <p:spPr/>
        <p:txBody>
          <a:bodyPr/>
          <a:lstStyle/>
          <a:p>
            <a:pPr marL="152400" indent="0">
              <a:buNone/>
            </a:pPr>
            <a:r>
              <a:rPr lang="tr-TR" sz="1600" u="sng" dirty="0">
                <a:hlinkClick r:id="rId2"/>
              </a:rPr>
              <a:t>«https://</a:t>
            </a:r>
            <a:r>
              <a:rPr lang="tr-TR" sz="1600" dirty="0">
                <a:hlinkClick r:id="rId2"/>
              </a:rPr>
              <a:t>www.bilgiinegi</a:t>
            </a:r>
            <a:r>
              <a:rPr lang="tr-TR" sz="1600" u="sng" dirty="0">
                <a:hlinkClick r:id="rId2"/>
              </a:rPr>
              <a:t>.com/kumeleme-clustering-analizi-nedir.htm</a:t>
            </a:r>
            <a:r>
              <a:rPr lang="tr-TR" sz="1600" u="sng" dirty="0"/>
              <a:t> 01.04.2020»</a:t>
            </a:r>
          </a:p>
          <a:p>
            <a:pPr marL="152400" indent="0">
              <a:buNone/>
            </a:pPr>
            <a:endParaRPr lang="tr-TR" sz="1600" u="sng" dirty="0"/>
          </a:p>
          <a:p>
            <a:pPr marL="152400" indent="0">
              <a:buNone/>
            </a:pPr>
            <a:r>
              <a:rPr lang="tr-TR" sz="1600" u="sng" dirty="0">
                <a:hlinkClick r:id="rId2"/>
              </a:rPr>
              <a:t>«</a:t>
            </a:r>
            <a:r>
              <a:rPr lang="tr-TR" sz="1600" u="sng" dirty="0">
                <a:hlinkClick r:id="rId3"/>
              </a:rPr>
              <a:t>https://www.mygreatlearning.com/blog/clustering-algorithms-in-machine-learning/</a:t>
            </a:r>
            <a:r>
              <a:rPr lang="tr-TR" sz="1600" u="sng" dirty="0"/>
              <a:t>  01.04.2020»</a:t>
            </a:r>
          </a:p>
          <a:p>
            <a:pPr marL="152400" indent="0">
              <a:buNone/>
            </a:pPr>
            <a:endParaRPr lang="tr-TR" sz="1600" u="sng" dirty="0"/>
          </a:p>
          <a:p>
            <a:pPr marL="152400" indent="0">
              <a:buNone/>
            </a:pPr>
            <a:r>
              <a:rPr lang="tr-TR" sz="1600" u="sng" dirty="0">
                <a:hlinkClick r:id="rId2"/>
              </a:rPr>
              <a:t>«</a:t>
            </a:r>
            <a:r>
              <a:rPr lang="tr-TR" sz="1600" u="sng" dirty="0"/>
              <a:t>https://www.mygreatlearning.com/blog/clustering-algorithms-in-machine-learning/  01.04.2020»</a:t>
            </a:r>
          </a:p>
          <a:p>
            <a:pPr marL="152400" indent="0">
              <a:buNone/>
            </a:pPr>
            <a:endParaRPr lang="tr-TR" sz="1600" u="sng" dirty="0"/>
          </a:p>
          <a:p>
            <a:pPr marL="152400" indent="0">
              <a:buNone/>
            </a:pPr>
            <a:r>
              <a:rPr lang="tr-TR" sz="1600" u="sng" dirty="0">
                <a:hlinkClick r:id="rId2"/>
              </a:rPr>
              <a:t>«</a:t>
            </a:r>
            <a:r>
              <a:rPr lang="tr-TR" sz="1600" u="sng" dirty="0"/>
              <a:t>https://scikit-learn.org/stable/modules/clustering.html 01.04.2020»</a:t>
            </a:r>
          </a:p>
          <a:p>
            <a:pPr marL="152400" indent="0">
              <a:buNone/>
            </a:pPr>
            <a:endParaRPr lang="tr-TR" sz="1600" u="sng" dirty="0"/>
          </a:p>
          <a:p>
            <a:pPr marL="152400" indent="0">
              <a:buNone/>
            </a:pPr>
            <a:r>
              <a:rPr lang="tr-TR" sz="1600" u="sng" dirty="0">
                <a:hlinkClick r:id="rId2"/>
              </a:rPr>
              <a:t>«https://www.geeksforgeeks.org/clustering-in-machine-learning/ .htm</a:t>
            </a:r>
            <a:r>
              <a:rPr lang="tr-TR" sz="1600" u="sng" dirty="0"/>
              <a:t> 01.04.2020»</a:t>
            </a:r>
          </a:p>
          <a:p>
            <a:pPr marL="152400" indent="0">
              <a:buNone/>
            </a:pPr>
            <a:endParaRPr lang="tr-TR" sz="1600" u="sng" dirty="0"/>
          </a:p>
          <a:p>
            <a:pPr marL="152400" indent="0">
              <a:buNone/>
            </a:pPr>
            <a:r>
              <a:rPr lang="tr-TR" sz="1600" u="sng" dirty="0">
                <a:hlinkClick r:id="rId2"/>
              </a:rPr>
              <a:t>«</a:t>
            </a:r>
            <a:r>
              <a:rPr lang="tr-TR" sz="1600" u="sng" dirty="0"/>
              <a:t>https://dergipark.org.tr/tr/download/article-file/193944 01.04.2020»</a:t>
            </a:r>
          </a:p>
          <a:p>
            <a:pPr marL="152400" indent="0">
              <a:buNone/>
            </a:pPr>
            <a:endParaRPr lang="tr-TR" sz="1600" u="sng" dirty="0"/>
          </a:p>
          <a:p>
            <a:pPr marL="152400" indent="0">
              <a:buNone/>
            </a:pPr>
            <a:r>
              <a:rPr lang="tr-TR" sz="1600" u="sng" dirty="0">
                <a:hlinkClick r:id="rId2"/>
              </a:rPr>
              <a:t>«</a:t>
            </a:r>
            <a:r>
              <a:rPr lang="tr-TR" sz="1600" u="sng" dirty="0"/>
              <a:t>https://towardsdatascience.com/the-5-clustering-algorithms-data-scientists-need-to-know-a36d136ef68 01.04.2020»</a:t>
            </a:r>
          </a:p>
          <a:p>
            <a:pPr marL="152400" indent="0">
              <a:buNone/>
            </a:pPr>
            <a:endParaRPr lang="tr-TR" sz="1600" u="sng" dirty="0"/>
          </a:p>
          <a:p>
            <a:pPr marL="152400" indent="0">
              <a:buNone/>
            </a:pPr>
            <a:r>
              <a:rPr lang="tr-TR" sz="1600" u="sng" dirty="0">
                <a:hlinkClick r:id="rId2"/>
              </a:rPr>
              <a:t>«</a:t>
            </a:r>
            <a:r>
              <a:rPr lang="tr-TR" sz="1600" u="sng" dirty="0"/>
              <a:t>https://www.academia.edu/9860553/Veri_Madencili%C4%9Fi_-_K%C3%BCmeleme_ve_K%C3%BCmeleme_Y%C3%B6ntemleri 01.04.2020»</a:t>
            </a:r>
          </a:p>
          <a:p>
            <a:pPr marL="152400" indent="0">
              <a:buNone/>
            </a:pPr>
            <a:endParaRPr lang="tr-TR" sz="1600" u="sng" dirty="0"/>
          </a:p>
          <a:p>
            <a:pPr marL="152400" indent="0">
              <a:buNone/>
            </a:pPr>
            <a:endParaRPr lang="tr-TR" sz="1600" u="sng" dirty="0"/>
          </a:p>
          <a:p>
            <a:pPr marL="152400" indent="0">
              <a:buNone/>
            </a:pPr>
            <a:endParaRPr lang="tr-TR" u="sng" dirty="0"/>
          </a:p>
        </p:txBody>
      </p:sp>
    </p:spTree>
    <p:extLst>
      <p:ext uri="{BB962C8B-B14F-4D97-AF65-F5344CB8AC3E}">
        <p14:creationId xmlns:p14="http://schemas.microsoft.com/office/powerpoint/2010/main" val="2538610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9ED1-2FA1-4F09-B4DD-9F1C248F74E2}"/>
              </a:ext>
            </a:extLst>
          </p:cNvPr>
          <p:cNvSpPr>
            <a:spLocks noGrp="1"/>
          </p:cNvSpPr>
          <p:nvPr>
            <p:ph type="title"/>
          </p:nvPr>
        </p:nvSpPr>
        <p:spPr>
          <a:xfrm>
            <a:off x="415600" y="1946787"/>
            <a:ext cx="11360800" cy="3554360"/>
          </a:xfrm>
        </p:spPr>
        <p:txBody>
          <a:bodyPr/>
          <a:lstStyle/>
          <a:p>
            <a:pPr algn="ctr"/>
            <a:r>
              <a:rPr lang="tr-TR" dirty="0"/>
              <a:t>Dinlediğiniz için teşekkür ederiz </a:t>
            </a:r>
            <a:r>
              <a:rPr lang="tr-TR" dirty="0">
                <a:sym typeface="Wingdings" panose="05000000000000000000" pitchFamily="2" charset="2"/>
              </a:rPr>
              <a:t></a:t>
            </a:r>
            <a:br>
              <a:rPr lang="tr-TR" dirty="0"/>
            </a:br>
            <a:br>
              <a:rPr lang="tr-TR" dirty="0"/>
            </a:br>
            <a:r>
              <a:rPr lang="tr-TR" dirty="0" err="1"/>
              <a:t>Nisanur</a:t>
            </a:r>
            <a:r>
              <a:rPr lang="tr-TR" dirty="0"/>
              <a:t> Karatepe</a:t>
            </a:r>
            <a:br>
              <a:rPr lang="tr-TR" dirty="0"/>
            </a:br>
            <a:r>
              <a:rPr lang="tr-TR" dirty="0"/>
              <a:t>Nermin Kaya</a:t>
            </a:r>
            <a:br>
              <a:rPr lang="tr-TR" dirty="0"/>
            </a:br>
            <a:r>
              <a:rPr lang="tr-TR" dirty="0"/>
              <a:t>Mücahit Aktürk</a:t>
            </a:r>
            <a:br>
              <a:rPr lang="tr-TR" dirty="0"/>
            </a:br>
            <a:endParaRPr lang="tr-TR" dirty="0"/>
          </a:p>
        </p:txBody>
      </p:sp>
    </p:spTree>
    <p:extLst>
      <p:ext uri="{BB962C8B-B14F-4D97-AF65-F5344CB8AC3E}">
        <p14:creationId xmlns:p14="http://schemas.microsoft.com/office/powerpoint/2010/main" val="311471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b="1" dirty="0" err="1"/>
              <a:t>Supervised</a:t>
            </a:r>
            <a:r>
              <a:rPr lang="tr-TR" b="1" dirty="0"/>
              <a:t> Learning</a:t>
            </a:r>
            <a:endParaRPr lang="tr-TR" dirty="0"/>
          </a:p>
        </p:txBody>
      </p:sp>
      <p:sp>
        <p:nvSpPr>
          <p:cNvPr id="3" name="İçerik Yer Tutucusu 2"/>
          <p:cNvSpPr>
            <a:spLocks noGrp="1"/>
          </p:cNvSpPr>
          <p:nvPr>
            <p:ph idx="1"/>
          </p:nvPr>
        </p:nvSpPr>
        <p:spPr/>
        <p:txBody>
          <a:bodyPr rtlCol="0"/>
          <a:lstStyle/>
          <a:p>
            <a:pPr marL="109728" indent="0">
              <a:buNone/>
            </a:pPr>
            <a:r>
              <a:rPr lang="tr-TR" sz="2400" dirty="0"/>
              <a:t>Sınıf sayınız belli, Eğitilmiş veriniz var. Yani elinizdeki verilerin hangi girdi değerinde hangi çıktıyı vereceği işaretlemiş iseniz. Bu tarzda eğitilmiş makine öğrenmeye </a:t>
            </a:r>
            <a:r>
              <a:rPr lang="tr-TR" sz="2400" b="1" dirty="0"/>
              <a:t>Gözetimli Öğrenme</a:t>
            </a:r>
            <a:r>
              <a:rPr lang="tr-TR" sz="2400" dirty="0"/>
              <a:t> diyoruz.</a:t>
            </a:r>
          </a:p>
        </p:txBody>
      </p:sp>
      <p:pic>
        <p:nvPicPr>
          <p:cNvPr id="5" name="Picture 4" descr="A picture containing clock&#10;&#10;Description automatically generated">
            <a:extLst>
              <a:ext uri="{FF2B5EF4-FFF2-40B4-BE49-F238E27FC236}">
                <a16:creationId xmlns:a16="http://schemas.microsoft.com/office/drawing/2014/main" id="{5B7BCC53-E844-4621-88AE-796F40673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1548" y="3428999"/>
            <a:ext cx="2352675" cy="2647950"/>
          </a:xfrm>
          <a:prstGeom prst="rect">
            <a:avLst/>
          </a:prstGeom>
        </p:spPr>
      </p:pic>
      <p:sp>
        <p:nvSpPr>
          <p:cNvPr id="6" name="İçerik Yer Tutucusu 2">
            <a:extLst>
              <a:ext uri="{FF2B5EF4-FFF2-40B4-BE49-F238E27FC236}">
                <a16:creationId xmlns:a16="http://schemas.microsoft.com/office/drawing/2014/main" id="{CC3B35B4-47BE-476E-A08F-C077F7DE181B}"/>
              </a:ext>
            </a:extLst>
          </p:cNvPr>
          <p:cNvSpPr txBox="1">
            <a:spLocks/>
          </p:cNvSpPr>
          <p:nvPr/>
        </p:nvSpPr>
        <p:spPr>
          <a:xfrm>
            <a:off x="568000" y="3429000"/>
            <a:ext cx="8133548" cy="2647950"/>
          </a:xfrm>
          <a:prstGeom prst="rect">
            <a:avLst/>
          </a:prstGeom>
          <a:noFill/>
          <a:ln>
            <a:noFill/>
          </a:ln>
        </p:spPr>
        <p:txBody>
          <a:bodyPr spcFirstLastPara="1" wrap="square" lIns="91425" tIns="91425" rIns="91425" bIns="91425" rtlCol="0" anchor="t" anchorCtr="0">
            <a:noAutofit/>
          </a:bodyPr>
          <a:lstStyle>
            <a:defPPr marR="0" lvl="0" algn="l" rtl="0">
              <a:lnSpc>
                <a:spcPct val="100000"/>
              </a:lnSpc>
              <a:spcBef>
                <a:spcPts val="0"/>
              </a:spcBef>
              <a:spcAft>
                <a:spcPts val="0"/>
              </a:spcAft>
            </a:defPPr>
            <a:lvl1pPr marL="457200" marR="0" lvl="0" indent="-304800" algn="l" rtl="0" eaLnBrk="1" hangingPunct="1">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eaLnBrk="1" hangingPunct="1">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eaLnBrk="1" hangingPunct="1">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eaLnBrk="1" hangingPunct="1">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eaLnBrk="1" hangingPunct="1">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eaLnBrk="1" hangingPunct="1">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eaLnBrk="1" hangingPunct="1">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eaLnBrk="1" hangingPunct="1">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eaLnBrk="1" hangingPunct="1">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09728" indent="0">
              <a:buFont typeface="Fira Sans Condensed Light"/>
              <a:buNone/>
            </a:pPr>
            <a:r>
              <a:rPr lang="tr-TR" sz="2400" dirty="0"/>
              <a:t>Mesela verdiğiniz resimlerin insanın yüzü olup olmadığına karar veren bir sistem tasarlamak istiyorsanız ilk önce farklı insan yüzlerini verip bunları yüz şeklinde işaretlerseniz, içerisinde yüz olmayan resimleri de tam tersi yönünde işaretlerseniz.</a:t>
            </a:r>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60439" y="306131"/>
            <a:ext cx="10793361" cy="1325563"/>
          </a:xfrm>
        </p:spPr>
        <p:txBody>
          <a:bodyPr rtlCol="0"/>
          <a:lstStyle/>
          <a:p>
            <a:r>
              <a:rPr lang="tr-TR" b="1" dirty="0" err="1"/>
              <a:t>Unsupervised</a:t>
            </a:r>
            <a:r>
              <a:rPr lang="tr-TR" b="1" dirty="0"/>
              <a:t> Learning</a:t>
            </a:r>
            <a:endParaRPr lang="tr-TR" dirty="0"/>
          </a:p>
        </p:txBody>
      </p:sp>
      <p:sp>
        <p:nvSpPr>
          <p:cNvPr id="3" name="İçerik Yer Tutucusu 2"/>
          <p:cNvSpPr>
            <a:spLocks noGrp="1"/>
          </p:cNvSpPr>
          <p:nvPr>
            <p:ph idx="1"/>
          </p:nvPr>
        </p:nvSpPr>
        <p:spPr>
          <a:xfrm>
            <a:off x="415600" y="1536633"/>
            <a:ext cx="11360800" cy="1575277"/>
          </a:xfrm>
        </p:spPr>
        <p:txBody>
          <a:bodyPr rtlCol="0">
            <a:normAutofit/>
          </a:bodyPr>
          <a:lstStyle/>
          <a:p>
            <a:pPr marL="109728" indent="0">
              <a:buNone/>
            </a:pPr>
            <a:r>
              <a:rPr lang="tr-TR" sz="2400" dirty="0"/>
              <a:t>Burada elinizdeki verilerin özelliklerine göre Clustering (kümeleme) yöntemi ile belli gruplar oluşturan öğrenme şeklidir.</a:t>
            </a:r>
          </a:p>
          <a:p>
            <a:pPr marL="109728" indent="0">
              <a:buNone/>
            </a:pPr>
            <a:endParaRPr lang="tr-TR" sz="2400" dirty="0"/>
          </a:p>
        </p:txBody>
      </p:sp>
      <p:pic>
        <p:nvPicPr>
          <p:cNvPr id="5" name="Picture 4" descr="A screenshot of a cell phone&#10;&#10;Description automatically generated">
            <a:extLst>
              <a:ext uri="{FF2B5EF4-FFF2-40B4-BE49-F238E27FC236}">
                <a16:creationId xmlns:a16="http://schemas.microsoft.com/office/drawing/2014/main" id="{D92FCD8C-B43E-43CD-9961-71C249D341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4458" y="3429000"/>
            <a:ext cx="2590800" cy="2619375"/>
          </a:xfrm>
          <a:prstGeom prst="rect">
            <a:avLst/>
          </a:prstGeom>
        </p:spPr>
      </p:pic>
      <p:sp>
        <p:nvSpPr>
          <p:cNvPr id="6" name="İçerik Yer Tutucusu 2">
            <a:extLst>
              <a:ext uri="{FF2B5EF4-FFF2-40B4-BE49-F238E27FC236}">
                <a16:creationId xmlns:a16="http://schemas.microsoft.com/office/drawing/2014/main" id="{31415914-65EA-4CCD-9C39-9B90D359618F}"/>
              </a:ext>
            </a:extLst>
          </p:cNvPr>
          <p:cNvSpPr txBox="1">
            <a:spLocks/>
          </p:cNvSpPr>
          <p:nvPr/>
        </p:nvSpPr>
        <p:spPr>
          <a:xfrm>
            <a:off x="415600" y="3429000"/>
            <a:ext cx="7498139" cy="3056227"/>
          </a:xfrm>
          <a:prstGeom prst="rect">
            <a:avLst/>
          </a:prstGeom>
          <a:noFill/>
          <a:ln>
            <a:noFill/>
          </a:ln>
        </p:spPr>
        <p:txBody>
          <a:bodyPr spcFirstLastPara="1" wrap="square" lIns="91425" tIns="91425" rIns="91425" bIns="91425" rtlCol="0" anchor="t" anchorCtr="0">
            <a:normAutofit/>
          </a:bodyPr>
          <a:lstStyle>
            <a:defPPr marR="0" lvl="0" algn="l" rtl="0">
              <a:lnSpc>
                <a:spcPct val="100000"/>
              </a:lnSpc>
              <a:spcBef>
                <a:spcPts val="0"/>
              </a:spcBef>
              <a:spcAft>
                <a:spcPts val="0"/>
              </a:spcAft>
            </a:defPPr>
            <a:lvl1pPr marL="457200" marR="0" lvl="0" indent="-304800" algn="l" rtl="0" eaLnBrk="1" hangingPunct="1">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eaLnBrk="1" hangingPunct="1">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eaLnBrk="1" hangingPunct="1">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eaLnBrk="1" hangingPunct="1">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eaLnBrk="1" hangingPunct="1">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eaLnBrk="1" hangingPunct="1">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eaLnBrk="1" hangingPunct="1">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eaLnBrk="1" hangingPunct="1">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eaLnBrk="1" hangingPunct="1">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09728" indent="0">
              <a:buFont typeface="Fira Sans Condensed Light"/>
              <a:buNone/>
            </a:pPr>
            <a:r>
              <a:rPr lang="tr-TR" sz="2400" dirty="0"/>
              <a:t>Bu öğrenme şeklinde bu gruplamanız yüz olup olmadığını bilemezsiniz, fakat örnek bir resim verdiğinizde bunun hangi kümeleme içerisinde olduğunu bularak benzerlerini getirebilir. </a:t>
            </a:r>
          </a:p>
        </p:txBody>
      </p:sp>
    </p:spTree>
    <p:extLst>
      <p:ext uri="{BB962C8B-B14F-4D97-AF65-F5344CB8AC3E}">
        <p14:creationId xmlns:p14="http://schemas.microsoft.com/office/powerpoint/2010/main" val="366651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b="1" dirty="0"/>
              <a:t>K-</a:t>
            </a:r>
            <a:r>
              <a:rPr lang="tr-TR" b="1" dirty="0" err="1"/>
              <a:t>means</a:t>
            </a:r>
            <a:r>
              <a:rPr lang="tr-TR" b="1" dirty="0"/>
              <a:t> Clustering</a:t>
            </a:r>
            <a:endParaRPr lang="tr-TR" dirty="0"/>
          </a:p>
        </p:txBody>
      </p:sp>
      <p:sp>
        <p:nvSpPr>
          <p:cNvPr id="3" name="İçerik Yer Tutucusu 2"/>
          <p:cNvSpPr>
            <a:spLocks noGrp="1"/>
          </p:cNvSpPr>
          <p:nvPr>
            <p:ph idx="1"/>
          </p:nvPr>
        </p:nvSpPr>
        <p:spPr>
          <a:xfrm>
            <a:off x="838200" y="1825625"/>
            <a:ext cx="10515600" cy="3985240"/>
          </a:xfrm>
        </p:spPr>
        <p:txBody>
          <a:bodyPr rtlCol="0">
            <a:normAutofit/>
          </a:bodyPr>
          <a:lstStyle/>
          <a:p>
            <a:pPr marL="109728" indent="0">
              <a:buNone/>
            </a:pPr>
            <a:r>
              <a:rPr lang="tr-TR" sz="2400" dirty="0"/>
              <a:t>k-</a:t>
            </a:r>
            <a:r>
              <a:rPr lang="tr-TR" sz="2400" dirty="0" err="1"/>
              <a:t>means</a:t>
            </a:r>
            <a:r>
              <a:rPr lang="tr-TR" sz="2400" dirty="0"/>
              <a:t> verilen bir veri seti üzerinden belirli sayıda kümeyi (k adet) gruplamak için geliştirilmiş en sade ve basit </a:t>
            </a:r>
            <a:r>
              <a:rPr lang="tr-TR" sz="2400" b="1" dirty="0" err="1"/>
              <a:t>Unsupervised</a:t>
            </a:r>
            <a:r>
              <a:rPr lang="tr-TR" sz="2400" b="1" dirty="0"/>
              <a:t> “Gözetimsiz” </a:t>
            </a:r>
            <a:r>
              <a:rPr lang="tr-TR" sz="2400" dirty="0"/>
              <a:t>makine öğrenme algoritmalarından biridir.</a:t>
            </a:r>
          </a:p>
          <a:p>
            <a:pPr marL="109728" indent="0">
              <a:buNone/>
            </a:pPr>
            <a:r>
              <a:rPr lang="tr-TR" sz="2400" dirty="0"/>
              <a:t> </a:t>
            </a:r>
          </a:p>
          <a:p>
            <a:pPr marL="109728" indent="0">
              <a:buNone/>
            </a:pPr>
            <a:endParaRPr lang="tr-TR" sz="2400" dirty="0"/>
          </a:p>
          <a:p>
            <a:pPr marL="109728" indent="0">
              <a:buNone/>
            </a:pPr>
            <a:r>
              <a:rPr lang="tr-TR" sz="2400" dirty="0"/>
              <a:t>Etiketlenmemiş veri kümelerini sınıflandırmak için basit kuralları var, ilerde inceleyeceğiz.</a:t>
            </a:r>
          </a:p>
          <a:p>
            <a:pPr marL="109728" indent="0">
              <a:buNone/>
            </a:pPr>
            <a:endParaRPr lang="tr-TR" sz="2400" dirty="0"/>
          </a:p>
          <a:p>
            <a:pPr marL="109728" indent="0">
              <a:buNone/>
            </a:pPr>
            <a:endParaRPr lang="tr-TR" sz="2400" dirty="0"/>
          </a:p>
          <a:p>
            <a:pPr marL="109728" indent="0">
              <a:buNone/>
            </a:pPr>
            <a:endParaRPr lang="tr-TR" sz="2400" dirty="0"/>
          </a:p>
          <a:p>
            <a:pPr marL="109728" indent="0">
              <a:buNone/>
            </a:pPr>
            <a:endParaRPr lang="tr-TR" dirty="0"/>
          </a:p>
        </p:txBody>
      </p:sp>
    </p:spTree>
    <p:extLst>
      <p:ext uri="{BB962C8B-B14F-4D97-AF65-F5344CB8AC3E}">
        <p14:creationId xmlns:p14="http://schemas.microsoft.com/office/powerpoint/2010/main" val="97003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15600" y="563871"/>
            <a:ext cx="11360800" cy="763600"/>
          </a:xfrm>
        </p:spPr>
        <p:txBody>
          <a:bodyPr rtlCol="0"/>
          <a:lstStyle/>
          <a:p>
            <a:r>
              <a:rPr lang="tr-TR" b="1" dirty="0"/>
              <a:t>Clustering «Kümeleme» nedir ?</a:t>
            </a:r>
            <a:endParaRPr lang="tr-TR" dirty="0"/>
          </a:p>
        </p:txBody>
      </p:sp>
      <p:sp>
        <p:nvSpPr>
          <p:cNvPr id="3" name="İçerik Yer Tutucusu 2"/>
          <p:cNvSpPr>
            <a:spLocks noGrp="1"/>
          </p:cNvSpPr>
          <p:nvPr>
            <p:ph idx="1"/>
          </p:nvPr>
        </p:nvSpPr>
        <p:spPr>
          <a:xfrm>
            <a:off x="415599" y="1536633"/>
            <a:ext cx="4495613" cy="5041148"/>
          </a:xfrm>
        </p:spPr>
        <p:txBody>
          <a:bodyPr rtlCol="0">
            <a:normAutofit/>
          </a:bodyPr>
          <a:lstStyle/>
          <a:p>
            <a:pPr marL="109728" indent="0">
              <a:buNone/>
            </a:pPr>
            <a:r>
              <a:rPr lang="tr-TR" sz="2400" dirty="0"/>
              <a:t>Kümeleme analizi  bir veri kümesindeki bilgileri belirli yakınlık kriterlerine göre gruplara ayırma işlemidir. </a:t>
            </a:r>
          </a:p>
          <a:p>
            <a:pPr marL="109728" indent="0">
              <a:buNone/>
            </a:pPr>
            <a:endParaRPr lang="tr-TR" sz="2400" dirty="0"/>
          </a:p>
          <a:p>
            <a:pPr marL="109728" indent="0">
              <a:buNone/>
            </a:pPr>
            <a:r>
              <a:rPr lang="tr-TR" sz="2400" dirty="0"/>
              <a:t>Kümeleme işleminde küme içindeki elemanların benzerliği fazla, kümeler arası benzerlik ise az olmalıdır. Kümeleme işlemi tamamen gelen verinin özelliklerine göre yapılır. </a:t>
            </a:r>
          </a:p>
          <a:p>
            <a:pPr marL="109728" indent="0">
              <a:buNone/>
            </a:pPr>
            <a:endParaRPr lang="tr-TR" dirty="0"/>
          </a:p>
        </p:txBody>
      </p:sp>
      <p:pic>
        <p:nvPicPr>
          <p:cNvPr id="5" name="Picture 4" descr="A picture containing text&#10;&#10;Description automatically generated">
            <a:extLst>
              <a:ext uri="{FF2B5EF4-FFF2-40B4-BE49-F238E27FC236}">
                <a16:creationId xmlns:a16="http://schemas.microsoft.com/office/drawing/2014/main" id="{146B9C81-6A78-4346-807D-1B454D7CE9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2155" y="1356967"/>
            <a:ext cx="6563032" cy="5171669"/>
          </a:xfrm>
          <a:prstGeom prst="rect">
            <a:avLst/>
          </a:prstGeom>
        </p:spPr>
      </p:pic>
    </p:spTree>
    <p:extLst>
      <p:ext uri="{BB962C8B-B14F-4D97-AF65-F5344CB8AC3E}">
        <p14:creationId xmlns:p14="http://schemas.microsoft.com/office/powerpoint/2010/main" val="401211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5D46-4E5E-49FE-BD40-B676B28C4F6D}"/>
              </a:ext>
            </a:extLst>
          </p:cNvPr>
          <p:cNvSpPr>
            <a:spLocks noGrp="1"/>
          </p:cNvSpPr>
          <p:nvPr>
            <p:ph type="title"/>
          </p:nvPr>
        </p:nvSpPr>
        <p:spPr/>
        <p:txBody>
          <a:bodyPr/>
          <a:lstStyle/>
          <a:p>
            <a:endParaRPr lang="tr-TR"/>
          </a:p>
        </p:txBody>
      </p:sp>
      <p:pic>
        <p:nvPicPr>
          <p:cNvPr id="6" name="Content Placeholder 5" descr="A close up of a piece of paper&#10;&#10;Description automatically generated">
            <a:extLst>
              <a:ext uri="{FF2B5EF4-FFF2-40B4-BE49-F238E27FC236}">
                <a16:creationId xmlns:a16="http://schemas.microsoft.com/office/drawing/2014/main" id="{9B7F5DBF-E041-49D1-9E54-8A6DD5B156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858000"/>
          </a:xfrm>
        </p:spPr>
      </p:pic>
    </p:spTree>
    <p:extLst>
      <p:ext uri="{BB962C8B-B14F-4D97-AF65-F5344CB8AC3E}">
        <p14:creationId xmlns:p14="http://schemas.microsoft.com/office/powerpoint/2010/main" val="34340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a:t>Clustering «Kümeleme» analizi</a:t>
            </a:r>
          </a:p>
        </p:txBody>
      </p:sp>
      <p:sp>
        <p:nvSpPr>
          <p:cNvPr id="3" name="İçerik Yer Tutucusu 2"/>
          <p:cNvSpPr>
            <a:spLocks noGrp="1"/>
          </p:cNvSpPr>
          <p:nvPr>
            <p:ph idx="1"/>
          </p:nvPr>
        </p:nvSpPr>
        <p:spPr>
          <a:xfrm>
            <a:off x="415600" y="1536633"/>
            <a:ext cx="10714855" cy="4555200"/>
          </a:xfrm>
        </p:spPr>
        <p:txBody>
          <a:bodyPr rtlCol="0">
            <a:normAutofit/>
          </a:bodyPr>
          <a:lstStyle/>
          <a:p>
            <a:pPr marL="109728" indent="0">
              <a:buNone/>
            </a:pPr>
            <a:r>
              <a:rPr lang="tr-TR" sz="2400" dirty="0"/>
              <a:t>Bireylerin ya da nesnelerin sınıflandırılmasını ayrıntılı bir şekilde açıklamak amacıyla geliştirilmiştir. Bu amaca yönelik olarak, bir örnekte yer alan varlıklar aralarındaki benzerliklere göre gruplara ayrılır, daha sonra bu gruplara dahil edilen bireylerin profili ortaya konur.</a:t>
            </a:r>
          </a:p>
          <a:p>
            <a:pPr marL="109728" indent="0">
              <a:buNone/>
            </a:pPr>
            <a:endParaRPr lang="tr-TR" sz="2400" dirty="0"/>
          </a:p>
          <a:p>
            <a:pPr marL="109728" indent="0">
              <a:buNone/>
            </a:pPr>
            <a:r>
              <a:rPr lang="tr-TR" sz="2400" dirty="0"/>
              <a:t> Bir başka ifade ile </a:t>
            </a:r>
            <a:r>
              <a:rPr lang="tr-TR" sz="2400" b="1" dirty="0"/>
              <a:t>kümelemenin amacı</a:t>
            </a:r>
            <a:r>
              <a:rPr lang="tr-TR" sz="2400" dirty="0"/>
              <a:t>, öncelikle ele alınan örnekte gerçekte var olduğu bilinen, varlıklar (birey ya da nesne) arasındaki benzerliklere dayanan az sayıdaki karşılıklı özel grupları oluşturmak, daha sonra bu gruplara giren varlıkların profilini ortaya koymaktır. Diğer bir hedef ise benzer elemanların gruplandırılmasıyla veri setini küçültmektir.</a:t>
            </a:r>
          </a:p>
        </p:txBody>
      </p:sp>
    </p:spTree>
    <p:extLst>
      <p:ext uri="{BB962C8B-B14F-4D97-AF65-F5344CB8AC3E}">
        <p14:creationId xmlns:p14="http://schemas.microsoft.com/office/powerpoint/2010/main" val="3468363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A85C07EC-7B9F-439F-BA32-0A7A06ED66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574" y="1017638"/>
            <a:ext cx="5588510" cy="5091753"/>
          </a:xfrm>
          <a:prstGeom prst="rect">
            <a:avLst/>
          </a:prstGeom>
        </p:spPr>
      </p:pic>
      <p:sp>
        <p:nvSpPr>
          <p:cNvPr id="4" name="İçerik Yer Tutucusu 2">
            <a:extLst>
              <a:ext uri="{FF2B5EF4-FFF2-40B4-BE49-F238E27FC236}">
                <a16:creationId xmlns:a16="http://schemas.microsoft.com/office/drawing/2014/main" id="{FE2FFBF0-EDA2-46E9-BC57-4AC967C39676}"/>
              </a:ext>
            </a:extLst>
          </p:cNvPr>
          <p:cNvSpPr>
            <a:spLocks noGrp="1"/>
          </p:cNvSpPr>
          <p:nvPr>
            <p:ph idx="1"/>
          </p:nvPr>
        </p:nvSpPr>
        <p:spPr>
          <a:xfrm>
            <a:off x="415601" y="1536633"/>
            <a:ext cx="6096000" cy="4555200"/>
          </a:xfrm>
        </p:spPr>
        <p:txBody>
          <a:bodyPr rtlCol="0">
            <a:normAutofit/>
          </a:bodyPr>
          <a:lstStyle/>
          <a:p>
            <a:r>
              <a:rPr lang="tr-TR" sz="2400" b="1" dirty="0" err="1"/>
              <a:t>Centroid</a:t>
            </a:r>
            <a:r>
              <a:rPr lang="tr-TR" sz="2400" b="1" dirty="0"/>
              <a:t> Modelleri</a:t>
            </a:r>
          </a:p>
          <a:p>
            <a:pPr marL="109728" indent="0">
              <a:buNone/>
            </a:pPr>
            <a:r>
              <a:rPr lang="tr-TR" sz="2400" dirty="0"/>
              <a:t>Veri noktaları arasındaki benzerliğin, kümenin </a:t>
            </a:r>
            <a:r>
              <a:rPr lang="tr-TR" sz="2400" dirty="0" err="1"/>
              <a:t>sentroidine</a:t>
            </a:r>
            <a:r>
              <a:rPr lang="tr-TR" sz="2400" dirty="0"/>
              <a:t> olan yakınlıklarına dayanılarak elde edildiği yinelemeli kümeleme algoritmalarıdır. </a:t>
            </a:r>
          </a:p>
          <a:p>
            <a:pPr marL="109728" indent="0">
              <a:buNone/>
            </a:pPr>
            <a:r>
              <a:rPr lang="tr-TR" sz="2400" b="1" dirty="0" err="1"/>
              <a:t>Centroid</a:t>
            </a:r>
            <a:r>
              <a:rPr lang="tr-TR" sz="2400" b="1" dirty="0"/>
              <a:t> (kümenin merkezi)</a:t>
            </a:r>
            <a:r>
              <a:rPr lang="tr-TR" sz="2400" dirty="0"/>
              <a:t>, veri noktalarının mesafesinin merkezle minimum olmasını sağlayarak oluşturulur. Bu tür kümelenme sorunlarının çözümü genellikle birden fazla denemede tahmin edilmektedir. </a:t>
            </a:r>
          </a:p>
        </p:txBody>
      </p:sp>
      <p:sp>
        <p:nvSpPr>
          <p:cNvPr id="5" name="Başlık 1">
            <a:extLst>
              <a:ext uri="{FF2B5EF4-FFF2-40B4-BE49-F238E27FC236}">
                <a16:creationId xmlns:a16="http://schemas.microsoft.com/office/drawing/2014/main" id="{40BE39C7-63EB-4301-B4E1-E9FAFF9B9B03}"/>
              </a:ext>
            </a:extLst>
          </p:cNvPr>
          <p:cNvSpPr>
            <a:spLocks noGrp="1"/>
          </p:cNvSpPr>
          <p:nvPr>
            <p:ph type="title"/>
          </p:nvPr>
        </p:nvSpPr>
        <p:spPr>
          <a:xfrm>
            <a:off x="415600" y="593367"/>
            <a:ext cx="11360800" cy="763600"/>
          </a:xfrm>
        </p:spPr>
        <p:txBody>
          <a:bodyPr rtlCol="0"/>
          <a:lstStyle/>
          <a:p>
            <a:r>
              <a:rPr lang="tr-TR" dirty="0"/>
              <a:t>K-</a:t>
            </a:r>
            <a:r>
              <a:rPr lang="tr-TR" dirty="0" err="1"/>
              <a:t>means</a:t>
            </a:r>
            <a:r>
              <a:rPr lang="tr-TR" dirty="0"/>
              <a:t> Clustering algoritması </a:t>
            </a:r>
            <a:r>
              <a:rPr lang="tr-TR" dirty="0" err="1"/>
              <a:t>centroid</a:t>
            </a:r>
            <a:r>
              <a:rPr lang="tr-TR" dirty="0"/>
              <a:t> modellerine aittir</a:t>
            </a:r>
          </a:p>
        </p:txBody>
      </p:sp>
    </p:spTree>
    <p:extLst>
      <p:ext uri="{BB962C8B-B14F-4D97-AF65-F5344CB8AC3E}">
        <p14:creationId xmlns:p14="http://schemas.microsoft.com/office/powerpoint/2010/main" val="2552012574"/>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 Tech Agency by Slidesgo</Template>
  <TotalTime>1017</TotalTime>
  <Words>1282</Words>
  <Application>Microsoft Office PowerPoint</Application>
  <PresentationFormat>Widescreen</PresentationFormat>
  <Paragraphs>142</Paragraphs>
  <Slides>25</Slides>
  <Notes>11</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9" baseType="lpstr">
      <vt:lpstr>Advent Pro Light</vt:lpstr>
      <vt:lpstr>Anton</vt:lpstr>
      <vt:lpstr>Arial</vt:lpstr>
      <vt:lpstr>Calibri</vt:lpstr>
      <vt:lpstr>Fira Sans Condensed</vt:lpstr>
      <vt:lpstr>Fira Sans Condensed Light</vt:lpstr>
      <vt:lpstr>Josefin Slab</vt:lpstr>
      <vt:lpstr>Proxima Nova</vt:lpstr>
      <vt:lpstr>Proxima Nova Semibold</vt:lpstr>
      <vt:lpstr>Rajdhani</vt:lpstr>
      <vt:lpstr>Wingdings</vt:lpstr>
      <vt:lpstr>Ai Tech Agency by Slidesgo</vt:lpstr>
      <vt:lpstr>Slidesgo Final Pages</vt:lpstr>
      <vt:lpstr>VISIO</vt:lpstr>
      <vt:lpstr>K-means Clustering</vt:lpstr>
      <vt:lpstr>Supervised vs Unsupervised Learning</vt:lpstr>
      <vt:lpstr>Supervised Learning</vt:lpstr>
      <vt:lpstr>Unsupervised Learning</vt:lpstr>
      <vt:lpstr>K-means Clustering</vt:lpstr>
      <vt:lpstr>Clustering «Kümeleme» nedir ?</vt:lpstr>
      <vt:lpstr>PowerPoint Presentation</vt:lpstr>
      <vt:lpstr>Clustering «Kümeleme» analizi</vt:lpstr>
      <vt:lpstr>K-means Clustering algoritması centroid modellerine aittir</vt:lpstr>
      <vt:lpstr>PowerPoint Presentation</vt:lpstr>
      <vt:lpstr>K-means nasıl çalışır ?</vt:lpstr>
      <vt:lpstr>K-means nasıl çalışır ?</vt:lpstr>
      <vt:lpstr>PowerPoint Presentation</vt:lpstr>
      <vt:lpstr>K-means nasıl çalışır ?</vt:lpstr>
      <vt:lpstr>K-Means algoritması yeni verilerin gruplanmasında harikalar yaratıyor.</vt:lpstr>
      <vt:lpstr>K-Means Algoritması Nerelerde Uygulanabilir?</vt:lpstr>
      <vt:lpstr>K-Means Algoritması Nerelerde Uygulanabilir?</vt:lpstr>
      <vt:lpstr>K-Means Algoritması Nerelerde Uygulanabilir?</vt:lpstr>
      <vt:lpstr>K-Means Örnek</vt:lpstr>
      <vt:lpstr>K-Means Örnek</vt:lpstr>
      <vt:lpstr>K-Means Örnek</vt:lpstr>
      <vt:lpstr>K-Means Örnek</vt:lpstr>
      <vt:lpstr>K-Means Örnek</vt:lpstr>
      <vt:lpstr>Kaynaklar</vt:lpstr>
      <vt:lpstr>Dinlediğiniz için teşekkür ederiz   Nisanur Karatepe Nermin Kaya Mücahit Aktürk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K-ortalama kümeleme</dc:title>
  <dc:creator>Mücahit AKTÜRK</dc:creator>
  <cp:lastModifiedBy>NAJWA HASAN</cp:lastModifiedBy>
  <cp:revision>32</cp:revision>
  <dcterms:created xsi:type="dcterms:W3CDTF">2020-04-06T15:08:43Z</dcterms:created>
  <dcterms:modified xsi:type="dcterms:W3CDTF">2020-04-26T08:32:00Z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