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5" r:id="rId6"/>
    <p:sldId id="258" r:id="rId7"/>
    <p:sldId id="264" r:id="rId8"/>
    <p:sldId id="259" r:id="rId9"/>
    <p:sldId id="260" r:id="rId10"/>
    <p:sldId id="261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F8942-1DFC-46EC-9BDA-B47B759337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D45384-AA78-488C-86F8-49FEF36BA990}">
      <dgm:prSet phldrT="[Metin]" custT="1"/>
      <dgm:spPr/>
      <dgm:t>
        <a:bodyPr/>
        <a:lstStyle/>
        <a:p>
          <a:r>
            <a:rPr lang="tr-TR" sz="1400" dirty="0" smtClean="0"/>
            <a:t>Proje Yürütücüsü</a:t>
          </a:r>
          <a:endParaRPr lang="tr-TR" sz="1400" dirty="0"/>
        </a:p>
      </dgm:t>
    </dgm:pt>
    <dgm:pt modelId="{EE49FB25-DE36-4F2C-80B8-57C8564EC16C}" type="parTrans" cxnId="{E8820075-A992-44E3-8859-5531FB644762}">
      <dgm:prSet/>
      <dgm:spPr/>
      <dgm:t>
        <a:bodyPr/>
        <a:lstStyle/>
        <a:p>
          <a:endParaRPr lang="tr-TR"/>
        </a:p>
      </dgm:t>
    </dgm:pt>
    <dgm:pt modelId="{DAF1F129-76B0-4880-941E-5013A232CEF8}" type="sibTrans" cxnId="{E8820075-A992-44E3-8859-5531FB644762}">
      <dgm:prSet/>
      <dgm:spPr/>
      <dgm:t>
        <a:bodyPr/>
        <a:lstStyle/>
        <a:p>
          <a:endParaRPr lang="tr-TR"/>
        </a:p>
      </dgm:t>
    </dgm:pt>
    <dgm:pt modelId="{2DB781C2-FFCF-429E-9021-95CAB62DD9C2}" type="asst">
      <dgm:prSet phldrT="[Metin]" custT="1"/>
      <dgm:spPr/>
      <dgm:t>
        <a:bodyPr/>
        <a:lstStyle/>
        <a:p>
          <a:r>
            <a:rPr lang="tr-TR" sz="1400" dirty="0" smtClean="0"/>
            <a:t>Personel 1</a:t>
          </a:r>
          <a:endParaRPr lang="tr-TR" sz="1400" dirty="0"/>
        </a:p>
      </dgm:t>
    </dgm:pt>
    <dgm:pt modelId="{0374B660-8408-469E-ABAD-5C1FC4744F93}" type="parTrans" cxnId="{4DECF864-E32F-47D2-9944-4C0AFC2A0309}">
      <dgm:prSet/>
      <dgm:spPr/>
      <dgm:t>
        <a:bodyPr/>
        <a:lstStyle/>
        <a:p>
          <a:endParaRPr lang="tr-TR"/>
        </a:p>
      </dgm:t>
    </dgm:pt>
    <dgm:pt modelId="{476447A2-048A-445D-8DDF-2729CE3B1C02}" type="sibTrans" cxnId="{4DECF864-E32F-47D2-9944-4C0AFC2A0309}">
      <dgm:prSet/>
      <dgm:spPr/>
      <dgm:t>
        <a:bodyPr/>
        <a:lstStyle/>
        <a:p>
          <a:endParaRPr lang="tr-TR"/>
        </a:p>
      </dgm:t>
    </dgm:pt>
    <dgm:pt modelId="{C038F62A-8D10-4497-A247-846A19A9C987}">
      <dgm:prSet phldrT="[Metin]" custT="1"/>
      <dgm:spPr/>
      <dgm:t>
        <a:bodyPr/>
        <a:lstStyle/>
        <a:p>
          <a:r>
            <a:rPr lang="tr-TR" sz="1400" dirty="0" smtClean="0"/>
            <a:t>Personel 2</a:t>
          </a:r>
          <a:endParaRPr lang="tr-TR" sz="1400" dirty="0"/>
        </a:p>
      </dgm:t>
    </dgm:pt>
    <dgm:pt modelId="{B8FD799C-10FE-42FC-8315-36DEC8F75B9A}" type="parTrans" cxnId="{81B86AA3-685D-4586-9436-0341CCC1589F}">
      <dgm:prSet/>
      <dgm:spPr/>
      <dgm:t>
        <a:bodyPr/>
        <a:lstStyle/>
        <a:p>
          <a:endParaRPr lang="tr-TR"/>
        </a:p>
      </dgm:t>
    </dgm:pt>
    <dgm:pt modelId="{0EBE4B5E-72EB-4EFC-BB69-4FC67B5BA57A}" type="sibTrans" cxnId="{81B86AA3-685D-4586-9436-0341CCC1589F}">
      <dgm:prSet/>
      <dgm:spPr/>
      <dgm:t>
        <a:bodyPr/>
        <a:lstStyle/>
        <a:p>
          <a:endParaRPr lang="tr-TR"/>
        </a:p>
      </dgm:t>
    </dgm:pt>
    <dgm:pt modelId="{18724486-AAA6-428C-A385-AACA0A9C929A}">
      <dgm:prSet phldrT="[Metin]" custT="1"/>
      <dgm:spPr/>
      <dgm:t>
        <a:bodyPr/>
        <a:lstStyle/>
        <a:p>
          <a:r>
            <a:rPr lang="tr-TR" sz="1400" dirty="0" smtClean="0"/>
            <a:t>Personel 3</a:t>
          </a:r>
          <a:endParaRPr lang="tr-TR" sz="1400" dirty="0"/>
        </a:p>
      </dgm:t>
    </dgm:pt>
    <dgm:pt modelId="{0011AEE3-7F72-475F-9FDC-637F3A09AB28}" type="parTrans" cxnId="{63DA95F9-9565-49B4-86C2-614DD340F24A}">
      <dgm:prSet/>
      <dgm:spPr/>
      <dgm:t>
        <a:bodyPr/>
        <a:lstStyle/>
        <a:p>
          <a:endParaRPr lang="tr-TR"/>
        </a:p>
      </dgm:t>
    </dgm:pt>
    <dgm:pt modelId="{FFF636C2-3B40-4A1D-8BD5-C5EAED9189D3}" type="sibTrans" cxnId="{63DA95F9-9565-49B4-86C2-614DD340F24A}">
      <dgm:prSet/>
      <dgm:spPr/>
      <dgm:t>
        <a:bodyPr/>
        <a:lstStyle/>
        <a:p>
          <a:endParaRPr lang="tr-TR"/>
        </a:p>
      </dgm:t>
    </dgm:pt>
    <dgm:pt modelId="{69B1C174-B331-4D05-A90D-3F646FCEF112}">
      <dgm:prSet phldrT="[Metin]" custT="1"/>
      <dgm:spPr/>
      <dgm:t>
        <a:bodyPr/>
        <a:lstStyle/>
        <a:p>
          <a:r>
            <a:rPr lang="tr-TR" sz="1400" dirty="0" smtClean="0"/>
            <a:t>Personel 4</a:t>
          </a:r>
          <a:endParaRPr lang="tr-TR" sz="1400" dirty="0"/>
        </a:p>
      </dgm:t>
    </dgm:pt>
    <dgm:pt modelId="{98F6B06D-A28D-4195-BE8D-898A99A9FB76}" type="parTrans" cxnId="{A9B5057E-39D0-4E74-BD22-F1FD6EEFFAC9}">
      <dgm:prSet/>
      <dgm:spPr/>
      <dgm:t>
        <a:bodyPr/>
        <a:lstStyle/>
        <a:p>
          <a:endParaRPr lang="tr-TR"/>
        </a:p>
      </dgm:t>
    </dgm:pt>
    <dgm:pt modelId="{694D9474-C18F-4959-B080-DC5F17BF75E3}" type="sibTrans" cxnId="{A9B5057E-39D0-4E74-BD22-F1FD6EEFFAC9}">
      <dgm:prSet/>
      <dgm:spPr/>
      <dgm:t>
        <a:bodyPr/>
        <a:lstStyle/>
        <a:p>
          <a:endParaRPr lang="tr-TR"/>
        </a:p>
      </dgm:t>
    </dgm:pt>
    <dgm:pt modelId="{A81FDA0B-0F85-4A18-8F0E-19B4F8734296}" type="pres">
      <dgm:prSet presAssocID="{357F8942-1DFC-46EC-9BDA-B47B75933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F1FD850-499A-4309-A500-0E73822BA5EF}" type="pres">
      <dgm:prSet presAssocID="{A6D45384-AA78-488C-86F8-49FEF36BA990}" presName="hierRoot1" presStyleCnt="0">
        <dgm:presLayoutVars>
          <dgm:hierBranch val="init"/>
        </dgm:presLayoutVars>
      </dgm:prSet>
      <dgm:spPr/>
    </dgm:pt>
    <dgm:pt modelId="{FB59B17B-02D4-412A-AED5-51475CE56802}" type="pres">
      <dgm:prSet presAssocID="{A6D45384-AA78-488C-86F8-49FEF36BA990}" presName="rootComposite1" presStyleCnt="0"/>
      <dgm:spPr/>
    </dgm:pt>
    <dgm:pt modelId="{E117C938-33B0-40D0-A21A-8BFA0B806DF6}" type="pres">
      <dgm:prSet presAssocID="{A6D45384-AA78-488C-86F8-49FEF36BA99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CA1DD96-9BE9-4DB4-A772-50910CD22193}" type="pres">
      <dgm:prSet presAssocID="{A6D45384-AA78-488C-86F8-49FEF36BA990}" presName="rootConnector1" presStyleLbl="node1" presStyleIdx="0" presStyleCnt="0"/>
      <dgm:spPr/>
      <dgm:t>
        <a:bodyPr/>
        <a:lstStyle/>
        <a:p>
          <a:endParaRPr lang="tr-TR"/>
        </a:p>
      </dgm:t>
    </dgm:pt>
    <dgm:pt modelId="{0FEDF526-6A5F-499C-8C65-8866468B27CF}" type="pres">
      <dgm:prSet presAssocID="{A6D45384-AA78-488C-86F8-49FEF36BA990}" presName="hierChild2" presStyleCnt="0"/>
      <dgm:spPr/>
    </dgm:pt>
    <dgm:pt modelId="{4DF67DF0-7773-4FE9-8131-A5805F894C86}" type="pres">
      <dgm:prSet presAssocID="{B8FD799C-10FE-42FC-8315-36DEC8F75B9A}" presName="Name37" presStyleLbl="parChTrans1D2" presStyleIdx="0" presStyleCnt="4"/>
      <dgm:spPr/>
      <dgm:t>
        <a:bodyPr/>
        <a:lstStyle/>
        <a:p>
          <a:endParaRPr lang="tr-TR"/>
        </a:p>
      </dgm:t>
    </dgm:pt>
    <dgm:pt modelId="{B6E854F9-AB74-41DD-88D3-B9D88C43AA56}" type="pres">
      <dgm:prSet presAssocID="{C038F62A-8D10-4497-A247-846A19A9C987}" presName="hierRoot2" presStyleCnt="0">
        <dgm:presLayoutVars>
          <dgm:hierBranch val="init"/>
        </dgm:presLayoutVars>
      </dgm:prSet>
      <dgm:spPr/>
    </dgm:pt>
    <dgm:pt modelId="{122CA754-6829-40D2-9566-084A7C1CC9F6}" type="pres">
      <dgm:prSet presAssocID="{C038F62A-8D10-4497-A247-846A19A9C987}" presName="rootComposite" presStyleCnt="0"/>
      <dgm:spPr/>
    </dgm:pt>
    <dgm:pt modelId="{4988D000-C8A2-4ABE-8B44-A17024204C64}" type="pres">
      <dgm:prSet presAssocID="{C038F62A-8D10-4497-A247-846A19A9C98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BA49B14-DC4B-4BBB-8A1C-6D6D77332591}" type="pres">
      <dgm:prSet presAssocID="{C038F62A-8D10-4497-A247-846A19A9C987}" presName="rootConnector" presStyleLbl="node2" presStyleIdx="0" presStyleCnt="3"/>
      <dgm:spPr/>
      <dgm:t>
        <a:bodyPr/>
        <a:lstStyle/>
        <a:p>
          <a:endParaRPr lang="tr-TR"/>
        </a:p>
      </dgm:t>
    </dgm:pt>
    <dgm:pt modelId="{33B2BAAF-2265-41E9-9451-0C8435DC7F93}" type="pres">
      <dgm:prSet presAssocID="{C038F62A-8D10-4497-A247-846A19A9C987}" presName="hierChild4" presStyleCnt="0"/>
      <dgm:spPr/>
    </dgm:pt>
    <dgm:pt modelId="{C81AAFF0-64B5-4019-8DB9-62D4DFBC72F8}" type="pres">
      <dgm:prSet presAssocID="{C038F62A-8D10-4497-A247-846A19A9C987}" presName="hierChild5" presStyleCnt="0"/>
      <dgm:spPr/>
    </dgm:pt>
    <dgm:pt modelId="{2E97C632-DDE9-4B86-8188-55EEF626D623}" type="pres">
      <dgm:prSet presAssocID="{0011AEE3-7F72-475F-9FDC-637F3A09AB28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0F44876-904B-46B4-9F49-2AD82C7845E2}" type="pres">
      <dgm:prSet presAssocID="{18724486-AAA6-428C-A385-AACA0A9C929A}" presName="hierRoot2" presStyleCnt="0">
        <dgm:presLayoutVars>
          <dgm:hierBranch val="init"/>
        </dgm:presLayoutVars>
      </dgm:prSet>
      <dgm:spPr/>
    </dgm:pt>
    <dgm:pt modelId="{4C3DAD34-4DEF-4C55-A5DD-93199E57BB13}" type="pres">
      <dgm:prSet presAssocID="{18724486-AAA6-428C-A385-AACA0A9C929A}" presName="rootComposite" presStyleCnt="0"/>
      <dgm:spPr/>
    </dgm:pt>
    <dgm:pt modelId="{FA5ED257-260D-4613-9676-F887F586BEF8}" type="pres">
      <dgm:prSet presAssocID="{18724486-AAA6-428C-A385-AACA0A9C929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298A1A1-966B-469F-AA81-40C5B60CE0D7}" type="pres">
      <dgm:prSet presAssocID="{18724486-AAA6-428C-A385-AACA0A9C929A}" presName="rootConnector" presStyleLbl="node2" presStyleIdx="1" presStyleCnt="3"/>
      <dgm:spPr/>
      <dgm:t>
        <a:bodyPr/>
        <a:lstStyle/>
        <a:p>
          <a:endParaRPr lang="tr-TR"/>
        </a:p>
      </dgm:t>
    </dgm:pt>
    <dgm:pt modelId="{A72EA465-5EBA-469E-8B65-528935C04033}" type="pres">
      <dgm:prSet presAssocID="{18724486-AAA6-428C-A385-AACA0A9C929A}" presName="hierChild4" presStyleCnt="0"/>
      <dgm:spPr/>
    </dgm:pt>
    <dgm:pt modelId="{9FD79B8B-7337-437C-9A9B-91A1733FE990}" type="pres">
      <dgm:prSet presAssocID="{18724486-AAA6-428C-A385-AACA0A9C929A}" presName="hierChild5" presStyleCnt="0"/>
      <dgm:spPr/>
    </dgm:pt>
    <dgm:pt modelId="{7EDBB92C-3739-48C5-8C03-F242CF045848}" type="pres">
      <dgm:prSet presAssocID="{98F6B06D-A28D-4195-BE8D-898A99A9FB76}" presName="Name37" presStyleLbl="parChTrans1D2" presStyleIdx="2" presStyleCnt="4"/>
      <dgm:spPr/>
      <dgm:t>
        <a:bodyPr/>
        <a:lstStyle/>
        <a:p>
          <a:endParaRPr lang="tr-TR"/>
        </a:p>
      </dgm:t>
    </dgm:pt>
    <dgm:pt modelId="{144084EC-0D56-48E9-9862-749C49E65651}" type="pres">
      <dgm:prSet presAssocID="{69B1C174-B331-4D05-A90D-3F646FCEF112}" presName="hierRoot2" presStyleCnt="0">
        <dgm:presLayoutVars>
          <dgm:hierBranch val="init"/>
        </dgm:presLayoutVars>
      </dgm:prSet>
      <dgm:spPr/>
    </dgm:pt>
    <dgm:pt modelId="{4D28AB9A-192C-4DF3-9CF4-904A5758929E}" type="pres">
      <dgm:prSet presAssocID="{69B1C174-B331-4D05-A90D-3F646FCEF112}" presName="rootComposite" presStyleCnt="0"/>
      <dgm:spPr/>
    </dgm:pt>
    <dgm:pt modelId="{7F00AD69-6BA8-4D5F-8EE1-03998DD41508}" type="pres">
      <dgm:prSet presAssocID="{69B1C174-B331-4D05-A90D-3F646FCEF1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F134E1B-9E45-425A-8F7C-EB5317C2DFE0}" type="pres">
      <dgm:prSet presAssocID="{69B1C174-B331-4D05-A90D-3F646FCEF112}" presName="rootConnector" presStyleLbl="node2" presStyleIdx="2" presStyleCnt="3"/>
      <dgm:spPr/>
      <dgm:t>
        <a:bodyPr/>
        <a:lstStyle/>
        <a:p>
          <a:endParaRPr lang="tr-TR"/>
        </a:p>
      </dgm:t>
    </dgm:pt>
    <dgm:pt modelId="{AD641B39-DDF6-4670-9586-A68BEF2854D7}" type="pres">
      <dgm:prSet presAssocID="{69B1C174-B331-4D05-A90D-3F646FCEF112}" presName="hierChild4" presStyleCnt="0"/>
      <dgm:spPr/>
    </dgm:pt>
    <dgm:pt modelId="{167127A4-D68B-44BE-997F-3907549A4D9F}" type="pres">
      <dgm:prSet presAssocID="{69B1C174-B331-4D05-A90D-3F646FCEF112}" presName="hierChild5" presStyleCnt="0"/>
      <dgm:spPr/>
    </dgm:pt>
    <dgm:pt modelId="{7B9907E8-EB3E-46C4-987E-E56FBB19E004}" type="pres">
      <dgm:prSet presAssocID="{A6D45384-AA78-488C-86F8-49FEF36BA990}" presName="hierChild3" presStyleCnt="0"/>
      <dgm:spPr/>
    </dgm:pt>
    <dgm:pt modelId="{DDF4306F-5C85-435E-A463-97915B26EAEB}" type="pres">
      <dgm:prSet presAssocID="{0374B660-8408-469E-ABAD-5C1FC4744F93}" presName="Name111" presStyleLbl="parChTrans1D2" presStyleIdx="3" presStyleCnt="4"/>
      <dgm:spPr/>
      <dgm:t>
        <a:bodyPr/>
        <a:lstStyle/>
        <a:p>
          <a:endParaRPr lang="tr-TR"/>
        </a:p>
      </dgm:t>
    </dgm:pt>
    <dgm:pt modelId="{D0A6ADBA-47CC-4BE6-A995-BE6705DEDE53}" type="pres">
      <dgm:prSet presAssocID="{2DB781C2-FFCF-429E-9021-95CAB62DD9C2}" presName="hierRoot3" presStyleCnt="0">
        <dgm:presLayoutVars>
          <dgm:hierBranch val="init"/>
        </dgm:presLayoutVars>
      </dgm:prSet>
      <dgm:spPr/>
    </dgm:pt>
    <dgm:pt modelId="{B10EF7C1-E6C6-4790-8D4E-AA630A5B1953}" type="pres">
      <dgm:prSet presAssocID="{2DB781C2-FFCF-429E-9021-95CAB62DD9C2}" presName="rootComposite3" presStyleCnt="0"/>
      <dgm:spPr/>
    </dgm:pt>
    <dgm:pt modelId="{CA219615-DC6D-4525-B26A-5CBA10F4E92C}" type="pres">
      <dgm:prSet presAssocID="{2DB781C2-FFCF-429E-9021-95CAB62DD9C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225A579-FCBA-402A-BE13-BCFE4ECDB386}" type="pres">
      <dgm:prSet presAssocID="{2DB781C2-FFCF-429E-9021-95CAB62DD9C2}" presName="rootConnector3" presStyleLbl="asst1" presStyleIdx="0" presStyleCnt="1"/>
      <dgm:spPr/>
      <dgm:t>
        <a:bodyPr/>
        <a:lstStyle/>
        <a:p>
          <a:endParaRPr lang="tr-TR"/>
        </a:p>
      </dgm:t>
    </dgm:pt>
    <dgm:pt modelId="{BF7E20B4-14D3-491E-B157-9B86BA44B400}" type="pres">
      <dgm:prSet presAssocID="{2DB781C2-FFCF-429E-9021-95CAB62DD9C2}" presName="hierChild6" presStyleCnt="0"/>
      <dgm:spPr/>
    </dgm:pt>
    <dgm:pt modelId="{5760C2EF-2E02-4690-9390-D2EB42E04BFB}" type="pres">
      <dgm:prSet presAssocID="{2DB781C2-FFCF-429E-9021-95CAB62DD9C2}" presName="hierChild7" presStyleCnt="0"/>
      <dgm:spPr/>
    </dgm:pt>
  </dgm:ptLst>
  <dgm:cxnLst>
    <dgm:cxn modelId="{0197F641-DB48-493C-A815-77B504F0743C}" type="presOf" srcId="{98F6B06D-A28D-4195-BE8D-898A99A9FB76}" destId="{7EDBB92C-3739-48C5-8C03-F242CF045848}" srcOrd="0" destOrd="0" presId="urn:microsoft.com/office/officeart/2005/8/layout/orgChart1"/>
    <dgm:cxn modelId="{EDF4C84D-2A58-4A75-B554-A49199993CCC}" type="presOf" srcId="{B8FD799C-10FE-42FC-8315-36DEC8F75B9A}" destId="{4DF67DF0-7773-4FE9-8131-A5805F894C86}" srcOrd="0" destOrd="0" presId="urn:microsoft.com/office/officeart/2005/8/layout/orgChart1"/>
    <dgm:cxn modelId="{921CF3B2-6D14-44D4-8143-BB83120E817B}" type="presOf" srcId="{18724486-AAA6-428C-A385-AACA0A9C929A}" destId="{FA5ED257-260D-4613-9676-F887F586BEF8}" srcOrd="0" destOrd="0" presId="urn:microsoft.com/office/officeart/2005/8/layout/orgChart1"/>
    <dgm:cxn modelId="{D4C8858C-C1C5-4F51-8EB9-D83A46E24D8C}" type="presOf" srcId="{C038F62A-8D10-4497-A247-846A19A9C987}" destId="{4988D000-C8A2-4ABE-8B44-A17024204C64}" srcOrd="0" destOrd="0" presId="urn:microsoft.com/office/officeart/2005/8/layout/orgChart1"/>
    <dgm:cxn modelId="{DC935ACA-0D7A-4F9A-8426-745EA68DA687}" type="presOf" srcId="{18724486-AAA6-428C-A385-AACA0A9C929A}" destId="{0298A1A1-966B-469F-AA81-40C5B60CE0D7}" srcOrd="1" destOrd="0" presId="urn:microsoft.com/office/officeart/2005/8/layout/orgChart1"/>
    <dgm:cxn modelId="{83AFC7F9-A09E-4ADB-849A-A46453EA195E}" type="presOf" srcId="{0011AEE3-7F72-475F-9FDC-637F3A09AB28}" destId="{2E97C632-DDE9-4B86-8188-55EEF626D623}" srcOrd="0" destOrd="0" presId="urn:microsoft.com/office/officeart/2005/8/layout/orgChart1"/>
    <dgm:cxn modelId="{4DECF864-E32F-47D2-9944-4C0AFC2A0309}" srcId="{A6D45384-AA78-488C-86F8-49FEF36BA990}" destId="{2DB781C2-FFCF-429E-9021-95CAB62DD9C2}" srcOrd="0" destOrd="0" parTransId="{0374B660-8408-469E-ABAD-5C1FC4744F93}" sibTransId="{476447A2-048A-445D-8DDF-2729CE3B1C02}"/>
    <dgm:cxn modelId="{18BE1319-EFFC-4FDC-A617-FB96B72CA54F}" type="presOf" srcId="{357F8942-1DFC-46EC-9BDA-B47B75933772}" destId="{A81FDA0B-0F85-4A18-8F0E-19B4F8734296}" srcOrd="0" destOrd="0" presId="urn:microsoft.com/office/officeart/2005/8/layout/orgChart1"/>
    <dgm:cxn modelId="{A9B5057E-39D0-4E74-BD22-F1FD6EEFFAC9}" srcId="{A6D45384-AA78-488C-86F8-49FEF36BA990}" destId="{69B1C174-B331-4D05-A90D-3F646FCEF112}" srcOrd="3" destOrd="0" parTransId="{98F6B06D-A28D-4195-BE8D-898A99A9FB76}" sibTransId="{694D9474-C18F-4959-B080-DC5F17BF75E3}"/>
    <dgm:cxn modelId="{592DA9B7-7579-4161-AFD8-13BFFC51C879}" type="presOf" srcId="{69B1C174-B331-4D05-A90D-3F646FCEF112}" destId="{7F00AD69-6BA8-4D5F-8EE1-03998DD41508}" srcOrd="0" destOrd="0" presId="urn:microsoft.com/office/officeart/2005/8/layout/orgChart1"/>
    <dgm:cxn modelId="{81B86AA3-685D-4586-9436-0341CCC1589F}" srcId="{A6D45384-AA78-488C-86F8-49FEF36BA990}" destId="{C038F62A-8D10-4497-A247-846A19A9C987}" srcOrd="1" destOrd="0" parTransId="{B8FD799C-10FE-42FC-8315-36DEC8F75B9A}" sibTransId="{0EBE4B5E-72EB-4EFC-BB69-4FC67B5BA57A}"/>
    <dgm:cxn modelId="{E8820075-A992-44E3-8859-5531FB644762}" srcId="{357F8942-1DFC-46EC-9BDA-B47B75933772}" destId="{A6D45384-AA78-488C-86F8-49FEF36BA990}" srcOrd="0" destOrd="0" parTransId="{EE49FB25-DE36-4F2C-80B8-57C8564EC16C}" sibTransId="{DAF1F129-76B0-4880-941E-5013A232CEF8}"/>
    <dgm:cxn modelId="{92F42A7A-F99B-48D3-9CC6-49634BAD2A16}" type="presOf" srcId="{69B1C174-B331-4D05-A90D-3F646FCEF112}" destId="{5F134E1B-9E45-425A-8F7C-EB5317C2DFE0}" srcOrd="1" destOrd="0" presId="urn:microsoft.com/office/officeart/2005/8/layout/orgChart1"/>
    <dgm:cxn modelId="{0664052B-BC4B-4A50-8AED-C21094D0BD29}" type="presOf" srcId="{C038F62A-8D10-4497-A247-846A19A9C987}" destId="{3BA49B14-DC4B-4BBB-8A1C-6D6D77332591}" srcOrd="1" destOrd="0" presId="urn:microsoft.com/office/officeart/2005/8/layout/orgChart1"/>
    <dgm:cxn modelId="{9AC9B72F-3A66-4DA1-9817-C8933A754250}" type="presOf" srcId="{2DB781C2-FFCF-429E-9021-95CAB62DD9C2}" destId="{CA219615-DC6D-4525-B26A-5CBA10F4E92C}" srcOrd="0" destOrd="0" presId="urn:microsoft.com/office/officeart/2005/8/layout/orgChart1"/>
    <dgm:cxn modelId="{2055358D-43FF-43BE-BCB2-2CA8759ABC66}" type="presOf" srcId="{A6D45384-AA78-488C-86F8-49FEF36BA990}" destId="{CCA1DD96-9BE9-4DB4-A772-50910CD22193}" srcOrd="1" destOrd="0" presId="urn:microsoft.com/office/officeart/2005/8/layout/orgChart1"/>
    <dgm:cxn modelId="{63DA95F9-9565-49B4-86C2-614DD340F24A}" srcId="{A6D45384-AA78-488C-86F8-49FEF36BA990}" destId="{18724486-AAA6-428C-A385-AACA0A9C929A}" srcOrd="2" destOrd="0" parTransId="{0011AEE3-7F72-475F-9FDC-637F3A09AB28}" sibTransId="{FFF636C2-3B40-4A1D-8BD5-C5EAED9189D3}"/>
    <dgm:cxn modelId="{DE219396-9B30-44A8-A036-3658A7F394EC}" type="presOf" srcId="{0374B660-8408-469E-ABAD-5C1FC4744F93}" destId="{DDF4306F-5C85-435E-A463-97915B26EAEB}" srcOrd="0" destOrd="0" presId="urn:microsoft.com/office/officeart/2005/8/layout/orgChart1"/>
    <dgm:cxn modelId="{562A48EA-F79C-4CE5-823D-993D8EAB66B9}" type="presOf" srcId="{2DB781C2-FFCF-429E-9021-95CAB62DD9C2}" destId="{8225A579-FCBA-402A-BE13-BCFE4ECDB386}" srcOrd="1" destOrd="0" presId="urn:microsoft.com/office/officeart/2005/8/layout/orgChart1"/>
    <dgm:cxn modelId="{5C6833B1-ED7D-46CF-8F01-55D9090AC9DA}" type="presOf" srcId="{A6D45384-AA78-488C-86F8-49FEF36BA990}" destId="{E117C938-33B0-40D0-A21A-8BFA0B806DF6}" srcOrd="0" destOrd="0" presId="urn:microsoft.com/office/officeart/2005/8/layout/orgChart1"/>
    <dgm:cxn modelId="{BBB95499-4580-489E-B900-1DA58254BB4D}" type="presParOf" srcId="{A81FDA0B-0F85-4A18-8F0E-19B4F8734296}" destId="{4F1FD850-499A-4309-A500-0E73822BA5EF}" srcOrd="0" destOrd="0" presId="urn:microsoft.com/office/officeart/2005/8/layout/orgChart1"/>
    <dgm:cxn modelId="{E129C309-4C0A-499A-93EF-0562895060DE}" type="presParOf" srcId="{4F1FD850-499A-4309-A500-0E73822BA5EF}" destId="{FB59B17B-02D4-412A-AED5-51475CE56802}" srcOrd="0" destOrd="0" presId="urn:microsoft.com/office/officeart/2005/8/layout/orgChart1"/>
    <dgm:cxn modelId="{772AC1C5-60F9-4265-B7D3-B6C63F3D1177}" type="presParOf" srcId="{FB59B17B-02D4-412A-AED5-51475CE56802}" destId="{E117C938-33B0-40D0-A21A-8BFA0B806DF6}" srcOrd="0" destOrd="0" presId="urn:microsoft.com/office/officeart/2005/8/layout/orgChart1"/>
    <dgm:cxn modelId="{DD143167-CD1E-40F2-BC76-7D3AB4230FE3}" type="presParOf" srcId="{FB59B17B-02D4-412A-AED5-51475CE56802}" destId="{CCA1DD96-9BE9-4DB4-A772-50910CD22193}" srcOrd="1" destOrd="0" presId="urn:microsoft.com/office/officeart/2005/8/layout/orgChart1"/>
    <dgm:cxn modelId="{9F55FC52-EA57-473A-A4AC-D5DCF16EF956}" type="presParOf" srcId="{4F1FD850-499A-4309-A500-0E73822BA5EF}" destId="{0FEDF526-6A5F-499C-8C65-8866468B27CF}" srcOrd="1" destOrd="0" presId="urn:microsoft.com/office/officeart/2005/8/layout/orgChart1"/>
    <dgm:cxn modelId="{8D2A13D5-F403-46C9-8687-D228632B3936}" type="presParOf" srcId="{0FEDF526-6A5F-499C-8C65-8866468B27CF}" destId="{4DF67DF0-7773-4FE9-8131-A5805F894C86}" srcOrd="0" destOrd="0" presId="urn:microsoft.com/office/officeart/2005/8/layout/orgChart1"/>
    <dgm:cxn modelId="{9B5DF349-003C-46BC-9052-D6CC3CCCAC8C}" type="presParOf" srcId="{0FEDF526-6A5F-499C-8C65-8866468B27CF}" destId="{B6E854F9-AB74-41DD-88D3-B9D88C43AA56}" srcOrd="1" destOrd="0" presId="urn:microsoft.com/office/officeart/2005/8/layout/orgChart1"/>
    <dgm:cxn modelId="{B7F98811-01B4-4155-9070-D7D30DA7179F}" type="presParOf" srcId="{B6E854F9-AB74-41DD-88D3-B9D88C43AA56}" destId="{122CA754-6829-40D2-9566-084A7C1CC9F6}" srcOrd="0" destOrd="0" presId="urn:microsoft.com/office/officeart/2005/8/layout/orgChart1"/>
    <dgm:cxn modelId="{258778E0-0F11-490B-990D-3A4CEF12604C}" type="presParOf" srcId="{122CA754-6829-40D2-9566-084A7C1CC9F6}" destId="{4988D000-C8A2-4ABE-8B44-A17024204C64}" srcOrd="0" destOrd="0" presId="urn:microsoft.com/office/officeart/2005/8/layout/orgChart1"/>
    <dgm:cxn modelId="{FE19AC3B-2982-4208-A914-4366AC37B6A3}" type="presParOf" srcId="{122CA754-6829-40D2-9566-084A7C1CC9F6}" destId="{3BA49B14-DC4B-4BBB-8A1C-6D6D77332591}" srcOrd="1" destOrd="0" presId="urn:microsoft.com/office/officeart/2005/8/layout/orgChart1"/>
    <dgm:cxn modelId="{9F680519-78F7-45F3-B77F-C7C7F0E5E056}" type="presParOf" srcId="{B6E854F9-AB74-41DD-88D3-B9D88C43AA56}" destId="{33B2BAAF-2265-41E9-9451-0C8435DC7F93}" srcOrd="1" destOrd="0" presId="urn:microsoft.com/office/officeart/2005/8/layout/orgChart1"/>
    <dgm:cxn modelId="{1B46E29F-487E-494F-916B-32BAFEE46AB9}" type="presParOf" srcId="{B6E854F9-AB74-41DD-88D3-B9D88C43AA56}" destId="{C81AAFF0-64B5-4019-8DB9-62D4DFBC72F8}" srcOrd="2" destOrd="0" presId="urn:microsoft.com/office/officeart/2005/8/layout/orgChart1"/>
    <dgm:cxn modelId="{6B31682E-4681-4DF8-8F2C-D6330394CC50}" type="presParOf" srcId="{0FEDF526-6A5F-499C-8C65-8866468B27CF}" destId="{2E97C632-DDE9-4B86-8188-55EEF626D623}" srcOrd="2" destOrd="0" presId="urn:microsoft.com/office/officeart/2005/8/layout/orgChart1"/>
    <dgm:cxn modelId="{55F61A18-8FF6-4AA0-B517-6015B96719D1}" type="presParOf" srcId="{0FEDF526-6A5F-499C-8C65-8866468B27CF}" destId="{F0F44876-904B-46B4-9F49-2AD82C7845E2}" srcOrd="3" destOrd="0" presId="urn:microsoft.com/office/officeart/2005/8/layout/orgChart1"/>
    <dgm:cxn modelId="{BAD3174D-1415-4B6E-8E4A-CBCD670194B7}" type="presParOf" srcId="{F0F44876-904B-46B4-9F49-2AD82C7845E2}" destId="{4C3DAD34-4DEF-4C55-A5DD-93199E57BB13}" srcOrd="0" destOrd="0" presId="urn:microsoft.com/office/officeart/2005/8/layout/orgChart1"/>
    <dgm:cxn modelId="{56F1AC39-3231-4EF6-BCFC-515B07185649}" type="presParOf" srcId="{4C3DAD34-4DEF-4C55-A5DD-93199E57BB13}" destId="{FA5ED257-260D-4613-9676-F887F586BEF8}" srcOrd="0" destOrd="0" presId="urn:microsoft.com/office/officeart/2005/8/layout/orgChart1"/>
    <dgm:cxn modelId="{7394ECA5-7986-4882-8622-9375BF316BAA}" type="presParOf" srcId="{4C3DAD34-4DEF-4C55-A5DD-93199E57BB13}" destId="{0298A1A1-966B-469F-AA81-40C5B60CE0D7}" srcOrd="1" destOrd="0" presId="urn:microsoft.com/office/officeart/2005/8/layout/orgChart1"/>
    <dgm:cxn modelId="{590F871E-7B88-4972-9FE0-89FFFE319292}" type="presParOf" srcId="{F0F44876-904B-46B4-9F49-2AD82C7845E2}" destId="{A72EA465-5EBA-469E-8B65-528935C04033}" srcOrd="1" destOrd="0" presId="urn:microsoft.com/office/officeart/2005/8/layout/orgChart1"/>
    <dgm:cxn modelId="{3222367A-C6C0-44F2-A205-8C766057CCE2}" type="presParOf" srcId="{F0F44876-904B-46B4-9F49-2AD82C7845E2}" destId="{9FD79B8B-7337-437C-9A9B-91A1733FE990}" srcOrd="2" destOrd="0" presId="urn:microsoft.com/office/officeart/2005/8/layout/orgChart1"/>
    <dgm:cxn modelId="{C876DE00-2305-48F6-8BE1-A4F4808DC3F8}" type="presParOf" srcId="{0FEDF526-6A5F-499C-8C65-8866468B27CF}" destId="{7EDBB92C-3739-48C5-8C03-F242CF045848}" srcOrd="4" destOrd="0" presId="urn:microsoft.com/office/officeart/2005/8/layout/orgChart1"/>
    <dgm:cxn modelId="{F8188B1F-0A57-44D3-9045-04BCDC055899}" type="presParOf" srcId="{0FEDF526-6A5F-499C-8C65-8866468B27CF}" destId="{144084EC-0D56-48E9-9862-749C49E65651}" srcOrd="5" destOrd="0" presId="urn:microsoft.com/office/officeart/2005/8/layout/orgChart1"/>
    <dgm:cxn modelId="{E2D3DF72-01C4-402A-9989-D72076F743F4}" type="presParOf" srcId="{144084EC-0D56-48E9-9862-749C49E65651}" destId="{4D28AB9A-192C-4DF3-9CF4-904A5758929E}" srcOrd="0" destOrd="0" presId="urn:microsoft.com/office/officeart/2005/8/layout/orgChart1"/>
    <dgm:cxn modelId="{67C674E6-A53B-46A6-804B-F9B85F3F4AB9}" type="presParOf" srcId="{4D28AB9A-192C-4DF3-9CF4-904A5758929E}" destId="{7F00AD69-6BA8-4D5F-8EE1-03998DD41508}" srcOrd="0" destOrd="0" presId="urn:microsoft.com/office/officeart/2005/8/layout/orgChart1"/>
    <dgm:cxn modelId="{B31372DF-9CC3-42C2-9BA4-07862EC3E977}" type="presParOf" srcId="{4D28AB9A-192C-4DF3-9CF4-904A5758929E}" destId="{5F134E1B-9E45-425A-8F7C-EB5317C2DFE0}" srcOrd="1" destOrd="0" presId="urn:microsoft.com/office/officeart/2005/8/layout/orgChart1"/>
    <dgm:cxn modelId="{D21F1743-B976-4FDD-B4AF-4C1813B1BDC1}" type="presParOf" srcId="{144084EC-0D56-48E9-9862-749C49E65651}" destId="{AD641B39-DDF6-4670-9586-A68BEF2854D7}" srcOrd="1" destOrd="0" presId="urn:microsoft.com/office/officeart/2005/8/layout/orgChart1"/>
    <dgm:cxn modelId="{BEB55CFC-8340-40A3-A297-DF257FE499F7}" type="presParOf" srcId="{144084EC-0D56-48E9-9862-749C49E65651}" destId="{167127A4-D68B-44BE-997F-3907549A4D9F}" srcOrd="2" destOrd="0" presId="urn:microsoft.com/office/officeart/2005/8/layout/orgChart1"/>
    <dgm:cxn modelId="{0C464FC3-1A0A-4380-9779-A199FD87692F}" type="presParOf" srcId="{4F1FD850-499A-4309-A500-0E73822BA5EF}" destId="{7B9907E8-EB3E-46C4-987E-E56FBB19E004}" srcOrd="2" destOrd="0" presId="urn:microsoft.com/office/officeart/2005/8/layout/orgChart1"/>
    <dgm:cxn modelId="{2924A9E7-0915-45F5-90B9-AD44610B2101}" type="presParOf" srcId="{7B9907E8-EB3E-46C4-987E-E56FBB19E004}" destId="{DDF4306F-5C85-435E-A463-97915B26EAEB}" srcOrd="0" destOrd="0" presId="urn:microsoft.com/office/officeart/2005/8/layout/orgChart1"/>
    <dgm:cxn modelId="{86FF0125-FA2C-4FA4-A021-B8BBE4965026}" type="presParOf" srcId="{7B9907E8-EB3E-46C4-987E-E56FBB19E004}" destId="{D0A6ADBA-47CC-4BE6-A995-BE6705DEDE53}" srcOrd="1" destOrd="0" presId="urn:microsoft.com/office/officeart/2005/8/layout/orgChart1"/>
    <dgm:cxn modelId="{821392E9-DFCD-4F91-863D-62478CC4DA07}" type="presParOf" srcId="{D0A6ADBA-47CC-4BE6-A995-BE6705DEDE53}" destId="{B10EF7C1-E6C6-4790-8D4E-AA630A5B1953}" srcOrd="0" destOrd="0" presId="urn:microsoft.com/office/officeart/2005/8/layout/orgChart1"/>
    <dgm:cxn modelId="{173BBC6D-9220-4017-9AB5-38166DFA1D70}" type="presParOf" srcId="{B10EF7C1-E6C6-4790-8D4E-AA630A5B1953}" destId="{CA219615-DC6D-4525-B26A-5CBA10F4E92C}" srcOrd="0" destOrd="0" presId="urn:microsoft.com/office/officeart/2005/8/layout/orgChart1"/>
    <dgm:cxn modelId="{067C06C7-2A2A-4293-B868-C8BD1C319D7A}" type="presParOf" srcId="{B10EF7C1-E6C6-4790-8D4E-AA630A5B1953}" destId="{8225A579-FCBA-402A-BE13-BCFE4ECDB386}" srcOrd="1" destOrd="0" presId="urn:microsoft.com/office/officeart/2005/8/layout/orgChart1"/>
    <dgm:cxn modelId="{9F165545-E52B-498F-A874-791E7D8B93DA}" type="presParOf" srcId="{D0A6ADBA-47CC-4BE6-A995-BE6705DEDE53}" destId="{BF7E20B4-14D3-491E-B157-9B86BA44B400}" srcOrd="1" destOrd="0" presId="urn:microsoft.com/office/officeart/2005/8/layout/orgChart1"/>
    <dgm:cxn modelId="{81D566DA-E9A7-4176-87CE-1A50351E79E3}" type="presParOf" srcId="{D0A6ADBA-47CC-4BE6-A995-BE6705DEDE53}" destId="{5760C2EF-2E02-4690-9390-D2EB42E04B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BC039-21EF-468A-8CB9-64F35564C8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AF6628D-59C1-4076-A956-284D16C98146}">
      <dgm:prSet phldrT="[Metin]"/>
      <dgm:spPr/>
      <dgm:t>
        <a:bodyPr/>
        <a:lstStyle/>
        <a:p>
          <a:r>
            <a:rPr lang="tr-TR" dirty="0" smtClean="0"/>
            <a:t>Proje Yürütücüsü</a:t>
          </a:r>
          <a:endParaRPr lang="tr-TR" dirty="0"/>
        </a:p>
      </dgm:t>
    </dgm:pt>
    <dgm:pt modelId="{535EBA21-79DB-4C8C-BDD3-F1DD67B7F02F}" type="parTrans" cxnId="{D511688C-9F42-43BB-BDCC-9B7E1F7B2A2D}">
      <dgm:prSet/>
      <dgm:spPr/>
      <dgm:t>
        <a:bodyPr/>
        <a:lstStyle/>
        <a:p>
          <a:endParaRPr lang="tr-TR"/>
        </a:p>
      </dgm:t>
    </dgm:pt>
    <dgm:pt modelId="{F9FD986B-372A-40CF-AB00-6203D439D4EF}" type="sibTrans" cxnId="{D511688C-9F42-43BB-BDCC-9B7E1F7B2A2D}">
      <dgm:prSet/>
      <dgm:spPr/>
      <dgm:t>
        <a:bodyPr/>
        <a:lstStyle/>
        <a:p>
          <a:endParaRPr lang="tr-TR"/>
        </a:p>
      </dgm:t>
    </dgm:pt>
    <dgm:pt modelId="{F85772B8-0A1B-4ABF-8C00-C5988987C405}">
      <dgm:prSet phldrT="[Metin]"/>
      <dgm:spPr/>
      <dgm:t>
        <a:bodyPr/>
        <a:lstStyle/>
        <a:p>
          <a:r>
            <a:rPr lang="tr-TR" dirty="0" smtClean="0"/>
            <a:t>Personel 1</a:t>
          </a:r>
          <a:endParaRPr lang="tr-TR" dirty="0"/>
        </a:p>
      </dgm:t>
    </dgm:pt>
    <dgm:pt modelId="{7C8DDABC-419D-470E-9253-BA63ED859B37}" type="parTrans" cxnId="{0F8B1CCB-0EEE-409A-BA08-62AB8515070B}">
      <dgm:prSet/>
      <dgm:spPr/>
      <dgm:t>
        <a:bodyPr/>
        <a:lstStyle/>
        <a:p>
          <a:endParaRPr lang="tr-TR"/>
        </a:p>
      </dgm:t>
    </dgm:pt>
    <dgm:pt modelId="{768A1BC6-3A12-42FA-9ADB-17CD83A95277}" type="sibTrans" cxnId="{0F8B1CCB-0EEE-409A-BA08-62AB8515070B}">
      <dgm:prSet/>
      <dgm:spPr/>
      <dgm:t>
        <a:bodyPr/>
        <a:lstStyle/>
        <a:p>
          <a:endParaRPr lang="tr-TR"/>
        </a:p>
      </dgm:t>
    </dgm:pt>
    <dgm:pt modelId="{0DCCA895-D620-4CDC-93BD-BD99EE6F7E4C}">
      <dgm:prSet phldrT="[Metin]"/>
      <dgm:spPr/>
      <dgm:t>
        <a:bodyPr/>
        <a:lstStyle/>
        <a:p>
          <a:r>
            <a:rPr lang="tr-TR" dirty="0" smtClean="0"/>
            <a:t>Personel 3</a:t>
          </a:r>
          <a:endParaRPr lang="tr-TR" dirty="0"/>
        </a:p>
      </dgm:t>
    </dgm:pt>
    <dgm:pt modelId="{962372BB-F74D-4277-BF0A-E3524ECE3FDD}" type="parTrans" cxnId="{2CA6722F-81AD-4A49-A8E8-CDF9EE660578}">
      <dgm:prSet/>
      <dgm:spPr/>
      <dgm:t>
        <a:bodyPr/>
        <a:lstStyle/>
        <a:p>
          <a:endParaRPr lang="tr-TR"/>
        </a:p>
      </dgm:t>
    </dgm:pt>
    <dgm:pt modelId="{FFED41D7-9EFD-4582-8A53-ECA5B6B10851}" type="sibTrans" cxnId="{2CA6722F-81AD-4A49-A8E8-CDF9EE660578}">
      <dgm:prSet/>
      <dgm:spPr/>
      <dgm:t>
        <a:bodyPr/>
        <a:lstStyle/>
        <a:p>
          <a:endParaRPr lang="tr-TR"/>
        </a:p>
      </dgm:t>
    </dgm:pt>
    <dgm:pt modelId="{08D5523F-3B9D-4D3C-901F-657FF67D7EDF}">
      <dgm:prSet phldrT="[Metin]"/>
      <dgm:spPr/>
      <dgm:t>
        <a:bodyPr/>
        <a:lstStyle/>
        <a:p>
          <a:r>
            <a:rPr lang="tr-TR" dirty="0" smtClean="0"/>
            <a:t>Personel 4</a:t>
          </a:r>
          <a:endParaRPr lang="tr-TR" dirty="0"/>
        </a:p>
      </dgm:t>
    </dgm:pt>
    <dgm:pt modelId="{01113768-36A5-4936-97F3-9EB4EEC76A18}" type="parTrans" cxnId="{F4B57F12-C8FE-4FEF-95DE-586B4518C2A9}">
      <dgm:prSet/>
      <dgm:spPr/>
      <dgm:t>
        <a:bodyPr/>
        <a:lstStyle/>
        <a:p>
          <a:endParaRPr lang="tr-TR"/>
        </a:p>
      </dgm:t>
    </dgm:pt>
    <dgm:pt modelId="{FE4A7AFA-606B-493D-8767-87116C221CB2}" type="sibTrans" cxnId="{F4B57F12-C8FE-4FEF-95DE-586B4518C2A9}">
      <dgm:prSet/>
      <dgm:spPr/>
      <dgm:t>
        <a:bodyPr/>
        <a:lstStyle/>
        <a:p>
          <a:endParaRPr lang="tr-TR"/>
        </a:p>
      </dgm:t>
    </dgm:pt>
    <dgm:pt modelId="{EF08F487-1D69-4497-847E-1AE63D74A90C}">
      <dgm:prSet phldrT="[Metin]"/>
      <dgm:spPr/>
      <dgm:t>
        <a:bodyPr/>
        <a:lstStyle/>
        <a:p>
          <a:r>
            <a:rPr lang="tr-TR" dirty="0" smtClean="0"/>
            <a:t>Personel 2</a:t>
          </a:r>
          <a:endParaRPr lang="tr-TR" dirty="0"/>
        </a:p>
      </dgm:t>
    </dgm:pt>
    <dgm:pt modelId="{52F2D552-10BD-4269-9A9B-CC186D6D660F}" type="parTrans" cxnId="{92E2D6AE-9945-454A-A31F-99DB0362A6BA}">
      <dgm:prSet/>
      <dgm:spPr/>
      <dgm:t>
        <a:bodyPr/>
        <a:lstStyle/>
        <a:p>
          <a:endParaRPr lang="tr-TR"/>
        </a:p>
      </dgm:t>
    </dgm:pt>
    <dgm:pt modelId="{BE3AB181-6823-4D7D-A8DB-1214A40548CD}" type="sibTrans" cxnId="{92E2D6AE-9945-454A-A31F-99DB0362A6BA}">
      <dgm:prSet/>
      <dgm:spPr/>
      <dgm:t>
        <a:bodyPr/>
        <a:lstStyle/>
        <a:p>
          <a:endParaRPr lang="tr-TR"/>
        </a:p>
      </dgm:t>
    </dgm:pt>
    <dgm:pt modelId="{3886AE1B-33CD-4552-AA16-959702EE2100}">
      <dgm:prSet phldrT="[Metin]"/>
      <dgm:spPr/>
      <dgm:t>
        <a:bodyPr/>
        <a:lstStyle/>
        <a:p>
          <a:r>
            <a:rPr lang="tr-TR" dirty="0" smtClean="0"/>
            <a:t>Personel 5</a:t>
          </a:r>
          <a:endParaRPr lang="tr-TR" dirty="0"/>
        </a:p>
      </dgm:t>
    </dgm:pt>
    <dgm:pt modelId="{5606BC4D-F4E3-4A3D-BDAB-9385E58AFC6B}" type="parTrans" cxnId="{E587199D-F0AA-4CC8-80EC-8C0E58124F33}">
      <dgm:prSet/>
      <dgm:spPr/>
      <dgm:t>
        <a:bodyPr/>
        <a:lstStyle/>
        <a:p>
          <a:endParaRPr lang="tr-TR"/>
        </a:p>
      </dgm:t>
    </dgm:pt>
    <dgm:pt modelId="{526400FD-E768-4F4B-8066-6135A87E4D41}" type="sibTrans" cxnId="{E587199D-F0AA-4CC8-80EC-8C0E58124F33}">
      <dgm:prSet/>
      <dgm:spPr/>
      <dgm:t>
        <a:bodyPr/>
        <a:lstStyle/>
        <a:p>
          <a:endParaRPr lang="tr-TR"/>
        </a:p>
      </dgm:t>
    </dgm:pt>
    <dgm:pt modelId="{3B84187F-C155-4162-A8FD-CF294B0BD729}" type="pres">
      <dgm:prSet presAssocID="{A9FBC039-21EF-468A-8CB9-64F35564C8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1C1DC3E3-681E-492B-848C-BAAE27F032AF}" type="pres">
      <dgm:prSet presAssocID="{3AF6628D-59C1-4076-A956-284D16C98146}" presName="hierRoot1" presStyleCnt="0"/>
      <dgm:spPr/>
    </dgm:pt>
    <dgm:pt modelId="{04C508F0-5B1E-4C14-8D4D-DE49B5D38CC4}" type="pres">
      <dgm:prSet presAssocID="{3AF6628D-59C1-4076-A956-284D16C98146}" presName="composite" presStyleCnt="0"/>
      <dgm:spPr/>
    </dgm:pt>
    <dgm:pt modelId="{9A579348-6D31-426C-932E-5EAA69E1B8A3}" type="pres">
      <dgm:prSet presAssocID="{3AF6628D-59C1-4076-A956-284D16C98146}" presName="background" presStyleLbl="node0" presStyleIdx="0" presStyleCnt="1"/>
      <dgm:spPr/>
    </dgm:pt>
    <dgm:pt modelId="{1466E87D-45EA-4C20-A7D0-CC48F53C265C}" type="pres">
      <dgm:prSet presAssocID="{3AF6628D-59C1-4076-A956-284D16C981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92B20DB-1FFE-4180-A119-393E861DA51C}" type="pres">
      <dgm:prSet presAssocID="{3AF6628D-59C1-4076-A956-284D16C98146}" presName="hierChild2" presStyleCnt="0"/>
      <dgm:spPr/>
    </dgm:pt>
    <dgm:pt modelId="{50DB836D-A887-4FB7-8EDE-A092781B8CE3}" type="pres">
      <dgm:prSet presAssocID="{7C8DDABC-419D-470E-9253-BA63ED859B37}" presName="Name10" presStyleLbl="parChTrans1D2" presStyleIdx="0" presStyleCnt="2"/>
      <dgm:spPr/>
      <dgm:t>
        <a:bodyPr/>
        <a:lstStyle/>
        <a:p>
          <a:endParaRPr lang="tr-TR"/>
        </a:p>
      </dgm:t>
    </dgm:pt>
    <dgm:pt modelId="{92C6C649-689F-4458-8E81-05E4B05E01AD}" type="pres">
      <dgm:prSet presAssocID="{F85772B8-0A1B-4ABF-8C00-C5988987C405}" presName="hierRoot2" presStyleCnt="0"/>
      <dgm:spPr/>
    </dgm:pt>
    <dgm:pt modelId="{E468855D-5FFE-4E57-BB1A-762A6756B94A}" type="pres">
      <dgm:prSet presAssocID="{F85772B8-0A1B-4ABF-8C00-C5988987C405}" presName="composite2" presStyleCnt="0"/>
      <dgm:spPr/>
    </dgm:pt>
    <dgm:pt modelId="{BCDE38DD-DCDF-4716-A22B-55820F8D3A74}" type="pres">
      <dgm:prSet presAssocID="{F85772B8-0A1B-4ABF-8C00-C5988987C405}" presName="background2" presStyleLbl="node2" presStyleIdx="0" presStyleCnt="2"/>
      <dgm:spPr/>
    </dgm:pt>
    <dgm:pt modelId="{3479BBC7-9FFF-4501-AAA4-0F945E3CC893}" type="pres">
      <dgm:prSet presAssocID="{F85772B8-0A1B-4ABF-8C00-C5988987C40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709EDEC-7C95-46EF-9138-BC19E5F6B3EA}" type="pres">
      <dgm:prSet presAssocID="{F85772B8-0A1B-4ABF-8C00-C5988987C405}" presName="hierChild3" presStyleCnt="0"/>
      <dgm:spPr/>
    </dgm:pt>
    <dgm:pt modelId="{E36F5412-58C1-4E7B-8768-4E8070C82412}" type="pres">
      <dgm:prSet presAssocID="{962372BB-F74D-4277-BF0A-E3524ECE3FDD}" presName="Name17" presStyleLbl="parChTrans1D3" presStyleIdx="0" presStyleCnt="3"/>
      <dgm:spPr/>
      <dgm:t>
        <a:bodyPr/>
        <a:lstStyle/>
        <a:p>
          <a:endParaRPr lang="tr-TR"/>
        </a:p>
      </dgm:t>
    </dgm:pt>
    <dgm:pt modelId="{174C5A70-8BE9-4EC0-93CD-EC8CA276265D}" type="pres">
      <dgm:prSet presAssocID="{0DCCA895-D620-4CDC-93BD-BD99EE6F7E4C}" presName="hierRoot3" presStyleCnt="0"/>
      <dgm:spPr/>
    </dgm:pt>
    <dgm:pt modelId="{B5FD9ACB-DD00-4A51-854F-2DDC37E15A84}" type="pres">
      <dgm:prSet presAssocID="{0DCCA895-D620-4CDC-93BD-BD99EE6F7E4C}" presName="composite3" presStyleCnt="0"/>
      <dgm:spPr/>
    </dgm:pt>
    <dgm:pt modelId="{F434B27C-1FCE-4722-9829-599AEF1AA1C1}" type="pres">
      <dgm:prSet presAssocID="{0DCCA895-D620-4CDC-93BD-BD99EE6F7E4C}" presName="background3" presStyleLbl="node3" presStyleIdx="0" presStyleCnt="3"/>
      <dgm:spPr/>
    </dgm:pt>
    <dgm:pt modelId="{113A20C0-782D-43E3-8DA8-DAB510230308}" type="pres">
      <dgm:prSet presAssocID="{0DCCA895-D620-4CDC-93BD-BD99EE6F7E4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45BDEC3-8072-4A38-ADD1-1042ACEF5921}" type="pres">
      <dgm:prSet presAssocID="{0DCCA895-D620-4CDC-93BD-BD99EE6F7E4C}" presName="hierChild4" presStyleCnt="0"/>
      <dgm:spPr/>
    </dgm:pt>
    <dgm:pt modelId="{0F2A7B62-05F3-461B-95CB-CF69A3CE5845}" type="pres">
      <dgm:prSet presAssocID="{01113768-36A5-4936-97F3-9EB4EEC76A18}" presName="Name17" presStyleLbl="parChTrans1D3" presStyleIdx="1" presStyleCnt="3"/>
      <dgm:spPr/>
      <dgm:t>
        <a:bodyPr/>
        <a:lstStyle/>
        <a:p>
          <a:endParaRPr lang="tr-TR"/>
        </a:p>
      </dgm:t>
    </dgm:pt>
    <dgm:pt modelId="{9CA41AB1-7DB2-4BA5-85AE-BDB0585E2DEA}" type="pres">
      <dgm:prSet presAssocID="{08D5523F-3B9D-4D3C-901F-657FF67D7EDF}" presName="hierRoot3" presStyleCnt="0"/>
      <dgm:spPr/>
    </dgm:pt>
    <dgm:pt modelId="{51C108B0-E717-416D-A7F0-9CE0B0074571}" type="pres">
      <dgm:prSet presAssocID="{08D5523F-3B9D-4D3C-901F-657FF67D7EDF}" presName="composite3" presStyleCnt="0"/>
      <dgm:spPr/>
    </dgm:pt>
    <dgm:pt modelId="{579C148E-BBF9-458A-B3B0-65A098111EDE}" type="pres">
      <dgm:prSet presAssocID="{08D5523F-3B9D-4D3C-901F-657FF67D7EDF}" presName="background3" presStyleLbl="node3" presStyleIdx="1" presStyleCnt="3"/>
      <dgm:spPr/>
    </dgm:pt>
    <dgm:pt modelId="{CD2E44C3-EB9C-43DB-8145-2F5EE9969F6C}" type="pres">
      <dgm:prSet presAssocID="{08D5523F-3B9D-4D3C-901F-657FF67D7ED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496F11C-A1C1-46F2-B9D8-219EAEB6122D}" type="pres">
      <dgm:prSet presAssocID="{08D5523F-3B9D-4D3C-901F-657FF67D7EDF}" presName="hierChild4" presStyleCnt="0"/>
      <dgm:spPr/>
    </dgm:pt>
    <dgm:pt modelId="{17561DB8-CB62-4CDC-9B65-573D8C96EF7F}" type="pres">
      <dgm:prSet presAssocID="{52F2D552-10BD-4269-9A9B-CC186D6D660F}" presName="Name10" presStyleLbl="parChTrans1D2" presStyleIdx="1" presStyleCnt="2"/>
      <dgm:spPr/>
      <dgm:t>
        <a:bodyPr/>
        <a:lstStyle/>
        <a:p>
          <a:endParaRPr lang="tr-TR"/>
        </a:p>
      </dgm:t>
    </dgm:pt>
    <dgm:pt modelId="{582DB0FA-B6BB-43EF-8A61-5B3DD24AADC5}" type="pres">
      <dgm:prSet presAssocID="{EF08F487-1D69-4497-847E-1AE63D74A90C}" presName="hierRoot2" presStyleCnt="0"/>
      <dgm:spPr/>
    </dgm:pt>
    <dgm:pt modelId="{7AFF49B7-B5F7-42E5-8CA4-41ECBC9CDD90}" type="pres">
      <dgm:prSet presAssocID="{EF08F487-1D69-4497-847E-1AE63D74A90C}" presName="composite2" presStyleCnt="0"/>
      <dgm:spPr/>
    </dgm:pt>
    <dgm:pt modelId="{4FC51981-2F23-453B-8778-1E5F61A00FF4}" type="pres">
      <dgm:prSet presAssocID="{EF08F487-1D69-4497-847E-1AE63D74A90C}" presName="background2" presStyleLbl="node2" presStyleIdx="1" presStyleCnt="2"/>
      <dgm:spPr/>
    </dgm:pt>
    <dgm:pt modelId="{C7659675-5846-4381-B3CC-31C06FA8A819}" type="pres">
      <dgm:prSet presAssocID="{EF08F487-1D69-4497-847E-1AE63D74A90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B1A4CB1-0284-4753-97C6-6D96D287FDF6}" type="pres">
      <dgm:prSet presAssocID="{EF08F487-1D69-4497-847E-1AE63D74A90C}" presName="hierChild3" presStyleCnt="0"/>
      <dgm:spPr/>
    </dgm:pt>
    <dgm:pt modelId="{7A09A967-E58D-4E42-B700-BDE491C2D08B}" type="pres">
      <dgm:prSet presAssocID="{5606BC4D-F4E3-4A3D-BDAB-9385E58AFC6B}" presName="Name17" presStyleLbl="parChTrans1D3" presStyleIdx="2" presStyleCnt="3"/>
      <dgm:spPr/>
      <dgm:t>
        <a:bodyPr/>
        <a:lstStyle/>
        <a:p>
          <a:endParaRPr lang="tr-TR"/>
        </a:p>
      </dgm:t>
    </dgm:pt>
    <dgm:pt modelId="{2EE3B496-08BB-4522-AA63-51EC3BABF459}" type="pres">
      <dgm:prSet presAssocID="{3886AE1B-33CD-4552-AA16-959702EE2100}" presName="hierRoot3" presStyleCnt="0"/>
      <dgm:spPr/>
    </dgm:pt>
    <dgm:pt modelId="{51B59D3A-4D84-4C18-8248-9B1A55C5323E}" type="pres">
      <dgm:prSet presAssocID="{3886AE1B-33CD-4552-AA16-959702EE2100}" presName="composite3" presStyleCnt="0"/>
      <dgm:spPr/>
    </dgm:pt>
    <dgm:pt modelId="{5FAA8AF1-19D3-4C67-90D7-B242505F73C2}" type="pres">
      <dgm:prSet presAssocID="{3886AE1B-33CD-4552-AA16-959702EE2100}" presName="background3" presStyleLbl="node3" presStyleIdx="2" presStyleCnt="3"/>
      <dgm:spPr/>
    </dgm:pt>
    <dgm:pt modelId="{E5E719BA-AC34-4DD3-84D8-7135DFEF6458}" type="pres">
      <dgm:prSet presAssocID="{3886AE1B-33CD-4552-AA16-959702EE210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5A45896-C1B5-45AC-ADE0-00878A9F8447}" type="pres">
      <dgm:prSet presAssocID="{3886AE1B-33CD-4552-AA16-959702EE2100}" presName="hierChild4" presStyleCnt="0"/>
      <dgm:spPr/>
    </dgm:pt>
  </dgm:ptLst>
  <dgm:cxnLst>
    <dgm:cxn modelId="{E587199D-F0AA-4CC8-80EC-8C0E58124F33}" srcId="{EF08F487-1D69-4497-847E-1AE63D74A90C}" destId="{3886AE1B-33CD-4552-AA16-959702EE2100}" srcOrd="0" destOrd="0" parTransId="{5606BC4D-F4E3-4A3D-BDAB-9385E58AFC6B}" sibTransId="{526400FD-E768-4F4B-8066-6135A87E4D41}"/>
    <dgm:cxn modelId="{F4B57F12-C8FE-4FEF-95DE-586B4518C2A9}" srcId="{F85772B8-0A1B-4ABF-8C00-C5988987C405}" destId="{08D5523F-3B9D-4D3C-901F-657FF67D7EDF}" srcOrd="1" destOrd="0" parTransId="{01113768-36A5-4936-97F3-9EB4EEC76A18}" sibTransId="{FE4A7AFA-606B-493D-8767-87116C221CB2}"/>
    <dgm:cxn modelId="{B771E320-A372-4C3E-A840-0DBE0349CF2D}" type="presOf" srcId="{A9FBC039-21EF-468A-8CB9-64F35564C80A}" destId="{3B84187F-C155-4162-A8FD-CF294B0BD729}" srcOrd="0" destOrd="0" presId="urn:microsoft.com/office/officeart/2005/8/layout/hierarchy1"/>
    <dgm:cxn modelId="{A1ECF750-E052-464E-8ED1-2150E2B71266}" type="presOf" srcId="{52F2D552-10BD-4269-9A9B-CC186D6D660F}" destId="{17561DB8-CB62-4CDC-9B65-573D8C96EF7F}" srcOrd="0" destOrd="0" presId="urn:microsoft.com/office/officeart/2005/8/layout/hierarchy1"/>
    <dgm:cxn modelId="{408213D2-EF4D-4500-84CA-084FC131EA31}" type="presOf" srcId="{3AF6628D-59C1-4076-A956-284D16C98146}" destId="{1466E87D-45EA-4C20-A7D0-CC48F53C265C}" srcOrd="0" destOrd="0" presId="urn:microsoft.com/office/officeart/2005/8/layout/hierarchy1"/>
    <dgm:cxn modelId="{5D8C5B5B-063C-4EBC-BFD2-A16C1AF91761}" type="presOf" srcId="{08D5523F-3B9D-4D3C-901F-657FF67D7EDF}" destId="{CD2E44C3-EB9C-43DB-8145-2F5EE9969F6C}" srcOrd="0" destOrd="0" presId="urn:microsoft.com/office/officeart/2005/8/layout/hierarchy1"/>
    <dgm:cxn modelId="{DC36B195-2CC7-42B8-AB0D-E59CC1D86CE7}" type="presOf" srcId="{0DCCA895-D620-4CDC-93BD-BD99EE6F7E4C}" destId="{113A20C0-782D-43E3-8DA8-DAB510230308}" srcOrd="0" destOrd="0" presId="urn:microsoft.com/office/officeart/2005/8/layout/hierarchy1"/>
    <dgm:cxn modelId="{488DF05A-F42E-4CC0-8F48-16B04D651710}" type="presOf" srcId="{F85772B8-0A1B-4ABF-8C00-C5988987C405}" destId="{3479BBC7-9FFF-4501-AAA4-0F945E3CC893}" srcOrd="0" destOrd="0" presId="urn:microsoft.com/office/officeart/2005/8/layout/hierarchy1"/>
    <dgm:cxn modelId="{0E605026-505D-4C9C-9292-BB9D4D1E54DB}" type="presOf" srcId="{5606BC4D-F4E3-4A3D-BDAB-9385E58AFC6B}" destId="{7A09A967-E58D-4E42-B700-BDE491C2D08B}" srcOrd="0" destOrd="0" presId="urn:microsoft.com/office/officeart/2005/8/layout/hierarchy1"/>
    <dgm:cxn modelId="{67B24E73-5AD2-4B44-94A8-35D4A680CAC5}" type="presOf" srcId="{962372BB-F74D-4277-BF0A-E3524ECE3FDD}" destId="{E36F5412-58C1-4E7B-8768-4E8070C82412}" srcOrd="0" destOrd="0" presId="urn:microsoft.com/office/officeart/2005/8/layout/hierarchy1"/>
    <dgm:cxn modelId="{2CA6722F-81AD-4A49-A8E8-CDF9EE660578}" srcId="{F85772B8-0A1B-4ABF-8C00-C5988987C405}" destId="{0DCCA895-D620-4CDC-93BD-BD99EE6F7E4C}" srcOrd="0" destOrd="0" parTransId="{962372BB-F74D-4277-BF0A-E3524ECE3FDD}" sibTransId="{FFED41D7-9EFD-4582-8A53-ECA5B6B10851}"/>
    <dgm:cxn modelId="{D511688C-9F42-43BB-BDCC-9B7E1F7B2A2D}" srcId="{A9FBC039-21EF-468A-8CB9-64F35564C80A}" destId="{3AF6628D-59C1-4076-A956-284D16C98146}" srcOrd="0" destOrd="0" parTransId="{535EBA21-79DB-4C8C-BDD3-F1DD67B7F02F}" sibTransId="{F9FD986B-372A-40CF-AB00-6203D439D4EF}"/>
    <dgm:cxn modelId="{B5582110-3144-4830-9F69-D537C7CFEE73}" type="presOf" srcId="{3886AE1B-33CD-4552-AA16-959702EE2100}" destId="{E5E719BA-AC34-4DD3-84D8-7135DFEF6458}" srcOrd="0" destOrd="0" presId="urn:microsoft.com/office/officeart/2005/8/layout/hierarchy1"/>
    <dgm:cxn modelId="{628DDCB6-CD08-44BA-9C6A-2972F346AC39}" type="presOf" srcId="{01113768-36A5-4936-97F3-9EB4EEC76A18}" destId="{0F2A7B62-05F3-461B-95CB-CF69A3CE5845}" srcOrd="0" destOrd="0" presId="urn:microsoft.com/office/officeart/2005/8/layout/hierarchy1"/>
    <dgm:cxn modelId="{F7243875-A13B-4A7D-A10C-343F1922DA65}" type="presOf" srcId="{EF08F487-1D69-4497-847E-1AE63D74A90C}" destId="{C7659675-5846-4381-B3CC-31C06FA8A819}" srcOrd="0" destOrd="0" presId="urn:microsoft.com/office/officeart/2005/8/layout/hierarchy1"/>
    <dgm:cxn modelId="{92E2D6AE-9945-454A-A31F-99DB0362A6BA}" srcId="{3AF6628D-59C1-4076-A956-284D16C98146}" destId="{EF08F487-1D69-4497-847E-1AE63D74A90C}" srcOrd="1" destOrd="0" parTransId="{52F2D552-10BD-4269-9A9B-CC186D6D660F}" sibTransId="{BE3AB181-6823-4D7D-A8DB-1214A40548CD}"/>
    <dgm:cxn modelId="{39E9013D-CDFD-4435-91CD-279C926F28FD}" type="presOf" srcId="{7C8DDABC-419D-470E-9253-BA63ED859B37}" destId="{50DB836D-A887-4FB7-8EDE-A092781B8CE3}" srcOrd="0" destOrd="0" presId="urn:microsoft.com/office/officeart/2005/8/layout/hierarchy1"/>
    <dgm:cxn modelId="{0F8B1CCB-0EEE-409A-BA08-62AB8515070B}" srcId="{3AF6628D-59C1-4076-A956-284D16C98146}" destId="{F85772B8-0A1B-4ABF-8C00-C5988987C405}" srcOrd="0" destOrd="0" parTransId="{7C8DDABC-419D-470E-9253-BA63ED859B37}" sibTransId="{768A1BC6-3A12-42FA-9ADB-17CD83A95277}"/>
    <dgm:cxn modelId="{6FD4E97D-FAFD-49CB-A565-1E4E8CA5FF83}" type="presParOf" srcId="{3B84187F-C155-4162-A8FD-CF294B0BD729}" destId="{1C1DC3E3-681E-492B-848C-BAAE27F032AF}" srcOrd="0" destOrd="0" presId="urn:microsoft.com/office/officeart/2005/8/layout/hierarchy1"/>
    <dgm:cxn modelId="{8D736A67-43C8-4991-8D14-66DB17E38FA7}" type="presParOf" srcId="{1C1DC3E3-681E-492B-848C-BAAE27F032AF}" destId="{04C508F0-5B1E-4C14-8D4D-DE49B5D38CC4}" srcOrd="0" destOrd="0" presId="urn:microsoft.com/office/officeart/2005/8/layout/hierarchy1"/>
    <dgm:cxn modelId="{CA8D5396-F8E1-461B-99A0-DCEFFDD93D36}" type="presParOf" srcId="{04C508F0-5B1E-4C14-8D4D-DE49B5D38CC4}" destId="{9A579348-6D31-426C-932E-5EAA69E1B8A3}" srcOrd="0" destOrd="0" presId="urn:microsoft.com/office/officeart/2005/8/layout/hierarchy1"/>
    <dgm:cxn modelId="{4E7A6D53-3D7F-4F63-9A3A-32402601C77D}" type="presParOf" srcId="{04C508F0-5B1E-4C14-8D4D-DE49B5D38CC4}" destId="{1466E87D-45EA-4C20-A7D0-CC48F53C265C}" srcOrd="1" destOrd="0" presId="urn:microsoft.com/office/officeart/2005/8/layout/hierarchy1"/>
    <dgm:cxn modelId="{22619A2D-8A9D-4008-9A32-0FD70097E6BE}" type="presParOf" srcId="{1C1DC3E3-681E-492B-848C-BAAE27F032AF}" destId="{392B20DB-1FFE-4180-A119-393E861DA51C}" srcOrd="1" destOrd="0" presId="urn:microsoft.com/office/officeart/2005/8/layout/hierarchy1"/>
    <dgm:cxn modelId="{79DDA947-BB19-4392-A38A-BF0CF9F2FD73}" type="presParOf" srcId="{392B20DB-1FFE-4180-A119-393E861DA51C}" destId="{50DB836D-A887-4FB7-8EDE-A092781B8CE3}" srcOrd="0" destOrd="0" presId="urn:microsoft.com/office/officeart/2005/8/layout/hierarchy1"/>
    <dgm:cxn modelId="{E6032747-CDF9-48A2-99BC-77A1CF581796}" type="presParOf" srcId="{392B20DB-1FFE-4180-A119-393E861DA51C}" destId="{92C6C649-689F-4458-8E81-05E4B05E01AD}" srcOrd="1" destOrd="0" presId="urn:microsoft.com/office/officeart/2005/8/layout/hierarchy1"/>
    <dgm:cxn modelId="{362B8A1A-CE42-46B2-84CA-9E748A4BDF45}" type="presParOf" srcId="{92C6C649-689F-4458-8E81-05E4B05E01AD}" destId="{E468855D-5FFE-4E57-BB1A-762A6756B94A}" srcOrd="0" destOrd="0" presId="urn:microsoft.com/office/officeart/2005/8/layout/hierarchy1"/>
    <dgm:cxn modelId="{E39F87EA-01CD-4471-AFBD-D0572317A40A}" type="presParOf" srcId="{E468855D-5FFE-4E57-BB1A-762A6756B94A}" destId="{BCDE38DD-DCDF-4716-A22B-55820F8D3A74}" srcOrd="0" destOrd="0" presId="urn:microsoft.com/office/officeart/2005/8/layout/hierarchy1"/>
    <dgm:cxn modelId="{513E4FBC-D26E-4FE7-9553-D9DBC6855F73}" type="presParOf" srcId="{E468855D-5FFE-4E57-BB1A-762A6756B94A}" destId="{3479BBC7-9FFF-4501-AAA4-0F945E3CC893}" srcOrd="1" destOrd="0" presId="urn:microsoft.com/office/officeart/2005/8/layout/hierarchy1"/>
    <dgm:cxn modelId="{B090B72A-A19A-45DF-A813-35210EF7E346}" type="presParOf" srcId="{92C6C649-689F-4458-8E81-05E4B05E01AD}" destId="{5709EDEC-7C95-46EF-9138-BC19E5F6B3EA}" srcOrd="1" destOrd="0" presId="urn:microsoft.com/office/officeart/2005/8/layout/hierarchy1"/>
    <dgm:cxn modelId="{BC45D4A0-BFB1-4732-ACEF-EA08382D4BBB}" type="presParOf" srcId="{5709EDEC-7C95-46EF-9138-BC19E5F6B3EA}" destId="{E36F5412-58C1-4E7B-8768-4E8070C82412}" srcOrd="0" destOrd="0" presId="urn:microsoft.com/office/officeart/2005/8/layout/hierarchy1"/>
    <dgm:cxn modelId="{050B1096-61AB-475F-A0A0-2F5816FA8EC2}" type="presParOf" srcId="{5709EDEC-7C95-46EF-9138-BC19E5F6B3EA}" destId="{174C5A70-8BE9-4EC0-93CD-EC8CA276265D}" srcOrd="1" destOrd="0" presId="urn:microsoft.com/office/officeart/2005/8/layout/hierarchy1"/>
    <dgm:cxn modelId="{CE01B93B-2CFF-4A48-85EA-872C409BFBDC}" type="presParOf" srcId="{174C5A70-8BE9-4EC0-93CD-EC8CA276265D}" destId="{B5FD9ACB-DD00-4A51-854F-2DDC37E15A84}" srcOrd="0" destOrd="0" presId="urn:microsoft.com/office/officeart/2005/8/layout/hierarchy1"/>
    <dgm:cxn modelId="{69773F0A-E8EF-42E9-A426-7F20DC7D269A}" type="presParOf" srcId="{B5FD9ACB-DD00-4A51-854F-2DDC37E15A84}" destId="{F434B27C-1FCE-4722-9829-599AEF1AA1C1}" srcOrd="0" destOrd="0" presId="urn:microsoft.com/office/officeart/2005/8/layout/hierarchy1"/>
    <dgm:cxn modelId="{9EFC320C-99C4-490E-B8AC-761F37F853EF}" type="presParOf" srcId="{B5FD9ACB-DD00-4A51-854F-2DDC37E15A84}" destId="{113A20C0-782D-43E3-8DA8-DAB510230308}" srcOrd="1" destOrd="0" presId="urn:microsoft.com/office/officeart/2005/8/layout/hierarchy1"/>
    <dgm:cxn modelId="{B4133E2F-EADD-423A-BD84-B61D6F27C5E5}" type="presParOf" srcId="{174C5A70-8BE9-4EC0-93CD-EC8CA276265D}" destId="{F45BDEC3-8072-4A38-ADD1-1042ACEF5921}" srcOrd="1" destOrd="0" presId="urn:microsoft.com/office/officeart/2005/8/layout/hierarchy1"/>
    <dgm:cxn modelId="{89658A08-5E8C-49DC-9415-B583D23CE146}" type="presParOf" srcId="{5709EDEC-7C95-46EF-9138-BC19E5F6B3EA}" destId="{0F2A7B62-05F3-461B-95CB-CF69A3CE5845}" srcOrd="2" destOrd="0" presId="urn:microsoft.com/office/officeart/2005/8/layout/hierarchy1"/>
    <dgm:cxn modelId="{6B1262FB-8D44-4D80-BE34-A8B7484170D1}" type="presParOf" srcId="{5709EDEC-7C95-46EF-9138-BC19E5F6B3EA}" destId="{9CA41AB1-7DB2-4BA5-85AE-BDB0585E2DEA}" srcOrd="3" destOrd="0" presId="urn:microsoft.com/office/officeart/2005/8/layout/hierarchy1"/>
    <dgm:cxn modelId="{890CC331-CE99-4F35-BD90-97E03DBEE300}" type="presParOf" srcId="{9CA41AB1-7DB2-4BA5-85AE-BDB0585E2DEA}" destId="{51C108B0-E717-416D-A7F0-9CE0B0074571}" srcOrd="0" destOrd="0" presId="urn:microsoft.com/office/officeart/2005/8/layout/hierarchy1"/>
    <dgm:cxn modelId="{5BD50C46-0226-497B-9AA4-8753028642AC}" type="presParOf" srcId="{51C108B0-E717-416D-A7F0-9CE0B0074571}" destId="{579C148E-BBF9-458A-B3B0-65A098111EDE}" srcOrd="0" destOrd="0" presId="urn:microsoft.com/office/officeart/2005/8/layout/hierarchy1"/>
    <dgm:cxn modelId="{590D5BE0-A3DF-4929-A318-444CB07EE576}" type="presParOf" srcId="{51C108B0-E717-416D-A7F0-9CE0B0074571}" destId="{CD2E44C3-EB9C-43DB-8145-2F5EE9969F6C}" srcOrd="1" destOrd="0" presId="urn:microsoft.com/office/officeart/2005/8/layout/hierarchy1"/>
    <dgm:cxn modelId="{6FA65BFE-36E2-4282-8A9E-B9E2612BE2FC}" type="presParOf" srcId="{9CA41AB1-7DB2-4BA5-85AE-BDB0585E2DEA}" destId="{4496F11C-A1C1-46F2-B9D8-219EAEB6122D}" srcOrd="1" destOrd="0" presId="urn:microsoft.com/office/officeart/2005/8/layout/hierarchy1"/>
    <dgm:cxn modelId="{8DFF6174-1DF6-4E32-A8CA-544CD93A6111}" type="presParOf" srcId="{392B20DB-1FFE-4180-A119-393E861DA51C}" destId="{17561DB8-CB62-4CDC-9B65-573D8C96EF7F}" srcOrd="2" destOrd="0" presId="urn:microsoft.com/office/officeart/2005/8/layout/hierarchy1"/>
    <dgm:cxn modelId="{A3D0D11F-F52B-4DAE-821D-14FC787B13A4}" type="presParOf" srcId="{392B20DB-1FFE-4180-A119-393E861DA51C}" destId="{582DB0FA-B6BB-43EF-8A61-5B3DD24AADC5}" srcOrd="3" destOrd="0" presId="urn:microsoft.com/office/officeart/2005/8/layout/hierarchy1"/>
    <dgm:cxn modelId="{0B323202-6FE0-40F0-A004-0550212C266A}" type="presParOf" srcId="{582DB0FA-B6BB-43EF-8A61-5B3DD24AADC5}" destId="{7AFF49B7-B5F7-42E5-8CA4-41ECBC9CDD90}" srcOrd="0" destOrd="0" presId="urn:microsoft.com/office/officeart/2005/8/layout/hierarchy1"/>
    <dgm:cxn modelId="{A75BF361-DEBA-4A4C-AEDF-6B170A8C7732}" type="presParOf" srcId="{7AFF49B7-B5F7-42E5-8CA4-41ECBC9CDD90}" destId="{4FC51981-2F23-453B-8778-1E5F61A00FF4}" srcOrd="0" destOrd="0" presId="urn:microsoft.com/office/officeart/2005/8/layout/hierarchy1"/>
    <dgm:cxn modelId="{440A725F-F95D-440B-9B49-7D142D67E632}" type="presParOf" srcId="{7AFF49B7-B5F7-42E5-8CA4-41ECBC9CDD90}" destId="{C7659675-5846-4381-B3CC-31C06FA8A819}" srcOrd="1" destOrd="0" presId="urn:microsoft.com/office/officeart/2005/8/layout/hierarchy1"/>
    <dgm:cxn modelId="{B8BB0E80-C94C-4C6A-A3F0-D6186E20BF71}" type="presParOf" srcId="{582DB0FA-B6BB-43EF-8A61-5B3DD24AADC5}" destId="{AB1A4CB1-0284-4753-97C6-6D96D287FDF6}" srcOrd="1" destOrd="0" presId="urn:microsoft.com/office/officeart/2005/8/layout/hierarchy1"/>
    <dgm:cxn modelId="{CAAB5602-AAD6-4DF5-9527-EB5EBE3782E1}" type="presParOf" srcId="{AB1A4CB1-0284-4753-97C6-6D96D287FDF6}" destId="{7A09A967-E58D-4E42-B700-BDE491C2D08B}" srcOrd="0" destOrd="0" presId="urn:microsoft.com/office/officeart/2005/8/layout/hierarchy1"/>
    <dgm:cxn modelId="{71073E7A-FF8B-421B-BDC0-876EED806C64}" type="presParOf" srcId="{AB1A4CB1-0284-4753-97C6-6D96D287FDF6}" destId="{2EE3B496-08BB-4522-AA63-51EC3BABF459}" srcOrd="1" destOrd="0" presId="urn:microsoft.com/office/officeart/2005/8/layout/hierarchy1"/>
    <dgm:cxn modelId="{B59DC0A4-D5C8-4087-BF81-319243E4BB58}" type="presParOf" srcId="{2EE3B496-08BB-4522-AA63-51EC3BABF459}" destId="{51B59D3A-4D84-4C18-8248-9B1A55C5323E}" srcOrd="0" destOrd="0" presId="urn:microsoft.com/office/officeart/2005/8/layout/hierarchy1"/>
    <dgm:cxn modelId="{4E044016-6E1E-4BE3-9E3B-CEF6B339DC14}" type="presParOf" srcId="{51B59D3A-4D84-4C18-8248-9B1A55C5323E}" destId="{5FAA8AF1-19D3-4C67-90D7-B242505F73C2}" srcOrd="0" destOrd="0" presId="urn:microsoft.com/office/officeart/2005/8/layout/hierarchy1"/>
    <dgm:cxn modelId="{0A002B58-DD18-4109-B64C-7C2650774DFC}" type="presParOf" srcId="{51B59D3A-4D84-4C18-8248-9B1A55C5323E}" destId="{E5E719BA-AC34-4DD3-84D8-7135DFEF6458}" srcOrd="1" destOrd="0" presId="urn:microsoft.com/office/officeart/2005/8/layout/hierarchy1"/>
    <dgm:cxn modelId="{D23567A3-AB4C-43FA-8940-1FE035FE370A}" type="presParOf" srcId="{2EE3B496-08BB-4522-AA63-51EC3BABF459}" destId="{F5A45896-C1B5-45AC-ADE0-00878A9F84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0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03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6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7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5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04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4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0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9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31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80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6221-EED9-4F0E-A7FD-0CA55E2618CA}" type="datetimeFigureOut">
              <a:rPr lang="tr-TR" smtClean="0"/>
              <a:t>28.11.2018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DBD0-CB2E-44AA-95FA-37111A15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23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2841" y="805836"/>
            <a:ext cx="9144000" cy="2387600"/>
          </a:xfrm>
        </p:spPr>
        <p:txBody>
          <a:bodyPr>
            <a:noAutofit/>
          </a:bodyPr>
          <a:lstStyle/>
          <a:p>
            <a:pPr algn="l" fontAlgn="ctr"/>
            <a:r>
              <a:rPr lang="tr-TR" sz="3600" dirty="0">
                <a:solidFill>
                  <a:srgbClr val="FF0000"/>
                </a:solidFill>
              </a:rPr>
              <a:t>SAU </a:t>
            </a:r>
            <a:r>
              <a:rPr lang="tr-TR" sz="3600" dirty="0" smtClean="0">
                <a:solidFill>
                  <a:srgbClr val="FF0000"/>
                </a:solidFill>
              </a:rPr>
              <a:t>012 </a:t>
            </a:r>
            <a:br>
              <a:rPr lang="tr-TR" sz="3600" dirty="0" smtClean="0">
                <a:solidFill>
                  <a:srgbClr val="FF0000"/>
                </a:solidFill>
              </a:rPr>
            </a:br>
            <a:r>
              <a:rPr lang="tr-TR" sz="3600" dirty="0" smtClean="0">
                <a:solidFill>
                  <a:srgbClr val="FF0000"/>
                </a:solidFill>
              </a:rPr>
              <a:t>GİRİŞİMCİLİK </a:t>
            </a:r>
            <a:r>
              <a:rPr lang="tr-TR" sz="3600" dirty="0">
                <a:solidFill>
                  <a:srgbClr val="FF0000"/>
                </a:solidFill>
              </a:rPr>
              <a:t>VE PROJE </a:t>
            </a:r>
            <a:r>
              <a:rPr lang="tr-TR" sz="3600" dirty="0" smtClean="0">
                <a:solidFill>
                  <a:srgbClr val="FF0000"/>
                </a:solidFill>
              </a:rPr>
              <a:t>YÖNETİMİ DERSİ</a:t>
            </a:r>
            <a:r>
              <a:rPr lang="tr-TR" sz="3600" dirty="0">
                <a:solidFill>
                  <a:srgbClr val="FF0000"/>
                </a:solidFill>
              </a:rPr>
              <a:t> </a:t>
            </a:r>
            <a:r>
              <a:rPr lang="tr-TR" sz="3600" dirty="0" smtClean="0">
                <a:solidFill>
                  <a:srgbClr val="FF0000"/>
                </a:solidFill>
              </a:rPr>
              <a:t/>
            </a:r>
            <a:br>
              <a:rPr lang="tr-TR" sz="3600" dirty="0" smtClean="0">
                <a:solidFill>
                  <a:srgbClr val="FF0000"/>
                </a:solidFill>
              </a:rPr>
            </a:br>
            <a:r>
              <a:rPr lang="tr-TR" sz="3600" dirty="0" smtClean="0">
                <a:solidFill>
                  <a:srgbClr val="FF0000"/>
                </a:solidFill>
              </a:rPr>
              <a:t>PROJE SUNUMU</a:t>
            </a:r>
            <a:r>
              <a:rPr lang="tr-TR" sz="3600" dirty="0">
                <a:solidFill>
                  <a:srgbClr val="FF0000"/>
                </a:solidFill>
              </a:rPr>
              <a:t/>
            </a:r>
            <a:br>
              <a:rPr lang="tr-TR" sz="3600" dirty="0">
                <a:solidFill>
                  <a:srgbClr val="FF0000"/>
                </a:solidFill>
              </a:rPr>
            </a:b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37146" y="2835421"/>
            <a:ext cx="9144000" cy="1655762"/>
          </a:xfrm>
        </p:spPr>
        <p:txBody>
          <a:bodyPr>
            <a:noAutofit/>
          </a:bodyPr>
          <a:lstStyle/>
          <a:p>
            <a:endParaRPr lang="tr-TR" sz="1200" dirty="0" smtClean="0"/>
          </a:p>
          <a:p>
            <a:pPr algn="l"/>
            <a:r>
              <a:rPr lang="tr-TR" sz="1200" dirty="0" smtClean="0"/>
              <a:t>Proje Adı :      …….</a:t>
            </a:r>
          </a:p>
          <a:p>
            <a:pPr algn="l"/>
            <a:r>
              <a:rPr lang="tr-TR" sz="1200" dirty="0" smtClean="0"/>
              <a:t>Seçilen </a:t>
            </a:r>
            <a:r>
              <a:rPr lang="tr-TR" sz="1200" dirty="0"/>
              <a:t>Destek </a:t>
            </a:r>
            <a:r>
              <a:rPr lang="tr-TR" sz="1200" dirty="0" smtClean="0"/>
              <a:t>türü ve ismi/kodu:  …… </a:t>
            </a:r>
          </a:p>
          <a:p>
            <a:pPr algn="l"/>
            <a:r>
              <a:rPr lang="tr-TR" sz="1200" dirty="0"/>
              <a:t>(</a:t>
            </a:r>
            <a:r>
              <a:rPr lang="tr-TR" sz="1200" dirty="0" smtClean="0"/>
              <a:t>örnek TÜBİTAK Sanayi Ar-Ge başlangıç 1507, </a:t>
            </a:r>
          </a:p>
          <a:p>
            <a:pPr algn="l"/>
            <a:r>
              <a:rPr lang="tr-TR" sz="1200" dirty="0" smtClean="0"/>
              <a:t>KOSGEB girişimcilik, </a:t>
            </a:r>
            <a:r>
              <a:rPr lang="tr-TR" sz="1200" dirty="0" err="1" smtClean="0"/>
              <a:t>kosgeb</a:t>
            </a:r>
            <a:r>
              <a:rPr lang="tr-TR" sz="1200" dirty="0" smtClean="0"/>
              <a:t> Ar-Ge </a:t>
            </a:r>
            <a:r>
              <a:rPr lang="tr-TR" sz="1200" dirty="0" err="1" smtClean="0"/>
              <a:t>İnovasyon</a:t>
            </a:r>
            <a:r>
              <a:rPr lang="tr-TR" sz="1200" dirty="0" smtClean="0"/>
              <a:t> ,</a:t>
            </a:r>
          </a:p>
          <a:p>
            <a:pPr algn="l"/>
            <a:r>
              <a:rPr lang="tr-TR" sz="1200" dirty="0" smtClean="0"/>
              <a:t>vb.</a:t>
            </a:r>
          </a:p>
          <a:p>
            <a:pPr algn="l"/>
            <a:endParaRPr lang="tr-TR" sz="1200" dirty="0" smtClean="0"/>
          </a:p>
          <a:p>
            <a:pPr algn="l"/>
            <a:endParaRPr lang="tr-TR" sz="1200" dirty="0" smtClean="0"/>
          </a:p>
          <a:p>
            <a:pPr algn="l"/>
            <a:endParaRPr lang="tr-TR" sz="1200" dirty="0"/>
          </a:p>
        </p:txBody>
      </p:sp>
      <p:pic>
        <p:nvPicPr>
          <p:cNvPr id="4" name="Picture 2" descr="sakarya üniversitesi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44" y="319790"/>
            <a:ext cx="3355793" cy="8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84357"/>
              </p:ext>
            </p:extLst>
          </p:nvPr>
        </p:nvGraphicFramePr>
        <p:xfrm>
          <a:off x="1816050" y="4752928"/>
          <a:ext cx="684364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14">
                  <a:extLst>
                    <a:ext uri="{9D8B030D-6E8A-4147-A177-3AD203B41FA5}">
                      <a16:colId xmlns:a16="http://schemas.microsoft.com/office/drawing/2014/main" xmlns="" val="55591475"/>
                    </a:ext>
                  </a:extLst>
                </a:gridCol>
                <a:gridCol w="2281214">
                  <a:extLst>
                    <a:ext uri="{9D8B030D-6E8A-4147-A177-3AD203B41FA5}">
                      <a16:colId xmlns:a16="http://schemas.microsoft.com/office/drawing/2014/main" xmlns="" val="958008734"/>
                    </a:ext>
                  </a:extLst>
                </a:gridCol>
                <a:gridCol w="2281214">
                  <a:extLst>
                    <a:ext uri="{9D8B030D-6E8A-4147-A177-3AD203B41FA5}">
                      <a16:colId xmlns:a16="http://schemas.microsoft.com/office/drawing/2014/main" xmlns="" val="2780998686"/>
                    </a:ext>
                  </a:extLst>
                </a:gridCol>
              </a:tblGrid>
              <a:tr h="263871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Danışman Öğretim Üyesi</a:t>
                      </a:r>
                      <a:endParaRPr lang="tr-T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119235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Öğrenci adı-soyadı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No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email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8778701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691274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563887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98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Proje Personelinin proje faaliyetlerinde yer alan iş paketlerindeki görevleri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Personel 1</a:t>
            </a:r>
          </a:p>
          <a:p>
            <a:pPr lvl="0"/>
            <a:r>
              <a:rPr lang="tr-TR" dirty="0"/>
              <a:t>Personel </a:t>
            </a:r>
            <a:r>
              <a:rPr lang="tr-TR" dirty="0" smtClean="0"/>
              <a:t>2</a:t>
            </a:r>
            <a:endParaRPr lang="tr-TR" dirty="0"/>
          </a:p>
          <a:p>
            <a:pPr lvl="0"/>
            <a:r>
              <a:rPr lang="tr-TR" dirty="0"/>
              <a:t>Personel </a:t>
            </a:r>
            <a:r>
              <a:rPr lang="tr-TR" dirty="0" smtClean="0"/>
              <a:t>3</a:t>
            </a:r>
            <a:endParaRPr lang="tr-TR" dirty="0"/>
          </a:p>
          <a:p>
            <a:pPr lvl="0"/>
            <a:r>
              <a:rPr lang="tr-TR" dirty="0"/>
              <a:t>Personel </a:t>
            </a:r>
            <a:r>
              <a:rPr lang="tr-TR" dirty="0" smtClean="0"/>
              <a:t>4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22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Beklenen Yaygın Etki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,,,</a:t>
            </a:r>
          </a:p>
          <a:p>
            <a:r>
              <a:rPr lang="tr-TR" dirty="0" smtClean="0"/>
              <a:t>,,,</a:t>
            </a:r>
          </a:p>
          <a:p>
            <a:r>
              <a:rPr lang="tr-TR" dirty="0" smtClean="0"/>
              <a:t>,,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11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Riskler ve Önlemler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,,,,</a:t>
            </a:r>
          </a:p>
          <a:p>
            <a:r>
              <a:rPr lang="tr-TR" dirty="0" smtClean="0"/>
              <a:t>,,,,</a:t>
            </a:r>
          </a:p>
          <a:p>
            <a:r>
              <a:rPr lang="tr-TR" dirty="0" smtClean="0"/>
              <a:t>,,</a:t>
            </a:r>
          </a:p>
          <a:p>
            <a:r>
              <a:rPr lang="tr-TR" dirty="0" smtClean="0"/>
              <a:t>,,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3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83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	Arkadaşlar,</a:t>
            </a:r>
          </a:p>
          <a:p>
            <a:pPr marL="0" indent="0">
              <a:buNone/>
            </a:pPr>
            <a:r>
              <a:rPr lang="tr-TR" dirty="0" smtClean="0"/>
              <a:t>Girişimcilik ve proje yönetimi dersi için bu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dosyasını kullanarak sunum hazırlamanız gerekmektedir. </a:t>
            </a:r>
          </a:p>
          <a:p>
            <a:pPr marL="0" indent="0">
              <a:buNone/>
            </a:pPr>
            <a:r>
              <a:rPr lang="tr-TR" dirty="0" smtClean="0"/>
              <a:t>Diğer sayfalarda taslak bilgiler yer almaktadır. Buradaki </a:t>
            </a:r>
            <a:r>
              <a:rPr lang="tr-TR" b="1" i="1" u="sng" dirty="0" smtClean="0">
                <a:solidFill>
                  <a:srgbClr val="FF0000"/>
                </a:solidFill>
              </a:rPr>
              <a:t>konu başlıklarını çoğaltıp farklı görseller kullanarak </a:t>
            </a:r>
            <a:r>
              <a:rPr lang="tr-TR" dirty="0" smtClean="0"/>
              <a:t>sunumunuzu hazırlamanız sizden beklenmektedir.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Çalışmalarınızda başarılar diliyorum.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16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Projenin Amacı ve Kapsamı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ve görselleri kullanarak doldurunuz,</a:t>
            </a:r>
          </a:p>
          <a:p>
            <a:pPr marL="0" indent="0">
              <a:buNone/>
            </a:pPr>
            <a:r>
              <a:rPr lang="tr-TR" dirty="0" smtClean="0"/>
              <a:t>Birden fazla sayfa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78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FF0000"/>
                </a:solidFill>
              </a:rPr>
              <a:t>Neden böyle bir proje seçtiniz ?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ve görselleri kullanarak doldurunuz,</a:t>
            </a:r>
          </a:p>
          <a:p>
            <a:pPr marL="0" indent="0">
              <a:buNone/>
            </a:pPr>
            <a:r>
              <a:rPr lang="tr-TR" dirty="0" smtClean="0"/>
              <a:t>Birden fazla sayfa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2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FF0000"/>
                </a:solidFill>
              </a:rPr>
              <a:t>Projenin özgün değeri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ve görselleri kullanarak doldurunuz,</a:t>
            </a:r>
          </a:p>
          <a:p>
            <a:pPr marL="0" indent="0">
              <a:buNone/>
            </a:pPr>
            <a:r>
              <a:rPr lang="tr-TR" dirty="0"/>
              <a:t>Birden fazla sayfa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1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Projenin </a:t>
            </a:r>
            <a:r>
              <a:rPr lang="tr-TR" dirty="0" smtClean="0">
                <a:solidFill>
                  <a:srgbClr val="FF0000"/>
                </a:solidFill>
              </a:rPr>
              <a:t>Mali Açıdan Değerlendirilmesi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ve görselleri kullanarak doldurunuz,</a:t>
            </a:r>
          </a:p>
          <a:p>
            <a:pPr marL="0" indent="0">
              <a:buNone/>
            </a:pPr>
            <a:r>
              <a:rPr lang="tr-TR" dirty="0" smtClean="0"/>
              <a:t>Birden fazla sayfa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7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İş-zaman grafiği ve proje faaliyetleri (iş paketi)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ve görselleri kullanarak doldurunuz,</a:t>
            </a:r>
          </a:p>
          <a:p>
            <a:pPr marL="0" indent="0">
              <a:buNone/>
            </a:pPr>
            <a:r>
              <a:rPr lang="tr-TR" dirty="0"/>
              <a:t>Birden fazla sayfa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00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Proje Ekibi Organizasyon Şeması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Görselleri kullanarak doldurunuz,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i</a:t>
            </a:r>
            <a:r>
              <a:rPr lang="tr-TR" dirty="0" smtClean="0"/>
              <a:t>stediğiniz kadar sayfa kullanabilirsiniz</a:t>
            </a:r>
          </a:p>
          <a:p>
            <a:pPr marL="0" indent="0">
              <a:buNone/>
            </a:pPr>
            <a:r>
              <a:rPr lang="tr-TR" dirty="0" smtClean="0"/>
              <a:t>Bir sonraki sayfada örnekler yer almaktadır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8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2471"/>
              </p:ext>
            </p:extLst>
          </p:nvPr>
        </p:nvGraphicFramePr>
        <p:xfrm>
          <a:off x="0" y="407504"/>
          <a:ext cx="6177722" cy="185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658522985"/>
              </p:ext>
            </p:extLst>
          </p:nvPr>
        </p:nvGraphicFramePr>
        <p:xfrm>
          <a:off x="6456018" y="318052"/>
          <a:ext cx="5500756" cy="254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proje organizasyon ÅemasÄ± ile ilgili gÃ¶rsel sonuc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1" y="2613991"/>
            <a:ext cx="5649022" cy="4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17261" y="407504"/>
            <a:ext cx="10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Örnekler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Ã¶rnek proje organizasyon ÅemasÄ± ile ilgili gÃ¶rsel sonuc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70" y="2834042"/>
            <a:ext cx="3438939" cy="37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190</Words>
  <Application>Microsoft Office PowerPoint</Application>
  <PresentationFormat>Geniş ekran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SAU 012  GİRİŞİMCİLİK VE PROJE YÖNETİMİ DERSİ  PROJE SUNUMU </vt:lpstr>
      <vt:lpstr>Bilgilendirme</vt:lpstr>
      <vt:lpstr>Projenin Amacı ve Kapsamı</vt:lpstr>
      <vt:lpstr>Neden böyle bir proje seçtiniz ?</vt:lpstr>
      <vt:lpstr>Projenin özgün değeri</vt:lpstr>
      <vt:lpstr>Projenin Mali Açıdan Değerlendirilmesi</vt:lpstr>
      <vt:lpstr>İş-zaman grafiği ve proje faaliyetleri (iş paketi) </vt:lpstr>
      <vt:lpstr>Proje Ekibi Organizasyon Şeması</vt:lpstr>
      <vt:lpstr>PowerPoint Sunusu</vt:lpstr>
      <vt:lpstr>Proje Personelinin proje faaliyetlerinde yer alan iş paketlerindeki görevleri</vt:lpstr>
      <vt:lpstr>Beklenen Yaygın Etki</vt:lpstr>
      <vt:lpstr>Riskler ve Önlemler</vt:lpstr>
      <vt:lpstr>PowerPoint Sunusu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Ekrem Büyükkya</cp:lastModifiedBy>
  <cp:revision>19</cp:revision>
  <dcterms:created xsi:type="dcterms:W3CDTF">2018-09-22T17:37:20Z</dcterms:created>
  <dcterms:modified xsi:type="dcterms:W3CDTF">2018-11-28T10:25:46Z</dcterms:modified>
</cp:coreProperties>
</file>