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8d930bd05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8d930bd05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bcb71caf3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bcb71caf3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bcb71caf3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bcb71caf3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bcb71caf3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bcb71caf3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bcb71caf3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bcb71caf3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bcb71caf3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bcb71caf3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bcb71caf3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bcb71caf3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bcb71caf3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bcb71caf3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youtube.com/watch?v=bAB6oQ_YiZI" TargetMode="External"/><Relationship Id="rId4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youtube.com/watch?v=bAB6oQ_YiZI" TargetMode="Externa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Cloth Movement Demo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Onur Kulaksizoglu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</a:t>
            </a:r>
            <a:r>
              <a:rPr lang="en"/>
              <a:t> Report Plan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 a basic stretched Cube/Polyhedra Demo (a 3D spring like object)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 already have a lot of 3D rendering code from the rigid dynamics HW3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Main Goal -&gt; Do a simple cloth demo (a flat fabric instead of a dress)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Extras if I have enough time: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Collide multiple deformable polyhedra?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Move some calculations to GPU, and measure performance gains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</a:t>
            </a:r>
            <a:r>
              <a:rPr lang="en"/>
              <a:t> Plan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trike="sngStrike"/>
              <a:t>Do a basic stretched Cube/Polyhedra Demo</a:t>
            </a:r>
            <a:r>
              <a:rPr lang="en"/>
              <a:t> (a 3D spring like object)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 already have a lot of 3D rendering code from the rigid dynamics HW3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Main Goal -&gt; Do a simple cloth demo (a flat fabric instead of a dress)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trike="sngStrike"/>
              <a:t>Extras if I have enough time:</a:t>
            </a:r>
            <a:endParaRPr strike="sngStrike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Collide multiple deformable polyhedra?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Move some calculations to GPU, and measure performance gains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Plan / Broadly what I did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trike="sngStrike"/>
              <a:t>Do a basic stretched Cube/Polyhedra Demo</a:t>
            </a:r>
            <a:r>
              <a:rPr lang="en"/>
              <a:t> (a 3D spring like object)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Turns out it’s unrelated to cloth task, requires tetrahedron constraints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Main Goal -&gt; Do a simple cloth demo (a flat fabric instead of a dress)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trike="sngStrike"/>
              <a:t>Extras if I have enough time:</a:t>
            </a:r>
            <a:endParaRPr strike="sngStrike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Bugs took up too much time: C++ Eigen lib api is unintuitive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Was solving for LL</a:t>
            </a:r>
            <a:r>
              <a:rPr baseline="30000" lang="en"/>
              <a:t>T</a:t>
            </a:r>
            <a:r>
              <a:rPr lang="en"/>
              <a:t>LL</a:t>
            </a:r>
            <a:r>
              <a:rPr baseline="30000" lang="en"/>
              <a:t>T</a:t>
            </a:r>
            <a:r>
              <a:rPr lang="en"/>
              <a:t>x=b for the whole time! (LL</a:t>
            </a:r>
            <a:r>
              <a:rPr baseline="30000" lang="en"/>
              <a:t>T</a:t>
            </a:r>
            <a:r>
              <a:rPr lang="en"/>
              <a:t> Cholesky form)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Paper is not clear about some details, e.g. unknown matrix sizes, is it 3x3 or NxN??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trike="sngStrik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implementation of the projective dynamics(2014) paper, a more detailed dedscription will be added later" id="80" name="Google Shape;80;p17" title="projective dynamics implementation flag wave dem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1475" y="929875"/>
            <a:ext cx="4985675" cy="373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Details - Features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Real time~ simulation, 30 FPS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But with only 200 triangles (very small)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scalable, quadratic~ with # of triangles	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Requires further optimization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Parallel Projective Dynamic algorithm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 area preserving triangle constraints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+ fixed points (flag pole)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OpenMP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Non-interactive rendering, could create better scenes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Projective Dynamics - Short Explanation of the Method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until convergence: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Local Step: Projection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Global Step: Dynamics, System Solve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2775" y="2571750"/>
            <a:ext cx="5408925" cy="222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Impression about Projective Dynamics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</a:t>
            </a:r>
            <a:r>
              <a:rPr lang="en"/>
              <a:t>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Allows </a:t>
            </a:r>
            <a:r>
              <a:rPr lang="en"/>
              <a:t>parallelization</a:t>
            </a:r>
            <a:r>
              <a:rPr lang="en"/>
              <a:t> and precomputation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Local Step is parallel and Global Step is precomputed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It is very simple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Disadvantages: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Non realistic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Instead of the “force” from the spring we have a “position constraint”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Adding gravity broke my simulation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Constant forces accumulate very fast and make system unstable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It is too simple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Requires </a:t>
            </a:r>
            <a:r>
              <a:rPr lang="en"/>
              <a:t>human</a:t>
            </a:r>
            <a:r>
              <a:rPr lang="en"/>
              <a:t> attention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Constraints must be properly weighted, just giving 1 to everything doesn’t work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E.g. flag pole constraint has a weight of 100, triangles have 1.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implementation of the projective dynamics(2014) paper, a more detailed dedscription will be added later" id="106" name="Google Shape;106;p21" title="projective dynamics implementation flag wave dem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1475" y="929875"/>
            <a:ext cx="4985675" cy="373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