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0538FA-3FED-A842-3B8F-7BDEA7504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36B38D-6E00-8DBE-AA9E-43D30113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AEA00A-0E2E-0890-250F-1C6BABDF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BE50A9-D023-9F64-3C3A-30A90393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D8E08F-02D4-DFEB-9002-A0B9C06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3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C5CD83-38F5-5304-9BB9-0F6E93C3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AF2224C-898A-81E5-A1A7-4A9E7F2F1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880690-35FB-A75E-37A2-F0945DB7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4575C9-ED26-0D20-BA94-D398F772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ABFE9A-A9D0-5300-A2A6-7477502D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69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2F86998-9716-4C93-E686-4E4F7E0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A64CC99-BA1D-05A3-6033-BDBF6DC5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BABE12-F7EB-E5E7-42B5-0EEECA8E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522074-AEFB-98BF-D401-513E52A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F28D25-5BF0-E979-B67C-48D3CED7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0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ACBBD0-881E-7853-2276-44D1859C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D42AC2-26A6-6348-EBC5-8EDD3FEE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431811-EC74-C867-75F6-0A86C119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F913A6-DBE1-F129-BC1C-AB9529CD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DACD6F-2A9F-E437-A873-D9DB3666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0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6A66FC-AACE-363B-D0A0-A9ADE5AA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5B1385-46FA-FC58-A94E-B8062540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19504E-57B8-FEC6-0A48-75A803E1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EDCB13-7F89-6A78-6524-A689972F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8C53B8-BEEB-5C02-4B2E-39DABC25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16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04541F-78A7-6B59-1A9D-2EF8D2B6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AF532-4A31-F9EE-FBD7-504501566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11D9E6-A5CD-6F77-2886-9B0052507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F55B47D-63A4-FD7C-1A3B-9D4D411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7C715F4-136F-88EC-9E47-9A9E14B0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E65A76-21F9-41D2-6BFB-D7BD127C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3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71EB0C-AB37-4BFA-3FEF-EC69F61A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DC5826-4F39-D23A-1B1B-D2BC3AD1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196FF48-FBCB-BC73-F3E9-868D3360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FEF3B98-966D-88F1-4306-363B799B5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89753E6-3DA3-9259-B19C-B3D51293F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2C0D978-1171-9100-3450-0FBCD040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1F0DC7B-123B-8592-AA15-F068D27A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43694AA-61A3-C76C-D8FD-50DFF23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7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76866-C288-9D75-6D97-FE4D5369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0FAC68F-71C2-4B59-549F-E9B2D4C5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119DCC1-6003-3577-DE07-D711F082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3D9068-B8FB-EB16-5CF1-0E84918B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79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4B85A7D-F81E-B50B-9BDE-1022E2E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E4BB876-3D50-4EA2-2ED9-965FB159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AEB07DD-E567-8B9D-9981-B63B0105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94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1E7552-D16E-8191-5059-A7A2E057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9AFAEC-24EC-3A50-1F30-32E26CEB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823CED-60F8-C432-53B6-E2AA04D92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5ADD78-C39B-0919-FCB5-9D52D284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2A2C96-6846-73C9-3821-505C77B4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8373FE7-69B7-0BD1-96A3-9099BA3F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9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2BA6B9-0729-44F1-D420-1859F6E1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C9297B7-897E-D463-26F6-0EC0CDF62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FF83240-9D0A-9AD6-014A-F80AE14A1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312099-D47E-9FEB-9EFF-DE73F0C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EB2CFC-E2CF-A923-7EBF-F4C848F8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334E676-4B6A-4E59-ADFD-D72BDD50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980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F293D1E-8F1D-D023-9F19-00609885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C2363F-02F2-9FB8-9C95-BA7CBA89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AEC93B-F24C-973E-3D01-BF7A77CC7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95813-4CB0-4FF9-A4CB-BE7883E11FDA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5497ED-8D7C-B4D5-7C01-3DE58F7BD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BFD9F3-188B-C200-4404-20D313A49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5D028-FFA8-425F-B7D1-EC8F796C2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4K Football Wallpaper">
            <a:extLst>
              <a:ext uri="{FF2B5EF4-FFF2-40B4-BE49-F238E27FC236}">
                <a16:creationId xmlns:a16="http://schemas.microsoft.com/office/drawing/2014/main" id="{937DB66B-D3E7-C3C8-1450-F582D435E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4EF3BF2-F8C8-E107-8FA7-19B7300F5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Top Football Leagues Scorers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5347FA-293A-984E-C767-A7186556B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82310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Numpy</a:t>
            </a:r>
            <a:r>
              <a:rPr lang="tr-TR" dirty="0">
                <a:solidFill>
                  <a:srgbClr val="FFFFFF"/>
                </a:solidFill>
              </a:rPr>
              <a:t>-</a:t>
            </a:r>
            <a:r>
              <a:rPr lang="tr-TR" dirty="0" err="1">
                <a:solidFill>
                  <a:srgbClr val="FFFFFF"/>
                </a:solidFill>
              </a:rPr>
              <a:t>Pandas</a:t>
            </a:r>
            <a:r>
              <a:rPr lang="tr-TR" dirty="0">
                <a:solidFill>
                  <a:srgbClr val="FFFFFF"/>
                </a:solidFill>
              </a:rPr>
              <a:t>-Data </a:t>
            </a:r>
            <a:r>
              <a:rPr lang="tr-TR" dirty="0" err="1">
                <a:solidFill>
                  <a:srgbClr val="FFFFFF"/>
                </a:solidFill>
              </a:rPr>
              <a:t>Visualization</a:t>
            </a:r>
            <a:r>
              <a:rPr lang="tr-TR" dirty="0">
                <a:solidFill>
                  <a:srgbClr val="FFFFFF"/>
                </a:solidFill>
              </a:rPr>
              <a:t> – GUI</a:t>
            </a:r>
          </a:p>
          <a:p>
            <a:endParaRPr lang="tr-TR" dirty="0">
              <a:solidFill>
                <a:srgbClr val="FFFFFF"/>
              </a:solidFill>
            </a:endParaRPr>
          </a:p>
          <a:p>
            <a:r>
              <a:rPr lang="tr-TR" dirty="0">
                <a:solidFill>
                  <a:srgbClr val="FFFFFF"/>
                </a:solidFill>
              </a:rPr>
              <a:t>Onur MERT – 1906102030</a:t>
            </a:r>
          </a:p>
          <a:p>
            <a:r>
              <a:rPr lang="tr-TR" dirty="0" err="1">
                <a:solidFill>
                  <a:srgbClr val="FFFFFF"/>
                </a:solidFill>
              </a:rPr>
              <a:t>Muratcan</a:t>
            </a:r>
            <a:r>
              <a:rPr lang="tr-TR">
                <a:solidFill>
                  <a:srgbClr val="FFFFFF"/>
                </a:solidFill>
              </a:rPr>
              <a:t> AVCU - 1906102042</a:t>
            </a:r>
            <a:endParaRPr lang="tr-T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09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5C1B438-9A75-3E7B-9F40-5D76AB7B1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B4E559AF-2390-160C-702F-FA968E483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6" b="-1"/>
          <a:stretch/>
        </p:blipFill>
        <p:spPr>
          <a:xfrm>
            <a:off x="-4" y="-16897"/>
            <a:ext cx="12192003" cy="6884632"/>
          </a:xfrm>
          <a:prstGeom prst="rect">
            <a:avLst/>
          </a:prstGeom>
        </p:spPr>
      </p:pic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4083" y="1474755"/>
            <a:ext cx="3943552" cy="39279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4FED93-34C4-B597-9738-25324949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856" y="2209316"/>
            <a:ext cx="3069083" cy="1945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Dataset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4CA4BB-C3DD-0BFC-29DD-8008C78E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855" y="4161030"/>
            <a:ext cx="3069083" cy="927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https://www.kaggle.com/datasets/mohamedhanyyy/top-football-leagues-scorers/data</a:t>
            </a:r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8748256A-88AC-4254-406B-0E8EE2CC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5334" y="194093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4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AB99BF-491C-1364-DEB3-F2591953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tr-TR" sz="3200" dirty="0" err="1"/>
              <a:t>App</a:t>
            </a:r>
            <a:endParaRPr lang="tr-TR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1D5D2C2-B37F-EBF0-D92E-0898C6B3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519078"/>
            <a:ext cx="6221895" cy="38264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AF4D56-DA9F-3FB4-DD70-A8C62F32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tr-TR" sz="2000" dirty="0" err="1"/>
              <a:t>Upload</a:t>
            </a:r>
            <a:r>
              <a:rPr lang="tr-TR" sz="2000" dirty="0"/>
              <a:t> file </a:t>
            </a:r>
            <a:r>
              <a:rPr lang="tr-TR" sz="2000" dirty="0" err="1"/>
              <a:t>with</a:t>
            </a:r>
            <a:r>
              <a:rPr lang="tr-TR" sz="2000" dirty="0"/>
              <a:t> ‘’</a:t>
            </a:r>
            <a:r>
              <a:rPr lang="tr-TR" sz="2000" dirty="0" err="1"/>
              <a:t>Choose</a:t>
            </a:r>
            <a:r>
              <a:rPr lang="tr-TR" sz="2000" dirty="0"/>
              <a:t> File’’ </a:t>
            </a:r>
            <a:r>
              <a:rPr lang="tr-TR" sz="2000" dirty="0" err="1"/>
              <a:t>button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Decide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 of </a:t>
            </a:r>
            <a:r>
              <a:rPr lang="tr-TR" sz="2000" dirty="0" err="1"/>
              <a:t>graph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Choose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categories</a:t>
            </a:r>
            <a:r>
              <a:rPr lang="tr-TR" sz="2000" dirty="0"/>
              <a:t> </a:t>
            </a:r>
            <a:r>
              <a:rPr lang="tr-TR" sz="2000" dirty="0" err="1"/>
              <a:t>you</a:t>
            </a:r>
            <a:r>
              <a:rPr lang="tr-TR" sz="2000" dirty="0"/>
              <a:t> </a:t>
            </a:r>
            <a:r>
              <a:rPr lang="tr-TR" sz="2000" dirty="0" err="1"/>
              <a:t>want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on </a:t>
            </a:r>
            <a:r>
              <a:rPr lang="tr-TR" sz="2000" dirty="0" err="1"/>
              <a:t>graph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have</a:t>
            </a:r>
            <a:r>
              <a:rPr lang="tr-TR" sz="2000" dirty="0"/>
              <a:t>; Bar, </a:t>
            </a:r>
            <a:r>
              <a:rPr lang="tr-TR" sz="2000" dirty="0" err="1"/>
              <a:t>Pie</a:t>
            </a:r>
            <a:r>
              <a:rPr lang="tr-TR" sz="2000" dirty="0"/>
              <a:t>, </a:t>
            </a:r>
            <a:r>
              <a:rPr lang="tr-TR" sz="2000" dirty="0" err="1"/>
              <a:t>Scatter</a:t>
            </a:r>
            <a:r>
              <a:rPr lang="tr-TR" sz="2000" dirty="0"/>
              <a:t>, Histogram, </a:t>
            </a:r>
            <a:r>
              <a:rPr lang="tr-TR" sz="2000" dirty="0" err="1"/>
              <a:t>Violin</a:t>
            </a:r>
            <a:r>
              <a:rPr lang="tr-TR" sz="2000" dirty="0"/>
              <a:t>, </a:t>
            </a:r>
            <a:r>
              <a:rPr lang="tr-TR" sz="2000" dirty="0" err="1"/>
              <a:t>Line</a:t>
            </a:r>
            <a:r>
              <a:rPr lang="tr-TR" sz="2000" dirty="0"/>
              <a:t> </a:t>
            </a:r>
            <a:r>
              <a:rPr lang="tr-TR" sz="2000" dirty="0" err="1"/>
              <a:t>graphs</a:t>
            </a:r>
            <a:r>
              <a:rPr lang="tr-TR" sz="2000" dirty="0"/>
              <a:t> as </a:t>
            </a:r>
            <a:r>
              <a:rPr lang="tr-TR" sz="2000" dirty="0" err="1"/>
              <a:t>options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4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A5FAEB-0B45-5B0C-F497-2F4F068D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tr-TR" sz="3200" dirty="0"/>
              <a:t>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053436-3F7B-CFD5-659A-6F669F76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775732"/>
            <a:ext cx="6221895" cy="33131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77C29A-6751-B751-A30A-B5255FBA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000" dirty="0"/>
          </a:p>
          <a:p>
            <a:r>
              <a:rPr lang="tr-TR" sz="2000" dirty="0" err="1"/>
              <a:t>We</a:t>
            </a:r>
            <a:r>
              <a:rPr lang="tr-TR" sz="2000" dirty="0"/>
              <a:t> can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total </a:t>
            </a:r>
            <a:r>
              <a:rPr lang="tr-TR" sz="2000" dirty="0" err="1"/>
              <a:t>goals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/>
              <a:t>country</a:t>
            </a:r>
            <a:r>
              <a:rPr lang="tr-TR" sz="2000" dirty="0"/>
              <a:t>. </a:t>
            </a:r>
          </a:p>
          <a:p>
            <a:r>
              <a:rPr lang="tr-TR" sz="2000" dirty="0" err="1"/>
              <a:t>So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can </a:t>
            </a:r>
            <a:r>
              <a:rPr lang="tr-TR" sz="2000" dirty="0" err="1"/>
              <a:t>understand</a:t>
            </a:r>
            <a:r>
              <a:rPr lang="tr-TR" sz="2000" dirty="0"/>
              <a:t> </a:t>
            </a:r>
            <a:r>
              <a:rPr lang="tr-TR" sz="2000" dirty="0" err="1"/>
              <a:t>what</a:t>
            </a:r>
            <a:r>
              <a:rPr lang="tr-TR" sz="2000" dirty="0"/>
              <a:t> </a:t>
            </a:r>
            <a:r>
              <a:rPr lang="tr-TR" sz="2000" dirty="0" err="1"/>
              <a:t>country</a:t>
            </a:r>
            <a:r>
              <a:rPr lang="tr-TR" sz="2000" dirty="0"/>
              <a:t> is </a:t>
            </a:r>
            <a:r>
              <a:rPr lang="tr-TR" sz="2000" dirty="0" err="1"/>
              <a:t>easy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score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95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CE42EA0-9E37-FDC0-0781-80E35D678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5" r="8460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38D8BC3-9313-16C5-D6ED-9669944E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tr-TR" sz="4000" dirty="0" err="1"/>
              <a:t>Line</a:t>
            </a:r>
            <a:r>
              <a:rPr lang="tr-TR" sz="4000" dirty="0"/>
              <a:t> </a:t>
            </a:r>
            <a:r>
              <a:rPr lang="tr-TR" sz="4000" dirty="0" err="1"/>
              <a:t>Plot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977242-0B6F-06C9-4CF1-71D06B73A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Goals-Minutes</a:t>
            </a:r>
            <a:r>
              <a:rPr lang="tr-TR" sz="2000" dirty="0"/>
              <a:t> </a:t>
            </a:r>
            <a:r>
              <a:rPr lang="tr-TR" sz="2000" dirty="0" err="1"/>
              <a:t>stats</a:t>
            </a:r>
            <a:r>
              <a:rPr lang="tr-TR" sz="2000" dirty="0"/>
              <a:t> here.</a:t>
            </a:r>
          </a:p>
          <a:p>
            <a:r>
              <a:rPr lang="tr-TR" sz="2000" dirty="0" err="1"/>
              <a:t>We</a:t>
            </a:r>
            <a:r>
              <a:rPr lang="tr-TR" sz="2000" dirty="0"/>
              <a:t> can say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players</a:t>
            </a:r>
            <a:r>
              <a:rPr lang="tr-TR" sz="2000" dirty="0"/>
              <a:t> </a:t>
            </a:r>
            <a:r>
              <a:rPr lang="tr-TR" sz="2000" dirty="0" err="1"/>
              <a:t>played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, they </a:t>
            </a:r>
            <a:r>
              <a:rPr lang="tr-TR" sz="2000" dirty="0" err="1"/>
              <a:t>scored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.</a:t>
            </a:r>
          </a:p>
          <a:p>
            <a:r>
              <a:rPr lang="tr-TR" sz="2000" dirty="0"/>
              <a:t>But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than</a:t>
            </a:r>
            <a:r>
              <a:rPr lang="tr-TR" sz="2000" dirty="0"/>
              <a:t> 3500 </a:t>
            </a:r>
            <a:r>
              <a:rPr lang="tr-TR" sz="2000" dirty="0" err="1"/>
              <a:t>minutes</a:t>
            </a:r>
            <a:r>
              <a:rPr lang="tr-TR" sz="2000" dirty="0"/>
              <a:t>, they </a:t>
            </a:r>
            <a:r>
              <a:rPr lang="tr-TR" sz="2000" dirty="0" err="1"/>
              <a:t>scored</a:t>
            </a:r>
            <a:r>
              <a:rPr lang="tr-TR" sz="2000" dirty="0"/>
              <a:t> a bit </a:t>
            </a:r>
            <a:r>
              <a:rPr lang="tr-TR" sz="2000" dirty="0" err="1"/>
              <a:t>less</a:t>
            </a:r>
            <a:r>
              <a:rPr lang="tr-TR" sz="2000" dirty="0"/>
              <a:t>. </a:t>
            </a:r>
            <a:r>
              <a:rPr lang="tr-TR" sz="2000" dirty="0" err="1"/>
              <a:t>Because</a:t>
            </a:r>
            <a:r>
              <a:rPr lang="tr-TR" sz="2000" dirty="0"/>
              <a:t> they </a:t>
            </a:r>
            <a:r>
              <a:rPr lang="tr-TR" sz="2000" dirty="0" err="1"/>
              <a:t>are</a:t>
            </a:r>
            <a:r>
              <a:rPr lang="tr-TR" sz="2000" dirty="0"/>
              <a:t> not </a:t>
            </a:r>
            <a:r>
              <a:rPr lang="tr-TR" sz="2000" dirty="0" err="1"/>
              <a:t>playing</a:t>
            </a:r>
            <a:r>
              <a:rPr lang="tr-TR" sz="2000" dirty="0"/>
              <a:t> in </a:t>
            </a:r>
            <a:r>
              <a:rPr lang="tr-TR" sz="2000" dirty="0" err="1"/>
              <a:t>Forward</a:t>
            </a:r>
            <a:r>
              <a:rPr lang="tr-TR" sz="2000" dirty="0"/>
              <a:t>. (</a:t>
            </a:r>
            <a:r>
              <a:rPr lang="tr-TR" sz="2000" dirty="0" err="1"/>
              <a:t>Generally</a:t>
            </a:r>
            <a:r>
              <a:rPr lang="tr-TR" sz="2000" dirty="0"/>
              <a:t> </a:t>
            </a:r>
            <a:r>
              <a:rPr lang="tr-TR" sz="2000" dirty="0" err="1"/>
              <a:t>Midfielders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 err="1"/>
              <a:t>Defenders</a:t>
            </a:r>
            <a:r>
              <a:rPr lang="tr-TR" sz="2000" dirty="0"/>
              <a:t> </a:t>
            </a:r>
            <a:r>
              <a:rPr lang="tr-TR" sz="2000" dirty="0" err="1"/>
              <a:t>play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consistently</a:t>
            </a:r>
            <a:r>
              <a:rPr lang="tr-TR" sz="2000" dirty="0"/>
              <a:t> in </a:t>
            </a:r>
            <a:r>
              <a:rPr lang="tr-TR" sz="2000" dirty="0" err="1"/>
              <a:t>football</a:t>
            </a:r>
            <a:r>
              <a:rPr lang="tr-T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904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FA299E4-27B3-8F95-2D6A-A6FE71D4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5400" dirty="0" err="1"/>
              <a:t>Scatter</a:t>
            </a:r>
            <a:r>
              <a:rPr lang="tr-TR" sz="5400" dirty="0"/>
              <a:t> </a:t>
            </a:r>
            <a:r>
              <a:rPr lang="tr-TR" sz="5400" dirty="0" err="1"/>
              <a:t>Plot</a:t>
            </a:r>
            <a:endParaRPr lang="tr-TR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CA3886-F15B-3247-6AB9-487FE0B6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 err="1"/>
              <a:t>We</a:t>
            </a:r>
            <a:r>
              <a:rPr lang="tr-TR" sz="2200" dirty="0"/>
              <a:t> can </a:t>
            </a:r>
            <a:r>
              <a:rPr lang="tr-TR" sz="2200" dirty="0" err="1"/>
              <a:t>see</a:t>
            </a:r>
            <a:r>
              <a:rPr lang="tr-TR" sz="2200" dirty="0"/>
              <a:t> </a:t>
            </a:r>
            <a:r>
              <a:rPr lang="tr-TR" sz="2200" dirty="0" err="1"/>
              <a:t>xG</a:t>
            </a:r>
            <a:r>
              <a:rPr lang="tr-TR" sz="2200" dirty="0"/>
              <a:t>-Country </a:t>
            </a:r>
            <a:r>
              <a:rPr lang="tr-TR" sz="2200" dirty="0" err="1"/>
              <a:t>stats</a:t>
            </a:r>
            <a:r>
              <a:rPr lang="tr-TR" sz="2200" dirty="0"/>
              <a:t> here.</a:t>
            </a:r>
          </a:p>
          <a:p>
            <a:r>
              <a:rPr lang="tr-TR" sz="2200" dirty="0" err="1"/>
              <a:t>It</a:t>
            </a:r>
            <a:r>
              <a:rPr lang="tr-TR" sz="2200" dirty="0"/>
              <a:t> </a:t>
            </a:r>
            <a:r>
              <a:rPr lang="tr-TR" sz="2200" dirty="0" err="1"/>
              <a:t>shows</a:t>
            </a:r>
            <a:r>
              <a:rPr lang="tr-TR" sz="2200" dirty="0"/>
              <a:t> in </a:t>
            </a:r>
            <a:r>
              <a:rPr lang="tr-TR" sz="2200" dirty="0" err="1"/>
              <a:t>which</a:t>
            </a:r>
            <a:r>
              <a:rPr lang="tr-TR" sz="2200" dirty="0"/>
              <a:t> </a:t>
            </a:r>
            <a:r>
              <a:rPr lang="tr-TR" sz="2200" dirty="0" err="1"/>
              <a:t>country</a:t>
            </a:r>
            <a:r>
              <a:rPr lang="tr-TR" sz="2200" dirty="0"/>
              <a:t> , </a:t>
            </a:r>
            <a:r>
              <a:rPr lang="tr-TR" sz="2200" dirty="0" err="1"/>
              <a:t>players</a:t>
            </a:r>
            <a:r>
              <a:rPr lang="tr-TR" sz="2200" dirty="0"/>
              <a:t> can </a:t>
            </a:r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more</a:t>
            </a:r>
            <a:r>
              <a:rPr lang="tr-TR" sz="2200" dirty="0"/>
              <a:t> </a:t>
            </a:r>
            <a:r>
              <a:rPr lang="tr-TR" sz="2200" dirty="0" err="1"/>
              <a:t>opportunities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score</a:t>
            </a:r>
            <a:r>
              <a:rPr lang="tr-TR" sz="2200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039D5A-E4C2-296A-A939-6BB6A6F6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49" y="1252535"/>
            <a:ext cx="7684675" cy="40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4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F58E83-1CBD-A4C5-AC56-2DB61AD1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parts we write our own</a:t>
            </a:r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79239234-61C3-C187-2998-C0663001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04" y="1675227"/>
            <a:ext cx="99303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4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503C98-F9EC-5BE0-CFAD-CCF55B23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5D1DCB3-8429-1910-8601-CF2D574BB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04"/>
            <a:ext cx="11820806" cy="5048656"/>
          </a:xfrm>
        </p:spPr>
      </p:pic>
      <p:pic>
        <p:nvPicPr>
          <p:cNvPr id="7" name="Resim 6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9E14E878-651E-B54D-A372-DCEA51D8E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9" y="5297141"/>
            <a:ext cx="5932250" cy="156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4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27E3BE-F789-7F4F-98D5-0D664EE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parts we got help</a:t>
            </a:r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41F51311-570D-8F4D-30C2-97151450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67" y="1675227"/>
            <a:ext cx="1021906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185</Words>
  <Application>Microsoft Office PowerPoint</Application>
  <PresentationFormat>Geniş ekran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Teması</vt:lpstr>
      <vt:lpstr>Top Football Leagues Scorers</vt:lpstr>
      <vt:lpstr>Dataset</vt:lpstr>
      <vt:lpstr>App</vt:lpstr>
      <vt:lpstr>Bar</vt:lpstr>
      <vt:lpstr>Line Plot</vt:lpstr>
      <vt:lpstr>Scatter Plot</vt:lpstr>
      <vt:lpstr>The parts we write our own</vt:lpstr>
      <vt:lpstr>PowerPoint Sunusu</vt:lpstr>
      <vt:lpstr>The parts we got help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Football Leagues Scorers</dc:title>
  <dc:creator>Onur Mert</dc:creator>
  <cp:lastModifiedBy>Onur Mert</cp:lastModifiedBy>
  <cp:revision>6</cp:revision>
  <dcterms:created xsi:type="dcterms:W3CDTF">2024-01-14T15:50:06Z</dcterms:created>
  <dcterms:modified xsi:type="dcterms:W3CDTF">2024-01-14T20:07:38Z</dcterms:modified>
</cp:coreProperties>
</file>