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-23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3E5C1-314D-4498-A7EF-9C280CEA4E8A}" type="datetimeFigureOut">
              <a:rPr lang="tr-TR" smtClean="0"/>
              <a:t>20.02.2020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2C65-064C-43C1-B8F2-4580631A4F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230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C5581E-A766-4DDB-B2E5-10D25F9B04AB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7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97A-AC3A-4D1C-985B-6B5E2A86B625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05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72EC-25DA-432E-AA78-8B1D735220A2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75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2A79-EABF-4A64-8D42-A8BC22692AF8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29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4C83-D9C6-4DA3-B5F7-BB63057C458F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858-5882-4CCB-9BF4-1483583B65AE}" type="datetime1">
              <a:rPr lang="tr-TR" smtClean="0"/>
              <a:t>20.02.2020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55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EA7-4F81-43C0-8EA4-F6616B92E05F}" type="datetime1">
              <a:rPr lang="tr-TR" smtClean="0"/>
              <a:t>20.02.2020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600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DD2E-8DD8-4F73-A177-C4FCC6F3E31B}" type="datetime1">
              <a:rPr lang="tr-TR" smtClean="0"/>
              <a:t>20.02.2020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4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A519-5759-4953-AE42-B0B555E2CAC5}" type="datetime1">
              <a:rPr lang="tr-TR" smtClean="0"/>
              <a:t>20.02.2020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662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ADD1-F9B2-4E8F-B283-5B668EDC6551}" type="datetime1">
              <a:rPr lang="tr-TR" smtClean="0"/>
              <a:t>20.02.2020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2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0950-1A0A-4938-A3FC-525C4F328DBD}" type="datetime1">
              <a:rPr lang="tr-TR" smtClean="0"/>
              <a:t>20.02.2020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8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CCF290D-BFD2-4E97-B882-F4D0DB5B0E83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349F846-C8D0-4F97-B4F6-9202029F3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7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20. ve 21. yüzyıllarda İş Analizi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İş analizi kavramı</a:t>
            </a:r>
          </a:p>
          <a:p>
            <a:r>
              <a:rPr lang="tr-TR" sz="2800" dirty="0" smtClean="0"/>
              <a:t>Çalışma profili oluşturma kavramı</a:t>
            </a:r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063F-B277-4ED8-A689-4ED34350AC35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7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Burada kaldık. 20.02.2020 Perşembe 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Veri depolanması</a:t>
            </a:r>
          </a:p>
          <a:p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DD2-D13E-4D31-BFA3-1980B87C1231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2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İş analizi yöntemleri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Davranışçılık</a:t>
            </a:r>
          </a:p>
          <a:p>
            <a:r>
              <a:rPr lang="tr-TR" sz="2800" dirty="0" smtClean="0"/>
              <a:t>Yapısalcılık</a:t>
            </a:r>
          </a:p>
          <a:p>
            <a:r>
              <a:rPr lang="tr-TR" sz="2800" dirty="0" smtClean="0"/>
              <a:t>Anketler</a:t>
            </a:r>
          </a:p>
          <a:p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D310-5CBF-4E2E-AB56-901EF970D503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İşlevsel İş Analizi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Görevler, çalışma davranışı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2A79-EABF-4A64-8D42-A8BC22692AF8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89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Envanteri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 ilgili görev listesi oluşturma</a:t>
            </a:r>
          </a:p>
          <a:p>
            <a:r>
              <a:rPr lang="tr-TR" dirty="0" smtClean="0"/>
              <a:t>Ürünlerin derecelendirilmesi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2A79-EABF-4A64-8D42-A8BC22692AF8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8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Öğeleri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Görevlerin yerine getirilmesi için gerekli olan önemli bilgi, beceri, yetenek ve öteki kişisel özelliklerin tanımlanması</a:t>
            </a:r>
          </a:p>
          <a:p>
            <a:r>
              <a:rPr lang="tr-TR" dirty="0" smtClean="0"/>
              <a:t>Geçerliği olan test bataryası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2A79-EABF-4A64-8D42-A8BC22692AF8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72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Tasarımı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 basitleştirme</a:t>
            </a:r>
          </a:p>
          <a:p>
            <a:r>
              <a:rPr lang="tr-TR" dirty="0" smtClean="0"/>
              <a:t>Karmaşık işleri bölmek</a:t>
            </a:r>
          </a:p>
          <a:p>
            <a:r>
              <a:rPr lang="tr-TR" dirty="0" smtClean="0"/>
              <a:t>Çalışanlar, alanlarında uzmanlaşsın, farklı alanlara geçmesinler.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2A79-EABF-4A64-8D42-A8BC22692AF8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79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Yararları var</a:t>
            </a:r>
          </a:p>
          <a:p>
            <a:r>
              <a:rPr lang="tr-TR" dirty="0" smtClean="0"/>
              <a:t>Zararları var. </a:t>
            </a:r>
          </a:p>
          <a:p>
            <a:r>
              <a:rPr lang="tr-TR" dirty="0" smtClean="0"/>
              <a:t>İnsanın akıl sağlığı zarar görür aynı işi sürekli yaptığı için.</a:t>
            </a:r>
          </a:p>
          <a:p>
            <a:r>
              <a:rPr lang="tr-TR" dirty="0" smtClean="0"/>
              <a:t>Rotasyon</a:t>
            </a:r>
          </a:p>
          <a:p>
            <a:r>
              <a:rPr lang="tr-TR" dirty="0" smtClean="0"/>
              <a:t>Minik yer değiştirme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2A79-EABF-4A64-8D42-A8BC22692AF8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13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Stres</a:t>
            </a:r>
          </a:p>
          <a:p>
            <a:r>
              <a:rPr lang="tr-TR" dirty="0" smtClean="0"/>
              <a:t>Motivasyon</a:t>
            </a:r>
          </a:p>
          <a:p>
            <a:r>
              <a:rPr lang="tr-TR" dirty="0" smtClean="0"/>
              <a:t>Ölçekler</a:t>
            </a:r>
          </a:p>
          <a:p>
            <a:r>
              <a:rPr lang="tr-TR" smtClean="0"/>
              <a:t>Kişilik analizi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2A79-EABF-4A64-8D42-A8BC22692AF8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1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İş analizi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İş yerindeki makineleri analiz etmek</a:t>
            </a:r>
          </a:p>
          <a:p>
            <a:r>
              <a:rPr lang="tr-TR" sz="2800" dirty="0" smtClean="0"/>
              <a:t>İnsan Kaynakları çalışması</a:t>
            </a:r>
          </a:p>
          <a:p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7274-BD8D-4F6D-8FD0-10943B4E8F19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İş Analizi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Çalışanın becerilerini, yeteneklerini, kişilik özelliklerini analiz etmek</a:t>
            </a:r>
          </a:p>
          <a:p>
            <a:r>
              <a:rPr lang="tr-TR" sz="2800" dirty="0" smtClean="0"/>
              <a:t>Çalışma ortamını gözlemlemek</a:t>
            </a:r>
          </a:p>
          <a:p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E1C-C313-4A64-80FB-DA9D8AAAF901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9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İş analizindeki alt başlıklar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Seçme</a:t>
            </a:r>
          </a:p>
          <a:p>
            <a:r>
              <a:rPr lang="tr-TR" sz="2800" dirty="0" smtClean="0"/>
              <a:t>Eğitim</a:t>
            </a:r>
          </a:p>
          <a:p>
            <a:r>
              <a:rPr lang="tr-TR" sz="2800" dirty="0" smtClean="0"/>
              <a:t>İş sınıflandırması</a:t>
            </a:r>
          </a:p>
          <a:p>
            <a:r>
              <a:rPr lang="tr-TR" sz="2800" dirty="0" smtClean="0"/>
              <a:t>Performans değerlendirmesi </a:t>
            </a:r>
          </a:p>
          <a:p>
            <a:r>
              <a:rPr lang="tr-TR" sz="2800" dirty="0" smtClean="0"/>
              <a:t>Ücretlendirme</a:t>
            </a:r>
          </a:p>
          <a:p>
            <a:r>
              <a:rPr lang="tr-TR" sz="2800" dirty="0" smtClean="0"/>
              <a:t>İş akışını yeniden yapılandırmak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E1B1-C002-4527-B203-A60BEBF7583B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43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Meslek Sınıflaması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Veri tabanlarına dayalı sınıflandırma</a:t>
            </a:r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17DF-CDBE-49FB-94BB-268D5FE3EF8D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İş Analizi Yapı Taşları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Toplanacak bilginin türü</a:t>
            </a:r>
          </a:p>
          <a:p>
            <a:r>
              <a:rPr lang="tr-TR" sz="2800" dirty="0" smtClean="0"/>
              <a:t>Kullanılacak bilginin kaynağı</a:t>
            </a:r>
          </a:p>
          <a:p>
            <a:r>
              <a:rPr lang="tr-TR" sz="2800" dirty="0" smtClean="0"/>
              <a:t>Bilgi toplama yöntemi</a:t>
            </a:r>
          </a:p>
          <a:p>
            <a:r>
              <a:rPr lang="tr-TR" sz="2800" dirty="0" smtClean="0"/>
              <a:t>Analiz düzeyi-analizde gözlemlenecek ayrıntılar</a:t>
            </a:r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F252-9A47-4D18-8713-989B52F7A514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08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Bilgi Türleri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İşi yapanların özelliklerine ilişkin tanımlar</a:t>
            </a:r>
          </a:p>
          <a:p>
            <a:r>
              <a:rPr lang="tr-TR" sz="2800" dirty="0" smtClean="0"/>
              <a:t>İş tanımları</a:t>
            </a:r>
          </a:p>
          <a:p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B66-D6AC-4A64-B4CA-1D3C333E8017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7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Bilgi kaynakları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İşi yapanlar</a:t>
            </a:r>
          </a:p>
          <a:p>
            <a:r>
              <a:rPr lang="tr-TR" sz="2800" dirty="0" smtClean="0"/>
              <a:t>Gizli müşteriler</a:t>
            </a:r>
          </a:p>
          <a:p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FB1-00A9-40EE-93BF-955DEBEC702A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5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Bilgi toplama yöntemleri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Mülakat</a:t>
            </a:r>
          </a:p>
          <a:p>
            <a:r>
              <a:rPr lang="tr-TR" sz="2800" dirty="0" smtClean="0"/>
              <a:t>Günlük</a:t>
            </a:r>
          </a:p>
          <a:p>
            <a:r>
              <a:rPr lang="tr-TR" sz="2800" dirty="0" smtClean="0"/>
              <a:t>Belge</a:t>
            </a:r>
          </a:p>
          <a:p>
            <a:r>
              <a:rPr lang="tr-TR" sz="2800" dirty="0" smtClean="0"/>
              <a:t>Kayıt evrakları</a:t>
            </a:r>
          </a:p>
          <a:p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76FD-47C6-413B-80F2-188E196FA161}" type="datetime1">
              <a:rPr lang="tr-TR" smtClean="0"/>
              <a:t>20.02.2020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İlkay Soykal, Öğr. Gör. Uzman Psikolog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F846-C8D0-4F97-B4F6-9202029F3C4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4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Temel</Template>
  <TotalTime>264</TotalTime>
  <Words>381</Words>
  <Application>Microsoft Office PowerPoint</Application>
  <PresentationFormat>Geniş ekran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0" baseType="lpstr">
      <vt:lpstr>Calibri</vt:lpstr>
      <vt:lpstr>Corbel</vt:lpstr>
      <vt:lpstr>Temel</vt:lpstr>
      <vt:lpstr>20. ve 21. yüzyıllarda İş Analizi</vt:lpstr>
      <vt:lpstr>İş analizi</vt:lpstr>
      <vt:lpstr>İş Analizi</vt:lpstr>
      <vt:lpstr>İş analizindeki alt başlıklar</vt:lpstr>
      <vt:lpstr>Meslek Sınıflaması</vt:lpstr>
      <vt:lpstr>İş Analizi Yapı Taşları</vt:lpstr>
      <vt:lpstr>Bilgi Türleri</vt:lpstr>
      <vt:lpstr>Bilgi kaynakları</vt:lpstr>
      <vt:lpstr>Bilgi toplama yöntemleri</vt:lpstr>
      <vt:lpstr>Burada kaldık. 20.02.2020 Perşembe </vt:lpstr>
      <vt:lpstr>İş analizi yöntemleri</vt:lpstr>
      <vt:lpstr>İşlevsel İş Analizi</vt:lpstr>
      <vt:lpstr>Görev Envanteri</vt:lpstr>
      <vt:lpstr>İş Öğeleri Yöntemi</vt:lpstr>
      <vt:lpstr>İş Tasarımı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AKDMK371</dc:creator>
  <cp:lastModifiedBy>AKDMK371</cp:lastModifiedBy>
  <cp:revision>20</cp:revision>
  <dcterms:created xsi:type="dcterms:W3CDTF">2020-02-12T08:17:22Z</dcterms:created>
  <dcterms:modified xsi:type="dcterms:W3CDTF">2020-02-20T12:49:33Z</dcterms:modified>
</cp:coreProperties>
</file>