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01F675-04D4-468E-BDB4-FB7536FED1C2}">
  <a:tblStyle styleId="{B201F675-04D4-468E-BDB4-FB7536FED1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9b7baa18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9b7baa1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b7baa1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b7baa1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1f72d2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1f72d2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b7baa1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b7baa1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b7baa18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b7baa18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7325" y="779225"/>
            <a:ext cx="10336050" cy="34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77575" y="1666875"/>
            <a:ext cx="83484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FFFFFF"/>
                </a:solidFill>
              </a:rPr>
              <a:t>Genel kullanımı kolaylaştırıp, insanlarla anılar paylaşmaya ve insanların anıları hakkında kendi fikirlerini belirtmeye olanak sağlar. Bu yaklaşımın yanında yeni insanlarla tanışmaya ve ortak bağlar kurmanızı kolaylaştırır.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975" y="4189125"/>
            <a:ext cx="856525" cy="8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952500" y="18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{B201F675-04D4-468E-BDB4-FB7536FED1C2}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Veritabanı: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Mysql, PhpMyAdmin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Frontend: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u="sng">
                          <a:solidFill>
                            <a:srgbClr val="FFFFFF"/>
                          </a:solidFill>
                        </a:rPr>
                        <a:t>Html5, Css3, Javascript</a:t>
                      </a:r>
                      <a:endParaRPr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Backend: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PHP7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Çalıştırılacağı Platform: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Web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" name="Google Shape;66;p15"/>
          <p:cNvSpPr txBox="1"/>
          <p:nvPr/>
        </p:nvSpPr>
        <p:spPr>
          <a:xfrm>
            <a:off x="824850" y="823775"/>
            <a:ext cx="74943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FFFFFF"/>
                </a:solidFill>
              </a:rPr>
              <a:t>Kullanılan Teknolojiler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975" y="4189125"/>
            <a:ext cx="856525" cy="8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4920"/>
            <a:ext cx="4460701" cy="338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300" y="1540875"/>
            <a:ext cx="4460700" cy="36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824850" y="823775"/>
            <a:ext cx="74943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FFFFFF"/>
                </a:solidFill>
              </a:rPr>
              <a:t>UML Diyagramları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0" y="1428100"/>
            <a:ext cx="1701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Proje Öncesi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7619625" y="1242350"/>
            <a:ext cx="15243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Proje Sonrası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975" y="4189125"/>
            <a:ext cx="856525" cy="8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824850" y="823775"/>
            <a:ext cx="74943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FFFFFF"/>
                </a:solidFill>
              </a:rPr>
              <a:t>Özellikler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903150" y="1473850"/>
            <a:ext cx="73377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tr" sz="1800">
                <a:solidFill>
                  <a:srgbClr val="FFFFFF"/>
                </a:solidFill>
              </a:rPr>
              <a:t>PNG, JPG, JPEG formatlarında, max 7 mb boyutunda görsel içerik paylaşabilme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tr" sz="1800">
                <a:solidFill>
                  <a:srgbClr val="FFFFFF"/>
                </a:solidFill>
              </a:rPr>
              <a:t>Paylaşılan içeriğe yorum yapma, </a:t>
            </a:r>
            <a:r>
              <a:rPr lang="tr" sz="1800">
                <a:solidFill>
                  <a:srgbClr val="FFFFFF"/>
                </a:solidFill>
              </a:rPr>
              <a:t>beğeni sunma</a:t>
            </a:r>
            <a:r>
              <a:rPr lang="tr" sz="1800">
                <a:solidFill>
                  <a:srgbClr val="FFFFFF"/>
                </a:solidFill>
              </a:rPr>
              <a:t>, gönderiyi veya yorumu silebilme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tr" sz="1800">
                <a:solidFill>
                  <a:srgbClr val="FFFFFF"/>
                </a:solidFill>
              </a:rPr>
              <a:t>Profil görüntüleme ve profil düzenleme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tr" sz="1800">
                <a:solidFill>
                  <a:srgbClr val="FFFFFF"/>
                </a:solidFill>
              </a:rPr>
              <a:t>Üye giriş, kayıt, şifremi unuttum işlemlerini sorunsuz yapabilme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tr" sz="1800">
                <a:solidFill>
                  <a:srgbClr val="FFFFFF"/>
                </a:solidFill>
              </a:rPr>
              <a:t>Kullanıcıyı adı yada kullanıcı adı ile arayabilme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tr" sz="1800">
                <a:solidFill>
                  <a:srgbClr val="FFFFFF"/>
                </a:solidFill>
              </a:rPr>
              <a:t>Fotoğraflara yapılan yorum ve beğeniyi bildirim olarak alma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tr" sz="1800">
                <a:solidFill>
                  <a:srgbClr val="FFFFFF"/>
                </a:solidFill>
              </a:rPr>
              <a:t>Fotoğraflara açıklama ekleme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tr" sz="1800">
                <a:solidFill>
                  <a:srgbClr val="FFFFFF"/>
                </a:solidFill>
              </a:rPr>
              <a:t>Admin girişi ile üye listeleme ve yedek alma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975" y="4189125"/>
            <a:ext cx="856525" cy="8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02325" y="4346188"/>
            <a:ext cx="72231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solidFill>
                  <a:srgbClr val="FFFFFF"/>
                </a:solidFill>
              </a:rPr>
              <a:t>Onur Salman 1171602067 p17 G29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828375" y="1979050"/>
            <a:ext cx="56862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FFFFFF"/>
                </a:solidFill>
              </a:rPr>
              <a:t>Proje geliştirme süresi  : 120 saat (yaklaşık)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FFFFFF"/>
                </a:solidFill>
              </a:rPr>
              <a:t>Projedeki toplam satır sayısı : &gt;3000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824850" y="853975"/>
            <a:ext cx="74943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FFFFFF"/>
                </a:solidFill>
              </a:rPr>
              <a:t>Proje Geliştirme Süreci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