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 Safe Data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with Python-PPTX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Formatting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1" i="0">
                <a:solidFill>
                  <a:srgbClr val="FF0000"/>
                </a:solidFill>
                <a:latin typeface="Arial"/>
              </a:rPr>
              <a:t>Left aligned text</a:t>
            </a:r>
          </a:p>
          <a:p>
            <a:pPr algn="ctr"/>
            <a:r>
              <a:t>Center aligned text</a:t>
            </a:r>
          </a:p>
          <a:p>
            <a:pPr algn="r"/>
            <a:r>
              <a:t>Right aligned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