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5" r:id="rId11"/>
    <p:sldId id="266" r:id="rId12"/>
    <p:sldId id="264" r:id="rId13"/>
    <p:sldId id="269" r:id="rId14"/>
    <p:sldId id="271" r:id="rId15"/>
    <p:sldId id="267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2ABE9-B8AD-204E-2024-C42FC3B9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F6C92E-8341-EF8C-B5E5-EEC55E39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DDA2D0-FB2D-2FE8-A098-1FD5EA2E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200D9D-7A65-1B8A-4CF8-584B5975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73291-0BCB-D1C1-CFD5-527E0D5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4EFF6-EC50-E991-25DC-6D8E4C79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486344-1D61-B499-3724-D0C3C097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632D17-305A-A29E-98F8-D507B3BC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E8A22F-B84D-06E3-1A4E-34E32178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67C304-719B-BEFC-EA44-D63AB696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43D7B34-1675-552F-A276-94D63FAE1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CF0D71-F445-09D7-0B6C-B8D03542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126C78-11ED-3FF8-AE0A-FC38A4D5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B9D04C-286B-1DED-E1AC-8132A754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3D2DD4-025C-24DE-B27E-68460A70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7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0DD01-CAB8-9386-2848-A34A2111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19A598-F984-1968-1401-3F54BABC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A6BFA9-150E-A9F3-A242-39E699DE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AAC75E-FD40-5EA6-97F5-490487ED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F40AF3-40F8-ADF2-7B74-C69BB76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6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9A6ED-8857-25DE-D6C2-8EBEC492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F38A7F-53DA-9EAE-32E2-97DD0ED9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279F5-5DF4-C168-6549-11DACECF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4C348A-E7E6-6B39-EBA5-D4F5776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B81CE4-3408-2A5D-8103-9E62E107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8DCD5-7F90-F637-4C30-0F770386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49657-F643-64AA-C3BF-0070E2D7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97818A-BD55-CDC2-9A89-4F79B7F8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708CE5-2039-0E2C-E2E7-7A4A19A7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70CFFB-5BC2-CF5C-A7CB-D306CE7D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A28E69-4CE9-BDB8-13A1-268825A7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66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4CC886-3C65-FFFA-E940-288CC86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264D6C-6726-D65D-BDCF-87574394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BEF55A0-154B-0F30-83A5-5FF0816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F6F8295-18CB-39AD-9305-912CE4BE1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BF5A212-93AE-A621-CCE5-3FD32DD60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47AFC1-1D84-162F-141F-5B9795F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6483836-9CC1-FF73-2CEF-54F4887B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0C354B2-6A68-0B39-008C-1A13ED35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62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70234E-8021-539D-0FFF-5835554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D1BC2EC-ED07-CB17-0DAF-69255763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5AAFF6-30A6-DBFD-D400-07CD4642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0AE9F40-E3B0-2336-8FD2-7F84054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9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D2FCEBD-E98D-2365-513D-170F8A4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67CA0E3-B561-6EBF-B121-F3E69277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A57584-70BA-C94A-2869-11C5264C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69FAC-C887-B497-A960-4E2E7681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F9767E-B76E-EA86-A46B-92B4FE26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80D23F-1DF8-434A-4CFE-C77EAA59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3042B3-A747-418F-EA49-08A7B6CF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54DA72-62E8-46D3-ED55-3B374B8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B7AD13-B41A-7432-4859-FF535108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1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6DF643-60F7-2E71-7DF7-176B26EF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EB9C507-B1F9-25F4-4341-97FB4077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E8708C-BB12-3800-D919-7B9F3522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F739BE-18C2-67A0-5E18-1CCAED38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483E56-19B9-6330-02D9-CF4ABC88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F62A86-E6D9-E1D0-03E6-431849E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3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8A5380-F3A7-6C41-97F6-94911889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E14BF2-A139-63AA-D370-7D04C3D3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0B230E-1A39-2A16-017C-124F6C5B8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5B4FD2-940A-037C-E1F3-18B7A616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3105DA-DC5C-F997-8C3A-6172BBB49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36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5C14727-EE13-8460-6523-AE6BD24D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41" y="0"/>
            <a:ext cx="4622228" cy="60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1EE828-0F3C-5723-93FB-A2FEC4FE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MOSFET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(</a:t>
            </a:r>
            <a:r>
              <a:rPr lang="tr-TR" dirty="0" err="1"/>
              <a:t>Vds</a:t>
            </a:r>
            <a:r>
              <a:rPr lang="tr-TR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A687C7-0881-B901-C253-C659F7F4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5" y="2027577"/>
            <a:ext cx="11112230" cy="230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89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BAB087-EA8B-6F43-DC14-58740F7D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32"/>
            <a:ext cx="10515600" cy="1325563"/>
          </a:xfrm>
        </p:spPr>
        <p:txBody>
          <a:bodyPr/>
          <a:lstStyle/>
          <a:p>
            <a:r>
              <a:rPr lang="tr-TR" dirty="0"/>
              <a:t>MOSFET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(</a:t>
            </a:r>
            <a:r>
              <a:rPr lang="tr-TR" dirty="0" err="1"/>
              <a:t>Id</a:t>
            </a:r>
            <a:r>
              <a:rPr lang="tr-TR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C90F6C-1190-735A-BBA2-5393832AE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4811"/>
            <a:ext cx="10515600" cy="2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8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4CE420-EB6D-DF4A-73DA-8D5875A3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Signal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ABC7301-E2D4-A906-1AD0-75168DF1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187" y="1945248"/>
            <a:ext cx="10543692" cy="2208463"/>
          </a:xfrm>
        </p:spPr>
      </p:pic>
    </p:spTree>
    <p:extLst>
      <p:ext uri="{BB962C8B-B14F-4D97-AF65-F5344CB8AC3E}">
        <p14:creationId xmlns:p14="http://schemas.microsoft.com/office/powerpoint/2010/main" val="163087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FA0B92-63FE-5E99-61A7-0FAE47E8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Timer </a:t>
            </a:r>
            <a:r>
              <a:rPr lang="tr-TR" dirty="0" err="1"/>
              <a:t>Circuit</a:t>
            </a:r>
            <a:r>
              <a:rPr lang="tr-TR" dirty="0"/>
              <a:t> LM555</a:t>
            </a:r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D1047246-1DA5-B394-3838-71B59426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34" y="1378152"/>
            <a:ext cx="8855196" cy="4351338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6743AF9-2607-F5DF-9B93-D3246B4C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32" y="2958966"/>
            <a:ext cx="2501240" cy="15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 with processor">
            <a:extLst>
              <a:ext uri="{FF2B5EF4-FFF2-40B4-BE49-F238E27FC236}">
                <a16:creationId xmlns:a16="http://schemas.microsoft.com/office/drawing/2014/main" id="{F740FCA4-59B8-EBB1-8D05-38D3A1209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3" r="9486" b="378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E39856-8DC3-56B6-B3C7-0C797BDC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tr-TR" sz="2800">
                <a:solidFill>
                  <a:schemeClr val="bg1"/>
                </a:solidFill>
              </a:rPr>
              <a:t>Controller Circuit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C58057-ACD8-1290-7D86-69647DA9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 dirty="0" err="1">
                <a:solidFill>
                  <a:schemeClr val="bg1"/>
                </a:solidFill>
              </a:rPr>
              <a:t>Integrated</a:t>
            </a:r>
            <a:r>
              <a:rPr lang="tr-TR" sz="1700" dirty="0">
                <a:solidFill>
                  <a:schemeClr val="bg1"/>
                </a:solidFill>
              </a:rPr>
              <a:t> Controller </a:t>
            </a:r>
            <a:r>
              <a:rPr lang="tr-TR" sz="1700" dirty="0" err="1">
                <a:solidFill>
                  <a:schemeClr val="bg1"/>
                </a:solidFill>
              </a:rPr>
              <a:t>Circuit</a:t>
            </a:r>
            <a:endParaRPr lang="tr-TR" sz="1700" dirty="0">
              <a:solidFill>
                <a:schemeClr val="bg1"/>
              </a:solidFill>
            </a:endParaRPr>
          </a:p>
          <a:p>
            <a:r>
              <a:rPr lang="tr-TR" sz="1700" dirty="0">
                <a:solidFill>
                  <a:schemeClr val="bg1"/>
                </a:solidFill>
              </a:rPr>
              <a:t>Feedback </a:t>
            </a:r>
            <a:r>
              <a:rPr lang="tr-TR" sz="1700" dirty="0" err="1">
                <a:solidFill>
                  <a:schemeClr val="bg1"/>
                </a:solidFill>
              </a:rPr>
              <a:t>from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battery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keep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Id</a:t>
            </a:r>
            <a:r>
              <a:rPr lang="tr-TR" sz="1700" dirty="0">
                <a:solidFill>
                  <a:schemeClr val="bg1"/>
                </a:solidFill>
              </a:rPr>
              <a:t> 10 A </a:t>
            </a:r>
            <a:r>
              <a:rPr lang="tr-TR" sz="1700" dirty="0" err="1">
                <a:solidFill>
                  <a:schemeClr val="bg1"/>
                </a:solidFill>
              </a:rPr>
              <a:t>constant</a:t>
            </a:r>
            <a:r>
              <a:rPr lang="tr-TR" sz="1700" dirty="0">
                <a:solidFill>
                  <a:schemeClr val="bg1"/>
                </a:solidFill>
              </a:rPr>
              <a:t>. </a:t>
            </a:r>
          </a:p>
          <a:p>
            <a:r>
              <a:rPr lang="tr-TR" sz="1700" dirty="0" err="1">
                <a:solidFill>
                  <a:schemeClr val="bg1"/>
                </a:solidFill>
              </a:rPr>
              <a:t>Voltage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regulator</a:t>
            </a:r>
            <a:r>
              <a:rPr lang="tr-TR" sz="1700" dirty="0">
                <a:solidFill>
                  <a:schemeClr val="bg1"/>
                </a:solidFill>
              </a:rPr>
              <a:t> at </a:t>
            </a:r>
            <a:r>
              <a:rPr lang="tr-TR" sz="1700" dirty="0" err="1">
                <a:solidFill>
                  <a:schemeClr val="bg1"/>
                </a:solidFill>
              </a:rPr>
              <a:t>the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end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with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resistor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or</a:t>
            </a:r>
            <a:r>
              <a:rPr lang="tr-TR" sz="1700" dirty="0">
                <a:solidFill>
                  <a:schemeClr val="bg1"/>
                </a:solidFill>
              </a:rPr>
              <a:t> a </a:t>
            </a:r>
            <a:r>
              <a:rPr lang="tr-TR" sz="1700" dirty="0" err="1">
                <a:solidFill>
                  <a:schemeClr val="bg1"/>
                </a:solidFill>
              </a:rPr>
              <a:t>regulator</a:t>
            </a:r>
            <a:endParaRPr lang="tr-TR" sz="1700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B9E959-9929-6B7D-8F72-FB5822C7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4" y="4223517"/>
            <a:ext cx="3813531" cy="249452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A38D82A-8099-E17C-E2E6-B7B5021D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72" y="327252"/>
            <a:ext cx="2332710" cy="211622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A531842-A9F2-6A1C-726C-A6D0E29F5082}"/>
              </a:ext>
            </a:extLst>
          </p:cNvPr>
          <p:cNvSpPr txBox="1"/>
          <p:nvPr/>
        </p:nvSpPr>
        <p:spPr>
          <a:xfrm>
            <a:off x="8116372" y="2132111"/>
            <a:ext cx="233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TL494 VOLTAGE REGULATOR</a:t>
            </a:r>
          </a:p>
        </p:txBody>
      </p:sp>
    </p:spTree>
    <p:extLst>
      <p:ext uri="{BB962C8B-B14F-4D97-AF65-F5344CB8AC3E}">
        <p14:creationId xmlns:p14="http://schemas.microsoft.com/office/powerpoint/2010/main" val="13456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B50C0A-982E-0A1F-5373-098197F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FA4D9A-E4DA-75E7-77E8-40903B9C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Diode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970392-5700-28EE-1EBF-C3F2467E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0" y="2415685"/>
            <a:ext cx="4773654" cy="42732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2AF52D-3854-6559-12F3-73F733ED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03" y="2415685"/>
            <a:ext cx="4992767" cy="14606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5305BE0-4CBA-E208-4ED3-EFCCE71B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33" y="4281759"/>
            <a:ext cx="2755333" cy="22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21155C-B4DB-CDA6-B36E-B94EC46D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MOSFET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BF8046-0B0B-F271-4A2F-B5FD4247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2470891"/>
            <a:ext cx="6286295" cy="191621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2645B30-BEC5-2D30-6C2D-1C0B6D3D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15" y="1404009"/>
            <a:ext cx="4993445" cy="519457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B677DF7-7F7D-77B5-7246-198F162EBB82}"/>
              </a:ext>
            </a:extLst>
          </p:cNvPr>
          <p:cNvSpPr txBox="1"/>
          <p:nvPr/>
        </p:nvSpPr>
        <p:spPr>
          <a:xfrm>
            <a:off x="5150499" y="5654351"/>
            <a:ext cx="274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-apple-system"/>
              </a:rPr>
              <a:t>IRF 540 N Mosfet 100V 28A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286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915DD7-1A91-044B-BFAE-D701131E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55" y="1501492"/>
            <a:ext cx="6525536" cy="140037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07E2DC2-6A2D-D4BB-EA17-76969702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4" y="3375033"/>
            <a:ext cx="695422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C76F0E-65C5-52D7-3EE1-F13F217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BONUS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5C06C2-3309-5C68-FEA6-DAC4E67F7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24" t="13413" r="724" b="-13413"/>
          <a:stretch/>
        </p:blipFill>
        <p:spPr>
          <a:xfrm>
            <a:off x="244736" y="1480311"/>
            <a:ext cx="5851555" cy="195881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FC7D063-6B81-39FB-6EB3-AA7969FC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9" y="3429000"/>
            <a:ext cx="4986084" cy="29872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2986C50-78A4-6029-2635-5A721EC6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307" y="1480311"/>
            <a:ext cx="3112068" cy="204289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C442524-88C7-9CE7-7C4E-A3CD39D37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050" y="4802020"/>
            <a:ext cx="1862167" cy="19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DF17E2-ADAD-FA37-BA41-0D3265AA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Charging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battery</a:t>
            </a:r>
            <a:endParaRPr lang="tr-T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F52D99-D7B6-0007-87F5-53D48F21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02" y="1690688"/>
            <a:ext cx="7405396" cy="45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B3843C9-6552-9243-A19F-D00B9AD8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6" y="543578"/>
            <a:ext cx="4844008" cy="206952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84E033-320D-CB8C-43F5-8A9A0007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60" y="606779"/>
            <a:ext cx="4178948" cy="76350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A62B9AE-7584-1E07-9C2B-46D61F16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68" y="1457357"/>
            <a:ext cx="4620091" cy="1271532"/>
          </a:xfrm>
          <a:prstGeom prst="rect">
            <a:avLst/>
          </a:prstGeom>
        </p:spPr>
      </p:pic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7E67CBA6-2037-F1B1-DD3B-613BDEA0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39667" y="3192108"/>
            <a:ext cx="6415601" cy="3261941"/>
          </a:xfrm>
        </p:spPr>
      </p:pic>
    </p:spTree>
    <p:extLst>
      <p:ext uri="{BB962C8B-B14F-4D97-AF65-F5344CB8AC3E}">
        <p14:creationId xmlns:p14="http://schemas.microsoft.com/office/powerpoint/2010/main" val="151869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11431D-AAD0-73E5-12AD-E24551B4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99" y="168721"/>
            <a:ext cx="9899415" cy="6689279"/>
          </a:xfrm>
        </p:spPr>
      </p:pic>
    </p:spTree>
    <p:extLst>
      <p:ext uri="{BB962C8B-B14F-4D97-AF65-F5344CB8AC3E}">
        <p14:creationId xmlns:p14="http://schemas.microsoft.com/office/powerpoint/2010/main" val="27289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496AF3-9BE0-5382-B508-73A38A37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Overall Circuit Schematic for Battery Charger </a:t>
            </a:r>
            <a:endParaRPr lang="tr-TR" sz="54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E3A4F2E-68EC-7529-0C37-E329081DF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69" y="1746115"/>
            <a:ext cx="10780862" cy="3365769"/>
          </a:xfrm>
        </p:spPr>
      </p:pic>
    </p:spTree>
    <p:extLst>
      <p:ext uri="{BB962C8B-B14F-4D97-AF65-F5344CB8AC3E}">
        <p14:creationId xmlns:p14="http://schemas.microsoft.com/office/powerpoint/2010/main" val="307664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6B70A-11D8-A462-63D9-EE0552DD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Diode Current Waveforms (Maximum Input Voltage)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Diode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(Maximum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643B44-C7EB-9366-6746-74026D95A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06" y="1690688"/>
            <a:ext cx="9570495" cy="200461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2D9FEA1-E04C-03CA-C756-B929E45A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06" y="3891192"/>
            <a:ext cx="9668152" cy="20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9EFECF-2D4E-E51B-E059-BF333FF1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,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(Maximum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F4617F-BD9C-ADD2-6A1E-F8B0827CA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769" y="1690688"/>
            <a:ext cx="9998274" cy="208364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1BF917B-6AF5-B01B-707E-967C6031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69" y="4161817"/>
            <a:ext cx="9998274" cy="20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39644-E442-C70F-85F3-AF32DE4E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Output Voltage Waveform of Buck Converter </a:t>
            </a:r>
            <a:endParaRPr lang="tr-TR" sz="48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19764A6-B913-01EE-F241-38D0CA53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5956"/>
            <a:ext cx="10515600" cy="21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550E3-6031-26A3-CDB1-80016B27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Buck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Converter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Voltage and Current Waveform of Inductor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Diode</a:t>
            </a:r>
            <a:endParaRPr lang="tr-T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FEF3A0-D6AC-1345-BC35-FFB273F9A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1" y="1776891"/>
            <a:ext cx="10515600" cy="2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15753B4-12DE-6A24-1182-7885E449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1" y="4036059"/>
            <a:ext cx="10614159" cy="21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111</Words>
  <Application>Microsoft Office PowerPoint</Application>
  <PresentationFormat>Geniş ekran</PresentationFormat>
  <Paragraphs>20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Teması</vt:lpstr>
      <vt:lpstr>PowerPoint Sunusu</vt:lpstr>
      <vt:lpstr>Charging types of battery</vt:lpstr>
      <vt:lpstr>PowerPoint Sunusu</vt:lpstr>
      <vt:lpstr>PowerPoint Sunusu</vt:lpstr>
      <vt:lpstr>Overall Circuit Schematic for Battery Charger </vt:lpstr>
      <vt:lpstr>Diode Current Waveforms (Maximum Input Voltage) and Diode Voltage Waveforms (Maximum Input Voltage) </vt:lpstr>
      <vt:lpstr>Output Voltage Waveforms , Output Voltage Waveforms (Maximum Input Voltage) </vt:lpstr>
      <vt:lpstr>Output Voltage Waveform of Buck Converter </vt:lpstr>
      <vt:lpstr>Buck Converter Voltage and Current Waveform of Inductor and Diode</vt:lpstr>
      <vt:lpstr>MOSFET Voltage Waveform (Vds)</vt:lpstr>
      <vt:lpstr>MOSFET Current Waveform (Id)</vt:lpstr>
      <vt:lpstr>Gate Signal</vt:lpstr>
      <vt:lpstr>Timer Circuit LM555</vt:lpstr>
      <vt:lpstr>Controller Circuit</vt:lpstr>
      <vt:lpstr>Component Selection</vt:lpstr>
      <vt:lpstr>PowerPoint Sunusu</vt:lpstr>
      <vt:lpstr>PowerPoint Sunusu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 toprak</dc:creator>
  <cp:lastModifiedBy>zeynep miray ateş</cp:lastModifiedBy>
  <cp:revision>8</cp:revision>
  <dcterms:created xsi:type="dcterms:W3CDTF">2023-12-05T18:42:31Z</dcterms:created>
  <dcterms:modified xsi:type="dcterms:W3CDTF">2023-12-06T10:51:00Z</dcterms:modified>
</cp:coreProperties>
</file>