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4" r:id="rId12"/>
    <p:sldId id="269" r:id="rId13"/>
    <p:sldId id="271" r:id="rId14"/>
    <p:sldId id="267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2ABE9-B8AD-204E-2024-C42FC3B9D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EF6C92E-8341-EF8C-B5E5-EEC55E396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DDA2D0-FB2D-2FE8-A098-1FD5EA2E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200D9D-7A65-1B8A-4CF8-584B5975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A73291-0BCB-D1C1-CFD5-527E0D5C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56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F4EFF6-EC50-E991-25DC-6D8E4C79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486344-1D61-B499-3724-D0C3C097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632D17-305A-A29E-98F8-D507B3BC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E8A22F-B84D-06E3-1A4E-34E32178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67C304-719B-BEFC-EA44-D63AB696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81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43D7B34-1675-552F-A276-94D63FAE1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0CF0D71-F445-09D7-0B6C-B8D035429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126C78-11ED-3FF8-AE0A-FC38A4D5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B9D04C-286B-1DED-E1AC-8132A754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3D2DD4-025C-24DE-B27E-68460A70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272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0DD01-CAB8-9386-2848-A34A2111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19A598-F984-1968-1401-3F54BABC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A6BFA9-150E-A9F3-A242-39E699DE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AAC75E-FD40-5EA6-97F5-490487ED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F40AF3-40F8-ADF2-7B74-C69BB76D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6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9A6ED-8857-25DE-D6C2-8EBEC492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8F38A7F-53DA-9EAE-32E2-97DD0ED9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0279F5-5DF4-C168-6549-11DACECF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4C348A-E7E6-6B39-EBA5-D4F57764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B81CE4-3408-2A5D-8103-9E62E107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28DCD5-7F90-F637-4C30-0F770386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E49657-F643-64AA-C3BF-0070E2D7B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297818A-BD55-CDC2-9A89-4F79B7F8F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708CE5-2039-0E2C-E2E7-7A4A19A7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5.12.2023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770CFFB-5BC2-CF5C-A7CB-D306CE7D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DA28E69-4CE9-BDB8-13A1-268825A7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66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4CC886-3C65-FFFA-E940-288CC860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C264D6C-6726-D65D-BDCF-875743947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BEF55A0-154B-0F30-83A5-5FF08165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F6F8295-18CB-39AD-9305-912CE4BE1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BF5A212-93AE-A621-CCE5-3FD32DD60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447AFC1-1D84-162F-141F-5B9795F2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5.12.2023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6483836-9CC1-FF73-2CEF-54F4887B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0C354B2-6A68-0B39-008C-1A13ED35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62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70234E-8021-539D-0FFF-58355542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D1BC2EC-ED07-CB17-0DAF-69255763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5.12.2023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D5AAFF6-30A6-DBFD-D400-07CD4642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0AE9F40-E3B0-2336-8FD2-7F84054B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98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D2FCEBD-E98D-2365-513D-170F8A4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5.12.2023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67CA0E3-B561-6EBF-B121-F3E69277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1A57584-70BA-C94A-2869-11C5264C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33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169FAC-C887-B497-A960-4E2E7681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F9767E-B76E-EA86-A46B-92B4FE26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B80D23F-1DF8-434A-4CFE-C77EAA597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3042B3-A747-418F-EA49-08A7B6CF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5.12.2023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D54DA72-62E8-46D3-ED55-3B374B8F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B7AD13-B41A-7432-4859-FF535108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11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6DF643-60F7-2E71-7DF7-176B26EF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EB9C507-B1F9-25F4-4341-97FB40770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AE8708C-BB12-3800-D919-7B9F3522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6F739BE-18C2-67A0-5E18-1CCAED38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388-6D10-411C-9DA7-2679BDB7DAF4}" type="datetimeFigureOut">
              <a:rPr lang="tr-TR" smtClean="0"/>
              <a:t>5.12.2023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483E56-19B9-6330-02D9-CF4ABC88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F62A86-E6D9-E1D0-03E6-431849E0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83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A8A5380-F3A7-6C41-97F6-94911889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E14BF2-A139-63AA-D370-7D04C3D3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0B230E-1A39-2A16-017C-124F6C5B8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58388-6D10-411C-9DA7-2679BDB7DAF4}" type="datetimeFigureOut">
              <a:rPr lang="tr-TR" smtClean="0"/>
              <a:t>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5B4FD2-940A-037C-E1F3-18B7A616E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3105DA-DC5C-F997-8C3A-6172BBB49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838C-7C87-4A10-9144-BB42A54CF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36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5C14727-EE13-8460-6523-AE6BD24D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41" y="0"/>
            <a:ext cx="4622228" cy="60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9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BAB087-EA8B-6F43-DC14-58740F7D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32"/>
            <a:ext cx="10515600" cy="1325563"/>
          </a:xfrm>
        </p:spPr>
        <p:txBody>
          <a:bodyPr/>
          <a:lstStyle/>
          <a:p>
            <a:r>
              <a:rPr lang="tr-TR" dirty="0"/>
              <a:t>MOSFET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Waveform</a:t>
            </a:r>
            <a:r>
              <a:rPr lang="tr-TR" dirty="0"/>
              <a:t> (</a:t>
            </a:r>
            <a:r>
              <a:rPr lang="tr-TR" dirty="0" err="1"/>
              <a:t>Id</a:t>
            </a:r>
            <a:r>
              <a:rPr lang="tr-TR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C90F6C-1190-735A-BBA2-5393832AE9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14811"/>
            <a:ext cx="10515600" cy="21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8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4CE420-EB6D-DF4A-73DA-8D5875A3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Gate</a:t>
            </a:r>
            <a:r>
              <a:rPr lang="tr-TR" dirty="0"/>
              <a:t> </a:t>
            </a:r>
            <a:r>
              <a:rPr lang="tr-TR" dirty="0" err="1"/>
              <a:t>Signal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ABC7301-E2D4-A906-1AD0-75168DF18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187" y="1945248"/>
            <a:ext cx="10543692" cy="2208463"/>
          </a:xfrm>
        </p:spPr>
      </p:pic>
    </p:spTree>
    <p:extLst>
      <p:ext uri="{BB962C8B-B14F-4D97-AF65-F5344CB8AC3E}">
        <p14:creationId xmlns:p14="http://schemas.microsoft.com/office/powerpoint/2010/main" val="163087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FA0B92-63FE-5E99-61A7-0FAE47E8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Timer </a:t>
            </a:r>
            <a:r>
              <a:rPr lang="tr-TR" dirty="0" err="1"/>
              <a:t>Circuit</a:t>
            </a:r>
            <a:r>
              <a:rPr lang="tr-TR" dirty="0"/>
              <a:t> LM555</a:t>
            </a:r>
          </a:p>
        </p:txBody>
      </p:sp>
      <p:pic>
        <p:nvPicPr>
          <p:cNvPr id="8" name="İçerik Yer Tutucusu 4">
            <a:extLst>
              <a:ext uri="{FF2B5EF4-FFF2-40B4-BE49-F238E27FC236}">
                <a16:creationId xmlns:a16="http://schemas.microsoft.com/office/drawing/2014/main" id="{D1047246-1DA5-B394-3838-71B594269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534" y="1378152"/>
            <a:ext cx="8855196" cy="4351338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6743AF9-2607-F5DF-9B93-D3246B4C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032" y="2958966"/>
            <a:ext cx="2501240" cy="150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 with processor">
            <a:extLst>
              <a:ext uri="{FF2B5EF4-FFF2-40B4-BE49-F238E27FC236}">
                <a16:creationId xmlns:a16="http://schemas.microsoft.com/office/drawing/2014/main" id="{F740FCA4-59B8-EBB1-8D05-38D3A1209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3" r="9486" b="378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E39856-8DC3-56B6-B3C7-0C797BDC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tr-TR" sz="2800">
                <a:solidFill>
                  <a:schemeClr val="bg1"/>
                </a:solidFill>
              </a:rPr>
              <a:t>Controller Circuit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C58057-ACD8-1290-7D86-69647DA9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tr-TR" sz="1700" dirty="0" err="1">
                <a:solidFill>
                  <a:schemeClr val="bg1"/>
                </a:solidFill>
              </a:rPr>
              <a:t>Integrated</a:t>
            </a:r>
            <a:r>
              <a:rPr lang="tr-TR" sz="1700" dirty="0">
                <a:solidFill>
                  <a:schemeClr val="bg1"/>
                </a:solidFill>
              </a:rPr>
              <a:t> Controller </a:t>
            </a:r>
            <a:r>
              <a:rPr lang="tr-TR" sz="1700" dirty="0" err="1">
                <a:solidFill>
                  <a:schemeClr val="bg1"/>
                </a:solidFill>
              </a:rPr>
              <a:t>Circuit</a:t>
            </a:r>
            <a:endParaRPr lang="tr-TR" sz="1700" dirty="0">
              <a:solidFill>
                <a:schemeClr val="bg1"/>
              </a:solidFill>
            </a:endParaRPr>
          </a:p>
          <a:p>
            <a:r>
              <a:rPr lang="tr-TR" sz="1700" dirty="0">
                <a:solidFill>
                  <a:schemeClr val="bg1"/>
                </a:solidFill>
              </a:rPr>
              <a:t>Feedback </a:t>
            </a:r>
            <a:r>
              <a:rPr lang="tr-TR" sz="1700" dirty="0" err="1">
                <a:solidFill>
                  <a:schemeClr val="bg1"/>
                </a:solidFill>
              </a:rPr>
              <a:t>from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battery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to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keep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Id</a:t>
            </a:r>
            <a:r>
              <a:rPr lang="tr-TR" sz="1700" dirty="0">
                <a:solidFill>
                  <a:schemeClr val="bg1"/>
                </a:solidFill>
              </a:rPr>
              <a:t> 10 A </a:t>
            </a:r>
            <a:r>
              <a:rPr lang="tr-TR" sz="1700" dirty="0" err="1">
                <a:solidFill>
                  <a:schemeClr val="bg1"/>
                </a:solidFill>
              </a:rPr>
              <a:t>constant</a:t>
            </a:r>
            <a:r>
              <a:rPr lang="tr-TR" sz="17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56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B50C0A-982E-0A1F-5373-098197F2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FA4D9A-E4DA-75E7-77E8-40903B9C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Diode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970392-5700-28EE-1EBF-C3F2467E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30" y="2415685"/>
            <a:ext cx="4773654" cy="427323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52AF52D-3854-6559-12F3-73F733ED5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03" y="2415685"/>
            <a:ext cx="4992767" cy="14606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5305BE0-4CBA-E208-4ED3-EFCCE71B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33" y="4281759"/>
            <a:ext cx="2755333" cy="22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14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21155C-B4DB-CDA6-B36E-B94EC46D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MOSFET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5BF8046-0B0B-F271-4A2F-B5FD4247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0" y="2470891"/>
            <a:ext cx="6286295" cy="191621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2645B30-BEC5-2D30-6C2D-1C0B6D3D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815" y="1404009"/>
            <a:ext cx="4993445" cy="51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6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4915DD7-1A91-044B-BFAE-D701131EC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155" y="1501492"/>
            <a:ext cx="6525536" cy="140037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07E2DC2-6A2D-D4BB-EA17-769697028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54" y="3375033"/>
            <a:ext cx="695422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1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C76F0E-65C5-52D7-3EE1-F13F2176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BONUS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25C06C2-3309-5C68-FEA6-DAC4E67F7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24" t="13413" r="724" b="-13413"/>
          <a:stretch/>
        </p:blipFill>
        <p:spPr>
          <a:xfrm>
            <a:off x="244736" y="1480311"/>
            <a:ext cx="5851555" cy="195881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FC7D063-6B81-39FB-6EB3-AA7969FC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79" y="3429000"/>
            <a:ext cx="4986084" cy="298728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2986C50-78A4-6029-2635-5A721EC6E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307" y="1480311"/>
            <a:ext cx="3112068" cy="204289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C442524-88C7-9CE7-7C4E-A3CD39D37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050" y="4802020"/>
            <a:ext cx="1862167" cy="19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0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3B3843C9-6552-9243-A19F-D00B9AD8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6" y="543578"/>
            <a:ext cx="4844008" cy="206952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184E033-320D-CB8C-43F5-8A9A00078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260" y="606779"/>
            <a:ext cx="4178948" cy="76350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A62B9AE-7584-1E07-9C2B-46D61F164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468" y="1457357"/>
            <a:ext cx="4620091" cy="1271532"/>
          </a:xfrm>
          <a:prstGeom prst="rect">
            <a:avLst/>
          </a:prstGeom>
        </p:spPr>
      </p:pic>
      <p:pic>
        <p:nvPicPr>
          <p:cNvPr id="15" name="İçerik Yer Tutucusu 14">
            <a:extLst>
              <a:ext uri="{FF2B5EF4-FFF2-40B4-BE49-F238E27FC236}">
                <a16:creationId xmlns:a16="http://schemas.microsoft.com/office/drawing/2014/main" id="{7E67CBA6-2037-F1B1-DD3B-613BDEA0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239667" y="3192108"/>
            <a:ext cx="6415601" cy="3261941"/>
          </a:xfrm>
        </p:spPr>
      </p:pic>
    </p:spTree>
    <p:extLst>
      <p:ext uri="{BB962C8B-B14F-4D97-AF65-F5344CB8AC3E}">
        <p14:creationId xmlns:p14="http://schemas.microsoft.com/office/powerpoint/2010/main" val="151869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511431D-AAD0-73E5-12AD-E24551B43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699" y="168721"/>
            <a:ext cx="9899415" cy="6689279"/>
          </a:xfrm>
        </p:spPr>
      </p:pic>
    </p:spTree>
    <p:extLst>
      <p:ext uri="{BB962C8B-B14F-4D97-AF65-F5344CB8AC3E}">
        <p14:creationId xmlns:p14="http://schemas.microsoft.com/office/powerpoint/2010/main" val="272899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496AF3-9BE0-5382-B508-73A38A37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Overall Circuit Schematic for Battery Charger </a:t>
            </a:r>
            <a:endParaRPr lang="tr-TR" sz="5400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FE3A4F2E-68EC-7529-0C37-E329081DF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569" y="1746115"/>
            <a:ext cx="10780862" cy="3365769"/>
          </a:xfrm>
        </p:spPr>
      </p:pic>
    </p:spTree>
    <p:extLst>
      <p:ext uri="{BB962C8B-B14F-4D97-AF65-F5344CB8AC3E}">
        <p14:creationId xmlns:p14="http://schemas.microsoft.com/office/powerpoint/2010/main" val="307664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96B70A-11D8-A462-63D9-EE0552DD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Diode Current Waveforms (Maximum Input Voltage)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and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Diode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Waveforms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(Maximum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Input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3643B44-C7EB-9366-6746-74026D95A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906" y="1690688"/>
            <a:ext cx="9570495" cy="200461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2D9FEA1-E04C-03CA-C756-B929E45A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06" y="3891192"/>
            <a:ext cx="9668152" cy="20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2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9EFECF-2D4E-E51B-E059-BF333FF1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Output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Waveforms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,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Output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Waveforms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(Maximum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Input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Voltage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7F4617F-BD9C-ADD2-6A1E-F8B0827CA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769" y="1690688"/>
            <a:ext cx="9998274" cy="2083644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1BF917B-6AF5-B01B-707E-967C6031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69" y="4161817"/>
            <a:ext cx="9998274" cy="20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039644-E442-C70F-85F3-AF32DE4E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Output Voltage Waveform of Buck Converter </a:t>
            </a:r>
            <a:endParaRPr lang="tr-TR" sz="4800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19764A6-B913-01EE-F241-38D0CA53A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15956"/>
            <a:ext cx="10515600" cy="21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8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C550E3-6031-26A3-CDB1-80016B27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Buck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Converter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Voltage and Current Waveform of Inductor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and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Diode</a:t>
            </a:r>
            <a:endParaRPr lang="tr-T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0FEF3A0-D6AC-1345-BC35-FFB273F9A0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1" y="1776891"/>
            <a:ext cx="10515600" cy="21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315753B4-12DE-6A24-1182-7885E449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1" y="4036059"/>
            <a:ext cx="10614159" cy="219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5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1EE828-0F3C-5723-93FB-A2FEC4FE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MOSFET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Waveform</a:t>
            </a:r>
            <a:r>
              <a:rPr lang="tr-TR" dirty="0"/>
              <a:t> (</a:t>
            </a:r>
            <a:r>
              <a:rPr lang="tr-TR" dirty="0" err="1"/>
              <a:t>Vds</a:t>
            </a:r>
            <a:r>
              <a:rPr lang="tr-TR" dirty="0"/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6A687C7-0881-B901-C253-C659F7F4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85" y="2027577"/>
            <a:ext cx="11112230" cy="230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89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88</Words>
  <Application>Microsoft Office PowerPoint</Application>
  <PresentationFormat>Geniş ekran</PresentationFormat>
  <Paragraphs>16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Overall Circuit Schematic for Battery Charger </vt:lpstr>
      <vt:lpstr>Diode Current Waveforms (Maximum Input Voltage) and Diode Voltage Waveforms (Maximum Input Voltage) </vt:lpstr>
      <vt:lpstr>Output Voltage Waveforms , Output Voltage Waveforms (Maximum Input Voltage) </vt:lpstr>
      <vt:lpstr>Output Voltage Waveform of Buck Converter </vt:lpstr>
      <vt:lpstr>Buck Converter Voltage and Current Waveform of Inductor and Diode</vt:lpstr>
      <vt:lpstr>MOSFET Voltage Waveform (Vds)</vt:lpstr>
      <vt:lpstr>MOSFET Current Waveform (Id)</vt:lpstr>
      <vt:lpstr>Gate Signal</vt:lpstr>
      <vt:lpstr>Timer Circuit LM555</vt:lpstr>
      <vt:lpstr>Controller Circuit</vt:lpstr>
      <vt:lpstr>Component Selection</vt:lpstr>
      <vt:lpstr>PowerPoint Sunusu</vt:lpstr>
      <vt:lpstr>PowerPoint Sunusu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 toprak</dc:creator>
  <cp:lastModifiedBy>onur toprak</cp:lastModifiedBy>
  <cp:revision>6</cp:revision>
  <dcterms:created xsi:type="dcterms:W3CDTF">2023-12-05T18:42:31Z</dcterms:created>
  <dcterms:modified xsi:type="dcterms:W3CDTF">2023-12-05T22:00:44Z</dcterms:modified>
</cp:coreProperties>
</file>