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B6511C-68E5-92FA-1057-5742813C8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15219EC-FBC9-5BCD-D804-C0A20DFBE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FD982EF-6DAD-89F4-55BA-91147E0E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4A6D-ED04-49C9-BD70-0818BBD1947E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D4A4A57-FCC5-5526-EC1A-29144A8C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D39B99-0400-AB84-93CB-AE3A0B55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A8F0-E57B-4F57-BD55-155B22AD45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269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DD3CA5-98C1-B59D-FF82-C295140B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7EE5BC1-C3C6-2F4F-E192-FE8F79717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4AF2404-50D8-DF16-697A-866FE472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4A6D-ED04-49C9-BD70-0818BBD1947E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E5E9365-9DE7-D214-0DF8-CF7B5BCF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1B48B63-527C-B943-E0D3-5492E9F5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A8F0-E57B-4F57-BD55-155B22AD45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119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B1C7386-5F27-C410-96BB-1325464D4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DFFCD8D-20D5-250E-ECCD-082E230C3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CB14B5D-2F74-5B27-9830-1B055F16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4A6D-ED04-49C9-BD70-0818BBD1947E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5DD410-4A6A-19A5-A008-C5D9C5AC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1631E4B-A63F-5AC3-9227-CBF4CF6B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A8F0-E57B-4F57-BD55-155B22AD45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457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4BD61B-1523-5EB6-7A86-8A69FA16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B26C3D-260E-EF7F-087C-DBBEC15B5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943129D-30FA-2462-AED9-65B025D5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4A6D-ED04-49C9-BD70-0818BBD1947E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080B3A7-A866-0359-73CA-D1D8C70A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6AEA49B-0B82-86D8-9450-6C5C87B9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A8F0-E57B-4F57-BD55-155B22AD45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38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F6D0BC-1660-E284-F452-A736FE80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FC42787-CA1B-8D2B-125A-B9EDDFCBB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C0A7419-ED99-A9C3-E535-7DAB4FE6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4A6D-ED04-49C9-BD70-0818BBD1947E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869CCB-7D29-F168-63D0-F28DB1F3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891521A-91C2-C62F-05F9-D19C1601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A8F0-E57B-4F57-BD55-155B22AD45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536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F47A4C-B293-C79B-9C89-EDDACC40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867DF5-6AF5-9A36-5533-988EDC72C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23B7B8F-BD86-4421-50D0-B52A2CFB1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FFE8326-16C7-1BF9-D6AF-FE9CF1F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4A6D-ED04-49C9-BD70-0818BBD1947E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DF4B297-42EA-A440-253B-CF681903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DF5366F-A1B2-7D58-BA04-7C1D86BD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A8F0-E57B-4F57-BD55-155B22AD45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387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E8E2E1-E0D3-04C7-DD19-1F086223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697CC36-1DAF-3CB2-B549-F13BE0811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0A95C97-68AF-0B69-5B43-485824351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C859228-CCD3-63E4-4891-71C96F20D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930F3BD-DDF6-712F-656E-31B0CBC32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92DAACB-4BF0-3659-EB1E-89787951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4A6D-ED04-49C9-BD70-0818BBD1947E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EB77DDB-798B-22A9-8396-E897BD7B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CFB2F70-ACCA-3EAE-C90B-1B0359AB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A8F0-E57B-4F57-BD55-155B22AD45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76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487273-5C86-E7FE-8950-696AD93A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F921384-168D-3923-546D-2A2C334B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4A6D-ED04-49C9-BD70-0818BBD1947E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9A6BF8D-8391-DDDE-FA05-E9457DA5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234905E-E94F-AE47-5E1D-F99596BB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A8F0-E57B-4F57-BD55-155B22AD45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27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7E611E1-D54A-97BF-9B03-786DC9E6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4A6D-ED04-49C9-BD70-0818BBD1947E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D995109-B0A8-CC89-3FF1-09086E72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C628A50-3425-160B-C4F4-8A5A2DD3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A8F0-E57B-4F57-BD55-155B22AD45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247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2455A0-35F6-CB10-33BE-AC8C9D81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4F9581-BD4A-AF2C-0B20-EB68405D2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693B55A-F76D-486A-0BDD-18AD1B3A3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F25D31E-80E4-67E6-21B1-AE4A8D30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4A6D-ED04-49C9-BD70-0818BBD1947E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73449DA-C534-76EC-AE61-048A5602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E7B1F21-8ECD-F5E4-D4C2-FFAC6880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A8F0-E57B-4F57-BD55-155B22AD45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97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E489B5-C505-7BE0-91FE-7FF5A99B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81EA798-9E51-57E9-B2F7-F4EC31BB9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BDDD979-FFD7-3763-57BD-05E7A1E97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242877B-8BED-F2FD-9274-22F1F23C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4A6D-ED04-49C9-BD70-0818BBD1947E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3B0EA5C-0A6C-6500-4AD5-E0120338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F948460-D3F6-61F9-61F8-6248A4A8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A8F0-E57B-4F57-BD55-155B22AD45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438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C647E17-CF85-D891-0560-2CD5500F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AAF1554-7CB5-DBA6-238F-AA579EBDF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AED9038-B514-3FE0-C8BB-F40BBED02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794A6D-ED04-49C9-BD70-0818BBD1947E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2EAAF7D-B8D6-C3A6-8C42-16144C90C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ED2F9DE-CAF1-5C6D-EBB1-A47C9E138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BA8F0-E57B-4F57-BD55-155B22AD45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109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84D302-E99B-C96D-466D-49324E588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04B030B-AB59-F8BF-7A7C-EA977BF7A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7434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27B9F0-0C02-CA67-E376-D4EF305D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311750-B433-71C6-0460-4C3B376FD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828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0CEDAE-5ADE-052B-F9D1-0190E9AB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2F3DDD-E6A3-2E11-0CC6-5C2B07DF3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206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294CA9-8920-7E65-AD18-722EEACC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TOPOLOGY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A8B62C-F1D0-DA09-59A2-CC308DD36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38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6BA63B-FD78-93D8-6A29-ED889E0A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err="1"/>
              <a:t>FORWARD</a:t>
            </a:r>
            <a:r>
              <a:rPr lang="tr-TR" sz="3600" dirty="0"/>
              <a:t> CONVERTER </a:t>
            </a:r>
            <a:r>
              <a:rPr lang="tr-TR" sz="3600" dirty="0" err="1"/>
              <a:t>VS</a:t>
            </a:r>
            <a:r>
              <a:rPr lang="tr-TR" sz="3600" dirty="0"/>
              <a:t> TWO </a:t>
            </a:r>
            <a:r>
              <a:rPr lang="tr-TR" sz="3600" dirty="0" err="1"/>
              <a:t>SWITCH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F5BDFA-FB93-2469-A35D-C3D173DAB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320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8B13EE-2CF4-878B-E55C-B981DCF3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Magnetic</a:t>
            </a:r>
            <a:r>
              <a:rPr lang="tr-TR" dirty="0"/>
              <a:t> Design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C9B1EE-51C1-909F-3E41-727105FE4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931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C311E6-78FA-9902-B90E-CDE03F0C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Sımulatıons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188268-74CE-81DD-1A86-FE2DA7B66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970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2E7CEA-3ABA-2657-FFFB-C8CEA567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Controller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7DC1DA-C9BA-BDE2-9E3D-4986839F1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First step – </a:t>
            </a:r>
            <a:r>
              <a:rPr lang="tr-TR" dirty="0" err="1"/>
              <a:t>Digital</a:t>
            </a:r>
            <a:r>
              <a:rPr lang="tr-TR" dirty="0"/>
              <a:t> Controller (</a:t>
            </a:r>
            <a:r>
              <a:rPr lang="tr-TR" dirty="0" err="1"/>
              <a:t>Ardunio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dirty="0"/>
              <a:t>Analog Controller</a:t>
            </a:r>
          </a:p>
        </p:txBody>
      </p:sp>
    </p:spTree>
    <p:extLst>
      <p:ext uri="{BB962C8B-B14F-4D97-AF65-F5344CB8AC3E}">
        <p14:creationId xmlns:p14="http://schemas.microsoft.com/office/powerpoint/2010/main" val="328645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1F7D88-DE2B-C678-F470-7150F421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Component </a:t>
            </a:r>
            <a:r>
              <a:rPr lang="tr-TR" dirty="0" err="1"/>
              <a:t>Selection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AB08BF-8974-3C6D-10A5-F76C31A85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Mosfet</a:t>
            </a:r>
            <a:endParaRPr lang="tr-TR" dirty="0"/>
          </a:p>
          <a:p>
            <a:pPr lvl="1"/>
            <a:r>
              <a:rPr lang="tr-TR" dirty="0" err="1"/>
              <a:t>GATE</a:t>
            </a:r>
            <a:r>
              <a:rPr lang="tr-TR" dirty="0"/>
              <a:t> </a:t>
            </a:r>
            <a:r>
              <a:rPr lang="tr-TR" dirty="0" err="1"/>
              <a:t>DRIVER</a:t>
            </a: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r>
              <a:rPr lang="tr-TR" dirty="0" err="1"/>
              <a:t>Dıode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515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552E64-A0B4-371C-2AC0-8B3A156F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Aimed</a:t>
            </a:r>
            <a:r>
              <a:rPr lang="tr-TR" dirty="0"/>
              <a:t> </a:t>
            </a:r>
            <a:r>
              <a:rPr lang="tr-TR" dirty="0" err="1"/>
              <a:t>Bonuses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B6A4A6-4DBF-8130-39A3-981C1D97B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Topology</a:t>
            </a:r>
            <a:endParaRPr lang="tr-TR" dirty="0"/>
          </a:p>
          <a:p>
            <a:r>
              <a:rPr lang="tr-TR" dirty="0" err="1"/>
              <a:t>PCB</a:t>
            </a:r>
            <a:endParaRPr lang="tr-TR" dirty="0"/>
          </a:p>
          <a:p>
            <a:r>
              <a:rPr lang="tr-TR" dirty="0"/>
              <a:t>Analog Controller</a:t>
            </a:r>
          </a:p>
        </p:txBody>
      </p:sp>
    </p:spTree>
    <p:extLst>
      <p:ext uri="{BB962C8B-B14F-4D97-AF65-F5344CB8AC3E}">
        <p14:creationId xmlns:p14="http://schemas.microsoft.com/office/powerpoint/2010/main" val="48419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36</Words>
  <Application>Microsoft Office PowerPoint</Application>
  <PresentationFormat>Geniş ekran</PresentationFormat>
  <Paragraphs>20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Teması</vt:lpstr>
      <vt:lpstr>PowerPoint Sunusu</vt:lpstr>
      <vt:lpstr>OUTLINE</vt:lpstr>
      <vt:lpstr>TOPOLOGY SELECTION</vt:lpstr>
      <vt:lpstr>FORWARD CONVERTER VS TWO SWITCH</vt:lpstr>
      <vt:lpstr>Magnetic Design</vt:lpstr>
      <vt:lpstr>Sımulatıons</vt:lpstr>
      <vt:lpstr>Controller</vt:lpstr>
      <vt:lpstr>Component Selection</vt:lpstr>
      <vt:lpstr>Aimed Bonuses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onur toprak</dc:creator>
  <cp:lastModifiedBy>onur toprak</cp:lastModifiedBy>
  <cp:revision>6</cp:revision>
  <dcterms:created xsi:type="dcterms:W3CDTF">2024-04-23T11:36:19Z</dcterms:created>
  <dcterms:modified xsi:type="dcterms:W3CDTF">2024-04-23T12:09:36Z</dcterms:modified>
</cp:coreProperties>
</file>