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38CC-5317-4C57-8CC2-8F3A01CE6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5541B-A73D-4272-AABD-68E0A990E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8004-E9E4-45A0-96B1-9DCE2991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7AFE-8BD7-479A-A582-609D3DD3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BF1C-126C-47B2-B499-90D34528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D97D-308D-4EEA-8854-08C4C553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E2F17-F850-4567-9526-83B225D0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2F67-9782-46F9-A6F9-990B47CD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21A7-4908-4032-A480-9E947216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15A6-2474-46C7-9832-D22BB23E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7C611-2AD7-450C-B5F4-A277A54B6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A2866-BECA-431F-9A45-DB8B26A6E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2A77-2E08-45A0-86A5-141FE25D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FB51-B4B5-4F78-9E39-C3F448E9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AC88-F838-4B77-8E40-2116B5C2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56FC-5AA5-49C8-902C-2CBCCF6E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DAE4-5BC5-47EA-B4B5-C573A453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1D71-F555-4D95-B0C7-21C5AF5A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A105-B179-4D17-87DE-80CC58A6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F5BB-9E04-433F-A9D1-967EB799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615D-2F1F-4C90-B4A5-EE8F71F3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6F4E3-00A1-42E0-A9FE-89BD79F0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269E5-F947-47DA-AA48-B2960086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D097-BAD2-40DD-9A23-084ADA8F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7643-56F9-493C-87D6-C0FDC41C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0CD2-07D0-4506-88D4-0C067625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33DD-1E24-471C-B5D3-5254D4C8D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6266E-A49F-4CBA-979E-1511719D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C8CAC-6331-4A35-8B84-4F52AE8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42C4B-E714-4FA1-8DF3-D172D7B8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4108-1576-40CC-A751-686D1FDC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5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A439-0B10-46DC-B455-E9FFF130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05541-4283-4178-8C26-6C347956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7C2B7-9028-4D77-ACBA-65293514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743ED-21B7-427A-BF76-D2E4A7F6D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8033F-C322-4A10-8DF2-108C4C85C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8F195-ADCC-4130-9D58-129268B4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F2918-A266-4248-886C-1CEE066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912D9-CCEB-4373-B342-113E1052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AF1-CF34-4BCE-9F86-ABE8B9E3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0C210-D41E-4E47-9B42-6371C73A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3279-4168-41B5-BF22-D06598A3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5E364-FD36-47ED-ABE7-67D5C757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3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DEFAA-C51A-43A2-B195-D2009BB7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BD602-7819-4B37-9520-8E9DA573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EF36-D771-4CF0-B808-DB595921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6756-1680-4301-BF4B-799EB53D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6E2D-633E-4958-9B85-BC00B4B1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B2664-09A3-4ECD-910D-DBFB8E46C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E79B1-D059-4992-BD56-D52F7DDB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8FDF-C660-41D2-BD3C-D1A160F1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310AE-F8E4-42AE-B75E-21BC1A5B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CD50-6E0F-4A20-BFDF-4628F8C7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07A75-B9F6-4775-9A9B-70281553C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EB48-FCC9-4683-8AE9-52B32092A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4CBD-4E80-4D3B-ADAA-9444BE3B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0E6B4-C090-428E-924E-214FCD4E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A148-940F-435D-A186-48C02993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9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1B210-3571-43DD-A158-D66669F2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A6A9-7DF3-4995-BE86-AC5D61EB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470F-1CCB-4B26-9F14-EFD82E55F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4CB6-E24A-4F52-85D0-A1E8C35452F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ED4D4-CCAC-4E38-B012-FBCB07B34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C6DA-B4EA-4950-8444-F96453813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7B26-90F0-43E1-A4C1-60E8994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3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terative-depth-first-travers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eadth-first-search-or-bfs-for-a-grap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22F4-A7C7-4F08-AD72-F31463431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ODS 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26B4A-0FDF-45D3-986F-2953AB8BC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PAC-MAN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Zekayla</a:t>
            </a:r>
            <a:r>
              <a:rPr lang="en-US" dirty="0"/>
              <a:t> </a:t>
            </a:r>
            <a:r>
              <a:rPr lang="en-US" dirty="0" err="1"/>
              <a:t>Tanışıyor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6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974C-D415-4E1F-BBA4-D4D8F9B3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</a:t>
            </a:r>
            <a:r>
              <a:rPr lang="en-US" dirty="0" err="1"/>
              <a:t>Pacmana</a:t>
            </a:r>
            <a:r>
              <a:rPr lang="en-US" dirty="0"/>
              <a:t> </a:t>
            </a:r>
            <a:r>
              <a:rPr lang="en-US" dirty="0" err="1"/>
              <a:t>Implementasyonu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C1F9-95BE-4548-9281-A4476472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Dönüş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3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D6A-2DAF-4FBA-BD0F-15B5D469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</a:t>
            </a:r>
            <a:r>
              <a:rPr lang="en-US" dirty="0" err="1"/>
              <a:t>Nedir</a:t>
            </a:r>
            <a:r>
              <a:rPr lang="en-US" dirty="0"/>
              <a:t> (Pseudo-code)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7CD-243C-42C0-9DFC-45D9CFB7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Bütün</a:t>
            </a:r>
            <a:r>
              <a:rPr lang="en-US" dirty="0"/>
              <a:t> tree/</a:t>
            </a:r>
            <a:r>
              <a:rPr lang="en-US" dirty="0" err="1"/>
              <a:t>ağaç'ı</a:t>
            </a:r>
            <a:r>
              <a:rPr lang="en-US" dirty="0"/>
              <a:t> </a:t>
            </a:r>
            <a:r>
              <a:rPr lang="en-US" dirty="0" err="1"/>
              <a:t>gezilmedi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</a:t>
            </a:r>
            <a:endParaRPr lang="en-US" dirty="0"/>
          </a:p>
          <a:p>
            <a:r>
              <a:rPr lang="en-US" dirty="0"/>
              <a:t>Stack initialize et</a:t>
            </a:r>
          </a:p>
          <a:p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anki</a:t>
            </a:r>
            <a:r>
              <a:rPr lang="en-US" dirty="0"/>
              <a:t> </a:t>
            </a:r>
            <a:r>
              <a:rPr lang="en-US" dirty="0" err="1"/>
              <a:t>nodu</a:t>
            </a:r>
            <a:r>
              <a:rPr lang="en-US" dirty="0"/>
              <a:t> </a:t>
            </a:r>
            <a:r>
              <a:rPr lang="en-US" dirty="0" err="1"/>
              <a:t>stacke</a:t>
            </a:r>
            <a:r>
              <a:rPr lang="en-US" dirty="0"/>
              <a:t> </a:t>
            </a:r>
            <a:r>
              <a:rPr lang="en-US" dirty="0" err="1"/>
              <a:t>koy</a:t>
            </a:r>
            <a:endParaRPr lang="en-US" dirty="0"/>
          </a:p>
          <a:p>
            <a:r>
              <a:rPr lang="en-US" dirty="0"/>
              <a:t>While stack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değilse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 = tack den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üstteki</a:t>
            </a:r>
            <a:r>
              <a:rPr lang="en-US" dirty="0"/>
              <a:t> </a:t>
            </a:r>
            <a:r>
              <a:rPr lang="en-US" dirty="0" err="1"/>
              <a:t>elemanı</a:t>
            </a:r>
            <a:r>
              <a:rPr lang="en-US" dirty="0"/>
              <a:t> al, </a:t>
            </a:r>
            <a:r>
              <a:rPr lang="en-US" dirty="0" err="1"/>
              <a:t>stackdan</a:t>
            </a:r>
            <a:r>
              <a:rPr lang="en-US" dirty="0"/>
              <a:t> </a:t>
            </a:r>
            <a:r>
              <a:rPr lang="en-US" dirty="0" err="1"/>
              <a:t>kaldır</a:t>
            </a:r>
            <a:endParaRPr lang="en-US" dirty="0"/>
          </a:p>
          <a:p>
            <a:pPr lvl="1"/>
            <a:r>
              <a:rPr lang="en-US" dirty="0" err="1"/>
              <a:t>Eğer</a:t>
            </a:r>
            <a:r>
              <a:rPr lang="en-US" dirty="0"/>
              <a:t> x </a:t>
            </a:r>
            <a:r>
              <a:rPr lang="en-US" dirty="0" err="1"/>
              <a:t>gezilmediyse</a:t>
            </a:r>
            <a:r>
              <a:rPr lang="en-US" dirty="0"/>
              <a:t> </a:t>
            </a:r>
            <a:r>
              <a:rPr lang="en-US" dirty="0" err="1"/>
              <a:t>bastır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x.komşuları</a:t>
            </a:r>
            <a:r>
              <a:rPr lang="en-US" dirty="0"/>
              <a:t>:</a:t>
            </a:r>
          </a:p>
          <a:p>
            <a:r>
              <a:rPr lang="en-US" dirty="0"/>
              <a:t>        if/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keşfedilmediyse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stacka</a:t>
            </a:r>
            <a:r>
              <a:rPr lang="en-US" dirty="0"/>
              <a:t> </a:t>
            </a:r>
            <a:r>
              <a:rPr lang="en-US" dirty="0" err="1"/>
              <a:t>ekle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gezildi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bitti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21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1A9D-BC09-4F06-892A-342981EB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CBBF-C557-4ABA-BF20-300C0D86D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419"/>
            <a:ext cx="10515600" cy="435133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yerine</a:t>
            </a:r>
            <a:r>
              <a:rPr lang="en-US" dirty="0"/>
              <a:t>, recursive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endParaRPr lang="en-US" dirty="0"/>
          </a:p>
          <a:p>
            <a:r>
              <a:rPr lang="en-US" dirty="0">
                <a:hlinkClick r:id="rId2"/>
              </a:rPr>
              <a:t>https://www.geeksforgeeks.org/iterative-depth-first-traversal/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7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9F5F-578D-4120-B0E8-84A6531A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Pacman </a:t>
            </a:r>
            <a:r>
              <a:rPr lang="en-US" dirty="0" err="1"/>
              <a:t>Implementasyonu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0241-8033-46D8-AA7E-ECCC294E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dönüş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2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EFF0-17B7-480C-B5D9-B1323201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Bitti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2F5D-A6B0-4ABF-91D7-CB17B01B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739D-B0C0-4092-8769-18414D2D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İçerik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975C-AC82-491E-95A8-7D6C9077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yapıyoruz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yapıyoruz</a:t>
            </a:r>
            <a:endParaRPr lang="en-US" dirty="0"/>
          </a:p>
          <a:p>
            <a:r>
              <a:rPr lang="en-US" dirty="0"/>
              <a:t>BFS-DFS </a:t>
            </a:r>
            <a:r>
              <a:rPr lang="en-US" dirty="0" err="1"/>
              <a:t>anlatımı</a:t>
            </a:r>
            <a:r>
              <a:rPr lang="en-US" dirty="0"/>
              <a:t>, </a:t>
            </a:r>
            <a:r>
              <a:rPr lang="en-US" dirty="0" err="1"/>
              <a:t>yazımı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Pacmana</a:t>
            </a:r>
            <a:r>
              <a:rPr lang="en-US" dirty="0"/>
              <a:t> </a:t>
            </a:r>
            <a:r>
              <a:rPr lang="en-US" dirty="0" err="1"/>
              <a:t>implementasyonu</a:t>
            </a:r>
            <a:endParaRPr lang="en-US" dirty="0"/>
          </a:p>
          <a:p>
            <a:r>
              <a:rPr lang="en-US" dirty="0"/>
              <a:t>Ne </a:t>
            </a:r>
            <a:r>
              <a:rPr lang="en-US" dirty="0" err="1"/>
              <a:t>yaptık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3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6230-68C3-4827-80E4-C84A6C3D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yapıyoruz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BDF2-07AC-4E60-B23D-881966A0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AI  </a:t>
            </a:r>
            <a:r>
              <a:rPr lang="en-US" dirty="0" err="1"/>
              <a:t>sadece</a:t>
            </a:r>
            <a:r>
              <a:rPr lang="en-US" dirty="0"/>
              <a:t> ML,DL,RL </a:t>
            </a:r>
            <a:r>
              <a:rPr lang="en-US" dirty="0" err="1"/>
              <a:t>değil</a:t>
            </a:r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hareketi</a:t>
            </a:r>
            <a:r>
              <a:rPr lang="en-US" dirty="0"/>
              <a:t>  </a:t>
            </a:r>
            <a:r>
              <a:rPr lang="en-US" dirty="0" err="1"/>
              <a:t>treeye</a:t>
            </a:r>
            <a:r>
              <a:rPr lang="en-US" dirty="0"/>
              <a:t> </a:t>
            </a:r>
            <a:r>
              <a:rPr lang="en-US" dirty="0" err="1"/>
              <a:t>koyup</a:t>
            </a:r>
            <a:r>
              <a:rPr lang="en-US" dirty="0"/>
              <a:t>, </a:t>
            </a:r>
            <a:r>
              <a:rPr lang="en-US" dirty="0" err="1"/>
              <a:t>gösterebiliriz</a:t>
            </a:r>
            <a:r>
              <a:rPr lang="en-US" dirty="0"/>
              <a:t>, cost </a:t>
            </a:r>
            <a:r>
              <a:rPr lang="en-US" dirty="0" err="1"/>
              <a:t>functionlar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optimize </a:t>
            </a:r>
            <a:r>
              <a:rPr lang="en-US" dirty="0" err="1"/>
              <a:t>edebiliriz</a:t>
            </a:r>
            <a:r>
              <a:rPr lang="en-US" dirty="0"/>
              <a:t>. İlk </a:t>
            </a:r>
            <a:r>
              <a:rPr lang="en-US" dirty="0" err="1"/>
              <a:t>satrançlar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00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E20-3B65-4A28-854C-574734AC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BFS-DFS </a:t>
            </a:r>
            <a:r>
              <a:rPr lang="en-US" dirty="0" err="1"/>
              <a:t>Anlatımı</a:t>
            </a:r>
            <a:r>
              <a:rPr lang="en-US" dirty="0"/>
              <a:t>, </a:t>
            </a:r>
            <a:r>
              <a:rPr lang="en-US" dirty="0" err="1"/>
              <a:t>Implementasyonu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E2B4-B696-43C4-851F-4055E4C6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586"/>
            <a:ext cx="10515600" cy="49533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>
                <a:solidFill>
                  <a:srgbClr val="FF0000"/>
                </a:solidFill>
              </a:rPr>
              <a:t>(Bu </a:t>
            </a:r>
            <a:r>
              <a:rPr lang="en-US" dirty="0" err="1">
                <a:solidFill>
                  <a:srgbClr val="FF0000"/>
                </a:solidFill>
              </a:rPr>
              <a:t>terimlerden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herhangi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birini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bilmiyorsanız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mutlaka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belirtin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yoksa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dersin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anlamı</a:t>
            </a:r>
            <a:r>
              <a:rPr lang="en-US" dirty="0">
                <a:solidFill>
                  <a:srgbClr val="FF0000"/>
                </a:solidFill>
              </a:rPr>
              <a:t> yok.)</a:t>
            </a:r>
          </a:p>
          <a:p>
            <a:pPr marL="0" indent="0">
              <a:buNone/>
            </a:pPr>
            <a:r>
              <a:rPr lang="en-US" dirty="0"/>
              <a:t>	1) Queue  (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/</a:t>
            </a:r>
            <a:r>
              <a:rPr lang="en-US" dirty="0" err="1"/>
              <a:t>Kuyruk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2) Tree (</a:t>
            </a:r>
            <a:r>
              <a:rPr lang="en-US" dirty="0" err="1"/>
              <a:t>Ağaç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3) Stack (</a:t>
            </a:r>
            <a:r>
              <a:rPr lang="en-US" dirty="0" err="1"/>
              <a:t>Yığın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128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0938-C14D-4F69-826F-21D2D71B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Queue </a:t>
            </a:r>
            <a:r>
              <a:rPr lang="en-US" dirty="0" err="1"/>
              <a:t>Nedir</a:t>
            </a:r>
            <a:r>
              <a:rPr lang="en-US" dirty="0"/>
              <a:t>? (İlk </a:t>
            </a:r>
            <a:r>
              <a:rPr lang="en-US" dirty="0" err="1"/>
              <a:t>giren</a:t>
            </a:r>
            <a:r>
              <a:rPr lang="en-US" dirty="0"/>
              <a:t> ilk </a:t>
            </a:r>
            <a:r>
              <a:rPr lang="en-US" dirty="0" err="1"/>
              <a:t>çıkar</a:t>
            </a:r>
            <a:r>
              <a:rPr lang="en-US" dirty="0"/>
              <a:t> )</a:t>
            </a:r>
          </a:p>
        </p:txBody>
      </p:sp>
      <p:pic>
        <p:nvPicPr>
          <p:cNvPr id="15" name="Content Placeholder 14" descr="A close up of a screen&#10;&#10;Description automatically generated">
            <a:extLst>
              <a:ext uri="{FF2B5EF4-FFF2-40B4-BE49-F238E27FC236}">
                <a16:creationId xmlns:a16="http://schemas.microsoft.com/office/drawing/2014/main" id="{ED32E898-FAFB-4C9D-A6E9-D65226315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36" y="1690688"/>
            <a:ext cx="7503515" cy="4908550"/>
          </a:xfrm>
        </p:spPr>
      </p:pic>
    </p:spTree>
    <p:extLst>
      <p:ext uri="{BB962C8B-B14F-4D97-AF65-F5344CB8AC3E}">
        <p14:creationId xmlns:p14="http://schemas.microsoft.com/office/powerpoint/2010/main" val="29530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201D-A48A-4CA7-A767-236B788F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nedir</a:t>
            </a:r>
            <a:r>
              <a:rPr lang="en-US" dirty="0"/>
              <a:t> ( Son </a:t>
            </a:r>
            <a:r>
              <a:rPr lang="en-US" dirty="0" err="1"/>
              <a:t>giren</a:t>
            </a:r>
            <a:r>
              <a:rPr lang="en-US" dirty="0"/>
              <a:t> ilk </a:t>
            </a:r>
            <a:r>
              <a:rPr lang="en-US" dirty="0" err="1"/>
              <a:t>çıkar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1A0FCD9-8B9A-4D71-AC5D-A06549032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8" y="1833959"/>
            <a:ext cx="10893014" cy="3757216"/>
          </a:xfrm>
        </p:spPr>
      </p:pic>
    </p:spTree>
    <p:extLst>
      <p:ext uri="{BB962C8B-B14F-4D97-AF65-F5344CB8AC3E}">
        <p14:creationId xmlns:p14="http://schemas.microsoft.com/office/powerpoint/2010/main" val="257279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1A04-16DF-4B79-A555-2C076A31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0145-2075-4533-BA2D-3A96A7B7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4631-8897-496F-A910-3D2FD5C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</a:t>
            </a:r>
            <a:r>
              <a:rPr lang="en-US" dirty="0" err="1"/>
              <a:t>Nedir</a:t>
            </a:r>
            <a:r>
              <a:rPr lang="en-US" dirty="0"/>
              <a:t> (Pseudo-code)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58F7-B153-4062-9406-695B2CB9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Bütün</a:t>
            </a:r>
            <a:r>
              <a:rPr lang="en-US" dirty="0"/>
              <a:t> tree/</a:t>
            </a:r>
            <a:r>
              <a:rPr lang="en-US" dirty="0" err="1"/>
              <a:t>ağaç'ı</a:t>
            </a:r>
            <a:r>
              <a:rPr lang="en-US" dirty="0"/>
              <a:t> </a:t>
            </a:r>
            <a:r>
              <a:rPr lang="en-US" dirty="0" err="1"/>
              <a:t>gezilmedi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</a:t>
            </a:r>
            <a:endParaRPr lang="en-US" dirty="0"/>
          </a:p>
          <a:p>
            <a:r>
              <a:rPr lang="en-US" dirty="0"/>
              <a:t>Bir queue/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yarat</a:t>
            </a:r>
            <a:endParaRPr lang="en-US" dirty="0"/>
          </a:p>
          <a:p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nodunu</a:t>
            </a:r>
            <a:r>
              <a:rPr lang="en-US" dirty="0"/>
              <a:t>/</a:t>
            </a:r>
            <a:r>
              <a:rPr lang="en-US" dirty="0" err="1"/>
              <a:t>elemanını</a:t>
            </a:r>
            <a:r>
              <a:rPr lang="en-US" dirty="0"/>
              <a:t> queue/</a:t>
            </a:r>
            <a:r>
              <a:rPr lang="en-US" dirty="0" err="1"/>
              <a:t>sıra'nin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koy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gezildi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</a:t>
            </a:r>
            <a:endParaRPr lang="en-US" dirty="0"/>
          </a:p>
          <a:p>
            <a:endParaRPr lang="en-US" dirty="0"/>
          </a:p>
          <a:p>
            <a:r>
              <a:rPr lang="en-US" dirty="0"/>
              <a:t>While queue(</a:t>
            </a:r>
            <a:r>
              <a:rPr lang="en-US" dirty="0" err="1"/>
              <a:t>sıra</a:t>
            </a:r>
            <a:r>
              <a:rPr lang="en-US" dirty="0"/>
              <a:t>)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değilse</a:t>
            </a:r>
            <a:r>
              <a:rPr lang="en-US" dirty="0"/>
              <a:t>:</a:t>
            </a:r>
          </a:p>
          <a:p>
            <a:r>
              <a:rPr lang="en-US" dirty="0"/>
              <a:t>    x = queue/</a:t>
            </a:r>
            <a:r>
              <a:rPr lang="en-US" dirty="0" err="1"/>
              <a:t>sıra</a:t>
            </a:r>
            <a:r>
              <a:rPr lang="en-US" dirty="0"/>
              <a:t> dan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öndeki</a:t>
            </a:r>
            <a:r>
              <a:rPr lang="en-US" dirty="0"/>
              <a:t> </a:t>
            </a:r>
            <a:r>
              <a:rPr lang="en-US" dirty="0" err="1"/>
              <a:t>elemenı</a:t>
            </a:r>
            <a:r>
              <a:rPr lang="en-US" dirty="0"/>
              <a:t> al</a:t>
            </a:r>
          </a:p>
          <a:p>
            <a:r>
              <a:rPr lang="en-US" dirty="0"/>
              <a:t>    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bastır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x.komşuları</a:t>
            </a:r>
            <a:r>
              <a:rPr lang="en-US" dirty="0"/>
              <a:t>:</a:t>
            </a:r>
          </a:p>
          <a:p>
            <a:r>
              <a:rPr lang="en-US" dirty="0"/>
              <a:t>        if/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keşfedilmediyse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yi</a:t>
            </a:r>
            <a:r>
              <a:rPr lang="en-US" dirty="0"/>
              <a:t> queue/</a:t>
            </a:r>
            <a:r>
              <a:rPr lang="en-US" dirty="0" err="1"/>
              <a:t>sıra'ya</a:t>
            </a:r>
            <a:r>
              <a:rPr lang="en-US" dirty="0"/>
              <a:t> </a:t>
            </a:r>
            <a:r>
              <a:rPr lang="en-US" dirty="0" err="1"/>
              <a:t>ekle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gezildi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bitti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67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246-0798-4E7C-8D06-17EA1576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28"/>
          </a:xfrm>
        </p:spPr>
        <p:txBody>
          <a:bodyPr/>
          <a:lstStyle/>
          <a:p>
            <a:r>
              <a:rPr lang="en-US" dirty="0"/>
              <a:t>BFS </a:t>
            </a:r>
            <a:r>
              <a:rPr lang="en-US" dirty="0" err="1"/>
              <a:t>Implementasyonu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EB08-020D-4295-8712-575DF54C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https://www.geeksforgeeks.org/breadth-first-search-or-bfs-for-a-graph/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5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284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ODS LAB 2</vt:lpstr>
      <vt:lpstr>İçerik</vt:lpstr>
      <vt:lpstr>Ne yapıyoruz</vt:lpstr>
      <vt:lpstr>BFS-DFS Anlatımı, Implementasyonu </vt:lpstr>
      <vt:lpstr>Queue Nedir? (İlk giren ilk çıkar )</vt:lpstr>
      <vt:lpstr>Stack nedir ( Son giren ilk çıkar)</vt:lpstr>
      <vt:lpstr>Tree Nedir?</vt:lpstr>
      <vt:lpstr>BFS Nedir (Pseudo-code)</vt:lpstr>
      <vt:lpstr>BFS Implementasyonu</vt:lpstr>
      <vt:lpstr>BFS Pacmana Implementasyonu</vt:lpstr>
      <vt:lpstr>DFS Nedir (Pseudo-code) </vt:lpstr>
      <vt:lpstr>DFS Implementation</vt:lpstr>
      <vt:lpstr>DFS Pacman Implementasyonu</vt:lpstr>
      <vt:lpstr>Bitti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ODS LAB 2</dc:title>
  <dc:creator>ONUR BERK TORE</dc:creator>
  <cp:lastModifiedBy>ONUR BERK TORE</cp:lastModifiedBy>
  <cp:revision>11</cp:revision>
  <dcterms:created xsi:type="dcterms:W3CDTF">2019-10-10T08:59:19Z</dcterms:created>
  <dcterms:modified xsi:type="dcterms:W3CDTF">2019-10-10T14:23:13Z</dcterms:modified>
</cp:coreProperties>
</file>