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3470" autoAdjust="0"/>
  </p:normalViewPr>
  <p:slideViewPr>
    <p:cSldViewPr snapToGrid="0" snapToObjects="1" showGuides="1">
      <p:cViewPr>
        <p:scale>
          <a:sx n="33" d="100"/>
          <a:sy n="33" d="100"/>
        </p:scale>
        <p:origin x="-2414" y="3235"/>
      </p:cViewPr>
      <p:guideLst>
        <p:guide orient="horz" pos="3318"/>
        <p:guide orient="horz" pos="288"/>
        <p:guide orient="horz" pos="20160"/>
        <p:guide orient="horz"/>
        <p:guide pos="245"/>
        <p:guide pos="2736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D762F8-2585-4437-985B-F64E2CA3028B}"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tr-TR"/>
        </a:p>
      </dgm:t>
    </dgm:pt>
    <dgm:pt modelId="{0FB9F8BE-7E29-467E-9DED-A70890DE4A19}">
      <dgm:prSet phldrT="[Metin]" custT="1"/>
      <dgm:spPr/>
      <dgm:t>
        <a:bodyPr/>
        <a:lstStyle/>
        <a:p>
          <a:r>
            <a:rPr lang="tr-TR" sz="3400" dirty="0" smtClean="0"/>
            <a:t>Time </a:t>
          </a:r>
          <a:r>
            <a:rPr lang="tr-TR" sz="3600" dirty="0" smtClean="0"/>
            <a:t>Series</a:t>
          </a:r>
          <a:r>
            <a:rPr lang="tr-TR" sz="3400" dirty="0" smtClean="0"/>
            <a:t> </a:t>
          </a:r>
          <a:r>
            <a:rPr lang="tr-TR" sz="3400" dirty="0" err="1" smtClean="0"/>
            <a:t>Models</a:t>
          </a:r>
          <a:endParaRPr lang="tr-TR" sz="3400" dirty="0"/>
        </a:p>
      </dgm:t>
    </dgm:pt>
    <dgm:pt modelId="{E673B51C-B748-437B-B1E4-E229119A2665}" type="parTrans" cxnId="{B62B9387-B0B1-43C9-ACF9-58C9685B3611}">
      <dgm:prSet/>
      <dgm:spPr/>
      <dgm:t>
        <a:bodyPr/>
        <a:lstStyle/>
        <a:p>
          <a:endParaRPr lang="tr-TR"/>
        </a:p>
      </dgm:t>
    </dgm:pt>
    <dgm:pt modelId="{4AD52637-EFE0-4097-9E9C-3C8762952A77}" type="sibTrans" cxnId="{B62B9387-B0B1-43C9-ACF9-58C9685B3611}">
      <dgm:prSet/>
      <dgm:spPr/>
      <dgm:t>
        <a:bodyPr/>
        <a:lstStyle/>
        <a:p>
          <a:endParaRPr lang="tr-TR"/>
        </a:p>
      </dgm:t>
    </dgm:pt>
    <dgm:pt modelId="{729F4FA5-026A-448B-BCB7-CC8C19C08514}">
      <dgm:prSet phldrT="[Metin]" custT="1"/>
      <dgm:spPr/>
      <dgm:t>
        <a:bodyPr/>
        <a:lstStyle/>
        <a:p>
          <a:pPr algn="ctr"/>
          <a:r>
            <a:rPr lang="tr-TR" sz="4000" dirty="0" err="1" smtClean="0"/>
            <a:t>Mean</a:t>
          </a:r>
          <a:endParaRPr lang="tr-TR" sz="4000" dirty="0"/>
        </a:p>
      </dgm:t>
    </dgm:pt>
    <dgm:pt modelId="{98FD3EF6-4F89-4E7E-BE1A-F4AA6CC8DD70}" type="parTrans" cxnId="{B575514A-83DD-4AA2-B509-E11D74B47AD7}">
      <dgm:prSet/>
      <dgm:spPr/>
      <dgm:t>
        <a:bodyPr/>
        <a:lstStyle/>
        <a:p>
          <a:endParaRPr lang="tr-TR"/>
        </a:p>
      </dgm:t>
    </dgm:pt>
    <dgm:pt modelId="{997137B7-F2BE-4DD2-AC7F-3C6F90BEB139}" type="sibTrans" cxnId="{B575514A-83DD-4AA2-B509-E11D74B47AD7}">
      <dgm:prSet/>
      <dgm:spPr/>
      <dgm:t>
        <a:bodyPr/>
        <a:lstStyle/>
        <a:p>
          <a:endParaRPr lang="tr-TR"/>
        </a:p>
      </dgm:t>
    </dgm:pt>
    <dgm:pt modelId="{AC868DE7-2C35-4DA9-9246-4D28EC84D83E}">
      <dgm:prSet phldrT="[Metin]" custT="1"/>
      <dgm:spPr/>
      <dgm:t>
        <a:bodyPr/>
        <a:lstStyle/>
        <a:p>
          <a:pPr algn="ctr"/>
          <a:r>
            <a:rPr lang="tr-TR" sz="4000" dirty="0" err="1" smtClean="0"/>
            <a:t>Croston</a:t>
          </a:r>
          <a:endParaRPr lang="tr-TR" sz="4000" dirty="0"/>
        </a:p>
      </dgm:t>
    </dgm:pt>
    <dgm:pt modelId="{0D860319-C224-4374-8C18-A2DA6B43FDFA}" type="parTrans" cxnId="{84F27E8E-2D82-4B6E-A9FB-1D948EB6A95B}">
      <dgm:prSet/>
      <dgm:spPr/>
      <dgm:t>
        <a:bodyPr/>
        <a:lstStyle/>
        <a:p>
          <a:endParaRPr lang="tr-TR"/>
        </a:p>
      </dgm:t>
    </dgm:pt>
    <dgm:pt modelId="{80746D21-9ED3-45D1-8C6F-D56901942F12}" type="sibTrans" cxnId="{84F27E8E-2D82-4B6E-A9FB-1D948EB6A95B}">
      <dgm:prSet/>
      <dgm:spPr/>
      <dgm:t>
        <a:bodyPr/>
        <a:lstStyle/>
        <a:p>
          <a:endParaRPr lang="tr-TR"/>
        </a:p>
      </dgm:t>
    </dgm:pt>
    <dgm:pt modelId="{0181B638-9D65-4217-8BFB-766E1B3543AB}">
      <dgm:prSet phldrT="[Metin]" custT="1"/>
      <dgm:spPr/>
      <dgm:t>
        <a:bodyPr/>
        <a:lstStyle/>
        <a:p>
          <a:r>
            <a:rPr lang="tr-TR" sz="3600" dirty="0" err="1" smtClean="0"/>
            <a:t>Ensemble</a:t>
          </a:r>
          <a:r>
            <a:rPr lang="tr-TR" sz="3600" dirty="0" smtClean="0"/>
            <a:t> </a:t>
          </a:r>
          <a:r>
            <a:rPr lang="tr-TR" sz="3600" dirty="0" err="1" smtClean="0"/>
            <a:t>Models</a:t>
          </a:r>
          <a:endParaRPr lang="tr-TR" sz="3600" dirty="0"/>
        </a:p>
      </dgm:t>
    </dgm:pt>
    <dgm:pt modelId="{C8AD52BD-ECB8-4A02-8280-C482AECBE928}" type="parTrans" cxnId="{2F5CE3E7-0D58-41FA-9F87-780D53956AAC}">
      <dgm:prSet/>
      <dgm:spPr/>
      <dgm:t>
        <a:bodyPr/>
        <a:lstStyle/>
        <a:p>
          <a:endParaRPr lang="tr-TR"/>
        </a:p>
      </dgm:t>
    </dgm:pt>
    <dgm:pt modelId="{0BB20DEE-83EE-4933-AD61-6921DB7303ED}" type="sibTrans" cxnId="{2F5CE3E7-0D58-41FA-9F87-780D53956AAC}">
      <dgm:prSet/>
      <dgm:spPr/>
      <dgm:t>
        <a:bodyPr/>
        <a:lstStyle/>
        <a:p>
          <a:endParaRPr lang="tr-TR"/>
        </a:p>
      </dgm:t>
    </dgm:pt>
    <dgm:pt modelId="{74979A8B-CB8D-45FA-8B8B-45F3842BF16B}">
      <dgm:prSet phldrT="[Metin]" custT="1"/>
      <dgm:spPr/>
      <dgm:t>
        <a:bodyPr/>
        <a:lstStyle/>
        <a:p>
          <a:pPr algn="ctr"/>
          <a:r>
            <a:rPr lang="tr-TR" sz="4000" dirty="0" err="1" smtClean="0"/>
            <a:t>Theta</a:t>
          </a:r>
          <a:endParaRPr lang="tr-TR" sz="4000" dirty="0"/>
        </a:p>
      </dgm:t>
    </dgm:pt>
    <dgm:pt modelId="{FA247A73-8B27-430D-8579-49AE5BC76B27}" type="parTrans" cxnId="{A80D8D95-B992-4ED5-9562-598912FE7CA2}">
      <dgm:prSet/>
      <dgm:spPr/>
      <dgm:t>
        <a:bodyPr/>
        <a:lstStyle/>
        <a:p>
          <a:endParaRPr lang="tr-TR"/>
        </a:p>
      </dgm:t>
    </dgm:pt>
    <dgm:pt modelId="{522F1F41-72E2-457F-B9F9-B6C51C85AC1B}" type="sibTrans" cxnId="{A80D8D95-B992-4ED5-9562-598912FE7CA2}">
      <dgm:prSet/>
      <dgm:spPr/>
      <dgm:t>
        <a:bodyPr/>
        <a:lstStyle/>
        <a:p>
          <a:endParaRPr lang="tr-TR"/>
        </a:p>
      </dgm:t>
    </dgm:pt>
    <dgm:pt modelId="{BA02FED1-4804-40DA-A150-758F5CB53804}">
      <dgm:prSet phldrT="[Metin]" custT="1"/>
      <dgm:spPr/>
      <dgm:t>
        <a:bodyPr/>
        <a:lstStyle/>
        <a:p>
          <a:pPr algn="ctr"/>
          <a:r>
            <a:rPr lang="tr-TR" sz="4000" dirty="0" smtClean="0"/>
            <a:t> SES</a:t>
          </a:r>
        </a:p>
      </dgm:t>
    </dgm:pt>
    <dgm:pt modelId="{94ADB5DE-EAC5-4B79-8780-DC23646889F2}" type="parTrans" cxnId="{C6156A5D-9A44-4772-A237-CBB9000CD41E}">
      <dgm:prSet/>
      <dgm:spPr/>
      <dgm:t>
        <a:bodyPr/>
        <a:lstStyle/>
        <a:p>
          <a:endParaRPr lang="tr-TR"/>
        </a:p>
      </dgm:t>
    </dgm:pt>
    <dgm:pt modelId="{4E16621A-C4B2-455D-A5D4-C56731C1E246}" type="sibTrans" cxnId="{C6156A5D-9A44-4772-A237-CBB9000CD41E}">
      <dgm:prSet/>
      <dgm:spPr/>
      <dgm:t>
        <a:bodyPr/>
        <a:lstStyle/>
        <a:p>
          <a:endParaRPr lang="tr-TR"/>
        </a:p>
      </dgm:t>
    </dgm:pt>
    <dgm:pt modelId="{CA11F490-0F63-495E-917D-790AFAB0D632}">
      <dgm:prSet phldrT="[Metin]" custT="1"/>
      <dgm:spPr/>
      <dgm:t>
        <a:bodyPr/>
        <a:lstStyle/>
        <a:p>
          <a:pPr algn="ctr"/>
          <a:r>
            <a:rPr lang="tr-TR" sz="4000" dirty="0" smtClean="0"/>
            <a:t> ETS</a:t>
          </a:r>
          <a:endParaRPr lang="tr-TR" sz="4000" dirty="0"/>
        </a:p>
      </dgm:t>
    </dgm:pt>
    <dgm:pt modelId="{9CE52ED3-8A94-46F9-804F-BDB78FF6AD0B}" type="parTrans" cxnId="{DA5B4058-66DA-47B2-90AB-D86CB2B2B476}">
      <dgm:prSet/>
      <dgm:spPr/>
      <dgm:t>
        <a:bodyPr/>
        <a:lstStyle/>
        <a:p>
          <a:endParaRPr lang="tr-TR"/>
        </a:p>
      </dgm:t>
    </dgm:pt>
    <dgm:pt modelId="{2B6DF92F-0FD1-44E5-B4AD-F73CA3A66130}" type="sibTrans" cxnId="{DA5B4058-66DA-47B2-90AB-D86CB2B2B476}">
      <dgm:prSet/>
      <dgm:spPr/>
      <dgm:t>
        <a:bodyPr/>
        <a:lstStyle/>
        <a:p>
          <a:endParaRPr lang="tr-TR"/>
        </a:p>
      </dgm:t>
    </dgm:pt>
    <dgm:pt modelId="{E9DA0F3E-7709-437F-A636-0A9584B98BA6}">
      <dgm:prSet phldrT="[Metin]" custT="1"/>
      <dgm:spPr/>
      <dgm:t>
        <a:bodyPr/>
        <a:lstStyle/>
        <a:p>
          <a:r>
            <a:rPr lang="tr-TR" sz="3600" dirty="0" smtClean="0"/>
            <a:t>Machine Learning </a:t>
          </a:r>
          <a:r>
            <a:rPr lang="tr-TR" sz="3600" dirty="0" err="1" smtClean="0"/>
            <a:t>Models</a:t>
          </a:r>
          <a:endParaRPr lang="tr-TR" sz="3600" dirty="0"/>
        </a:p>
      </dgm:t>
    </dgm:pt>
    <dgm:pt modelId="{5D708191-3413-4E9F-B8ED-C9C6F429173F}" type="parTrans" cxnId="{6629F12B-040B-49BF-8B49-51C4469EB85C}">
      <dgm:prSet/>
      <dgm:spPr/>
      <dgm:t>
        <a:bodyPr/>
        <a:lstStyle/>
        <a:p>
          <a:endParaRPr lang="tr-TR"/>
        </a:p>
      </dgm:t>
    </dgm:pt>
    <dgm:pt modelId="{657B7ACB-2C9C-47BB-BBA1-A26634E222EA}" type="sibTrans" cxnId="{6629F12B-040B-49BF-8B49-51C4469EB85C}">
      <dgm:prSet/>
      <dgm:spPr/>
      <dgm:t>
        <a:bodyPr/>
        <a:lstStyle/>
        <a:p>
          <a:endParaRPr lang="tr-TR"/>
        </a:p>
      </dgm:t>
    </dgm:pt>
    <dgm:pt modelId="{56AC7964-BC77-45BF-BE4B-0C62591EE054}">
      <dgm:prSet phldrT="[Metin]" custT="1"/>
      <dgm:spPr/>
      <dgm:t>
        <a:bodyPr/>
        <a:lstStyle/>
        <a:p>
          <a:pPr algn="ctr"/>
          <a:r>
            <a:rPr lang="tr-TR" sz="4000" dirty="0" smtClean="0"/>
            <a:t>GLMNET</a:t>
          </a:r>
          <a:endParaRPr lang="tr-TR" sz="4000" dirty="0"/>
        </a:p>
      </dgm:t>
    </dgm:pt>
    <dgm:pt modelId="{370E2C31-1428-4AF9-95A7-88127084E75C}" type="parTrans" cxnId="{DA747087-0B3E-4D22-BA50-86F368AFA9AE}">
      <dgm:prSet/>
      <dgm:spPr/>
      <dgm:t>
        <a:bodyPr/>
        <a:lstStyle/>
        <a:p>
          <a:endParaRPr lang="tr-TR"/>
        </a:p>
      </dgm:t>
    </dgm:pt>
    <dgm:pt modelId="{08729EE9-A5C5-49EC-8DC9-4C2C1E287E26}" type="sibTrans" cxnId="{DA747087-0B3E-4D22-BA50-86F368AFA9AE}">
      <dgm:prSet/>
      <dgm:spPr/>
      <dgm:t>
        <a:bodyPr/>
        <a:lstStyle/>
        <a:p>
          <a:endParaRPr lang="tr-TR"/>
        </a:p>
      </dgm:t>
    </dgm:pt>
    <dgm:pt modelId="{58A1B4A1-C556-4EDC-9D83-5523C90CF2A4}">
      <dgm:prSet phldrT="[Metin]" custT="1"/>
      <dgm:spPr/>
      <dgm:t>
        <a:bodyPr/>
        <a:lstStyle/>
        <a:p>
          <a:pPr algn="ctr"/>
          <a:r>
            <a:rPr lang="tr-TR" sz="4000" dirty="0" err="1" smtClean="0"/>
            <a:t>Cubist</a:t>
          </a:r>
          <a:endParaRPr lang="tr-TR" sz="4000" dirty="0"/>
        </a:p>
      </dgm:t>
    </dgm:pt>
    <dgm:pt modelId="{F984A88E-499C-4D5B-9C42-F05BC6C4C2B6}" type="parTrans" cxnId="{52A83BD7-B7AD-4675-91FC-5DC2021E118D}">
      <dgm:prSet/>
      <dgm:spPr/>
      <dgm:t>
        <a:bodyPr/>
        <a:lstStyle/>
        <a:p>
          <a:endParaRPr lang="tr-TR"/>
        </a:p>
      </dgm:t>
    </dgm:pt>
    <dgm:pt modelId="{C112AB41-7741-4E9B-B290-98DAC36C7ED7}" type="sibTrans" cxnId="{52A83BD7-B7AD-4675-91FC-5DC2021E118D}">
      <dgm:prSet/>
      <dgm:spPr/>
      <dgm:t>
        <a:bodyPr/>
        <a:lstStyle/>
        <a:p>
          <a:endParaRPr lang="tr-TR"/>
        </a:p>
      </dgm:t>
    </dgm:pt>
    <dgm:pt modelId="{B4254102-C7B0-41A5-893A-3A9477422573}">
      <dgm:prSet phldrT="[Metin]" custT="1"/>
      <dgm:spPr/>
      <dgm:t>
        <a:bodyPr/>
        <a:lstStyle/>
        <a:p>
          <a:pPr algn="ctr"/>
          <a:r>
            <a:rPr lang="tr-TR" sz="4000" dirty="0" smtClean="0"/>
            <a:t>LARS</a:t>
          </a:r>
          <a:endParaRPr lang="tr-TR" sz="4000" dirty="0"/>
        </a:p>
      </dgm:t>
    </dgm:pt>
    <dgm:pt modelId="{3434B15B-CC35-493F-B8B3-EC724A6F0596}" type="parTrans" cxnId="{5BFAA173-320B-4B65-93E6-8FD17F4F2CA3}">
      <dgm:prSet/>
      <dgm:spPr/>
      <dgm:t>
        <a:bodyPr/>
        <a:lstStyle/>
        <a:p>
          <a:endParaRPr lang="tr-TR"/>
        </a:p>
      </dgm:t>
    </dgm:pt>
    <dgm:pt modelId="{DABD7BD8-45C8-419B-A36B-194F53A4AF6D}" type="sibTrans" cxnId="{5BFAA173-320B-4B65-93E6-8FD17F4F2CA3}">
      <dgm:prSet/>
      <dgm:spPr/>
      <dgm:t>
        <a:bodyPr/>
        <a:lstStyle/>
        <a:p>
          <a:endParaRPr lang="tr-TR"/>
        </a:p>
      </dgm:t>
    </dgm:pt>
    <dgm:pt modelId="{586B7234-AD78-4385-B1C8-DD972D18DAD0}">
      <dgm:prSet phldrT="[Metin]" custT="1"/>
      <dgm:spPr/>
      <dgm:t>
        <a:bodyPr/>
        <a:lstStyle/>
        <a:p>
          <a:pPr algn="ctr"/>
          <a:r>
            <a:rPr lang="tr-TR" sz="4000" dirty="0" smtClean="0"/>
            <a:t> PPR</a:t>
          </a:r>
          <a:endParaRPr lang="tr-TR" sz="4000" dirty="0"/>
        </a:p>
      </dgm:t>
    </dgm:pt>
    <dgm:pt modelId="{4D40EF7B-1EA1-4EBD-A3DB-8E74B80D19C0}" type="parTrans" cxnId="{5046A758-DB58-42F2-A1D2-36073D0CA911}">
      <dgm:prSet/>
      <dgm:spPr/>
      <dgm:t>
        <a:bodyPr/>
        <a:lstStyle/>
        <a:p>
          <a:endParaRPr lang="tr-TR"/>
        </a:p>
      </dgm:t>
    </dgm:pt>
    <dgm:pt modelId="{E5759098-470A-44A2-80AF-E12C10B50B00}" type="sibTrans" cxnId="{5046A758-DB58-42F2-A1D2-36073D0CA911}">
      <dgm:prSet/>
      <dgm:spPr/>
      <dgm:t>
        <a:bodyPr/>
        <a:lstStyle/>
        <a:p>
          <a:endParaRPr lang="tr-TR"/>
        </a:p>
      </dgm:t>
    </dgm:pt>
    <dgm:pt modelId="{3BDFD873-A54B-4110-A2E5-CEB58200A500}">
      <dgm:prSet phldrT="[Metin]" custT="1"/>
      <dgm:spPr/>
      <dgm:t>
        <a:bodyPr/>
        <a:lstStyle/>
        <a:p>
          <a:pPr algn="l"/>
          <a:r>
            <a:rPr lang="tr-TR" sz="4000" dirty="0" err="1" smtClean="0"/>
            <a:t>Random</a:t>
          </a:r>
          <a:r>
            <a:rPr lang="tr-TR" sz="4000" dirty="0" smtClean="0"/>
            <a:t>          </a:t>
          </a:r>
          <a:r>
            <a:rPr lang="tr-TR" sz="4000" dirty="0" err="1" smtClean="0"/>
            <a:t>Forest</a:t>
          </a:r>
          <a:endParaRPr lang="tr-TR" sz="4000" dirty="0"/>
        </a:p>
      </dgm:t>
    </dgm:pt>
    <dgm:pt modelId="{E002C0FA-98DD-4402-B4BF-55BBA8798B19}" type="parTrans" cxnId="{04AFCA2C-4663-49C2-BA7B-1A1BA5174C94}">
      <dgm:prSet/>
      <dgm:spPr/>
      <dgm:t>
        <a:bodyPr/>
        <a:lstStyle/>
        <a:p>
          <a:endParaRPr lang="tr-TR"/>
        </a:p>
      </dgm:t>
    </dgm:pt>
    <dgm:pt modelId="{674354FF-E290-4354-927F-C1B8DD37563B}" type="sibTrans" cxnId="{04AFCA2C-4663-49C2-BA7B-1A1BA5174C94}">
      <dgm:prSet/>
      <dgm:spPr/>
      <dgm:t>
        <a:bodyPr/>
        <a:lstStyle/>
        <a:p>
          <a:endParaRPr lang="tr-TR"/>
        </a:p>
      </dgm:t>
    </dgm:pt>
    <dgm:pt modelId="{E1205E40-E9DF-46CB-ACD5-C4E8A4B43B39}">
      <dgm:prSet phldrT="[Metin]" custT="1"/>
      <dgm:spPr/>
      <dgm:t>
        <a:bodyPr/>
        <a:lstStyle/>
        <a:p>
          <a:pPr algn="ctr"/>
          <a:r>
            <a:rPr lang="tr-TR" sz="4000" dirty="0" smtClean="0"/>
            <a:t>TA</a:t>
          </a:r>
          <a:endParaRPr lang="tr-TR" sz="4000" dirty="0"/>
        </a:p>
      </dgm:t>
    </dgm:pt>
    <dgm:pt modelId="{76E1A5A4-2781-426E-91AD-5853EC04F0C9}" type="parTrans" cxnId="{EA026FB9-B3B4-47F2-8EA4-C72BD3F9D5B3}">
      <dgm:prSet/>
      <dgm:spPr/>
      <dgm:t>
        <a:bodyPr/>
        <a:lstStyle/>
        <a:p>
          <a:endParaRPr lang="tr-TR"/>
        </a:p>
      </dgm:t>
    </dgm:pt>
    <dgm:pt modelId="{CA715E9A-B713-40BE-A9ED-9285A40069DB}" type="sibTrans" cxnId="{EA026FB9-B3B4-47F2-8EA4-C72BD3F9D5B3}">
      <dgm:prSet/>
      <dgm:spPr/>
      <dgm:t>
        <a:bodyPr/>
        <a:lstStyle/>
        <a:p>
          <a:endParaRPr lang="tr-TR"/>
        </a:p>
      </dgm:t>
    </dgm:pt>
    <dgm:pt modelId="{111D2C14-88B6-42CA-AE30-FC532303B66E}">
      <dgm:prSet phldrT="[Metin]" custT="1"/>
      <dgm:spPr/>
      <dgm:t>
        <a:bodyPr/>
        <a:lstStyle/>
        <a:p>
          <a:pPr algn="ctr"/>
          <a:r>
            <a:rPr lang="tr-TR" sz="4000" dirty="0" smtClean="0"/>
            <a:t>CLS</a:t>
          </a:r>
          <a:endParaRPr lang="tr-TR" sz="4000" dirty="0"/>
        </a:p>
      </dgm:t>
    </dgm:pt>
    <dgm:pt modelId="{B133B430-CDA3-4A64-8764-3810962F6407}" type="parTrans" cxnId="{D354F2AC-195A-4159-864B-95D21879CD52}">
      <dgm:prSet/>
      <dgm:spPr/>
      <dgm:t>
        <a:bodyPr/>
        <a:lstStyle/>
        <a:p>
          <a:endParaRPr lang="tr-TR"/>
        </a:p>
      </dgm:t>
    </dgm:pt>
    <dgm:pt modelId="{971F5805-A63B-4334-B4F9-495E7B0040EE}" type="sibTrans" cxnId="{D354F2AC-195A-4159-864B-95D21879CD52}">
      <dgm:prSet/>
      <dgm:spPr/>
      <dgm:t>
        <a:bodyPr/>
        <a:lstStyle/>
        <a:p>
          <a:endParaRPr lang="tr-TR"/>
        </a:p>
      </dgm:t>
    </dgm:pt>
    <dgm:pt modelId="{BB4EEF9C-798F-4DE5-AFDB-A9DDE4FCCE6B}">
      <dgm:prSet phldrT="[Metin]" custT="1"/>
      <dgm:spPr/>
      <dgm:t>
        <a:bodyPr/>
        <a:lstStyle/>
        <a:p>
          <a:pPr algn="ctr"/>
          <a:r>
            <a:rPr lang="tr-TR" sz="4000" dirty="0" smtClean="0"/>
            <a:t>EIG4</a:t>
          </a:r>
          <a:endParaRPr lang="tr-TR" sz="4000" dirty="0"/>
        </a:p>
      </dgm:t>
    </dgm:pt>
    <dgm:pt modelId="{F47C2E58-0025-4494-85DD-BF1EBB753D6A}" type="parTrans" cxnId="{80EECB84-4D9E-4285-BE7A-C007AFCEEEFB}">
      <dgm:prSet/>
      <dgm:spPr/>
      <dgm:t>
        <a:bodyPr/>
        <a:lstStyle/>
        <a:p>
          <a:endParaRPr lang="tr-TR"/>
        </a:p>
      </dgm:t>
    </dgm:pt>
    <dgm:pt modelId="{EC0C9A90-F099-456C-9B35-E3B5B25A54C2}" type="sibTrans" cxnId="{80EECB84-4D9E-4285-BE7A-C007AFCEEEFB}">
      <dgm:prSet/>
      <dgm:spPr/>
      <dgm:t>
        <a:bodyPr/>
        <a:lstStyle/>
        <a:p>
          <a:endParaRPr lang="tr-TR"/>
        </a:p>
      </dgm:t>
    </dgm:pt>
    <dgm:pt modelId="{1A9D2BDA-0CF9-408C-8E74-833110155E5F}" type="pres">
      <dgm:prSet presAssocID="{14D762F8-2585-4437-985B-F64E2CA3028B}" presName="diagram" presStyleCnt="0">
        <dgm:presLayoutVars>
          <dgm:chPref val="1"/>
          <dgm:dir/>
          <dgm:animOne val="branch"/>
          <dgm:animLvl val="lvl"/>
          <dgm:resizeHandles/>
        </dgm:presLayoutVars>
      </dgm:prSet>
      <dgm:spPr/>
      <dgm:t>
        <a:bodyPr/>
        <a:lstStyle/>
        <a:p>
          <a:endParaRPr lang="tr-TR"/>
        </a:p>
      </dgm:t>
    </dgm:pt>
    <dgm:pt modelId="{013A722C-3857-4D0D-8D50-4FAD173FF455}" type="pres">
      <dgm:prSet presAssocID="{0FB9F8BE-7E29-467E-9DED-A70890DE4A19}" presName="root" presStyleCnt="0"/>
      <dgm:spPr/>
    </dgm:pt>
    <dgm:pt modelId="{F14C43EF-F941-4B64-939B-1423412D61D5}" type="pres">
      <dgm:prSet presAssocID="{0FB9F8BE-7E29-467E-9DED-A70890DE4A19}" presName="rootComposite" presStyleCnt="0"/>
      <dgm:spPr/>
    </dgm:pt>
    <dgm:pt modelId="{73B7F9D3-5924-47A6-B1D1-A1E8419E4066}" type="pres">
      <dgm:prSet presAssocID="{0FB9F8BE-7E29-467E-9DED-A70890DE4A19}" presName="rootText" presStyleLbl="node1" presStyleIdx="0" presStyleCnt="3" custScaleX="109598"/>
      <dgm:spPr/>
      <dgm:t>
        <a:bodyPr/>
        <a:lstStyle/>
        <a:p>
          <a:endParaRPr lang="tr-TR"/>
        </a:p>
      </dgm:t>
    </dgm:pt>
    <dgm:pt modelId="{3E35D4B4-70EF-4B09-8077-92339803E3EE}" type="pres">
      <dgm:prSet presAssocID="{0FB9F8BE-7E29-467E-9DED-A70890DE4A19}" presName="rootConnector" presStyleLbl="node1" presStyleIdx="0" presStyleCnt="3"/>
      <dgm:spPr/>
      <dgm:t>
        <a:bodyPr/>
        <a:lstStyle/>
        <a:p>
          <a:endParaRPr lang="tr-TR"/>
        </a:p>
      </dgm:t>
    </dgm:pt>
    <dgm:pt modelId="{A6C55A03-0326-43C4-8733-07F2F869B42B}" type="pres">
      <dgm:prSet presAssocID="{0FB9F8BE-7E29-467E-9DED-A70890DE4A19}" presName="childShape" presStyleCnt="0"/>
      <dgm:spPr/>
    </dgm:pt>
    <dgm:pt modelId="{FBD611DB-9A0D-46F1-BF4B-7A84050D266E}" type="pres">
      <dgm:prSet presAssocID="{98FD3EF6-4F89-4E7E-BE1A-F4AA6CC8DD70}" presName="Name13" presStyleLbl="parChTrans1D2" presStyleIdx="0" presStyleCnt="13"/>
      <dgm:spPr/>
      <dgm:t>
        <a:bodyPr/>
        <a:lstStyle/>
        <a:p>
          <a:endParaRPr lang="tr-TR"/>
        </a:p>
      </dgm:t>
    </dgm:pt>
    <dgm:pt modelId="{61FF6A97-9DBC-44CD-9277-6202661005A5}" type="pres">
      <dgm:prSet presAssocID="{729F4FA5-026A-448B-BCB7-CC8C19C08514}" presName="childText" presStyleLbl="bgAcc1" presStyleIdx="0" presStyleCnt="13" custScaleX="113460" custScaleY="108921">
        <dgm:presLayoutVars>
          <dgm:bulletEnabled val="1"/>
        </dgm:presLayoutVars>
      </dgm:prSet>
      <dgm:spPr/>
      <dgm:t>
        <a:bodyPr/>
        <a:lstStyle/>
        <a:p>
          <a:endParaRPr lang="tr-TR"/>
        </a:p>
      </dgm:t>
    </dgm:pt>
    <dgm:pt modelId="{5629D29A-D4DD-4071-B21B-EC4FF98258A6}" type="pres">
      <dgm:prSet presAssocID="{0D860319-C224-4374-8C18-A2DA6B43FDFA}" presName="Name13" presStyleLbl="parChTrans1D2" presStyleIdx="1" presStyleCnt="13"/>
      <dgm:spPr/>
      <dgm:t>
        <a:bodyPr/>
        <a:lstStyle/>
        <a:p>
          <a:endParaRPr lang="tr-TR"/>
        </a:p>
      </dgm:t>
    </dgm:pt>
    <dgm:pt modelId="{F3D9B327-901D-42E7-85F7-0E0B67E4996D}" type="pres">
      <dgm:prSet presAssocID="{AC868DE7-2C35-4DA9-9246-4D28EC84D83E}" presName="childText" presStyleLbl="bgAcc1" presStyleIdx="1" presStyleCnt="13" custScaleX="113460" custScaleY="108921">
        <dgm:presLayoutVars>
          <dgm:bulletEnabled val="1"/>
        </dgm:presLayoutVars>
      </dgm:prSet>
      <dgm:spPr/>
      <dgm:t>
        <a:bodyPr/>
        <a:lstStyle/>
        <a:p>
          <a:endParaRPr lang="tr-TR"/>
        </a:p>
      </dgm:t>
    </dgm:pt>
    <dgm:pt modelId="{1170140A-C0EC-420C-9623-40C1E3E87133}" type="pres">
      <dgm:prSet presAssocID="{94ADB5DE-EAC5-4B79-8780-DC23646889F2}" presName="Name13" presStyleLbl="parChTrans1D2" presStyleIdx="2" presStyleCnt="13"/>
      <dgm:spPr/>
      <dgm:t>
        <a:bodyPr/>
        <a:lstStyle/>
        <a:p>
          <a:endParaRPr lang="tr-TR"/>
        </a:p>
      </dgm:t>
    </dgm:pt>
    <dgm:pt modelId="{29EBA90C-BF8D-4BA7-95F4-8B7EF8AEBF90}" type="pres">
      <dgm:prSet presAssocID="{BA02FED1-4804-40DA-A150-758F5CB53804}" presName="childText" presStyleLbl="bgAcc1" presStyleIdx="2" presStyleCnt="13" custScaleX="113460" custScaleY="108921">
        <dgm:presLayoutVars>
          <dgm:bulletEnabled val="1"/>
        </dgm:presLayoutVars>
      </dgm:prSet>
      <dgm:spPr/>
      <dgm:t>
        <a:bodyPr/>
        <a:lstStyle/>
        <a:p>
          <a:endParaRPr lang="tr-TR"/>
        </a:p>
      </dgm:t>
    </dgm:pt>
    <dgm:pt modelId="{F2E962D7-9F76-45C5-BA96-94C204863571}" type="pres">
      <dgm:prSet presAssocID="{9CE52ED3-8A94-46F9-804F-BDB78FF6AD0B}" presName="Name13" presStyleLbl="parChTrans1D2" presStyleIdx="3" presStyleCnt="13"/>
      <dgm:spPr/>
      <dgm:t>
        <a:bodyPr/>
        <a:lstStyle/>
        <a:p>
          <a:endParaRPr lang="tr-TR"/>
        </a:p>
      </dgm:t>
    </dgm:pt>
    <dgm:pt modelId="{B8608DD3-22C0-4A95-8102-6B79979E760D}" type="pres">
      <dgm:prSet presAssocID="{CA11F490-0F63-495E-917D-790AFAB0D632}" presName="childText" presStyleLbl="bgAcc1" presStyleIdx="3" presStyleCnt="13" custScaleX="113460" custScaleY="108921">
        <dgm:presLayoutVars>
          <dgm:bulletEnabled val="1"/>
        </dgm:presLayoutVars>
      </dgm:prSet>
      <dgm:spPr/>
      <dgm:t>
        <a:bodyPr/>
        <a:lstStyle/>
        <a:p>
          <a:endParaRPr lang="tr-TR"/>
        </a:p>
      </dgm:t>
    </dgm:pt>
    <dgm:pt modelId="{B83F1C85-C6FD-413C-BFE0-48EAC7CBECF3}" type="pres">
      <dgm:prSet presAssocID="{FA247A73-8B27-430D-8579-49AE5BC76B27}" presName="Name13" presStyleLbl="parChTrans1D2" presStyleIdx="4" presStyleCnt="13"/>
      <dgm:spPr/>
      <dgm:t>
        <a:bodyPr/>
        <a:lstStyle/>
        <a:p>
          <a:endParaRPr lang="tr-TR"/>
        </a:p>
      </dgm:t>
    </dgm:pt>
    <dgm:pt modelId="{E25A752A-04B8-430C-A364-14919D665264}" type="pres">
      <dgm:prSet presAssocID="{74979A8B-CB8D-45FA-8B8B-45F3842BF16B}" presName="childText" presStyleLbl="bgAcc1" presStyleIdx="4" presStyleCnt="13" custScaleX="113460" custScaleY="108921">
        <dgm:presLayoutVars>
          <dgm:bulletEnabled val="1"/>
        </dgm:presLayoutVars>
      </dgm:prSet>
      <dgm:spPr/>
      <dgm:t>
        <a:bodyPr/>
        <a:lstStyle/>
        <a:p>
          <a:endParaRPr lang="tr-TR"/>
        </a:p>
      </dgm:t>
    </dgm:pt>
    <dgm:pt modelId="{4E551649-363F-42A3-B641-2BB998DA0F9F}" type="pres">
      <dgm:prSet presAssocID="{E9DA0F3E-7709-437F-A636-0A9584B98BA6}" presName="root" presStyleCnt="0"/>
      <dgm:spPr/>
    </dgm:pt>
    <dgm:pt modelId="{604EBDCD-3915-4082-85BF-711908956C62}" type="pres">
      <dgm:prSet presAssocID="{E9DA0F3E-7709-437F-A636-0A9584B98BA6}" presName="rootComposite" presStyleCnt="0"/>
      <dgm:spPr/>
    </dgm:pt>
    <dgm:pt modelId="{C6CC2C20-0267-4BA9-9448-A6BABD3EBF10}" type="pres">
      <dgm:prSet presAssocID="{E9DA0F3E-7709-437F-A636-0A9584B98BA6}" presName="rootText" presStyleLbl="node1" presStyleIdx="1" presStyleCnt="3" custScaleX="125906" custScaleY="134624"/>
      <dgm:spPr/>
      <dgm:t>
        <a:bodyPr/>
        <a:lstStyle/>
        <a:p>
          <a:endParaRPr lang="tr-TR"/>
        </a:p>
      </dgm:t>
    </dgm:pt>
    <dgm:pt modelId="{F1138D74-535C-4F1F-96AB-4680FA84C74B}" type="pres">
      <dgm:prSet presAssocID="{E9DA0F3E-7709-437F-A636-0A9584B98BA6}" presName="rootConnector" presStyleLbl="node1" presStyleIdx="1" presStyleCnt="3"/>
      <dgm:spPr/>
      <dgm:t>
        <a:bodyPr/>
        <a:lstStyle/>
        <a:p>
          <a:endParaRPr lang="tr-TR"/>
        </a:p>
      </dgm:t>
    </dgm:pt>
    <dgm:pt modelId="{447C7C6B-539D-497D-92FA-E322F5CAE4D6}" type="pres">
      <dgm:prSet presAssocID="{E9DA0F3E-7709-437F-A636-0A9584B98BA6}" presName="childShape" presStyleCnt="0"/>
      <dgm:spPr/>
    </dgm:pt>
    <dgm:pt modelId="{1403F764-3FAA-4AC9-AAB6-09E9BC5F4778}" type="pres">
      <dgm:prSet presAssocID="{F984A88E-499C-4D5B-9C42-F05BC6C4C2B6}" presName="Name13" presStyleLbl="parChTrans1D2" presStyleIdx="5" presStyleCnt="13"/>
      <dgm:spPr/>
      <dgm:t>
        <a:bodyPr/>
        <a:lstStyle/>
        <a:p>
          <a:endParaRPr lang="tr-TR"/>
        </a:p>
      </dgm:t>
    </dgm:pt>
    <dgm:pt modelId="{26A37CFB-C85F-4AA3-9263-CA0D38C8C51D}" type="pres">
      <dgm:prSet presAssocID="{58A1B4A1-C556-4EDC-9D83-5523C90CF2A4}" presName="childText" presStyleLbl="bgAcc1" presStyleIdx="5" presStyleCnt="13" custScaleX="113460" custScaleY="108921">
        <dgm:presLayoutVars>
          <dgm:bulletEnabled val="1"/>
        </dgm:presLayoutVars>
      </dgm:prSet>
      <dgm:spPr/>
      <dgm:t>
        <a:bodyPr/>
        <a:lstStyle/>
        <a:p>
          <a:endParaRPr lang="tr-TR"/>
        </a:p>
      </dgm:t>
    </dgm:pt>
    <dgm:pt modelId="{ADD7F1A2-573B-4147-BBCC-C4D3D750FEA8}" type="pres">
      <dgm:prSet presAssocID="{3434B15B-CC35-493F-B8B3-EC724A6F0596}" presName="Name13" presStyleLbl="parChTrans1D2" presStyleIdx="6" presStyleCnt="13"/>
      <dgm:spPr/>
      <dgm:t>
        <a:bodyPr/>
        <a:lstStyle/>
        <a:p>
          <a:endParaRPr lang="tr-TR"/>
        </a:p>
      </dgm:t>
    </dgm:pt>
    <dgm:pt modelId="{AD92C64C-91F0-4F11-8E48-A2BC4256CD8E}" type="pres">
      <dgm:prSet presAssocID="{B4254102-C7B0-41A5-893A-3A9477422573}" presName="childText" presStyleLbl="bgAcc1" presStyleIdx="6" presStyleCnt="13" custScaleX="113460" custScaleY="108921">
        <dgm:presLayoutVars>
          <dgm:bulletEnabled val="1"/>
        </dgm:presLayoutVars>
      </dgm:prSet>
      <dgm:spPr/>
      <dgm:t>
        <a:bodyPr/>
        <a:lstStyle/>
        <a:p>
          <a:endParaRPr lang="tr-TR"/>
        </a:p>
      </dgm:t>
    </dgm:pt>
    <dgm:pt modelId="{80552AC4-88A5-44B7-A71B-B9FCF7C802F3}" type="pres">
      <dgm:prSet presAssocID="{4D40EF7B-1EA1-4EBD-A3DB-8E74B80D19C0}" presName="Name13" presStyleLbl="parChTrans1D2" presStyleIdx="7" presStyleCnt="13"/>
      <dgm:spPr/>
      <dgm:t>
        <a:bodyPr/>
        <a:lstStyle/>
        <a:p>
          <a:endParaRPr lang="tr-TR"/>
        </a:p>
      </dgm:t>
    </dgm:pt>
    <dgm:pt modelId="{FEDE50A8-D99F-4527-A784-D03ACEDB15FB}" type="pres">
      <dgm:prSet presAssocID="{586B7234-AD78-4385-B1C8-DD972D18DAD0}" presName="childText" presStyleLbl="bgAcc1" presStyleIdx="7" presStyleCnt="13" custScaleX="113460" custScaleY="108921">
        <dgm:presLayoutVars>
          <dgm:bulletEnabled val="1"/>
        </dgm:presLayoutVars>
      </dgm:prSet>
      <dgm:spPr/>
      <dgm:t>
        <a:bodyPr/>
        <a:lstStyle/>
        <a:p>
          <a:endParaRPr lang="tr-TR"/>
        </a:p>
      </dgm:t>
    </dgm:pt>
    <dgm:pt modelId="{4F47E671-F269-40A9-853A-C2A199808FB2}" type="pres">
      <dgm:prSet presAssocID="{E002C0FA-98DD-4402-B4BF-55BBA8798B19}" presName="Name13" presStyleLbl="parChTrans1D2" presStyleIdx="8" presStyleCnt="13"/>
      <dgm:spPr/>
      <dgm:t>
        <a:bodyPr/>
        <a:lstStyle/>
        <a:p>
          <a:endParaRPr lang="tr-TR"/>
        </a:p>
      </dgm:t>
    </dgm:pt>
    <dgm:pt modelId="{B11C570C-C3DB-4E1E-8B73-803877B5B48B}" type="pres">
      <dgm:prSet presAssocID="{3BDFD873-A54B-4110-A2E5-CEB58200A500}" presName="childText" presStyleLbl="bgAcc1" presStyleIdx="8" presStyleCnt="13" custScaleX="126058" custScaleY="102901">
        <dgm:presLayoutVars>
          <dgm:bulletEnabled val="1"/>
        </dgm:presLayoutVars>
      </dgm:prSet>
      <dgm:spPr/>
      <dgm:t>
        <a:bodyPr/>
        <a:lstStyle/>
        <a:p>
          <a:endParaRPr lang="tr-TR"/>
        </a:p>
      </dgm:t>
    </dgm:pt>
    <dgm:pt modelId="{5D4335A3-D059-476B-89BD-14A747C94B2B}" type="pres">
      <dgm:prSet presAssocID="{370E2C31-1428-4AF9-95A7-88127084E75C}" presName="Name13" presStyleLbl="parChTrans1D2" presStyleIdx="9" presStyleCnt="13"/>
      <dgm:spPr/>
      <dgm:t>
        <a:bodyPr/>
        <a:lstStyle/>
        <a:p>
          <a:endParaRPr lang="tr-TR"/>
        </a:p>
      </dgm:t>
    </dgm:pt>
    <dgm:pt modelId="{4B8D2324-5FC0-44D2-A996-9EC34887D301}" type="pres">
      <dgm:prSet presAssocID="{56AC7964-BC77-45BF-BE4B-0C62591EE054}" presName="childText" presStyleLbl="bgAcc1" presStyleIdx="9" presStyleCnt="13" custScaleX="113460" custScaleY="97858">
        <dgm:presLayoutVars>
          <dgm:bulletEnabled val="1"/>
        </dgm:presLayoutVars>
      </dgm:prSet>
      <dgm:spPr/>
      <dgm:t>
        <a:bodyPr/>
        <a:lstStyle/>
        <a:p>
          <a:endParaRPr lang="tr-TR"/>
        </a:p>
      </dgm:t>
    </dgm:pt>
    <dgm:pt modelId="{AE464161-83C0-4206-AC6E-EFFEC0A476AE}" type="pres">
      <dgm:prSet presAssocID="{0181B638-9D65-4217-8BFB-766E1B3543AB}" presName="root" presStyleCnt="0"/>
      <dgm:spPr/>
    </dgm:pt>
    <dgm:pt modelId="{4686EF78-BD04-44DB-84B0-6A05229F8FD7}" type="pres">
      <dgm:prSet presAssocID="{0181B638-9D65-4217-8BFB-766E1B3543AB}" presName="rootComposite" presStyleCnt="0"/>
      <dgm:spPr/>
    </dgm:pt>
    <dgm:pt modelId="{52AC771A-3BCE-44C5-92B2-85FC52271C4E}" type="pres">
      <dgm:prSet presAssocID="{0181B638-9D65-4217-8BFB-766E1B3543AB}" presName="rootText" presStyleLbl="node1" presStyleIdx="2" presStyleCnt="3" custScaleX="109552"/>
      <dgm:spPr/>
      <dgm:t>
        <a:bodyPr/>
        <a:lstStyle/>
        <a:p>
          <a:endParaRPr lang="tr-TR"/>
        </a:p>
      </dgm:t>
    </dgm:pt>
    <dgm:pt modelId="{E3BE6523-B57E-4715-BDA3-14D336AB14E2}" type="pres">
      <dgm:prSet presAssocID="{0181B638-9D65-4217-8BFB-766E1B3543AB}" presName="rootConnector" presStyleLbl="node1" presStyleIdx="2" presStyleCnt="3"/>
      <dgm:spPr/>
      <dgm:t>
        <a:bodyPr/>
        <a:lstStyle/>
        <a:p>
          <a:endParaRPr lang="tr-TR"/>
        </a:p>
      </dgm:t>
    </dgm:pt>
    <dgm:pt modelId="{18193A23-DD36-4FB7-B851-898DE4745E18}" type="pres">
      <dgm:prSet presAssocID="{0181B638-9D65-4217-8BFB-766E1B3543AB}" presName="childShape" presStyleCnt="0"/>
      <dgm:spPr/>
    </dgm:pt>
    <dgm:pt modelId="{8DA92BC4-697A-4FF7-9296-7E9926EA6319}" type="pres">
      <dgm:prSet presAssocID="{B133B430-CDA3-4A64-8764-3810962F6407}" presName="Name13" presStyleLbl="parChTrans1D2" presStyleIdx="10" presStyleCnt="13"/>
      <dgm:spPr/>
      <dgm:t>
        <a:bodyPr/>
        <a:lstStyle/>
        <a:p>
          <a:endParaRPr lang="tr-TR"/>
        </a:p>
      </dgm:t>
    </dgm:pt>
    <dgm:pt modelId="{1195472B-1FB5-42C6-A6A3-07F4BEB8A38F}" type="pres">
      <dgm:prSet presAssocID="{111D2C14-88B6-42CA-AE30-FC532303B66E}" presName="childText" presStyleLbl="bgAcc1" presStyleIdx="10" presStyleCnt="13" custScaleX="113460" custScaleY="108921">
        <dgm:presLayoutVars>
          <dgm:bulletEnabled val="1"/>
        </dgm:presLayoutVars>
      </dgm:prSet>
      <dgm:spPr/>
      <dgm:t>
        <a:bodyPr/>
        <a:lstStyle/>
        <a:p>
          <a:endParaRPr lang="tr-TR"/>
        </a:p>
      </dgm:t>
    </dgm:pt>
    <dgm:pt modelId="{994C42A4-05F8-47CB-8FF9-45F3D204AEEA}" type="pres">
      <dgm:prSet presAssocID="{F47C2E58-0025-4494-85DD-BF1EBB753D6A}" presName="Name13" presStyleLbl="parChTrans1D2" presStyleIdx="11" presStyleCnt="13"/>
      <dgm:spPr/>
      <dgm:t>
        <a:bodyPr/>
        <a:lstStyle/>
        <a:p>
          <a:endParaRPr lang="tr-TR"/>
        </a:p>
      </dgm:t>
    </dgm:pt>
    <dgm:pt modelId="{70892028-025E-4C9D-993B-AF1B73F17003}" type="pres">
      <dgm:prSet presAssocID="{BB4EEF9C-798F-4DE5-AFDB-A9DDE4FCCE6B}" presName="childText" presStyleLbl="bgAcc1" presStyleIdx="11" presStyleCnt="13" custScaleX="113460" custScaleY="108921">
        <dgm:presLayoutVars>
          <dgm:bulletEnabled val="1"/>
        </dgm:presLayoutVars>
      </dgm:prSet>
      <dgm:spPr/>
      <dgm:t>
        <a:bodyPr/>
        <a:lstStyle/>
        <a:p>
          <a:endParaRPr lang="tr-TR"/>
        </a:p>
      </dgm:t>
    </dgm:pt>
    <dgm:pt modelId="{996BF951-C73E-4C66-840D-0C2E794EBB22}" type="pres">
      <dgm:prSet presAssocID="{76E1A5A4-2781-426E-91AD-5853EC04F0C9}" presName="Name13" presStyleLbl="parChTrans1D2" presStyleIdx="12" presStyleCnt="13"/>
      <dgm:spPr/>
      <dgm:t>
        <a:bodyPr/>
        <a:lstStyle/>
        <a:p>
          <a:endParaRPr lang="tr-TR"/>
        </a:p>
      </dgm:t>
    </dgm:pt>
    <dgm:pt modelId="{F171608F-71CA-4C40-8561-D2861C611E29}" type="pres">
      <dgm:prSet presAssocID="{E1205E40-E9DF-46CB-ACD5-C4E8A4B43B39}" presName="childText" presStyleLbl="bgAcc1" presStyleIdx="12" presStyleCnt="13" custScaleX="113460" custScaleY="108921">
        <dgm:presLayoutVars>
          <dgm:bulletEnabled val="1"/>
        </dgm:presLayoutVars>
      </dgm:prSet>
      <dgm:spPr/>
      <dgm:t>
        <a:bodyPr/>
        <a:lstStyle/>
        <a:p>
          <a:endParaRPr lang="tr-TR"/>
        </a:p>
      </dgm:t>
    </dgm:pt>
  </dgm:ptLst>
  <dgm:cxnLst>
    <dgm:cxn modelId="{3150BD55-4028-4B1F-88CF-B9968A629F17}" type="presOf" srcId="{BA02FED1-4804-40DA-A150-758F5CB53804}" destId="{29EBA90C-BF8D-4BA7-95F4-8B7EF8AEBF90}" srcOrd="0" destOrd="0" presId="urn:microsoft.com/office/officeart/2005/8/layout/hierarchy3"/>
    <dgm:cxn modelId="{2662A6AE-9A8F-4A6A-BAFB-B20FF56E04B3}" type="presOf" srcId="{E1205E40-E9DF-46CB-ACD5-C4E8A4B43B39}" destId="{F171608F-71CA-4C40-8561-D2861C611E29}" srcOrd="0" destOrd="0" presId="urn:microsoft.com/office/officeart/2005/8/layout/hierarchy3"/>
    <dgm:cxn modelId="{3A7A0278-904C-41E9-A084-2DC0FEEB9639}" type="presOf" srcId="{56AC7964-BC77-45BF-BE4B-0C62591EE054}" destId="{4B8D2324-5FC0-44D2-A996-9EC34887D301}" srcOrd="0" destOrd="0" presId="urn:microsoft.com/office/officeart/2005/8/layout/hierarchy3"/>
    <dgm:cxn modelId="{576818FC-B503-4B34-9256-0E8F258F00DC}" type="presOf" srcId="{E9DA0F3E-7709-437F-A636-0A9584B98BA6}" destId="{F1138D74-535C-4F1F-96AB-4680FA84C74B}" srcOrd="1" destOrd="0" presId="urn:microsoft.com/office/officeart/2005/8/layout/hierarchy3"/>
    <dgm:cxn modelId="{C6156A5D-9A44-4772-A237-CBB9000CD41E}" srcId="{0FB9F8BE-7E29-467E-9DED-A70890DE4A19}" destId="{BA02FED1-4804-40DA-A150-758F5CB53804}" srcOrd="2" destOrd="0" parTransId="{94ADB5DE-EAC5-4B79-8780-DC23646889F2}" sibTransId="{4E16621A-C4B2-455D-A5D4-C56731C1E246}"/>
    <dgm:cxn modelId="{30269B71-1130-405A-9DDD-B8163EEABEED}" type="presOf" srcId="{0181B638-9D65-4217-8BFB-766E1B3543AB}" destId="{E3BE6523-B57E-4715-BDA3-14D336AB14E2}" srcOrd="1" destOrd="0" presId="urn:microsoft.com/office/officeart/2005/8/layout/hierarchy3"/>
    <dgm:cxn modelId="{8C144B29-15CA-4FD7-9F28-8512E25CA530}" type="presOf" srcId="{F47C2E58-0025-4494-85DD-BF1EBB753D6A}" destId="{994C42A4-05F8-47CB-8FF9-45F3D204AEEA}" srcOrd="0" destOrd="0" presId="urn:microsoft.com/office/officeart/2005/8/layout/hierarchy3"/>
    <dgm:cxn modelId="{90BBD0FF-1B7E-483B-9E14-6689E9D9E74C}" type="presOf" srcId="{FA247A73-8B27-430D-8579-49AE5BC76B27}" destId="{B83F1C85-C6FD-413C-BFE0-48EAC7CBECF3}" srcOrd="0" destOrd="0" presId="urn:microsoft.com/office/officeart/2005/8/layout/hierarchy3"/>
    <dgm:cxn modelId="{B4C5A898-AB00-4083-A418-BA7B7883F526}" type="presOf" srcId="{3434B15B-CC35-493F-B8B3-EC724A6F0596}" destId="{ADD7F1A2-573B-4147-BBCC-C4D3D750FEA8}" srcOrd="0" destOrd="0" presId="urn:microsoft.com/office/officeart/2005/8/layout/hierarchy3"/>
    <dgm:cxn modelId="{A80D8D95-B992-4ED5-9562-598912FE7CA2}" srcId="{0FB9F8BE-7E29-467E-9DED-A70890DE4A19}" destId="{74979A8B-CB8D-45FA-8B8B-45F3842BF16B}" srcOrd="4" destOrd="0" parTransId="{FA247A73-8B27-430D-8579-49AE5BC76B27}" sibTransId="{522F1F41-72E2-457F-B9F9-B6C51C85AC1B}"/>
    <dgm:cxn modelId="{C6947FD4-41D7-4546-8E53-1A1E40BF684F}" type="presOf" srcId="{0D860319-C224-4374-8C18-A2DA6B43FDFA}" destId="{5629D29A-D4DD-4071-B21B-EC4FF98258A6}" srcOrd="0" destOrd="0" presId="urn:microsoft.com/office/officeart/2005/8/layout/hierarchy3"/>
    <dgm:cxn modelId="{5BFAA173-320B-4B65-93E6-8FD17F4F2CA3}" srcId="{E9DA0F3E-7709-437F-A636-0A9584B98BA6}" destId="{B4254102-C7B0-41A5-893A-3A9477422573}" srcOrd="1" destOrd="0" parTransId="{3434B15B-CC35-493F-B8B3-EC724A6F0596}" sibTransId="{DABD7BD8-45C8-419B-A36B-194F53A4AF6D}"/>
    <dgm:cxn modelId="{D354F2AC-195A-4159-864B-95D21879CD52}" srcId="{0181B638-9D65-4217-8BFB-766E1B3543AB}" destId="{111D2C14-88B6-42CA-AE30-FC532303B66E}" srcOrd="0" destOrd="0" parTransId="{B133B430-CDA3-4A64-8764-3810962F6407}" sibTransId="{971F5805-A63B-4334-B4F9-495E7B0040EE}"/>
    <dgm:cxn modelId="{80EECB84-4D9E-4285-BE7A-C007AFCEEEFB}" srcId="{0181B638-9D65-4217-8BFB-766E1B3543AB}" destId="{BB4EEF9C-798F-4DE5-AFDB-A9DDE4FCCE6B}" srcOrd="1" destOrd="0" parTransId="{F47C2E58-0025-4494-85DD-BF1EBB753D6A}" sibTransId="{EC0C9A90-F099-456C-9B35-E3B5B25A54C2}"/>
    <dgm:cxn modelId="{2CA96D82-46DA-4A9F-91A2-63CD3BFF1403}" type="presOf" srcId="{BB4EEF9C-798F-4DE5-AFDB-A9DDE4FCCE6B}" destId="{70892028-025E-4C9D-993B-AF1B73F17003}" srcOrd="0" destOrd="0" presId="urn:microsoft.com/office/officeart/2005/8/layout/hierarchy3"/>
    <dgm:cxn modelId="{DA747087-0B3E-4D22-BA50-86F368AFA9AE}" srcId="{E9DA0F3E-7709-437F-A636-0A9584B98BA6}" destId="{56AC7964-BC77-45BF-BE4B-0C62591EE054}" srcOrd="4" destOrd="0" parTransId="{370E2C31-1428-4AF9-95A7-88127084E75C}" sibTransId="{08729EE9-A5C5-49EC-8DC9-4C2C1E287E26}"/>
    <dgm:cxn modelId="{A9563EAE-F5CA-4A69-BECB-A4E4FEDCA0BD}" type="presOf" srcId="{58A1B4A1-C556-4EDC-9D83-5523C90CF2A4}" destId="{26A37CFB-C85F-4AA3-9263-CA0D38C8C51D}" srcOrd="0" destOrd="0" presId="urn:microsoft.com/office/officeart/2005/8/layout/hierarchy3"/>
    <dgm:cxn modelId="{A938935D-66F4-4637-B120-54B0E8ABFC75}" type="presOf" srcId="{111D2C14-88B6-42CA-AE30-FC532303B66E}" destId="{1195472B-1FB5-42C6-A6A3-07F4BEB8A38F}" srcOrd="0" destOrd="0" presId="urn:microsoft.com/office/officeart/2005/8/layout/hierarchy3"/>
    <dgm:cxn modelId="{5046A758-DB58-42F2-A1D2-36073D0CA911}" srcId="{E9DA0F3E-7709-437F-A636-0A9584B98BA6}" destId="{586B7234-AD78-4385-B1C8-DD972D18DAD0}" srcOrd="2" destOrd="0" parTransId="{4D40EF7B-1EA1-4EBD-A3DB-8E74B80D19C0}" sibTransId="{E5759098-470A-44A2-80AF-E12C10B50B00}"/>
    <dgm:cxn modelId="{2F5CE3E7-0D58-41FA-9F87-780D53956AAC}" srcId="{14D762F8-2585-4437-985B-F64E2CA3028B}" destId="{0181B638-9D65-4217-8BFB-766E1B3543AB}" srcOrd="2" destOrd="0" parTransId="{C8AD52BD-ECB8-4A02-8280-C482AECBE928}" sibTransId="{0BB20DEE-83EE-4933-AD61-6921DB7303ED}"/>
    <dgm:cxn modelId="{D16BA113-F82D-40B8-956F-6C077B096109}" type="presOf" srcId="{586B7234-AD78-4385-B1C8-DD972D18DAD0}" destId="{FEDE50A8-D99F-4527-A784-D03ACEDB15FB}" srcOrd="0" destOrd="0" presId="urn:microsoft.com/office/officeart/2005/8/layout/hierarchy3"/>
    <dgm:cxn modelId="{34896CD2-A02B-4671-8587-803B54B4DD8F}" type="presOf" srcId="{14D762F8-2585-4437-985B-F64E2CA3028B}" destId="{1A9D2BDA-0CF9-408C-8E74-833110155E5F}" srcOrd="0" destOrd="0" presId="urn:microsoft.com/office/officeart/2005/8/layout/hierarchy3"/>
    <dgm:cxn modelId="{C08CDC01-31E1-4775-B847-C367DF17FC99}" type="presOf" srcId="{AC868DE7-2C35-4DA9-9246-4D28EC84D83E}" destId="{F3D9B327-901D-42E7-85F7-0E0B67E4996D}" srcOrd="0" destOrd="0" presId="urn:microsoft.com/office/officeart/2005/8/layout/hierarchy3"/>
    <dgm:cxn modelId="{04AFCA2C-4663-49C2-BA7B-1A1BA5174C94}" srcId="{E9DA0F3E-7709-437F-A636-0A9584B98BA6}" destId="{3BDFD873-A54B-4110-A2E5-CEB58200A500}" srcOrd="3" destOrd="0" parTransId="{E002C0FA-98DD-4402-B4BF-55BBA8798B19}" sibTransId="{674354FF-E290-4354-927F-C1B8DD37563B}"/>
    <dgm:cxn modelId="{36EC51BA-A769-4DA3-A6DF-F64E676EB47E}" type="presOf" srcId="{B4254102-C7B0-41A5-893A-3A9477422573}" destId="{AD92C64C-91F0-4F11-8E48-A2BC4256CD8E}" srcOrd="0" destOrd="0" presId="urn:microsoft.com/office/officeart/2005/8/layout/hierarchy3"/>
    <dgm:cxn modelId="{B47257CB-28AF-48D9-99BE-649E32B6018E}" type="presOf" srcId="{B133B430-CDA3-4A64-8764-3810962F6407}" destId="{8DA92BC4-697A-4FF7-9296-7E9926EA6319}" srcOrd="0" destOrd="0" presId="urn:microsoft.com/office/officeart/2005/8/layout/hierarchy3"/>
    <dgm:cxn modelId="{FE0B67F0-602A-4FAE-82AE-2122D7347776}" type="presOf" srcId="{74979A8B-CB8D-45FA-8B8B-45F3842BF16B}" destId="{E25A752A-04B8-430C-A364-14919D665264}" srcOrd="0" destOrd="0" presId="urn:microsoft.com/office/officeart/2005/8/layout/hierarchy3"/>
    <dgm:cxn modelId="{4A5670F5-F7F9-4BC7-8AA7-13F634F80CAF}" type="presOf" srcId="{9CE52ED3-8A94-46F9-804F-BDB78FF6AD0B}" destId="{F2E962D7-9F76-45C5-BA96-94C204863571}" srcOrd="0" destOrd="0" presId="urn:microsoft.com/office/officeart/2005/8/layout/hierarchy3"/>
    <dgm:cxn modelId="{EA026FB9-B3B4-47F2-8EA4-C72BD3F9D5B3}" srcId="{0181B638-9D65-4217-8BFB-766E1B3543AB}" destId="{E1205E40-E9DF-46CB-ACD5-C4E8A4B43B39}" srcOrd="2" destOrd="0" parTransId="{76E1A5A4-2781-426E-91AD-5853EC04F0C9}" sibTransId="{CA715E9A-B713-40BE-A9ED-9285A40069DB}"/>
    <dgm:cxn modelId="{69C5BB14-A9D0-41FF-BEEE-76CD74ED5A21}" type="presOf" srcId="{3BDFD873-A54B-4110-A2E5-CEB58200A500}" destId="{B11C570C-C3DB-4E1E-8B73-803877B5B48B}" srcOrd="0" destOrd="0" presId="urn:microsoft.com/office/officeart/2005/8/layout/hierarchy3"/>
    <dgm:cxn modelId="{52A83BD7-B7AD-4675-91FC-5DC2021E118D}" srcId="{E9DA0F3E-7709-437F-A636-0A9584B98BA6}" destId="{58A1B4A1-C556-4EDC-9D83-5523C90CF2A4}" srcOrd="0" destOrd="0" parTransId="{F984A88E-499C-4D5B-9C42-F05BC6C4C2B6}" sibTransId="{C112AB41-7741-4E9B-B290-98DAC36C7ED7}"/>
    <dgm:cxn modelId="{FDB5B4CB-58EA-4F76-A802-E624A0F1DB0B}" type="presOf" srcId="{F984A88E-499C-4D5B-9C42-F05BC6C4C2B6}" destId="{1403F764-3FAA-4AC9-AAB6-09E9BC5F4778}" srcOrd="0" destOrd="0" presId="urn:microsoft.com/office/officeart/2005/8/layout/hierarchy3"/>
    <dgm:cxn modelId="{EDFD119D-39D6-4E0E-9A5B-433383A10958}" type="presOf" srcId="{E002C0FA-98DD-4402-B4BF-55BBA8798B19}" destId="{4F47E671-F269-40A9-853A-C2A199808FB2}" srcOrd="0" destOrd="0" presId="urn:microsoft.com/office/officeart/2005/8/layout/hierarchy3"/>
    <dgm:cxn modelId="{172678A9-A67D-4D51-9844-4BC1FA34F8BE}" type="presOf" srcId="{0FB9F8BE-7E29-467E-9DED-A70890DE4A19}" destId="{3E35D4B4-70EF-4B09-8077-92339803E3EE}" srcOrd="1" destOrd="0" presId="urn:microsoft.com/office/officeart/2005/8/layout/hierarchy3"/>
    <dgm:cxn modelId="{A0253283-1ADA-40A3-AAB4-F7983AD09D51}" type="presOf" srcId="{E9DA0F3E-7709-437F-A636-0A9584B98BA6}" destId="{C6CC2C20-0267-4BA9-9448-A6BABD3EBF10}" srcOrd="0" destOrd="0" presId="urn:microsoft.com/office/officeart/2005/8/layout/hierarchy3"/>
    <dgm:cxn modelId="{84F27E8E-2D82-4B6E-A9FB-1D948EB6A95B}" srcId="{0FB9F8BE-7E29-467E-9DED-A70890DE4A19}" destId="{AC868DE7-2C35-4DA9-9246-4D28EC84D83E}" srcOrd="1" destOrd="0" parTransId="{0D860319-C224-4374-8C18-A2DA6B43FDFA}" sibTransId="{80746D21-9ED3-45D1-8C6F-D56901942F12}"/>
    <dgm:cxn modelId="{B62B9387-B0B1-43C9-ACF9-58C9685B3611}" srcId="{14D762F8-2585-4437-985B-F64E2CA3028B}" destId="{0FB9F8BE-7E29-467E-9DED-A70890DE4A19}" srcOrd="0" destOrd="0" parTransId="{E673B51C-B748-437B-B1E4-E229119A2665}" sibTransId="{4AD52637-EFE0-4097-9E9C-3C8762952A77}"/>
    <dgm:cxn modelId="{BDEC374B-6B1D-4EF8-949A-517008BE030D}" type="presOf" srcId="{4D40EF7B-1EA1-4EBD-A3DB-8E74B80D19C0}" destId="{80552AC4-88A5-44B7-A71B-B9FCF7C802F3}" srcOrd="0" destOrd="0" presId="urn:microsoft.com/office/officeart/2005/8/layout/hierarchy3"/>
    <dgm:cxn modelId="{7ABA8DC1-494C-4177-8952-B046D4ED179B}" type="presOf" srcId="{370E2C31-1428-4AF9-95A7-88127084E75C}" destId="{5D4335A3-D059-476B-89BD-14A747C94B2B}" srcOrd="0" destOrd="0" presId="urn:microsoft.com/office/officeart/2005/8/layout/hierarchy3"/>
    <dgm:cxn modelId="{7EB67323-0D4A-40A6-A379-F5132F3E26CE}" type="presOf" srcId="{98FD3EF6-4F89-4E7E-BE1A-F4AA6CC8DD70}" destId="{FBD611DB-9A0D-46F1-BF4B-7A84050D266E}" srcOrd="0" destOrd="0" presId="urn:microsoft.com/office/officeart/2005/8/layout/hierarchy3"/>
    <dgm:cxn modelId="{85A77F72-A7C2-4B6C-8CDD-E99C97597EFF}" type="presOf" srcId="{76E1A5A4-2781-426E-91AD-5853EC04F0C9}" destId="{996BF951-C73E-4C66-840D-0C2E794EBB22}" srcOrd="0" destOrd="0" presId="urn:microsoft.com/office/officeart/2005/8/layout/hierarchy3"/>
    <dgm:cxn modelId="{F3C7C4EB-AE37-4B9F-8787-2A42C502BD8C}" type="presOf" srcId="{94ADB5DE-EAC5-4B79-8780-DC23646889F2}" destId="{1170140A-C0EC-420C-9623-40C1E3E87133}" srcOrd="0" destOrd="0" presId="urn:microsoft.com/office/officeart/2005/8/layout/hierarchy3"/>
    <dgm:cxn modelId="{B575514A-83DD-4AA2-B509-E11D74B47AD7}" srcId="{0FB9F8BE-7E29-467E-9DED-A70890DE4A19}" destId="{729F4FA5-026A-448B-BCB7-CC8C19C08514}" srcOrd="0" destOrd="0" parTransId="{98FD3EF6-4F89-4E7E-BE1A-F4AA6CC8DD70}" sibTransId="{997137B7-F2BE-4DD2-AC7F-3C6F90BEB139}"/>
    <dgm:cxn modelId="{DA5B4058-66DA-47B2-90AB-D86CB2B2B476}" srcId="{0FB9F8BE-7E29-467E-9DED-A70890DE4A19}" destId="{CA11F490-0F63-495E-917D-790AFAB0D632}" srcOrd="3" destOrd="0" parTransId="{9CE52ED3-8A94-46F9-804F-BDB78FF6AD0B}" sibTransId="{2B6DF92F-0FD1-44E5-B4AD-F73CA3A66130}"/>
    <dgm:cxn modelId="{6629F12B-040B-49BF-8B49-51C4469EB85C}" srcId="{14D762F8-2585-4437-985B-F64E2CA3028B}" destId="{E9DA0F3E-7709-437F-A636-0A9584B98BA6}" srcOrd="1" destOrd="0" parTransId="{5D708191-3413-4E9F-B8ED-C9C6F429173F}" sibTransId="{657B7ACB-2C9C-47BB-BBA1-A26634E222EA}"/>
    <dgm:cxn modelId="{848853CD-D51F-4C97-B147-225759CE797E}" type="presOf" srcId="{CA11F490-0F63-495E-917D-790AFAB0D632}" destId="{B8608DD3-22C0-4A95-8102-6B79979E760D}" srcOrd="0" destOrd="0" presId="urn:microsoft.com/office/officeart/2005/8/layout/hierarchy3"/>
    <dgm:cxn modelId="{14FC15D1-A0C5-4015-848F-205F1621318E}" type="presOf" srcId="{0FB9F8BE-7E29-467E-9DED-A70890DE4A19}" destId="{73B7F9D3-5924-47A6-B1D1-A1E8419E4066}" srcOrd="0" destOrd="0" presId="urn:microsoft.com/office/officeart/2005/8/layout/hierarchy3"/>
    <dgm:cxn modelId="{7B7BABA0-0D9F-40C6-A8A5-4AE59F7CF171}" type="presOf" srcId="{0181B638-9D65-4217-8BFB-766E1B3543AB}" destId="{52AC771A-3BCE-44C5-92B2-85FC52271C4E}" srcOrd="0" destOrd="0" presId="urn:microsoft.com/office/officeart/2005/8/layout/hierarchy3"/>
    <dgm:cxn modelId="{CDD52A49-F132-4B41-AB05-F87A7B472E00}" type="presOf" srcId="{729F4FA5-026A-448B-BCB7-CC8C19C08514}" destId="{61FF6A97-9DBC-44CD-9277-6202661005A5}" srcOrd="0" destOrd="0" presId="urn:microsoft.com/office/officeart/2005/8/layout/hierarchy3"/>
    <dgm:cxn modelId="{3F149A31-6EBF-4FD4-8504-88AD7BE3DA0D}" type="presParOf" srcId="{1A9D2BDA-0CF9-408C-8E74-833110155E5F}" destId="{013A722C-3857-4D0D-8D50-4FAD173FF455}" srcOrd="0" destOrd="0" presId="urn:microsoft.com/office/officeart/2005/8/layout/hierarchy3"/>
    <dgm:cxn modelId="{D79F0602-E76A-434C-BF1D-EC8FB83C0B00}" type="presParOf" srcId="{013A722C-3857-4D0D-8D50-4FAD173FF455}" destId="{F14C43EF-F941-4B64-939B-1423412D61D5}" srcOrd="0" destOrd="0" presId="urn:microsoft.com/office/officeart/2005/8/layout/hierarchy3"/>
    <dgm:cxn modelId="{F33DB09E-DE35-4F31-AD5E-465AB240A2CB}" type="presParOf" srcId="{F14C43EF-F941-4B64-939B-1423412D61D5}" destId="{73B7F9D3-5924-47A6-B1D1-A1E8419E4066}" srcOrd="0" destOrd="0" presId="urn:microsoft.com/office/officeart/2005/8/layout/hierarchy3"/>
    <dgm:cxn modelId="{828AC99D-6E81-4A58-88C4-D02F25F833AB}" type="presParOf" srcId="{F14C43EF-F941-4B64-939B-1423412D61D5}" destId="{3E35D4B4-70EF-4B09-8077-92339803E3EE}" srcOrd="1" destOrd="0" presId="urn:microsoft.com/office/officeart/2005/8/layout/hierarchy3"/>
    <dgm:cxn modelId="{98E22BF0-C12D-4F49-A157-2175CBF3F46B}" type="presParOf" srcId="{013A722C-3857-4D0D-8D50-4FAD173FF455}" destId="{A6C55A03-0326-43C4-8733-07F2F869B42B}" srcOrd="1" destOrd="0" presId="urn:microsoft.com/office/officeart/2005/8/layout/hierarchy3"/>
    <dgm:cxn modelId="{7512451F-70D2-413E-8281-4837FF8D975D}" type="presParOf" srcId="{A6C55A03-0326-43C4-8733-07F2F869B42B}" destId="{FBD611DB-9A0D-46F1-BF4B-7A84050D266E}" srcOrd="0" destOrd="0" presId="urn:microsoft.com/office/officeart/2005/8/layout/hierarchy3"/>
    <dgm:cxn modelId="{A68F6648-7273-4FB2-BAE8-04E6202F6BD0}" type="presParOf" srcId="{A6C55A03-0326-43C4-8733-07F2F869B42B}" destId="{61FF6A97-9DBC-44CD-9277-6202661005A5}" srcOrd="1" destOrd="0" presId="urn:microsoft.com/office/officeart/2005/8/layout/hierarchy3"/>
    <dgm:cxn modelId="{11A3B30E-5EAE-4279-91E5-49E6F5E20F9C}" type="presParOf" srcId="{A6C55A03-0326-43C4-8733-07F2F869B42B}" destId="{5629D29A-D4DD-4071-B21B-EC4FF98258A6}" srcOrd="2" destOrd="0" presId="urn:microsoft.com/office/officeart/2005/8/layout/hierarchy3"/>
    <dgm:cxn modelId="{14C28C23-1BF1-4F61-A592-7DEBDCBA1365}" type="presParOf" srcId="{A6C55A03-0326-43C4-8733-07F2F869B42B}" destId="{F3D9B327-901D-42E7-85F7-0E0B67E4996D}" srcOrd="3" destOrd="0" presId="urn:microsoft.com/office/officeart/2005/8/layout/hierarchy3"/>
    <dgm:cxn modelId="{9AD5164C-C220-4EA8-87D5-48106AFB525D}" type="presParOf" srcId="{A6C55A03-0326-43C4-8733-07F2F869B42B}" destId="{1170140A-C0EC-420C-9623-40C1E3E87133}" srcOrd="4" destOrd="0" presId="urn:microsoft.com/office/officeart/2005/8/layout/hierarchy3"/>
    <dgm:cxn modelId="{EE2888ED-A569-4B95-BB01-4EC52BC5CB7F}" type="presParOf" srcId="{A6C55A03-0326-43C4-8733-07F2F869B42B}" destId="{29EBA90C-BF8D-4BA7-95F4-8B7EF8AEBF90}" srcOrd="5" destOrd="0" presId="urn:microsoft.com/office/officeart/2005/8/layout/hierarchy3"/>
    <dgm:cxn modelId="{0D67EC3B-DA1E-45F5-B2D4-3A60ECE1D507}" type="presParOf" srcId="{A6C55A03-0326-43C4-8733-07F2F869B42B}" destId="{F2E962D7-9F76-45C5-BA96-94C204863571}" srcOrd="6" destOrd="0" presId="urn:microsoft.com/office/officeart/2005/8/layout/hierarchy3"/>
    <dgm:cxn modelId="{E926CFEA-CE14-4A76-B16D-8B5286A3D7CE}" type="presParOf" srcId="{A6C55A03-0326-43C4-8733-07F2F869B42B}" destId="{B8608DD3-22C0-4A95-8102-6B79979E760D}" srcOrd="7" destOrd="0" presId="urn:microsoft.com/office/officeart/2005/8/layout/hierarchy3"/>
    <dgm:cxn modelId="{6D9E803B-0B0D-4F56-8542-8534C48FC52D}" type="presParOf" srcId="{A6C55A03-0326-43C4-8733-07F2F869B42B}" destId="{B83F1C85-C6FD-413C-BFE0-48EAC7CBECF3}" srcOrd="8" destOrd="0" presId="urn:microsoft.com/office/officeart/2005/8/layout/hierarchy3"/>
    <dgm:cxn modelId="{979C86F1-9654-4E81-ABCA-B3816CC9B58D}" type="presParOf" srcId="{A6C55A03-0326-43C4-8733-07F2F869B42B}" destId="{E25A752A-04B8-430C-A364-14919D665264}" srcOrd="9" destOrd="0" presId="urn:microsoft.com/office/officeart/2005/8/layout/hierarchy3"/>
    <dgm:cxn modelId="{3AA95157-DE39-4B80-9C04-04037DFF7F02}" type="presParOf" srcId="{1A9D2BDA-0CF9-408C-8E74-833110155E5F}" destId="{4E551649-363F-42A3-B641-2BB998DA0F9F}" srcOrd="1" destOrd="0" presId="urn:microsoft.com/office/officeart/2005/8/layout/hierarchy3"/>
    <dgm:cxn modelId="{370176D4-C4D0-40A2-BA30-4D19A8AC7701}" type="presParOf" srcId="{4E551649-363F-42A3-B641-2BB998DA0F9F}" destId="{604EBDCD-3915-4082-85BF-711908956C62}" srcOrd="0" destOrd="0" presId="urn:microsoft.com/office/officeart/2005/8/layout/hierarchy3"/>
    <dgm:cxn modelId="{F818E550-1175-4DEE-B509-2255979D8F88}" type="presParOf" srcId="{604EBDCD-3915-4082-85BF-711908956C62}" destId="{C6CC2C20-0267-4BA9-9448-A6BABD3EBF10}" srcOrd="0" destOrd="0" presId="urn:microsoft.com/office/officeart/2005/8/layout/hierarchy3"/>
    <dgm:cxn modelId="{212CDF80-A088-4AB3-AEF2-54A7DB19BB48}" type="presParOf" srcId="{604EBDCD-3915-4082-85BF-711908956C62}" destId="{F1138D74-535C-4F1F-96AB-4680FA84C74B}" srcOrd="1" destOrd="0" presId="urn:microsoft.com/office/officeart/2005/8/layout/hierarchy3"/>
    <dgm:cxn modelId="{C99DA95B-C2A1-469C-AAA9-40440113AC46}" type="presParOf" srcId="{4E551649-363F-42A3-B641-2BB998DA0F9F}" destId="{447C7C6B-539D-497D-92FA-E322F5CAE4D6}" srcOrd="1" destOrd="0" presId="urn:microsoft.com/office/officeart/2005/8/layout/hierarchy3"/>
    <dgm:cxn modelId="{EB6BFF7C-B8D8-483C-A6A8-1528BFBCA176}" type="presParOf" srcId="{447C7C6B-539D-497D-92FA-E322F5CAE4D6}" destId="{1403F764-3FAA-4AC9-AAB6-09E9BC5F4778}" srcOrd="0" destOrd="0" presId="urn:microsoft.com/office/officeart/2005/8/layout/hierarchy3"/>
    <dgm:cxn modelId="{10319A7B-33D7-4F62-B45B-186E1FCA5FBD}" type="presParOf" srcId="{447C7C6B-539D-497D-92FA-E322F5CAE4D6}" destId="{26A37CFB-C85F-4AA3-9263-CA0D38C8C51D}" srcOrd="1" destOrd="0" presId="urn:microsoft.com/office/officeart/2005/8/layout/hierarchy3"/>
    <dgm:cxn modelId="{9ABA4B01-47C3-446C-8401-8FAC61E4AF4B}" type="presParOf" srcId="{447C7C6B-539D-497D-92FA-E322F5CAE4D6}" destId="{ADD7F1A2-573B-4147-BBCC-C4D3D750FEA8}" srcOrd="2" destOrd="0" presId="urn:microsoft.com/office/officeart/2005/8/layout/hierarchy3"/>
    <dgm:cxn modelId="{24317774-82AC-401F-9858-2BAD345F6A33}" type="presParOf" srcId="{447C7C6B-539D-497D-92FA-E322F5CAE4D6}" destId="{AD92C64C-91F0-4F11-8E48-A2BC4256CD8E}" srcOrd="3" destOrd="0" presId="urn:microsoft.com/office/officeart/2005/8/layout/hierarchy3"/>
    <dgm:cxn modelId="{FFDB10A3-C1F3-4479-B56A-E75803640D31}" type="presParOf" srcId="{447C7C6B-539D-497D-92FA-E322F5CAE4D6}" destId="{80552AC4-88A5-44B7-A71B-B9FCF7C802F3}" srcOrd="4" destOrd="0" presId="urn:microsoft.com/office/officeart/2005/8/layout/hierarchy3"/>
    <dgm:cxn modelId="{223813FC-3345-4CB3-A334-CF7665898EA6}" type="presParOf" srcId="{447C7C6B-539D-497D-92FA-E322F5CAE4D6}" destId="{FEDE50A8-D99F-4527-A784-D03ACEDB15FB}" srcOrd="5" destOrd="0" presId="urn:microsoft.com/office/officeart/2005/8/layout/hierarchy3"/>
    <dgm:cxn modelId="{B36368AA-B148-4C82-A614-C8074256F504}" type="presParOf" srcId="{447C7C6B-539D-497D-92FA-E322F5CAE4D6}" destId="{4F47E671-F269-40A9-853A-C2A199808FB2}" srcOrd="6" destOrd="0" presId="urn:microsoft.com/office/officeart/2005/8/layout/hierarchy3"/>
    <dgm:cxn modelId="{0DA4C1BE-DF26-4CD7-8DE2-13A8D7BDF2F2}" type="presParOf" srcId="{447C7C6B-539D-497D-92FA-E322F5CAE4D6}" destId="{B11C570C-C3DB-4E1E-8B73-803877B5B48B}" srcOrd="7" destOrd="0" presId="urn:microsoft.com/office/officeart/2005/8/layout/hierarchy3"/>
    <dgm:cxn modelId="{A610342A-78BC-4EA2-A0A9-BCB5C79DBC6B}" type="presParOf" srcId="{447C7C6B-539D-497D-92FA-E322F5CAE4D6}" destId="{5D4335A3-D059-476B-89BD-14A747C94B2B}" srcOrd="8" destOrd="0" presId="urn:microsoft.com/office/officeart/2005/8/layout/hierarchy3"/>
    <dgm:cxn modelId="{CEA71E77-88F0-42FB-AC83-181EE52DDD5B}" type="presParOf" srcId="{447C7C6B-539D-497D-92FA-E322F5CAE4D6}" destId="{4B8D2324-5FC0-44D2-A996-9EC34887D301}" srcOrd="9" destOrd="0" presId="urn:microsoft.com/office/officeart/2005/8/layout/hierarchy3"/>
    <dgm:cxn modelId="{04EA915E-DFA7-4516-A8C1-B7709EC8C7E9}" type="presParOf" srcId="{1A9D2BDA-0CF9-408C-8E74-833110155E5F}" destId="{AE464161-83C0-4206-AC6E-EFFEC0A476AE}" srcOrd="2" destOrd="0" presId="urn:microsoft.com/office/officeart/2005/8/layout/hierarchy3"/>
    <dgm:cxn modelId="{78115D60-4F10-4E1D-BF57-3F4EA66A967A}" type="presParOf" srcId="{AE464161-83C0-4206-AC6E-EFFEC0A476AE}" destId="{4686EF78-BD04-44DB-84B0-6A05229F8FD7}" srcOrd="0" destOrd="0" presId="urn:microsoft.com/office/officeart/2005/8/layout/hierarchy3"/>
    <dgm:cxn modelId="{F715D21A-6760-41DF-8354-30759D4ABA87}" type="presParOf" srcId="{4686EF78-BD04-44DB-84B0-6A05229F8FD7}" destId="{52AC771A-3BCE-44C5-92B2-85FC52271C4E}" srcOrd="0" destOrd="0" presId="urn:microsoft.com/office/officeart/2005/8/layout/hierarchy3"/>
    <dgm:cxn modelId="{23C52314-EAA9-431B-A4BB-98616DFFF8E2}" type="presParOf" srcId="{4686EF78-BD04-44DB-84B0-6A05229F8FD7}" destId="{E3BE6523-B57E-4715-BDA3-14D336AB14E2}" srcOrd="1" destOrd="0" presId="urn:microsoft.com/office/officeart/2005/8/layout/hierarchy3"/>
    <dgm:cxn modelId="{81096B61-7A59-4224-990B-A2E41467EA48}" type="presParOf" srcId="{AE464161-83C0-4206-AC6E-EFFEC0A476AE}" destId="{18193A23-DD36-4FB7-B851-898DE4745E18}" srcOrd="1" destOrd="0" presId="urn:microsoft.com/office/officeart/2005/8/layout/hierarchy3"/>
    <dgm:cxn modelId="{3B8DB9DD-5D97-4CE6-B855-989A2D2172B0}" type="presParOf" srcId="{18193A23-DD36-4FB7-B851-898DE4745E18}" destId="{8DA92BC4-697A-4FF7-9296-7E9926EA6319}" srcOrd="0" destOrd="0" presId="urn:microsoft.com/office/officeart/2005/8/layout/hierarchy3"/>
    <dgm:cxn modelId="{0496C4B6-CA78-4824-8DCF-0364063D7508}" type="presParOf" srcId="{18193A23-DD36-4FB7-B851-898DE4745E18}" destId="{1195472B-1FB5-42C6-A6A3-07F4BEB8A38F}" srcOrd="1" destOrd="0" presId="urn:microsoft.com/office/officeart/2005/8/layout/hierarchy3"/>
    <dgm:cxn modelId="{AB50C227-C3F6-43D2-8489-28866F590B51}" type="presParOf" srcId="{18193A23-DD36-4FB7-B851-898DE4745E18}" destId="{994C42A4-05F8-47CB-8FF9-45F3D204AEEA}" srcOrd="2" destOrd="0" presId="urn:microsoft.com/office/officeart/2005/8/layout/hierarchy3"/>
    <dgm:cxn modelId="{500596CF-2FF9-482E-89A2-E6C25D21EBAC}" type="presParOf" srcId="{18193A23-DD36-4FB7-B851-898DE4745E18}" destId="{70892028-025E-4C9D-993B-AF1B73F17003}" srcOrd="3" destOrd="0" presId="urn:microsoft.com/office/officeart/2005/8/layout/hierarchy3"/>
    <dgm:cxn modelId="{39BD2A47-65C0-4ABB-A55F-AAD259D5EF6B}" type="presParOf" srcId="{18193A23-DD36-4FB7-B851-898DE4745E18}" destId="{996BF951-C73E-4C66-840D-0C2E794EBB22}" srcOrd="4" destOrd="0" presId="urn:microsoft.com/office/officeart/2005/8/layout/hierarchy3"/>
    <dgm:cxn modelId="{E16F767F-B7A3-4AAF-93AA-14AB17FBCD79}" type="presParOf" srcId="{18193A23-DD36-4FB7-B851-898DE4745E18}" destId="{F171608F-71CA-4C40-8561-D2861C611E29}"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7F9D3-5924-47A6-B1D1-A1E8419E4066}">
      <dsp:nvSpPr>
        <dsp:cNvPr id="0" name=""/>
        <dsp:cNvSpPr/>
      </dsp:nvSpPr>
      <dsp:spPr>
        <a:xfrm>
          <a:off x="3562" y="513453"/>
          <a:ext cx="2632882" cy="120115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tr-TR" sz="3400" kern="1200" dirty="0" smtClean="0"/>
            <a:t>Time </a:t>
          </a:r>
          <a:r>
            <a:rPr lang="tr-TR" sz="3600" kern="1200" dirty="0" smtClean="0"/>
            <a:t>Series</a:t>
          </a:r>
          <a:r>
            <a:rPr lang="tr-TR" sz="3400" kern="1200" dirty="0" smtClean="0"/>
            <a:t> </a:t>
          </a:r>
          <a:r>
            <a:rPr lang="tr-TR" sz="3400" kern="1200" dirty="0" err="1" smtClean="0"/>
            <a:t>Models</a:t>
          </a:r>
          <a:endParaRPr lang="tr-TR" sz="3400" kern="1200" dirty="0"/>
        </a:p>
      </dsp:txBody>
      <dsp:txXfrm>
        <a:off x="38743" y="548634"/>
        <a:ext cx="2562520" cy="1130792"/>
      </dsp:txXfrm>
    </dsp:sp>
    <dsp:sp modelId="{FBD611DB-9A0D-46F1-BF4B-7A84050D266E}">
      <dsp:nvSpPr>
        <dsp:cNvPr id="0" name=""/>
        <dsp:cNvSpPr/>
      </dsp:nvSpPr>
      <dsp:spPr>
        <a:xfrm>
          <a:off x="266851" y="1714608"/>
          <a:ext cx="263288" cy="954443"/>
        </a:xfrm>
        <a:custGeom>
          <a:avLst/>
          <a:gdLst/>
          <a:ahLst/>
          <a:cxnLst/>
          <a:rect l="0" t="0" r="0" b="0"/>
          <a:pathLst>
            <a:path>
              <a:moveTo>
                <a:pt x="0" y="0"/>
              </a:moveTo>
              <a:lnTo>
                <a:pt x="0" y="954443"/>
              </a:lnTo>
              <a:lnTo>
                <a:pt x="263288" y="9544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FF6A97-9DBC-44CD-9277-6202661005A5}">
      <dsp:nvSpPr>
        <dsp:cNvPr id="0" name=""/>
        <dsp:cNvSpPr/>
      </dsp:nvSpPr>
      <dsp:spPr>
        <a:xfrm>
          <a:off x="530139" y="2014897"/>
          <a:ext cx="2180527" cy="130830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tr-TR" sz="4000" kern="1200" dirty="0" err="1" smtClean="0"/>
            <a:t>Mean</a:t>
          </a:r>
          <a:endParaRPr lang="tr-TR" sz="4000" kern="1200" dirty="0"/>
        </a:p>
      </dsp:txBody>
      <dsp:txXfrm>
        <a:off x="568458" y="2053216"/>
        <a:ext cx="2103889" cy="1231671"/>
      </dsp:txXfrm>
    </dsp:sp>
    <dsp:sp modelId="{5629D29A-D4DD-4071-B21B-EC4FF98258A6}">
      <dsp:nvSpPr>
        <dsp:cNvPr id="0" name=""/>
        <dsp:cNvSpPr/>
      </dsp:nvSpPr>
      <dsp:spPr>
        <a:xfrm>
          <a:off x="266851" y="1714608"/>
          <a:ext cx="263288" cy="2563041"/>
        </a:xfrm>
        <a:custGeom>
          <a:avLst/>
          <a:gdLst/>
          <a:ahLst/>
          <a:cxnLst/>
          <a:rect l="0" t="0" r="0" b="0"/>
          <a:pathLst>
            <a:path>
              <a:moveTo>
                <a:pt x="0" y="0"/>
              </a:moveTo>
              <a:lnTo>
                <a:pt x="0" y="2563041"/>
              </a:lnTo>
              <a:lnTo>
                <a:pt x="263288" y="25630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D9B327-901D-42E7-85F7-0E0B67E4996D}">
      <dsp:nvSpPr>
        <dsp:cNvPr id="0" name=""/>
        <dsp:cNvSpPr/>
      </dsp:nvSpPr>
      <dsp:spPr>
        <a:xfrm>
          <a:off x="530139" y="3623495"/>
          <a:ext cx="2180527" cy="130830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tr-TR" sz="4000" kern="1200" dirty="0" err="1" smtClean="0"/>
            <a:t>Croston</a:t>
          </a:r>
          <a:endParaRPr lang="tr-TR" sz="4000" kern="1200" dirty="0"/>
        </a:p>
      </dsp:txBody>
      <dsp:txXfrm>
        <a:off x="568458" y="3661814"/>
        <a:ext cx="2103889" cy="1231671"/>
      </dsp:txXfrm>
    </dsp:sp>
    <dsp:sp modelId="{1170140A-C0EC-420C-9623-40C1E3E87133}">
      <dsp:nvSpPr>
        <dsp:cNvPr id="0" name=""/>
        <dsp:cNvSpPr/>
      </dsp:nvSpPr>
      <dsp:spPr>
        <a:xfrm>
          <a:off x="266851" y="1714608"/>
          <a:ext cx="263288" cy="4171639"/>
        </a:xfrm>
        <a:custGeom>
          <a:avLst/>
          <a:gdLst/>
          <a:ahLst/>
          <a:cxnLst/>
          <a:rect l="0" t="0" r="0" b="0"/>
          <a:pathLst>
            <a:path>
              <a:moveTo>
                <a:pt x="0" y="0"/>
              </a:moveTo>
              <a:lnTo>
                <a:pt x="0" y="4171639"/>
              </a:lnTo>
              <a:lnTo>
                <a:pt x="263288" y="4171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EBA90C-BF8D-4BA7-95F4-8B7EF8AEBF90}">
      <dsp:nvSpPr>
        <dsp:cNvPr id="0" name=""/>
        <dsp:cNvSpPr/>
      </dsp:nvSpPr>
      <dsp:spPr>
        <a:xfrm>
          <a:off x="530139" y="5232093"/>
          <a:ext cx="2180527" cy="130830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tr-TR" sz="4000" kern="1200" dirty="0" smtClean="0"/>
            <a:t> SES</a:t>
          </a:r>
        </a:p>
      </dsp:txBody>
      <dsp:txXfrm>
        <a:off x="568458" y="5270412"/>
        <a:ext cx="2103889" cy="1231671"/>
      </dsp:txXfrm>
    </dsp:sp>
    <dsp:sp modelId="{F2E962D7-9F76-45C5-BA96-94C204863571}">
      <dsp:nvSpPr>
        <dsp:cNvPr id="0" name=""/>
        <dsp:cNvSpPr/>
      </dsp:nvSpPr>
      <dsp:spPr>
        <a:xfrm>
          <a:off x="266851" y="1714608"/>
          <a:ext cx="263288" cy="5780238"/>
        </a:xfrm>
        <a:custGeom>
          <a:avLst/>
          <a:gdLst/>
          <a:ahLst/>
          <a:cxnLst/>
          <a:rect l="0" t="0" r="0" b="0"/>
          <a:pathLst>
            <a:path>
              <a:moveTo>
                <a:pt x="0" y="0"/>
              </a:moveTo>
              <a:lnTo>
                <a:pt x="0" y="5780238"/>
              </a:lnTo>
              <a:lnTo>
                <a:pt x="263288" y="57802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608DD3-22C0-4A95-8102-6B79979E760D}">
      <dsp:nvSpPr>
        <dsp:cNvPr id="0" name=""/>
        <dsp:cNvSpPr/>
      </dsp:nvSpPr>
      <dsp:spPr>
        <a:xfrm>
          <a:off x="530139" y="6840691"/>
          <a:ext cx="2180527" cy="130830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tr-TR" sz="4000" kern="1200" dirty="0" smtClean="0"/>
            <a:t> ETS</a:t>
          </a:r>
          <a:endParaRPr lang="tr-TR" sz="4000" kern="1200" dirty="0"/>
        </a:p>
      </dsp:txBody>
      <dsp:txXfrm>
        <a:off x="568458" y="6879010"/>
        <a:ext cx="2103889" cy="1231671"/>
      </dsp:txXfrm>
    </dsp:sp>
    <dsp:sp modelId="{B83F1C85-C6FD-413C-BFE0-48EAC7CBECF3}">
      <dsp:nvSpPr>
        <dsp:cNvPr id="0" name=""/>
        <dsp:cNvSpPr/>
      </dsp:nvSpPr>
      <dsp:spPr>
        <a:xfrm>
          <a:off x="266851" y="1714608"/>
          <a:ext cx="263288" cy="7388836"/>
        </a:xfrm>
        <a:custGeom>
          <a:avLst/>
          <a:gdLst/>
          <a:ahLst/>
          <a:cxnLst/>
          <a:rect l="0" t="0" r="0" b="0"/>
          <a:pathLst>
            <a:path>
              <a:moveTo>
                <a:pt x="0" y="0"/>
              </a:moveTo>
              <a:lnTo>
                <a:pt x="0" y="7388836"/>
              </a:lnTo>
              <a:lnTo>
                <a:pt x="263288" y="73888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5A752A-04B8-430C-A364-14919D665264}">
      <dsp:nvSpPr>
        <dsp:cNvPr id="0" name=""/>
        <dsp:cNvSpPr/>
      </dsp:nvSpPr>
      <dsp:spPr>
        <a:xfrm>
          <a:off x="530139" y="8449290"/>
          <a:ext cx="2180527" cy="130830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tr-TR" sz="4000" kern="1200" dirty="0" err="1" smtClean="0"/>
            <a:t>Theta</a:t>
          </a:r>
          <a:endParaRPr lang="tr-TR" sz="4000" kern="1200" dirty="0"/>
        </a:p>
      </dsp:txBody>
      <dsp:txXfrm>
        <a:off x="568458" y="8487609"/>
        <a:ext cx="2103889" cy="1231671"/>
      </dsp:txXfrm>
    </dsp:sp>
    <dsp:sp modelId="{C6CC2C20-0267-4BA9-9448-A6BABD3EBF10}">
      <dsp:nvSpPr>
        <dsp:cNvPr id="0" name=""/>
        <dsp:cNvSpPr/>
      </dsp:nvSpPr>
      <dsp:spPr>
        <a:xfrm>
          <a:off x="3311244" y="513453"/>
          <a:ext cx="3024651" cy="161704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tr-TR" sz="3600" kern="1200" dirty="0" smtClean="0"/>
            <a:t>Machine Learning </a:t>
          </a:r>
          <a:r>
            <a:rPr lang="tr-TR" sz="3600" kern="1200" dirty="0" err="1" smtClean="0"/>
            <a:t>Models</a:t>
          </a:r>
          <a:endParaRPr lang="tr-TR" sz="3600" kern="1200" dirty="0"/>
        </a:p>
      </dsp:txBody>
      <dsp:txXfrm>
        <a:off x="3358606" y="560815"/>
        <a:ext cx="2929927" cy="1522318"/>
      </dsp:txXfrm>
    </dsp:sp>
    <dsp:sp modelId="{1403F764-3FAA-4AC9-AAB6-09E9BC5F4778}">
      <dsp:nvSpPr>
        <dsp:cNvPr id="0" name=""/>
        <dsp:cNvSpPr/>
      </dsp:nvSpPr>
      <dsp:spPr>
        <a:xfrm>
          <a:off x="3613709" y="2130496"/>
          <a:ext cx="302465" cy="954443"/>
        </a:xfrm>
        <a:custGeom>
          <a:avLst/>
          <a:gdLst/>
          <a:ahLst/>
          <a:cxnLst/>
          <a:rect l="0" t="0" r="0" b="0"/>
          <a:pathLst>
            <a:path>
              <a:moveTo>
                <a:pt x="0" y="0"/>
              </a:moveTo>
              <a:lnTo>
                <a:pt x="0" y="954443"/>
              </a:lnTo>
              <a:lnTo>
                <a:pt x="302465" y="9544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A37CFB-C85F-4AA3-9263-CA0D38C8C51D}">
      <dsp:nvSpPr>
        <dsp:cNvPr id="0" name=""/>
        <dsp:cNvSpPr/>
      </dsp:nvSpPr>
      <dsp:spPr>
        <a:xfrm>
          <a:off x="3916175" y="2430784"/>
          <a:ext cx="2180527" cy="130830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tr-TR" sz="4000" kern="1200" dirty="0" err="1" smtClean="0"/>
            <a:t>Cubist</a:t>
          </a:r>
          <a:endParaRPr lang="tr-TR" sz="4000" kern="1200" dirty="0"/>
        </a:p>
      </dsp:txBody>
      <dsp:txXfrm>
        <a:off x="3954494" y="2469103"/>
        <a:ext cx="2103889" cy="1231671"/>
      </dsp:txXfrm>
    </dsp:sp>
    <dsp:sp modelId="{ADD7F1A2-573B-4147-BBCC-C4D3D750FEA8}">
      <dsp:nvSpPr>
        <dsp:cNvPr id="0" name=""/>
        <dsp:cNvSpPr/>
      </dsp:nvSpPr>
      <dsp:spPr>
        <a:xfrm>
          <a:off x="3613709" y="2130496"/>
          <a:ext cx="302465" cy="2563041"/>
        </a:xfrm>
        <a:custGeom>
          <a:avLst/>
          <a:gdLst/>
          <a:ahLst/>
          <a:cxnLst/>
          <a:rect l="0" t="0" r="0" b="0"/>
          <a:pathLst>
            <a:path>
              <a:moveTo>
                <a:pt x="0" y="0"/>
              </a:moveTo>
              <a:lnTo>
                <a:pt x="0" y="2563041"/>
              </a:lnTo>
              <a:lnTo>
                <a:pt x="302465" y="25630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92C64C-91F0-4F11-8E48-A2BC4256CD8E}">
      <dsp:nvSpPr>
        <dsp:cNvPr id="0" name=""/>
        <dsp:cNvSpPr/>
      </dsp:nvSpPr>
      <dsp:spPr>
        <a:xfrm>
          <a:off x="3916175" y="4039383"/>
          <a:ext cx="2180527" cy="130830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tr-TR" sz="4000" kern="1200" dirty="0" smtClean="0"/>
            <a:t>LARS</a:t>
          </a:r>
          <a:endParaRPr lang="tr-TR" sz="4000" kern="1200" dirty="0"/>
        </a:p>
      </dsp:txBody>
      <dsp:txXfrm>
        <a:off x="3954494" y="4077702"/>
        <a:ext cx="2103889" cy="1231671"/>
      </dsp:txXfrm>
    </dsp:sp>
    <dsp:sp modelId="{80552AC4-88A5-44B7-A71B-B9FCF7C802F3}">
      <dsp:nvSpPr>
        <dsp:cNvPr id="0" name=""/>
        <dsp:cNvSpPr/>
      </dsp:nvSpPr>
      <dsp:spPr>
        <a:xfrm>
          <a:off x="3613709" y="2130496"/>
          <a:ext cx="302465" cy="4171639"/>
        </a:xfrm>
        <a:custGeom>
          <a:avLst/>
          <a:gdLst/>
          <a:ahLst/>
          <a:cxnLst/>
          <a:rect l="0" t="0" r="0" b="0"/>
          <a:pathLst>
            <a:path>
              <a:moveTo>
                <a:pt x="0" y="0"/>
              </a:moveTo>
              <a:lnTo>
                <a:pt x="0" y="4171639"/>
              </a:lnTo>
              <a:lnTo>
                <a:pt x="302465" y="4171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DE50A8-D99F-4527-A784-D03ACEDB15FB}">
      <dsp:nvSpPr>
        <dsp:cNvPr id="0" name=""/>
        <dsp:cNvSpPr/>
      </dsp:nvSpPr>
      <dsp:spPr>
        <a:xfrm>
          <a:off x="3916175" y="5647981"/>
          <a:ext cx="2180527" cy="130830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tr-TR" sz="4000" kern="1200" dirty="0" smtClean="0"/>
            <a:t> PPR</a:t>
          </a:r>
          <a:endParaRPr lang="tr-TR" sz="4000" kern="1200" dirty="0"/>
        </a:p>
      </dsp:txBody>
      <dsp:txXfrm>
        <a:off x="3954494" y="5686300"/>
        <a:ext cx="2103889" cy="1231671"/>
      </dsp:txXfrm>
    </dsp:sp>
    <dsp:sp modelId="{4F47E671-F269-40A9-853A-C2A199808FB2}">
      <dsp:nvSpPr>
        <dsp:cNvPr id="0" name=""/>
        <dsp:cNvSpPr/>
      </dsp:nvSpPr>
      <dsp:spPr>
        <a:xfrm>
          <a:off x="3613709" y="2130496"/>
          <a:ext cx="302465" cy="5744083"/>
        </a:xfrm>
        <a:custGeom>
          <a:avLst/>
          <a:gdLst/>
          <a:ahLst/>
          <a:cxnLst/>
          <a:rect l="0" t="0" r="0" b="0"/>
          <a:pathLst>
            <a:path>
              <a:moveTo>
                <a:pt x="0" y="0"/>
              </a:moveTo>
              <a:lnTo>
                <a:pt x="0" y="5744083"/>
              </a:lnTo>
              <a:lnTo>
                <a:pt x="302465" y="57440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1C570C-C3DB-4E1E-8B73-803877B5B48B}">
      <dsp:nvSpPr>
        <dsp:cNvPr id="0" name=""/>
        <dsp:cNvSpPr/>
      </dsp:nvSpPr>
      <dsp:spPr>
        <a:xfrm>
          <a:off x="3916175" y="7256579"/>
          <a:ext cx="2422642" cy="12360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50800" rIns="76200" bIns="50800" numCol="1" spcCol="1270" anchor="ctr" anchorCtr="0">
          <a:noAutofit/>
        </a:bodyPr>
        <a:lstStyle/>
        <a:p>
          <a:pPr lvl="0" algn="l" defTabSz="1778000">
            <a:lnSpc>
              <a:spcPct val="90000"/>
            </a:lnSpc>
            <a:spcBef>
              <a:spcPct val="0"/>
            </a:spcBef>
            <a:spcAft>
              <a:spcPct val="35000"/>
            </a:spcAft>
          </a:pPr>
          <a:r>
            <a:rPr lang="tr-TR" sz="4000" kern="1200" dirty="0" err="1" smtClean="0"/>
            <a:t>Random</a:t>
          </a:r>
          <a:r>
            <a:rPr lang="tr-TR" sz="4000" kern="1200" dirty="0" smtClean="0"/>
            <a:t>          </a:t>
          </a:r>
          <a:r>
            <a:rPr lang="tr-TR" sz="4000" kern="1200" dirty="0" err="1" smtClean="0"/>
            <a:t>Forest</a:t>
          </a:r>
          <a:endParaRPr lang="tr-TR" sz="4000" kern="1200" dirty="0"/>
        </a:p>
      </dsp:txBody>
      <dsp:txXfrm>
        <a:off x="3952376" y="7292780"/>
        <a:ext cx="2350240" cy="1163598"/>
      </dsp:txXfrm>
    </dsp:sp>
    <dsp:sp modelId="{5D4335A3-D059-476B-89BD-14A747C94B2B}">
      <dsp:nvSpPr>
        <dsp:cNvPr id="0" name=""/>
        <dsp:cNvSpPr/>
      </dsp:nvSpPr>
      <dsp:spPr>
        <a:xfrm>
          <a:off x="3613709" y="2130496"/>
          <a:ext cx="302465" cy="7250085"/>
        </a:xfrm>
        <a:custGeom>
          <a:avLst/>
          <a:gdLst/>
          <a:ahLst/>
          <a:cxnLst/>
          <a:rect l="0" t="0" r="0" b="0"/>
          <a:pathLst>
            <a:path>
              <a:moveTo>
                <a:pt x="0" y="0"/>
              </a:moveTo>
              <a:lnTo>
                <a:pt x="0" y="7250085"/>
              </a:lnTo>
              <a:lnTo>
                <a:pt x="302465" y="725008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8D2324-5FC0-44D2-A996-9EC34887D301}">
      <dsp:nvSpPr>
        <dsp:cNvPr id="0" name=""/>
        <dsp:cNvSpPr/>
      </dsp:nvSpPr>
      <dsp:spPr>
        <a:xfrm>
          <a:off x="3916175" y="8792868"/>
          <a:ext cx="2180527" cy="117542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tr-TR" sz="4000" kern="1200" dirty="0" smtClean="0"/>
            <a:t>GLMNET</a:t>
          </a:r>
          <a:endParaRPr lang="tr-TR" sz="4000" kern="1200" dirty="0"/>
        </a:p>
      </dsp:txBody>
      <dsp:txXfrm>
        <a:off x="3950602" y="8827295"/>
        <a:ext cx="2111673" cy="1106571"/>
      </dsp:txXfrm>
    </dsp:sp>
    <dsp:sp modelId="{52AC771A-3BCE-44C5-92B2-85FC52271C4E}">
      <dsp:nvSpPr>
        <dsp:cNvPr id="0" name=""/>
        <dsp:cNvSpPr/>
      </dsp:nvSpPr>
      <dsp:spPr>
        <a:xfrm>
          <a:off x="6936473" y="513453"/>
          <a:ext cx="2631777" cy="120115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tr-TR" sz="3600" kern="1200" dirty="0" err="1" smtClean="0"/>
            <a:t>Ensemble</a:t>
          </a:r>
          <a:r>
            <a:rPr lang="tr-TR" sz="3600" kern="1200" dirty="0" smtClean="0"/>
            <a:t> </a:t>
          </a:r>
          <a:r>
            <a:rPr lang="tr-TR" sz="3600" kern="1200" dirty="0" err="1" smtClean="0"/>
            <a:t>Models</a:t>
          </a:r>
          <a:endParaRPr lang="tr-TR" sz="3600" kern="1200" dirty="0"/>
        </a:p>
      </dsp:txBody>
      <dsp:txXfrm>
        <a:off x="6971654" y="548634"/>
        <a:ext cx="2561415" cy="1130792"/>
      </dsp:txXfrm>
    </dsp:sp>
    <dsp:sp modelId="{8DA92BC4-697A-4FF7-9296-7E9926EA6319}">
      <dsp:nvSpPr>
        <dsp:cNvPr id="0" name=""/>
        <dsp:cNvSpPr/>
      </dsp:nvSpPr>
      <dsp:spPr>
        <a:xfrm>
          <a:off x="7199651" y="1714608"/>
          <a:ext cx="263177" cy="954443"/>
        </a:xfrm>
        <a:custGeom>
          <a:avLst/>
          <a:gdLst/>
          <a:ahLst/>
          <a:cxnLst/>
          <a:rect l="0" t="0" r="0" b="0"/>
          <a:pathLst>
            <a:path>
              <a:moveTo>
                <a:pt x="0" y="0"/>
              </a:moveTo>
              <a:lnTo>
                <a:pt x="0" y="954443"/>
              </a:lnTo>
              <a:lnTo>
                <a:pt x="263177" y="9544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95472B-1FB5-42C6-A6A3-07F4BEB8A38F}">
      <dsp:nvSpPr>
        <dsp:cNvPr id="0" name=""/>
        <dsp:cNvSpPr/>
      </dsp:nvSpPr>
      <dsp:spPr>
        <a:xfrm>
          <a:off x="7462829" y="2014897"/>
          <a:ext cx="2180527" cy="130830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tr-TR" sz="4000" kern="1200" dirty="0" smtClean="0"/>
            <a:t>CLS</a:t>
          </a:r>
          <a:endParaRPr lang="tr-TR" sz="4000" kern="1200" dirty="0"/>
        </a:p>
      </dsp:txBody>
      <dsp:txXfrm>
        <a:off x="7501148" y="2053216"/>
        <a:ext cx="2103889" cy="1231671"/>
      </dsp:txXfrm>
    </dsp:sp>
    <dsp:sp modelId="{994C42A4-05F8-47CB-8FF9-45F3D204AEEA}">
      <dsp:nvSpPr>
        <dsp:cNvPr id="0" name=""/>
        <dsp:cNvSpPr/>
      </dsp:nvSpPr>
      <dsp:spPr>
        <a:xfrm>
          <a:off x="7199651" y="1714608"/>
          <a:ext cx="263177" cy="2563041"/>
        </a:xfrm>
        <a:custGeom>
          <a:avLst/>
          <a:gdLst/>
          <a:ahLst/>
          <a:cxnLst/>
          <a:rect l="0" t="0" r="0" b="0"/>
          <a:pathLst>
            <a:path>
              <a:moveTo>
                <a:pt x="0" y="0"/>
              </a:moveTo>
              <a:lnTo>
                <a:pt x="0" y="2563041"/>
              </a:lnTo>
              <a:lnTo>
                <a:pt x="263177" y="25630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892028-025E-4C9D-993B-AF1B73F17003}">
      <dsp:nvSpPr>
        <dsp:cNvPr id="0" name=""/>
        <dsp:cNvSpPr/>
      </dsp:nvSpPr>
      <dsp:spPr>
        <a:xfrm>
          <a:off x="7462829" y="3623495"/>
          <a:ext cx="2180527" cy="130830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tr-TR" sz="4000" kern="1200" dirty="0" smtClean="0"/>
            <a:t>EIG4</a:t>
          </a:r>
          <a:endParaRPr lang="tr-TR" sz="4000" kern="1200" dirty="0"/>
        </a:p>
      </dsp:txBody>
      <dsp:txXfrm>
        <a:off x="7501148" y="3661814"/>
        <a:ext cx="2103889" cy="1231671"/>
      </dsp:txXfrm>
    </dsp:sp>
    <dsp:sp modelId="{996BF951-C73E-4C66-840D-0C2E794EBB22}">
      <dsp:nvSpPr>
        <dsp:cNvPr id="0" name=""/>
        <dsp:cNvSpPr/>
      </dsp:nvSpPr>
      <dsp:spPr>
        <a:xfrm>
          <a:off x="7199651" y="1714608"/>
          <a:ext cx="263177" cy="4171639"/>
        </a:xfrm>
        <a:custGeom>
          <a:avLst/>
          <a:gdLst/>
          <a:ahLst/>
          <a:cxnLst/>
          <a:rect l="0" t="0" r="0" b="0"/>
          <a:pathLst>
            <a:path>
              <a:moveTo>
                <a:pt x="0" y="0"/>
              </a:moveTo>
              <a:lnTo>
                <a:pt x="0" y="4171639"/>
              </a:lnTo>
              <a:lnTo>
                <a:pt x="263177" y="4171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71608F-71CA-4C40-8561-D2861C611E29}">
      <dsp:nvSpPr>
        <dsp:cNvPr id="0" name=""/>
        <dsp:cNvSpPr/>
      </dsp:nvSpPr>
      <dsp:spPr>
        <a:xfrm>
          <a:off x="7462829" y="5232093"/>
          <a:ext cx="2180527" cy="130830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tr-TR" sz="4000" kern="1200" dirty="0" smtClean="0"/>
            <a:t>TA</a:t>
          </a:r>
          <a:endParaRPr lang="tr-TR" sz="4000" kern="1200" dirty="0"/>
        </a:p>
      </dsp:txBody>
      <dsp:txXfrm>
        <a:off x="7501148" y="5270412"/>
        <a:ext cx="2103889" cy="123167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8/14/2019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8/14/2019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6768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3.vml"/><Relationship Id="rId7" Type="http://schemas.openxmlformats.org/officeDocument/2006/relationships/image" Target="../media/image8.png"/><Relationship Id="rId12" Type="http://schemas.openxmlformats.org/officeDocument/2006/relationships/oleObject" Target="../embeddings/oleObject11.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3.xml"/><Relationship Id="rId16" Type="http://schemas.openxmlformats.org/officeDocument/2006/relationships/image" Target="../media/image4.wmf"/><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12.bin"/><Relationship Id="rId10" Type="http://schemas.openxmlformats.org/officeDocument/2006/relationships/oleObject" Target="../embeddings/oleObject10.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6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6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6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6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0" name="TextBox 59"/>
          <p:cNvSpPr txBox="1"/>
          <p:nvPr userDrawn="1"/>
        </p:nvSpPr>
        <p:spPr>
          <a:xfrm>
            <a:off x="44487207" y="31252859"/>
            <a:ext cx="7629577" cy="1399638"/>
          </a:xfrm>
          <a:prstGeom prst="rect">
            <a:avLst/>
          </a:prstGeom>
          <a:noFill/>
        </p:spPr>
        <p:txBody>
          <a:bodyPr wrap="square" lIns="65304" tIns="32651" rIns="65304" bIns="32651"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marL="280988" indent="-28098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2809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nvGrpSpPr>
          <p:cNvPr id="60" name="Group 59"/>
          <p:cNvGrpSpPr/>
          <p:nvPr userDrawn="1"/>
        </p:nvGrpSpPr>
        <p:grpSpPr>
          <a:xfrm>
            <a:off x="-122803" y="-102882"/>
            <a:ext cx="44373863" cy="33075071"/>
            <a:chOff x="-109728" y="0"/>
            <a:chExt cx="44267567" cy="32991552"/>
          </a:xfrm>
        </p:grpSpPr>
        <p:sp>
          <p:nvSpPr>
            <p:cNvPr id="64" name="Freeform 63"/>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64"/>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68" name="Text Box 14"/>
          <p:cNvSpPr txBox="1">
            <a:spLocks noChangeArrowheads="1"/>
          </p:cNvSpPr>
          <p:nvPr userDrawn="1"/>
        </p:nvSpPr>
        <p:spPr bwMode="auto">
          <a:xfrm>
            <a:off x="1603881" y="32173892"/>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38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38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148" name="Group 147"/>
          <p:cNvGrpSpPr/>
          <p:nvPr userDrawn="1"/>
        </p:nvGrpSpPr>
        <p:grpSpPr>
          <a:xfrm>
            <a:off x="-11293868" y="-27534"/>
            <a:ext cx="11018865" cy="32918401"/>
            <a:chOff x="-11225189" y="-1"/>
            <a:chExt cx="11018865" cy="32918401"/>
          </a:xfrm>
        </p:grpSpPr>
        <p:sp>
          <p:nvSpPr>
            <p:cNvPr id="149" name="Rectangle 148"/>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150" name="Straight Connector 149"/>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51" name="Picture 150"/>
            <p:cNvPicPr>
              <a:picLocks noChangeAspect="1"/>
            </p:cNvPicPr>
            <p:nvPr userDrawn="1"/>
          </p:nvPicPr>
          <p:blipFill>
            <a:blip r:embed="rId11"/>
            <a:stretch>
              <a:fillRect/>
            </a:stretch>
          </p:blipFill>
          <p:spPr>
            <a:xfrm>
              <a:off x="-10740740" y="10261718"/>
              <a:ext cx="1597666" cy="1201935"/>
            </a:xfrm>
            <a:prstGeom prst="rect">
              <a:avLst/>
            </a:prstGeom>
          </p:spPr>
        </p:pic>
        <p:pic>
          <p:nvPicPr>
            <p:cNvPr id="152" name="Picture 151"/>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153" name="Group 152"/>
            <p:cNvGrpSpPr/>
            <p:nvPr userDrawn="1"/>
          </p:nvGrpSpPr>
          <p:grpSpPr>
            <a:xfrm>
              <a:off x="-9744993" y="23540957"/>
              <a:ext cx="7531182" cy="2120439"/>
              <a:chOff x="-4470427" y="11016658"/>
              <a:chExt cx="3470785" cy="974220"/>
            </a:xfrm>
          </p:grpSpPr>
          <p:grpSp>
            <p:nvGrpSpPr>
              <p:cNvPr id="159" name="Group 158"/>
              <p:cNvGrpSpPr/>
              <p:nvPr userDrawn="1"/>
            </p:nvGrpSpPr>
            <p:grpSpPr>
              <a:xfrm>
                <a:off x="-2783495" y="11060886"/>
                <a:ext cx="624431" cy="893535"/>
                <a:chOff x="-3958697" y="11117435"/>
                <a:chExt cx="779338" cy="1280430"/>
              </a:xfrm>
            </p:grpSpPr>
            <p:pic>
              <p:nvPicPr>
                <p:cNvPr id="165" name="Picture 164"/>
                <p:cNvPicPr>
                  <a:picLocks noChangeAspect="1"/>
                </p:cNvPicPr>
                <p:nvPr userDrawn="1"/>
              </p:nvPicPr>
              <p:blipFill>
                <a:blip r:embed="rId13"/>
                <a:stretch>
                  <a:fillRect/>
                </a:stretch>
              </p:blipFill>
              <p:spPr>
                <a:xfrm>
                  <a:off x="-3948160" y="11117435"/>
                  <a:ext cx="768801" cy="1090857"/>
                </a:xfrm>
                <a:prstGeom prst="rect">
                  <a:avLst/>
                </a:prstGeom>
              </p:spPr>
            </p:pic>
            <p:sp>
              <p:nvSpPr>
                <p:cNvPr id="166" name="TextBox 165"/>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160" name="Group 159"/>
              <p:cNvGrpSpPr/>
              <p:nvPr userDrawn="1"/>
            </p:nvGrpSpPr>
            <p:grpSpPr>
              <a:xfrm>
                <a:off x="-2033159" y="11060889"/>
                <a:ext cx="1033517" cy="893529"/>
                <a:chOff x="-2921738" y="11200127"/>
                <a:chExt cx="1420279" cy="1227904"/>
              </a:xfrm>
            </p:grpSpPr>
            <p:pic>
              <p:nvPicPr>
                <p:cNvPr id="163" name="Picture 162"/>
                <p:cNvPicPr>
                  <a:picLocks noChangeAspect="1"/>
                </p:cNvPicPr>
                <p:nvPr userDrawn="1"/>
              </p:nvPicPr>
              <p:blipFill>
                <a:blip r:embed="rId13"/>
                <a:stretch>
                  <a:fillRect/>
                </a:stretch>
              </p:blipFill>
              <p:spPr>
                <a:xfrm>
                  <a:off x="-2921738" y="11200127"/>
                  <a:ext cx="1420279" cy="1029694"/>
                </a:xfrm>
                <a:prstGeom prst="rect">
                  <a:avLst/>
                </a:prstGeom>
              </p:spPr>
            </p:pic>
            <p:sp>
              <p:nvSpPr>
                <p:cNvPr id="164" name="TextBox 163"/>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161" name="Picture 160"/>
              <p:cNvPicPr>
                <a:picLocks noChangeAspect="1"/>
              </p:cNvPicPr>
              <p:nvPr userDrawn="1"/>
            </p:nvPicPr>
            <p:blipFill>
              <a:blip r:embed="rId14"/>
              <a:stretch>
                <a:fillRect/>
              </a:stretch>
            </p:blipFill>
            <p:spPr>
              <a:xfrm>
                <a:off x="-4470427" y="11016658"/>
                <a:ext cx="1098742" cy="847761"/>
              </a:xfrm>
              <a:prstGeom prst="rect">
                <a:avLst/>
              </a:prstGeom>
            </p:spPr>
          </p:pic>
          <p:sp>
            <p:nvSpPr>
              <p:cNvPr id="162" name="TextBox 161"/>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154" name="Group 153"/>
            <p:cNvGrpSpPr/>
            <p:nvPr userDrawn="1"/>
          </p:nvGrpSpPr>
          <p:grpSpPr>
            <a:xfrm>
              <a:off x="-10398793" y="27751410"/>
              <a:ext cx="9323012" cy="2453251"/>
              <a:chOff x="-4754996" y="12734136"/>
              <a:chExt cx="4296559" cy="1127128"/>
            </a:xfrm>
          </p:grpSpPr>
          <p:graphicFrame>
            <p:nvGraphicFramePr>
              <p:cNvPr id="155" name="Object 154"/>
              <p:cNvGraphicFramePr>
                <a:graphicFrameLocks noChangeAspect="1"/>
              </p:cNvGraphicFramePr>
              <p:nvPr userDrawn="1">
                <p:extLst>
                  <p:ext uri="{D42A27DB-BD31-4B8C-83A1-F6EECF244321}">
                    <p14:modId xmlns:p14="http://schemas.microsoft.com/office/powerpoint/2010/main" val="1449971961"/>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38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156" name="Object 155"/>
              <p:cNvGraphicFramePr>
                <a:graphicFrameLocks noChangeAspect="1"/>
              </p:cNvGraphicFramePr>
              <p:nvPr userDrawn="1">
                <p:extLst>
                  <p:ext uri="{D42A27DB-BD31-4B8C-83A1-F6EECF244321}">
                    <p14:modId xmlns:p14="http://schemas.microsoft.com/office/powerpoint/2010/main" val="358709225"/>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38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157" name="TextBox 156"/>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158" name="TextBox 157"/>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59" name="TextBox 59"/>
          <p:cNvSpPr txBox="1"/>
          <p:nvPr userDrawn="1"/>
        </p:nvSpPr>
        <p:spPr>
          <a:xfrm>
            <a:off x="44487207" y="31252859"/>
            <a:ext cx="7629577" cy="1399638"/>
          </a:xfrm>
          <a:prstGeom prst="rect">
            <a:avLst/>
          </a:prstGeom>
          <a:noFill/>
        </p:spPr>
        <p:txBody>
          <a:bodyPr wrap="square" lIns="65304" tIns="32651" rIns="65304" bIns="32651"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marL="280988" indent="-28098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2809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nvGrpSpPr>
          <p:cNvPr id="62" name="Group 61"/>
          <p:cNvGrpSpPr/>
          <p:nvPr userDrawn="1"/>
        </p:nvGrpSpPr>
        <p:grpSpPr>
          <a:xfrm>
            <a:off x="-122803" y="-102882"/>
            <a:ext cx="44373863" cy="33075071"/>
            <a:chOff x="-109728" y="0"/>
            <a:chExt cx="44267567" cy="32991552"/>
          </a:xfrm>
        </p:grpSpPr>
        <p:sp>
          <p:nvSpPr>
            <p:cNvPr id="63" name="Freeform 62"/>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63"/>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67" name="Text Box 14"/>
          <p:cNvSpPr txBox="1">
            <a:spLocks noChangeArrowheads="1"/>
          </p:cNvSpPr>
          <p:nvPr userDrawn="1"/>
        </p:nvSpPr>
        <p:spPr bwMode="auto">
          <a:xfrm>
            <a:off x="1603881" y="32173892"/>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904" userDrawn="1">
          <p15:clr>
            <a:srgbClr val="F26B43"/>
          </p15:clr>
        </p15:guide>
        <p15:guide id="3" pos="9360" userDrawn="1">
          <p15:clr>
            <a:srgbClr val="F26B43"/>
          </p15:clr>
        </p15:guide>
        <p15:guide id="4" pos="1828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7" name="Group 106"/>
          <p:cNvGrpSpPr/>
          <p:nvPr userDrawn="1"/>
        </p:nvGrpSpPr>
        <p:grpSpPr>
          <a:xfrm>
            <a:off x="-11225189" y="32851"/>
            <a:ext cx="11018865" cy="32918401"/>
            <a:chOff x="-11225189" y="-1"/>
            <a:chExt cx="11018865" cy="32918401"/>
          </a:xfrm>
        </p:grpSpPr>
        <p:sp>
          <p:nvSpPr>
            <p:cNvPr id="108" name="Rectangle 10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109" name="Straight Connector 10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10" name="Picture 109"/>
            <p:cNvPicPr>
              <a:picLocks noChangeAspect="1"/>
            </p:cNvPicPr>
            <p:nvPr userDrawn="1"/>
          </p:nvPicPr>
          <p:blipFill>
            <a:blip r:embed="rId4"/>
            <a:stretch>
              <a:fillRect/>
            </a:stretch>
          </p:blipFill>
          <p:spPr>
            <a:xfrm>
              <a:off x="-10740740" y="10261718"/>
              <a:ext cx="1597666" cy="1201935"/>
            </a:xfrm>
            <a:prstGeom prst="rect">
              <a:avLst/>
            </a:prstGeom>
          </p:spPr>
        </p:pic>
        <p:pic>
          <p:nvPicPr>
            <p:cNvPr id="111" name="Picture 11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112" name="Group 111"/>
            <p:cNvGrpSpPr/>
            <p:nvPr userDrawn="1"/>
          </p:nvGrpSpPr>
          <p:grpSpPr>
            <a:xfrm>
              <a:off x="-9744993" y="23540957"/>
              <a:ext cx="7531182" cy="2120439"/>
              <a:chOff x="-4470427" y="11016658"/>
              <a:chExt cx="3470785" cy="974220"/>
            </a:xfrm>
          </p:grpSpPr>
          <p:grpSp>
            <p:nvGrpSpPr>
              <p:cNvPr id="118" name="Group 117"/>
              <p:cNvGrpSpPr/>
              <p:nvPr userDrawn="1"/>
            </p:nvGrpSpPr>
            <p:grpSpPr>
              <a:xfrm>
                <a:off x="-2783495" y="11060886"/>
                <a:ext cx="624431" cy="893535"/>
                <a:chOff x="-3958697" y="11117435"/>
                <a:chExt cx="779338" cy="1280430"/>
              </a:xfrm>
            </p:grpSpPr>
            <p:pic>
              <p:nvPicPr>
                <p:cNvPr id="124" name="Picture 123"/>
                <p:cNvPicPr>
                  <a:picLocks noChangeAspect="1"/>
                </p:cNvPicPr>
                <p:nvPr userDrawn="1"/>
              </p:nvPicPr>
              <p:blipFill>
                <a:blip r:embed="rId6"/>
                <a:stretch>
                  <a:fillRect/>
                </a:stretch>
              </p:blipFill>
              <p:spPr>
                <a:xfrm>
                  <a:off x="-3948160" y="11117435"/>
                  <a:ext cx="768801" cy="1090857"/>
                </a:xfrm>
                <a:prstGeom prst="rect">
                  <a:avLst/>
                </a:prstGeom>
              </p:spPr>
            </p:pic>
            <p:sp>
              <p:nvSpPr>
                <p:cNvPr id="125" name="TextBox 12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119" name="Group 118"/>
              <p:cNvGrpSpPr/>
              <p:nvPr userDrawn="1"/>
            </p:nvGrpSpPr>
            <p:grpSpPr>
              <a:xfrm>
                <a:off x="-2033159" y="11060889"/>
                <a:ext cx="1033517" cy="893529"/>
                <a:chOff x="-2921738" y="11200127"/>
                <a:chExt cx="1420279" cy="1227904"/>
              </a:xfrm>
            </p:grpSpPr>
            <p:pic>
              <p:nvPicPr>
                <p:cNvPr id="122" name="Picture 121"/>
                <p:cNvPicPr>
                  <a:picLocks noChangeAspect="1"/>
                </p:cNvPicPr>
                <p:nvPr userDrawn="1"/>
              </p:nvPicPr>
              <p:blipFill>
                <a:blip r:embed="rId6"/>
                <a:stretch>
                  <a:fillRect/>
                </a:stretch>
              </p:blipFill>
              <p:spPr>
                <a:xfrm>
                  <a:off x="-2921738" y="11200127"/>
                  <a:ext cx="1420279" cy="1029694"/>
                </a:xfrm>
                <a:prstGeom prst="rect">
                  <a:avLst/>
                </a:prstGeom>
              </p:spPr>
            </p:pic>
            <p:sp>
              <p:nvSpPr>
                <p:cNvPr id="123" name="TextBox 12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120" name="Picture 119"/>
              <p:cNvPicPr>
                <a:picLocks noChangeAspect="1"/>
              </p:cNvPicPr>
              <p:nvPr userDrawn="1"/>
            </p:nvPicPr>
            <p:blipFill>
              <a:blip r:embed="rId7"/>
              <a:stretch>
                <a:fillRect/>
              </a:stretch>
            </p:blipFill>
            <p:spPr>
              <a:xfrm>
                <a:off x="-4470427" y="11016658"/>
                <a:ext cx="1098742" cy="847761"/>
              </a:xfrm>
              <a:prstGeom prst="rect">
                <a:avLst/>
              </a:prstGeom>
            </p:spPr>
          </p:pic>
          <p:sp>
            <p:nvSpPr>
              <p:cNvPr id="121" name="TextBox 12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113" name="Group 112"/>
            <p:cNvGrpSpPr/>
            <p:nvPr userDrawn="1"/>
          </p:nvGrpSpPr>
          <p:grpSpPr>
            <a:xfrm>
              <a:off x="-10398793" y="27751410"/>
              <a:ext cx="9323012" cy="2453251"/>
              <a:chOff x="-4754996" y="12734136"/>
              <a:chExt cx="4296559" cy="1127128"/>
            </a:xfrm>
          </p:grpSpPr>
          <p:graphicFrame>
            <p:nvGraphicFramePr>
              <p:cNvPr id="114" name="Object 113"/>
              <p:cNvGraphicFramePr>
                <a:graphicFrameLocks noChangeAspect="1"/>
              </p:cNvGraphicFramePr>
              <p:nvPr userDrawn="1">
                <p:extLst>
                  <p:ext uri="{D42A27DB-BD31-4B8C-83A1-F6EECF244321}">
                    <p14:modId xmlns:p14="http://schemas.microsoft.com/office/powerpoint/2010/main" val="1449971961"/>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40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115" name="Object 114"/>
              <p:cNvGraphicFramePr>
                <a:graphicFrameLocks noChangeAspect="1"/>
              </p:cNvGraphicFramePr>
              <p:nvPr userDrawn="1">
                <p:extLst>
                  <p:ext uri="{D42A27DB-BD31-4B8C-83A1-F6EECF244321}">
                    <p14:modId xmlns:p14="http://schemas.microsoft.com/office/powerpoint/2010/main" val="358709225"/>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40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116" name="TextBox 11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117" name="TextBox 11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126" name="Group 125"/>
          <p:cNvGrpSpPr/>
          <p:nvPr userDrawn="1"/>
        </p:nvGrpSpPr>
        <p:grpSpPr>
          <a:xfrm>
            <a:off x="44157839" y="-22213"/>
            <a:ext cx="11062139" cy="32973465"/>
            <a:chOff x="44157839" y="-55065"/>
            <a:chExt cx="11062139" cy="32973465"/>
          </a:xfrm>
        </p:grpSpPr>
        <p:sp>
          <p:nvSpPr>
            <p:cNvPr id="127" name="Rectangle 12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128" name="Object 127"/>
            <p:cNvGraphicFramePr>
              <a:graphicFrameLocks noChangeAspect="1"/>
            </p:cNvGraphicFramePr>
            <p:nvPr userDrawn="1">
              <p:extLst>
                <p:ext uri="{D42A27DB-BD31-4B8C-83A1-F6EECF244321}">
                  <p14:modId xmlns:p14="http://schemas.microsoft.com/office/powerpoint/2010/main" val="1733497096"/>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40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129" name="Picture 12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130" name="Object 129"/>
            <p:cNvGraphicFramePr>
              <a:graphicFrameLocks noChangeAspect="1"/>
            </p:cNvGraphicFramePr>
            <p:nvPr userDrawn="1">
              <p:extLst>
                <p:ext uri="{D42A27DB-BD31-4B8C-83A1-F6EECF244321}">
                  <p14:modId xmlns:p14="http://schemas.microsoft.com/office/powerpoint/2010/main" val="4254524331"/>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41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131" name="Group 130"/>
            <p:cNvGrpSpPr/>
            <p:nvPr userDrawn="1"/>
          </p:nvGrpSpPr>
          <p:grpSpPr>
            <a:xfrm>
              <a:off x="44487207" y="29414560"/>
              <a:ext cx="10354213" cy="1265612"/>
              <a:chOff x="44200453" y="28362386"/>
              <a:chExt cx="9771399" cy="1090622"/>
            </a:xfrm>
          </p:grpSpPr>
          <p:sp>
            <p:nvSpPr>
              <p:cNvPr id="133" name="Rounded Rectangle 13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135" name="TextBox 13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TextBox 59"/>
          <p:cNvSpPr txBox="1"/>
          <p:nvPr userDrawn="1"/>
        </p:nvSpPr>
        <p:spPr>
          <a:xfrm>
            <a:off x="44487207" y="31252859"/>
            <a:ext cx="7629577" cy="1399638"/>
          </a:xfrm>
          <a:prstGeom prst="rect">
            <a:avLst/>
          </a:prstGeom>
          <a:noFill/>
        </p:spPr>
        <p:txBody>
          <a:bodyPr wrap="square" lIns="65304" tIns="32651" rIns="65304" bIns="32651"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pPr marL="280988" indent="-28098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2809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nvGrpSpPr>
          <p:cNvPr id="40" name="Group 39"/>
          <p:cNvGrpSpPr/>
          <p:nvPr userDrawn="1"/>
        </p:nvGrpSpPr>
        <p:grpSpPr>
          <a:xfrm>
            <a:off x="-122803" y="-102882"/>
            <a:ext cx="44373863" cy="33075071"/>
            <a:chOff x="-109728" y="0"/>
            <a:chExt cx="44267567" cy="32991552"/>
          </a:xfrm>
        </p:grpSpPr>
        <p:sp>
          <p:nvSpPr>
            <p:cNvPr id="41" name="Freeform 40"/>
            <p:cNvSpPr/>
            <p:nvPr userDrawn="1"/>
          </p:nvSpPr>
          <p:spPr>
            <a:xfrm>
              <a:off x="-38239" y="18087"/>
              <a:ext cx="43929439" cy="32973465"/>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2">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userDrawn="1"/>
          </p:nvSpPr>
          <p:spPr>
            <a:xfrm flipH="1" flipV="1">
              <a:off x="-38240" y="18087"/>
              <a:ext cx="43929437" cy="3295649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userDrawn="1"/>
          </p:nvSpPr>
          <p:spPr>
            <a:xfrm>
              <a:off x="-109728" y="0"/>
              <a:ext cx="44000928" cy="32991552"/>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6"/>
            <p:cNvSpPr>
              <a:spLocks noChangeArrowheads="1"/>
            </p:cNvSpPr>
            <p:nvPr/>
          </p:nvSpPr>
          <p:spPr bwMode="auto">
            <a:xfrm>
              <a:off x="266639" y="339852"/>
              <a:ext cx="43891200" cy="4800600"/>
            </a:xfrm>
            <a:prstGeom prst="rect">
              <a:avLst/>
            </a:prstGeom>
            <a:noFill/>
            <a:ln w="9525">
              <a:noFill/>
              <a:miter lim="800000"/>
              <a:headEnd/>
              <a:tailEnd/>
            </a:ln>
            <a:effectLst/>
          </p:spPr>
          <p:txBody>
            <a:bodyPr wrap="none" lIns="91436" tIns="45717" rIns="91436" bIns="45717" anchor="ctr"/>
            <a:lstStyle/>
            <a:p>
              <a:pPr>
                <a:defRPr/>
              </a:pPr>
              <a:endParaRPr lang="en-US" dirty="0"/>
            </a:p>
          </p:txBody>
        </p:sp>
      </p:grpSp>
      <p:sp>
        <p:nvSpPr>
          <p:cNvPr id="45" name="Text Box 14"/>
          <p:cNvSpPr txBox="1">
            <a:spLocks noChangeArrowheads="1"/>
          </p:cNvSpPr>
          <p:nvPr userDrawn="1"/>
        </p:nvSpPr>
        <p:spPr bwMode="auto">
          <a:xfrm>
            <a:off x="1603881" y="32173892"/>
            <a:ext cx="2514600" cy="356825"/>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14.jpeg"/><Relationship Id="rId5" Type="http://schemas.openxmlformats.org/officeDocument/2006/relationships/diagramQuickStyle" Target="../diagrams/quickStyle1.xml"/><Relationship Id="rId10" Type="http://schemas.openxmlformats.org/officeDocument/2006/relationships/image" Target="../media/image13.jpeg"/><Relationship Id="rId4" Type="http://schemas.openxmlformats.org/officeDocument/2006/relationships/diagramLayout" Target="../diagrams/layout1.xml"/><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7923" y="6639909"/>
            <a:ext cx="10056813" cy="17069266"/>
          </a:xfrm>
        </p:spPr>
        <p:txBody>
          <a:bodyPr/>
          <a:lstStyle/>
          <a:p>
            <a:pPr marL="342900" indent="-342900">
              <a:buFont typeface="Arial" pitchFamily="34" charset="0"/>
              <a:buChar char="•"/>
            </a:pPr>
            <a:r>
              <a:rPr lang="en-US" sz="3800" dirty="0">
                <a:solidFill>
                  <a:schemeClr val="tx1"/>
                </a:solidFill>
              </a:rPr>
              <a:t>Fast-moving-consuming-goods (FMCG) </a:t>
            </a:r>
            <a:r>
              <a:rPr lang="en-US" sz="3800" dirty="0" smtClean="0">
                <a:solidFill>
                  <a:schemeClr val="tx1"/>
                </a:solidFill>
              </a:rPr>
              <a:t>requires </a:t>
            </a:r>
            <a:r>
              <a:rPr lang="en-US" sz="3800" dirty="0">
                <a:solidFill>
                  <a:schemeClr val="tx1"/>
                </a:solidFill>
              </a:rPr>
              <a:t>accurate </a:t>
            </a:r>
            <a:r>
              <a:rPr lang="en-US" sz="3800" dirty="0" smtClean="0">
                <a:solidFill>
                  <a:schemeClr val="tx1"/>
                </a:solidFill>
              </a:rPr>
              <a:t>forecasting</a:t>
            </a:r>
            <a:r>
              <a:rPr lang="tr-TR" sz="3800" dirty="0" smtClean="0">
                <a:solidFill>
                  <a:schemeClr val="tx1"/>
                </a:solidFill>
              </a:rPr>
              <a:t>.</a:t>
            </a:r>
          </a:p>
          <a:p>
            <a:pPr marL="342900" indent="-342900" algn="just">
              <a:buFont typeface="Arial" pitchFamily="34" charset="0"/>
              <a:buChar char="•"/>
            </a:pPr>
            <a:r>
              <a:rPr lang="tr-TR" sz="3800" dirty="0" smtClean="0">
                <a:solidFill>
                  <a:schemeClr val="tx1"/>
                </a:solidFill>
              </a:rPr>
              <a:t>M</a:t>
            </a:r>
            <a:r>
              <a:rPr lang="en-US" sz="3800" dirty="0" err="1" smtClean="0">
                <a:solidFill>
                  <a:schemeClr val="tx1"/>
                </a:solidFill>
              </a:rPr>
              <a:t>eeting</a:t>
            </a:r>
            <a:r>
              <a:rPr lang="en-US" sz="3800" dirty="0" smtClean="0">
                <a:solidFill>
                  <a:schemeClr val="tx1"/>
                </a:solidFill>
              </a:rPr>
              <a:t> the demand is vital for every company that’s why companies </a:t>
            </a:r>
            <a:r>
              <a:rPr lang="en-US" sz="3800" dirty="0">
                <a:solidFill>
                  <a:schemeClr val="tx1"/>
                </a:solidFill>
              </a:rPr>
              <a:t>need forecasting for better control on production</a:t>
            </a:r>
            <a:r>
              <a:rPr lang="tr-TR" sz="3800" dirty="0">
                <a:solidFill>
                  <a:schemeClr val="tx1"/>
                </a:solidFill>
              </a:rPr>
              <a:t>, </a:t>
            </a:r>
            <a:r>
              <a:rPr lang="tr-TR" sz="3800" dirty="0" err="1">
                <a:solidFill>
                  <a:schemeClr val="tx1"/>
                </a:solidFill>
              </a:rPr>
              <a:t>distribution</a:t>
            </a:r>
            <a:r>
              <a:rPr lang="tr-TR" sz="3800" dirty="0">
                <a:solidFill>
                  <a:schemeClr val="tx1"/>
                </a:solidFill>
              </a:rPr>
              <a:t>, </a:t>
            </a:r>
            <a:r>
              <a:rPr lang="tr-TR" sz="3800" dirty="0" err="1">
                <a:solidFill>
                  <a:schemeClr val="tx1"/>
                </a:solidFill>
              </a:rPr>
              <a:t>and</a:t>
            </a:r>
            <a:r>
              <a:rPr lang="tr-TR" sz="3800" dirty="0">
                <a:solidFill>
                  <a:schemeClr val="tx1"/>
                </a:solidFill>
              </a:rPr>
              <a:t> </a:t>
            </a:r>
            <a:r>
              <a:rPr lang="tr-TR" sz="3800" dirty="0" err="1">
                <a:solidFill>
                  <a:schemeClr val="tx1"/>
                </a:solidFill>
              </a:rPr>
              <a:t>management</a:t>
            </a:r>
            <a:r>
              <a:rPr lang="tr-TR" sz="3800" dirty="0">
                <a:solidFill>
                  <a:schemeClr val="tx1"/>
                </a:solidFill>
              </a:rPr>
              <a:t> of </a:t>
            </a:r>
            <a:r>
              <a:rPr lang="tr-TR" sz="3800" dirty="0" err="1">
                <a:solidFill>
                  <a:schemeClr val="tx1"/>
                </a:solidFill>
              </a:rPr>
              <a:t>supply-chain</a:t>
            </a:r>
            <a:r>
              <a:rPr lang="en-US" sz="3800" dirty="0" smtClean="0">
                <a:solidFill>
                  <a:schemeClr val="tx1"/>
                </a:solidFill>
              </a:rPr>
              <a:t>.</a:t>
            </a:r>
            <a:endParaRPr lang="tr-TR" sz="3800" dirty="0" smtClean="0">
              <a:solidFill>
                <a:schemeClr val="tx1"/>
              </a:solidFill>
            </a:endParaRPr>
          </a:p>
          <a:p>
            <a:pPr marL="342900" indent="-342900" algn="just">
              <a:buFont typeface="Arial" pitchFamily="34" charset="0"/>
              <a:buChar char="•"/>
            </a:pPr>
            <a:r>
              <a:rPr lang="tr-TR" sz="3800" dirty="0" smtClean="0">
                <a:solidFill>
                  <a:schemeClr val="tx1"/>
                </a:solidFill>
              </a:rPr>
              <a:t>Time </a:t>
            </a:r>
            <a:r>
              <a:rPr lang="tr-TR" sz="3800" dirty="0" err="1">
                <a:solidFill>
                  <a:schemeClr val="tx1"/>
                </a:solidFill>
              </a:rPr>
              <a:t>series</a:t>
            </a:r>
            <a:r>
              <a:rPr lang="tr-TR" sz="3800" dirty="0">
                <a:solidFill>
                  <a:schemeClr val="tx1"/>
                </a:solidFill>
              </a:rPr>
              <a:t> </a:t>
            </a:r>
            <a:r>
              <a:rPr lang="tr-TR" sz="3800" dirty="0" err="1">
                <a:solidFill>
                  <a:schemeClr val="tx1"/>
                </a:solidFill>
              </a:rPr>
              <a:t>forecasting</a:t>
            </a:r>
            <a:r>
              <a:rPr lang="tr-TR" sz="3800" dirty="0">
                <a:solidFill>
                  <a:schemeClr val="tx1"/>
                </a:solidFill>
              </a:rPr>
              <a:t>, </a:t>
            </a:r>
            <a:r>
              <a:rPr lang="tr-TR" sz="3800" dirty="0" err="1">
                <a:solidFill>
                  <a:schemeClr val="tx1"/>
                </a:solidFill>
              </a:rPr>
              <a:t>machine</a:t>
            </a:r>
            <a:r>
              <a:rPr lang="tr-TR" sz="3800" dirty="0">
                <a:solidFill>
                  <a:schemeClr val="tx1"/>
                </a:solidFill>
              </a:rPr>
              <a:t> </a:t>
            </a:r>
            <a:r>
              <a:rPr lang="tr-TR" sz="3800" dirty="0" err="1">
                <a:solidFill>
                  <a:schemeClr val="tx1"/>
                </a:solidFill>
              </a:rPr>
              <a:t>learning</a:t>
            </a:r>
            <a:r>
              <a:rPr lang="tr-TR" sz="3800" dirty="0">
                <a:solidFill>
                  <a:schemeClr val="tx1"/>
                </a:solidFill>
              </a:rPr>
              <a:t> </a:t>
            </a:r>
            <a:r>
              <a:rPr lang="tr-TR" sz="3800" dirty="0" err="1">
                <a:solidFill>
                  <a:schemeClr val="tx1"/>
                </a:solidFill>
              </a:rPr>
              <a:t>forecasting</a:t>
            </a:r>
            <a:r>
              <a:rPr lang="tr-TR" sz="3800" dirty="0">
                <a:solidFill>
                  <a:schemeClr val="tx1"/>
                </a:solidFill>
              </a:rPr>
              <a:t>, </a:t>
            </a:r>
            <a:r>
              <a:rPr lang="tr-TR" sz="3800" dirty="0" err="1">
                <a:solidFill>
                  <a:schemeClr val="tx1"/>
                </a:solidFill>
              </a:rPr>
              <a:t>hierarchical</a:t>
            </a:r>
            <a:r>
              <a:rPr lang="tr-TR" sz="3800" dirty="0">
                <a:solidFill>
                  <a:schemeClr val="tx1"/>
                </a:solidFill>
              </a:rPr>
              <a:t> </a:t>
            </a:r>
            <a:r>
              <a:rPr lang="tr-TR" sz="3800" dirty="0" err="1">
                <a:solidFill>
                  <a:schemeClr val="tx1"/>
                </a:solidFill>
              </a:rPr>
              <a:t>forecasting</a:t>
            </a:r>
            <a:r>
              <a:rPr lang="tr-TR" sz="3800" dirty="0">
                <a:solidFill>
                  <a:schemeClr val="tx1"/>
                </a:solidFill>
              </a:rPr>
              <a:t>, </a:t>
            </a:r>
            <a:r>
              <a:rPr lang="tr-TR" sz="3800" dirty="0" err="1">
                <a:solidFill>
                  <a:schemeClr val="tx1"/>
                </a:solidFill>
              </a:rPr>
              <a:t>ensemble</a:t>
            </a:r>
            <a:r>
              <a:rPr lang="tr-TR" sz="3800" dirty="0">
                <a:solidFill>
                  <a:schemeClr val="tx1"/>
                </a:solidFill>
              </a:rPr>
              <a:t> </a:t>
            </a:r>
            <a:r>
              <a:rPr lang="tr-TR" sz="3800" dirty="0" err="1">
                <a:solidFill>
                  <a:schemeClr val="tx1"/>
                </a:solidFill>
              </a:rPr>
              <a:t>forecasting</a:t>
            </a:r>
            <a:r>
              <a:rPr lang="tr-TR" sz="3800" dirty="0">
                <a:solidFill>
                  <a:schemeClr val="tx1"/>
                </a:solidFill>
              </a:rPr>
              <a:t> </a:t>
            </a:r>
            <a:r>
              <a:rPr lang="tr-TR" sz="3800" dirty="0" err="1">
                <a:solidFill>
                  <a:schemeClr val="tx1"/>
                </a:solidFill>
              </a:rPr>
              <a:t>and</a:t>
            </a:r>
            <a:r>
              <a:rPr lang="tr-TR" sz="3800" dirty="0">
                <a:solidFill>
                  <a:schemeClr val="tx1"/>
                </a:solidFill>
              </a:rPr>
              <a:t> </a:t>
            </a:r>
            <a:r>
              <a:rPr lang="tr-TR" sz="3800" dirty="0" err="1">
                <a:solidFill>
                  <a:schemeClr val="tx1"/>
                </a:solidFill>
              </a:rPr>
              <a:t>many</a:t>
            </a:r>
            <a:r>
              <a:rPr lang="tr-TR" sz="3800" dirty="0">
                <a:solidFill>
                  <a:schemeClr val="tx1"/>
                </a:solidFill>
              </a:rPr>
              <a:t> </a:t>
            </a:r>
            <a:r>
              <a:rPr lang="tr-TR" sz="3800" dirty="0" err="1">
                <a:solidFill>
                  <a:schemeClr val="tx1"/>
                </a:solidFill>
              </a:rPr>
              <a:t>others</a:t>
            </a:r>
            <a:r>
              <a:rPr lang="tr-TR" sz="3800" dirty="0">
                <a:solidFill>
                  <a:schemeClr val="tx1"/>
                </a:solidFill>
              </a:rPr>
              <a:t> as </a:t>
            </a:r>
            <a:r>
              <a:rPr lang="tr-TR" sz="3800" dirty="0" err="1">
                <a:solidFill>
                  <a:schemeClr val="tx1"/>
                </a:solidFill>
              </a:rPr>
              <a:t>well</a:t>
            </a:r>
            <a:r>
              <a:rPr lang="tr-TR" sz="3800" dirty="0">
                <a:solidFill>
                  <a:schemeClr val="tx1"/>
                </a:solidFill>
              </a:rPr>
              <a:t> </a:t>
            </a:r>
            <a:r>
              <a:rPr lang="tr-TR" sz="3800" dirty="0" smtClean="0">
                <a:solidFill>
                  <a:schemeClr val="tx1"/>
                </a:solidFill>
              </a:rPr>
              <a:t> </a:t>
            </a:r>
            <a:r>
              <a:rPr lang="tr-TR" sz="3800" dirty="0" err="1" smtClean="0">
                <a:solidFill>
                  <a:schemeClr val="tx1"/>
                </a:solidFill>
              </a:rPr>
              <a:t>are</a:t>
            </a:r>
            <a:r>
              <a:rPr lang="tr-TR" sz="3800" dirty="0" smtClean="0">
                <a:solidFill>
                  <a:schemeClr val="tx1"/>
                </a:solidFill>
              </a:rPr>
              <a:t> </a:t>
            </a:r>
            <a:r>
              <a:rPr lang="tr-TR" sz="3800" dirty="0" err="1" smtClean="0">
                <a:solidFill>
                  <a:schemeClr val="tx1"/>
                </a:solidFill>
              </a:rPr>
              <a:t>the</a:t>
            </a:r>
            <a:r>
              <a:rPr lang="tr-TR" sz="3800" dirty="0" smtClean="0">
                <a:solidFill>
                  <a:schemeClr val="tx1"/>
                </a:solidFill>
              </a:rPr>
              <a:t> </a:t>
            </a:r>
            <a:r>
              <a:rPr lang="tr-TR" sz="3800" dirty="0" err="1" smtClean="0">
                <a:solidFill>
                  <a:schemeClr val="tx1"/>
                </a:solidFill>
              </a:rPr>
              <a:t>ways</a:t>
            </a:r>
            <a:r>
              <a:rPr lang="tr-TR" sz="3800" dirty="0" smtClean="0">
                <a:solidFill>
                  <a:schemeClr val="tx1"/>
                </a:solidFill>
              </a:rPr>
              <a:t> </a:t>
            </a:r>
            <a:r>
              <a:rPr lang="tr-TR" sz="3800" dirty="0" err="1" smtClean="0">
                <a:solidFill>
                  <a:schemeClr val="tx1"/>
                </a:solidFill>
              </a:rPr>
              <a:t>to</a:t>
            </a:r>
            <a:r>
              <a:rPr lang="tr-TR" sz="3800" dirty="0" smtClean="0">
                <a:solidFill>
                  <a:schemeClr val="tx1"/>
                </a:solidFill>
              </a:rPr>
              <a:t> </a:t>
            </a:r>
            <a:r>
              <a:rPr lang="tr-TR" sz="3800" dirty="0" err="1" smtClean="0">
                <a:solidFill>
                  <a:schemeClr val="tx1"/>
                </a:solidFill>
              </a:rPr>
              <a:t>generate</a:t>
            </a:r>
            <a:r>
              <a:rPr lang="tr-TR" sz="3800" dirty="0" smtClean="0">
                <a:solidFill>
                  <a:schemeClr val="tx1"/>
                </a:solidFill>
              </a:rPr>
              <a:t> a </a:t>
            </a:r>
            <a:r>
              <a:rPr lang="tr-TR" sz="3800" dirty="0" err="1" smtClean="0">
                <a:solidFill>
                  <a:schemeClr val="tx1"/>
                </a:solidFill>
              </a:rPr>
              <a:t>forecast</a:t>
            </a:r>
            <a:r>
              <a:rPr lang="tr-TR" sz="3800" dirty="0" smtClean="0">
                <a:solidFill>
                  <a:schemeClr val="tx1"/>
                </a:solidFill>
              </a:rPr>
              <a:t>. </a:t>
            </a:r>
          </a:p>
          <a:p>
            <a:pPr marL="342900" indent="-342900" algn="just">
              <a:buFont typeface="Arial" pitchFamily="34" charset="0"/>
              <a:buChar char="•"/>
            </a:pPr>
            <a:r>
              <a:rPr lang="tr-TR" sz="3800" dirty="0" err="1" smtClean="0">
                <a:solidFill>
                  <a:schemeClr val="tx1"/>
                </a:solidFill>
              </a:rPr>
              <a:t>In</a:t>
            </a:r>
            <a:r>
              <a:rPr lang="tr-TR" sz="3800" dirty="0" smtClean="0">
                <a:solidFill>
                  <a:schemeClr val="tx1"/>
                </a:solidFill>
              </a:rPr>
              <a:t> </a:t>
            </a:r>
            <a:r>
              <a:rPr lang="tr-TR" sz="3800" dirty="0" err="1">
                <a:solidFill>
                  <a:schemeClr val="tx1"/>
                </a:solidFill>
              </a:rPr>
              <a:t>certain</a:t>
            </a:r>
            <a:r>
              <a:rPr lang="tr-TR" sz="3800" dirty="0">
                <a:solidFill>
                  <a:schemeClr val="tx1"/>
                </a:solidFill>
              </a:rPr>
              <a:t> </a:t>
            </a:r>
            <a:r>
              <a:rPr lang="tr-TR" sz="3800" dirty="0" err="1">
                <a:solidFill>
                  <a:schemeClr val="tx1"/>
                </a:solidFill>
              </a:rPr>
              <a:t>circumstances</a:t>
            </a:r>
            <a:r>
              <a:rPr lang="tr-TR" sz="3800" dirty="0">
                <a:solidFill>
                  <a:schemeClr val="tx1"/>
                </a:solidFill>
              </a:rPr>
              <a:t>, </a:t>
            </a:r>
            <a:r>
              <a:rPr lang="tr-TR" sz="3800" dirty="0" err="1">
                <a:solidFill>
                  <a:schemeClr val="tx1"/>
                </a:solidFill>
              </a:rPr>
              <a:t>some</a:t>
            </a:r>
            <a:r>
              <a:rPr lang="tr-TR" sz="3800" dirty="0">
                <a:solidFill>
                  <a:schemeClr val="tx1"/>
                </a:solidFill>
              </a:rPr>
              <a:t> </a:t>
            </a:r>
            <a:r>
              <a:rPr lang="tr-TR" sz="3800" dirty="0" err="1">
                <a:solidFill>
                  <a:schemeClr val="tx1"/>
                </a:solidFill>
              </a:rPr>
              <a:t>models</a:t>
            </a:r>
            <a:r>
              <a:rPr lang="tr-TR" sz="3800" dirty="0">
                <a:solidFill>
                  <a:schemeClr val="tx1"/>
                </a:solidFill>
              </a:rPr>
              <a:t> </a:t>
            </a:r>
            <a:r>
              <a:rPr lang="tr-TR" sz="3800" dirty="0" err="1">
                <a:solidFill>
                  <a:schemeClr val="tx1"/>
                </a:solidFill>
              </a:rPr>
              <a:t>provide</a:t>
            </a:r>
            <a:r>
              <a:rPr lang="tr-TR" sz="3800" dirty="0">
                <a:solidFill>
                  <a:schemeClr val="tx1"/>
                </a:solidFill>
              </a:rPr>
              <a:t> </a:t>
            </a:r>
            <a:r>
              <a:rPr lang="tr-TR" sz="3800" dirty="0" err="1">
                <a:solidFill>
                  <a:schemeClr val="tx1"/>
                </a:solidFill>
              </a:rPr>
              <a:t>better</a:t>
            </a:r>
            <a:r>
              <a:rPr lang="tr-TR" sz="3800" dirty="0">
                <a:solidFill>
                  <a:schemeClr val="tx1"/>
                </a:solidFill>
              </a:rPr>
              <a:t> </a:t>
            </a:r>
            <a:r>
              <a:rPr lang="tr-TR" sz="3800" dirty="0" err="1">
                <a:solidFill>
                  <a:schemeClr val="tx1"/>
                </a:solidFill>
              </a:rPr>
              <a:t>results</a:t>
            </a:r>
            <a:r>
              <a:rPr lang="tr-TR" sz="3800" dirty="0">
                <a:solidFill>
                  <a:schemeClr val="tx1"/>
                </a:solidFill>
              </a:rPr>
              <a:t>; in </a:t>
            </a:r>
            <a:r>
              <a:rPr lang="tr-TR" sz="3800" dirty="0" err="1">
                <a:solidFill>
                  <a:schemeClr val="tx1"/>
                </a:solidFill>
              </a:rPr>
              <a:t>other</a:t>
            </a:r>
            <a:r>
              <a:rPr lang="tr-TR" sz="3800" dirty="0">
                <a:solidFill>
                  <a:schemeClr val="tx1"/>
                </a:solidFill>
              </a:rPr>
              <a:t> </a:t>
            </a:r>
            <a:r>
              <a:rPr lang="tr-TR" sz="3800" dirty="0" err="1">
                <a:solidFill>
                  <a:schemeClr val="tx1"/>
                </a:solidFill>
              </a:rPr>
              <a:t>circumstances</a:t>
            </a:r>
            <a:r>
              <a:rPr lang="tr-TR" sz="3800" dirty="0">
                <a:solidFill>
                  <a:schemeClr val="tx1"/>
                </a:solidFill>
              </a:rPr>
              <a:t>, </a:t>
            </a:r>
            <a:r>
              <a:rPr lang="tr-TR" sz="3800" dirty="0" err="1">
                <a:solidFill>
                  <a:schemeClr val="tx1"/>
                </a:solidFill>
              </a:rPr>
              <a:t>the</a:t>
            </a:r>
            <a:r>
              <a:rPr lang="tr-TR" sz="3800" dirty="0">
                <a:solidFill>
                  <a:schemeClr val="tx1"/>
                </a:solidFill>
              </a:rPr>
              <a:t> </a:t>
            </a:r>
            <a:r>
              <a:rPr lang="tr-TR" sz="3800" dirty="0" err="1">
                <a:solidFill>
                  <a:schemeClr val="tx1"/>
                </a:solidFill>
              </a:rPr>
              <a:t>converse</a:t>
            </a:r>
            <a:r>
              <a:rPr lang="tr-TR" sz="3800" dirty="0">
                <a:solidFill>
                  <a:schemeClr val="tx1"/>
                </a:solidFill>
              </a:rPr>
              <a:t> </a:t>
            </a:r>
            <a:r>
              <a:rPr lang="tr-TR" sz="3800" dirty="0" err="1">
                <a:solidFill>
                  <a:schemeClr val="tx1"/>
                </a:solidFill>
              </a:rPr>
              <a:t>may</a:t>
            </a:r>
            <a:r>
              <a:rPr lang="tr-TR" sz="3800" dirty="0">
                <a:solidFill>
                  <a:schemeClr val="tx1"/>
                </a:solidFill>
              </a:rPr>
              <a:t> be </a:t>
            </a:r>
            <a:r>
              <a:rPr lang="tr-TR" sz="3800" dirty="0" err="1">
                <a:solidFill>
                  <a:schemeClr val="tx1"/>
                </a:solidFill>
              </a:rPr>
              <a:t>true</a:t>
            </a:r>
            <a:r>
              <a:rPr lang="tr-TR" sz="3800" dirty="0" smtClean="0">
                <a:solidFill>
                  <a:schemeClr val="tx1"/>
                </a:solidFill>
              </a:rPr>
              <a:t>. No model </a:t>
            </a:r>
            <a:r>
              <a:rPr lang="tr-TR" sz="3800" dirty="0" err="1" smtClean="0">
                <a:solidFill>
                  <a:schemeClr val="tx1"/>
                </a:solidFill>
              </a:rPr>
              <a:t>performs</a:t>
            </a:r>
            <a:r>
              <a:rPr lang="tr-TR" sz="3800" dirty="0" smtClean="0">
                <a:solidFill>
                  <a:schemeClr val="tx1"/>
                </a:solidFill>
              </a:rPr>
              <a:t> </a:t>
            </a:r>
            <a:r>
              <a:rPr lang="tr-TR" sz="3800" dirty="0" err="1" smtClean="0">
                <a:solidFill>
                  <a:schemeClr val="tx1"/>
                </a:solidFill>
              </a:rPr>
              <a:t>consistently</a:t>
            </a:r>
            <a:r>
              <a:rPr lang="tr-TR" sz="3800" dirty="0" smtClean="0">
                <a:solidFill>
                  <a:schemeClr val="tx1"/>
                </a:solidFill>
              </a:rPr>
              <a:t> </a:t>
            </a:r>
            <a:r>
              <a:rPr lang="tr-TR" sz="3800" dirty="0" err="1" smtClean="0">
                <a:solidFill>
                  <a:schemeClr val="tx1"/>
                </a:solidFill>
              </a:rPr>
              <a:t>well</a:t>
            </a:r>
            <a:r>
              <a:rPr lang="tr-TR" sz="3800" dirty="0" smtClean="0">
                <a:solidFill>
                  <a:schemeClr val="tx1"/>
                </a:solidFill>
              </a:rPr>
              <a:t> </a:t>
            </a:r>
            <a:r>
              <a:rPr lang="tr-TR" sz="3800" dirty="0" err="1" smtClean="0">
                <a:solidFill>
                  <a:schemeClr val="tx1"/>
                </a:solidFill>
              </a:rPr>
              <a:t>under</a:t>
            </a:r>
            <a:r>
              <a:rPr lang="tr-TR" sz="3800" dirty="0" smtClean="0">
                <a:solidFill>
                  <a:schemeClr val="tx1"/>
                </a:solidFill>
              </a:rPr>
              <a:t> </a:t>
            </a:r>
            <a:r>
              <a:rPr lang="tr-TR" sz="3800" dirty="0" err="1" smtClean="0">
                <a:solidFill>
                  <a:schemeClr val="tx1"/>
                </a:solidFill>
              </a:rPr>
              <a:t>all</a:t>
            </a:r>
            <a:r>
              <a:rPr lang="tr-TR" sz="3800" dirty="0" smtClean="0">
                <a:solidFill>
                  <a:schemeClr val="tx1"/>
                </a:solidFill>
              </a:rPr>
              <a:t> </a:t>
            </a:r>
            <a:r>
              <a:rPr lang="tr-TR" sz="3800" dirty="0" err="1" smtClean="0">
                <a:solidFill>
                  <a:schemeClr val="tx1"/>
                </a:solidFill>
              </a:rPr>
              <a:t>circumstances</a:t>
            </a:r>
            <a:r>
              <a:rPr lang="tr-TR" sz="3800" dirty="0" smtClean="0">
                <a:solidFill>
                  <a:schemeClr val="tx1"/>
                </a:solidFill>
              </a:rPr>
              <a:t>.</a:t>
            </a:r>
            <a:endParaRPr lang="tr-TR" sz="3800" dirty="0">
              <a:solidFill>
                <a:schemeClr val="tx1"/>
              </a:solidFill>
            </a:endParaRPr>
          </a:p>
          <a:p>
            <a:pPr marL="342900" indent="-342900" algn="just">
              <a:buFont typeface="Arial" pitchFamily="34" charset="0"/>
              <a:buChar char="•"/>
            </a:pPr>
            <a:r>
              <a:rPr lang="tr-TR" sz="3800" dirty="0">
                <a:solidFill>
                  <a:schemeClr val="tx1"/>
                </a:solidFill>
              </a:rPr>
              <a:t>Since </a:t>
            </a:r>
            <a:r>
              <a:rPr lang="tr-TR" sz="3800" dirty="0" err="1" smtClean="0">
                <a:solidFill>
                  <a:schemeClr val="tx1"/>
                </a:solidFill>
              </a:rPr>
              <a:t>no</a:t>
            </a:r>
            <a:r>
              <a:rPr lang="tr-TR" sz="3800" dirty="0" smtClean="0">
                <a:solidFill>
                  <a:schemeClr val="tx1"/>
                </a:solidFill>
              </a:rPr>
              <a:t> model </a:t>
            </a:r>
            <a:r>
              <a:rPr lang="tr-TR" sz="3800" dirty="0" err="1" smtClean="0">
                <a:solidFill>
                  <a:schemeClr val="tx1"/>
                </a:solidFill>
              </a:rPr>
              <a:t>performs</a:t>
            </a:r>
            <a:r>
              <a:rPr lang="tr-TR" sz="3800" dirty="0" smtClean="0">
                <a:solidFill>
                  <a:schemeClr val="tx1"/>
                </a:solidFill>
              </a:rPr>
              <a:t> </a:t>
            </a:r>
            <a:r>
              <a:rPr lang="tr-TR" sz="3800" dirty="0" err="1" smtClean="0">
                <a:solidFill>
                  <a:schemeClr val="tx1"/>
                </a:solidFill>
              </a:rPr>
              <a:t>consistently</a:t>
            </a:r>
            <a:r>
              <a:rPr lang="tr-TR" sz="3800" dirty="0" smtClean="0">
                <a:solidFill>
                  <a:schemeClr val="tx1"/>
                </a:solidFill>
              </a:rPr>
              <a:t> </a:t>
            </a:r>
            <a:r>
              <a:rPr lang="tr-TR" sz="3800" dirty="0" err="1" smtClean="0">
                <a:solidFill>
                  <a:schemeClr val="tx1"/>
                </a:solidFill>
              </a:rPr>
              <a:t>well</a:t>
            </a:r>
            <a:r>
              <a:rPr lang="tr-TR" sz="3800" dirty="0" smtClean="0">
                <a:solidFill>
                  <a:schemeClr val="tx1"/>
                </a:solidFill>
              </a:rPr>
              <a:t>, </a:t>
            </a:r>
            <a:r>
              <a:rPr lang="tr-TR" sz="3800" dirty="0">
                <a:solidFill>
                  <a:schemeClr val="tx1"/>
                </a:solidFill>
              </a:rPr>
              <a:t>a FMCG </a:t>
            </a:r>
            <a:r>
              <a:rPr lang="tr-TR" sz="3800" dirty="0" err="1">
                <a:solidFill>
                  <a:schemeClr val="tx1"/>
                </a:solidFill>
              </a:rPr>
              <a:t>forecaster</a:t>
            </a:r>
            <a:r>
              <a:rPr lang="tr-TR" sz="3800" dirty="0">
                <a:solidFill>
                  <a:schemeClr val="tx1"/>
                </a:solidFill>
              </a:rPr>
              <a:t> </a:t>
            </a:r>
            <a:r>
              <a:rPr lang="tr-TR" sz="3800" dirty="0" err="1" smtClean="0">
                <a:solidFill>
                  <a:schemeClr val="tx1"/>
                </a:solidFill>
              </a:rPr>
              <a:t>may</a:t>
            </a:r>
            <a:r>
              <a:rPr lang="tr-TR" sz="3800" dirty="0" smtClean="0">
                <a:solidFill>
                  <a:schemeClr val="tx1"/>
                </a:solidFill>
              </a:rPr>
              <a:t> </a:t>
            </a:r>
            <a:r>
              <a:rPr lang="tr-TR" sz="3800" dirty="0" err="1" smtClean="0">
                <a:solidFill>
                  <a:schemeClr val="tx1"/>
                </a:solidFill>
              </a:rPr>
              <a:t>have</a:t>
            </a:r>
            <a:r>
              <a:rPr lang="tr-TR" sz="3800" dirty="0" smtClean="0">
                <a:solidFill>
                  <a:schemeClr val="tx1"/>
                </a:solidFill>
              </a:rPr>
              <a:t> </a:t>
            </a:r>
            <a:r>
              <a:rPr lang="tr-TR" sz="3800" dirty="0" err="1" smtClean="0">
                <a:solidFill>
                  <a:schemeClr val="tx1"/>
                </a:solidFill>
              </a:rPr>
              <a:t>to</a:t>
            </a:r>
            <a:r>
              <a:rPr lang="tr-TR" sz="3800" dirty="0" smtClean="0">
                <a:solidFill>
                  <a:schemeClr val="tx1"/>
                </a:solidFill>
              </a:rPr>
              <a:t> </a:t>
            </a:r>
            <a:r>
              <a:rPr lang="tr-TR" sz="3800" dirty="0" err="1" smtClean="0">
                <a:solidFill>
                  <a:schemeClr val="tx1"/>
                </a:solidFill>
              </a:rPr>
              <a:t>select</a:t>
            </a:r>
            <a:r>
              <a:rPr lang="tr-TR" sz="3800" dirty="0" smtClean="0">
                <a:solidFill>
                  <a:schemeClr val="tx1"/>
                </a:solidFill>
              </a:rPr>
              <a:t> model </a:t>
            </a:r>
            <a:r>
              <a:rPr lang="tr-TR" sz="3800" dirty="0" err="1" smtClean="0">
                <a:solidFill>
                  <a:schemeClr val="tx1"/>
                </a:solidFill>
              </a:rPr>
              <a:t>based</a:t>
            </a:r>
            <a:r>
              <a:rPr lang="tr-TR" sz="3800" dirty="0" smtClean="0">
                <a:solidFill>
                  <a:schemeClr val="tx1"/>
                </a:solidFill>
              </a:rPr>
              <a:t> on </a:t>
            </a:r>
            <a:r>
              <a:rPr lang="tr-TR" sz="3800" dirty="0" err="1" smtClean="0">
                <a:solidFill>
                  <a:schemeClr val="tx1"/>
                </a:solidFill>
              </a:rPr>
              <a:t>empirical</a:t>
            </a:r>
            <a:r>
              <a:rPr lang="tr-TR" sz="3800" dirty="0" smtClean="0">
                <a:solidFill>
                  <a:schemeClr val="tx1"/>
                </a:solidFill>
              </a:rPr>
              <a:t> </a:t>
            </a:r>
            <a:r>
              <a:rPr lang="tr-TR" sz="3800" dirty="0" err="1" smtClean="0">
                <a:solidFill>
                  <a:schemeClr val="tx1"/>
                </a:solidFill>
              </a:rPr>
              <a:t>evaluations</a:t>
            </a:r>
            <a:r>
              <a:rPr lang="tr-TR" sz="3800" dirty="0" smtClean="0">
                <a:solidFill>
                  <a:schemeClr val="tx1"/>
                </a:solidFill>
              </a:rPr>
              <a:t> </a:t>
            </a:r>
            <a:r>
              <a:rPr lang="tr-TR" sz="3800" dirty="0" err="1" smtClean="0">
                <a:solidFill>
                  <a:schemeClr val="tx1"/>
                </a:solidFill>
              </a:rPr>
              <a:t>that</a:t>
            </a:r>
            <a:r>
              <a:rPr lang="tr-TR" sz="3800" dirty="0" smtClean="0">
                <a:solidFill>
                  <a:schemeClr val="tx1"/>
                </a:solidFill>
              </a:rPr>
              <a:t> </a:t>
            </a:r>
            <a:r>
              <a:rPr lang="tr-TR" sz="3800" dirty="0" err="1" smtClean="0">
                <a:solidFill>
                  <a:schemeClr val="tx1"/>
                </a:solidFill>
              </a:rPr>
              <a:t>results</a:t>
            </a:r>
            <a:r>
              <a:rPr lang="tr-TR" sz="3800" dirty="0" smtClean="0">
                <a:solidFill>
                  <a:schemeClr val="tx1"/>
                </a:solidFill>
              </a:rPr>
              <a:t> in model </a:t>
            </a:r>
            <a:r>
              <a:rPr lang="tr-TR" sz="3800" dirty="0" err="1" smtClean="0">
                <a:solidFill>
                  <a:schemeClr val="tx1"/>
                </a:solidFill>
              </a:rPr>
              <a:t>selection</a:t>
            </a:r>
            <a:r>
              <a:rPr lang="tr-TR" sz="3800" dirty="0" smtClean="0">
                <a:solidFill>
                  <a:schemeClr val="tx1"/>
                </a:solidFill>
              </a:rPr>
              <a:t> risk.</a:t>
            </a:r>
            <a:endParaRPr lang="tr-TR" sz="3800" dirty="0">
              <a:solidFill>
                <a:schemeClr val="tx1"/>
              </a:solidFill>
            </a:endParaRPr>
          </a:p>
          <a:p>
            <a:pPr marL="342900" indent="-342900" algn="just">
              <a:buFont typeface="Arial" pitchFamily="34" charset="0"/>
              <a:buChar char="•"/>
            </a:pPr>
            <a:r>
              <a:rPr lang="tr-TR" sz="3800" dirty="0" err="1" smtClean="0">
                <a:solidFill>
                  <a:schemeClr val="tx1"/>
                </a:solidFill>
              </a:rPr>
              <a:t>However</a:t>
            </a:r>
            <a:r>
              <a:rPr lang="tr-TR" sz="3800" dirty="0" smtClean="0">
                <a:solidFill>
                  <a:schemeClr val="tx1"/>
                </a:solidFill>
              </a:rPr>
              <a:t>, e</a:t>
            </a:r>
            <a:r>
              <a:rPr lang="en-US" sz="3800" dirty="0" err="1" smtClean="0">
                <a:solidFill>
                  <a:schemeClr val="tx1"/>
                </a:solidFill>
              </a:rPr>
              <a:t>nsemble</a:t>
            </a:r>
            <a:r>
              <a:rPr lang="tr-TR" sz="3800" dirty="0" smtClean="0">
                <a:solidFill>
                  <a:schemeClr val="tx1"/>
                </a:solidFill>
              </a:rPr>
              <a:t> is</a:t>
            </a:r>
            <a:r>
              <a:rPr lang="en-US" sz="3800" dirty="0" smtClean="0">
                <a:solidFill>
                  <a:schemeClr val="tx1"/>
                </a:solidFill>
              </a:rPr>
              <a:t> a </a:t>
            </a:r>
            <a:r>
              <a:rPr lang="en-US" sz="3800" dirty="0">
                <a:solidFill>
                  <a:schemeClr val="tx1"/>
                </a:solidFill>
              </a:rPr>
              <a:t>commonly-used </a:t>
            </a:r>
            <a:r>
              <a:rPr lang="tr-TR" sz="3800" dirty="0" err="1" smtClean="0">
                <a:solidFill>
                  <a:schemeClr val="tx1"/>
                </a:solidFill>
              </a:rPr>
              <a:t>technique</a:t>
            </a:r>
            <a:r>
              <a:rPr lang="tr-TR" sz="3800" dirty="0" smtClean="0">
                <a:solidFill>
                  <a:schemeClr val="tx1"/>
                </a:solidFill>
              </a:rPr>
              <a:t> </a:t>
            </a:r>
            <a:r>
              <a:rPr lang="en-US" sz="3800" dirty="0" smtClean="0">
                <a:solidFill>
                  <a:schemeClr val="tx1"/>
                </a:solidFill>
              </a:rPr>
              <a:t>for </a:t>
            </a:r>
            <a:r>
              <a:rPr lang="en-US" sz="3800" dirty="0">
                <a:solidFill>
                  <a:schemeClr val="tx1"/>
                </a:solidFill>
              </a:rPr>
              <a:t>reducing the model selection </a:t>
            </a:r>
            <a:r>
              <a:rPr lang="en-US" sz="3800" dirty="0" smtClean="0">
                <a:solidFill>
                  <a:schemeClr val="tx1"/>
                </a:solidFill>
              </a:rPr>
              <a:t>risk</a:t>
            </a:r>
            <a:r>
              <a:rPr lang="tr-TR" sz="3800" dirty="0" smtClean="0">
                <a:solidFill>
                  <a:schemeClr val="tx1"/>
                </a:solidFill>
              </a:rPr>
              <a:t> </a:t>
            </a:r>
            <a:r>
              <a:rPr lang="tr-TR" sz="3800" dirty="0" err="1" smtClean="0">
                <a:solidFill>
                  <a:schemeClr val="tx1"/>
                </a:solidFill>
              </a:rPr>
              <a:t>makes</a:t>
            </a:r>
            <a:r>
              <a:rPr lang="tr-TR" sz="3800" dirty="0" smtClean="0">
                <a:solidFill>
                  <a:schemeClr val="tx1"/>
                </a:solidFill>
              </a:rPr>
              <a:t> </a:t>
            </a:r>
            <a:r>
              <a:rPr lang="tr-TR" sz="3800" dirty="0" err="1" smtClean="0">
                <a:solidFill>
                  <a:schemeClr val="tx1"/>
                </a:solidFill>
              </a:rPr>
              <a:t>each</a:t>
            </a:r>
            <a:r>
              <a:rPr lang="tr-TR" sz="3800" dirty="0" smtClean="0">
                <a:solidFill>
                  <a:schemeClr val="tx1"/>
                </a:solidFill>
              </a:rPr>
              <a:t> model </a:t>
            </a:r>
            <a:r>
              <a:rPr lang="tr-TR" sz="3800" dirty="0" err="1" smtClean="0">
                <a:solidFill>
                  <a:schemeClr val="tx1"/>
                </a:solidFill>
              </a:rPr>
              <a:t>to</a:t>
            </a:r>
            <a:r>
              <a:rPr lang="tr-TR" sz="3800" dirty="0" smtClean="0">
                <a:solidFill>
                  <a:schemeClr val="tx1"/>
                </a:solidFill>
              </a:rPr>
              <a:t> </a:t>
            </a:r>
            <a:r>
              <a:rPr lang="tr-TR" sz="3800" dirty="0" err="1" smtClean="0">
                <a:solidFill>
                  <a:schemeClr val="tx1"/>
                </a:solidFill>
              </a:rPr>
              <a:t>contribute</a:t>
            </a:r>
            <a:r>
              <a:rPr lang="tr-TR" sz="3800" dirty="0" smtClean="0">
                <a:solidFill>
                  <a:schemeClr val="tx1"/>
                </a:solidFill>
              </a:rPr>
              <a:t> </a:t>
            </a:r>
            <a:r>
              <a:rPr lang="tr-TR" sz="3800" dirty="0">
                <a:solidFill>
                  <a:schemeClr val="tx1"/>
                </a:solidFill>
              </a:rPr>
              <a:t>i</a:t>
            </a:r>
            <a:r>
              <a:rPr lang="tr-TR" sz="3800" dirty="0" smtClean="0">
                <a:solidFill>
                  <a:schemeClr val="tx1"/>
                </a:solidFill>
              </a:rPr>
              <a:t>n final </a:t>
            </a:r>
            <a:r>
              <a:rPr lang="tr-TR" sz="3800" dirty="0" err="1" smtClean="0">
                <a:solidFill>
                  <a:schemeClr val="tx1"/>
                </a:solidFill>
              </a:rPr>
              <a:t>forecast</a:t>
            </a:r>
            <a:r>
              <a:rPr lang="tr-TR" sz="3800" dirty="0" smtClean="0">
                <a:solidFill>
                  <a:schemeClr val="tx1"/>
                </a:solidFill>
              </a:rPr>
              <a:t>. </a:t>
            </a:r>
            <a:r>
              <a:rPr lang="tr-TR" sz="3800" dirty="0" err="1" smtClean="0">
                <a:solidFill>
                  <a:schemeClr val="tx1"/>
                </a:solidFill>
              </a:rPr>
              <a:t>Hence</a:t>
            </a:r>
            <a:r>
              <a:rPr lang="tr-TR" sz="3800" dirty="0" smtClean="0">
                <a:solidFill>
                  <a:schemeClr val="tx1"/>
                </a:solidFill>
              </a:rPr>
              <a:t>, </a:t>
            </a:r>
            <a:r>
              <a:rPr lang="tr-TR" sz="3800" dirty="0" err="1" smtClean="0">
                <a:solidFill>
                  <a:schemeClr val="tx1"/>
                </a:solidFill>
              </a:rPr>
              <a:t>the</a:t>
            </a:r>
            <a:r>
              <a:rPr lang="tr-TR" sz="3800" dirty="0" smtClean="0">
                <a:solidFill>
                  <a:schemeClr val="tx1"/>
                </a:solidFill>
              </a:rPr>
              <a:t> </a:t>
            </a:r>
            <a:r>
              <a:rPr lang="tr-TR" sz="3800" dirty="0" err="1" smtClean="0">
                <a:solidFill>
                  <a:schemeClr val="tx1"/>
                </a:solidFill>
              </a:rPr>
              <a:t>forecaster</a:t>
            </a:r>
            <a:r>
              <a:rPr lang="tr-TR" sz="3800" dirty="0" smtClean="0">
                <a:solidFill>
                  <a:schemeClr val="tx1"/>
                </a:solidFill>
              </a:rPr>
              <a:t> </a:t>
            </a:r>
            <a:r>
              <a:rPr lang="tr-TR" sz="3800" dirty="0" err="1" smtClean="0">
                <a:solidFill>
                  <a:schemeClr val="tx1"/>
                </a:solidFill>
              </a:rPr>
              <a:t>does</a:t>
            </a:r>
            <a:r>
              <a:rPr lang="tr-TR" sz="3800" dirty="0" smtClean="0">
                <a:solidFill>
                  <a:schemeClr val="tx1"/>
                </a:solidFill>
              </a:rPr>
              <a:t> not </a:t>
            </a:r>
            <a:r>
              <a:rPr lang="tr-TR" sz="3800" dirty="0" err="1" smtClean="0">
                <a:solidFill>
                  <a:schemeClr val="tx1"/>
                </a:solidFill>
              </a:rPr>
              <a:t>rely</a:t>
            </a:r>
            <a:r>
              <a:rPr lang="tr-TR" sz="3800" dirty="0" smtClean="0">
                <a:solidFill>
                  <a:schemeClr val="tx1"/>
                </a:solidFill>
              </a:rPr>
              <a:t> on a </a:t>
            </a:r>
            <a:r>
              <a:rPr lang="tr-TR" sz="3800" dirty="0" err="1" smtClean="0">
                <a:solidFill>
                  <a:schemeClr val="tx1"/>
                </a:solidFill>
              </a:rPr>
              <a:t>single</a:t>
            </a:r>
            <a:r>
              <a:rPr lang="tr-TR" sz="3800" dirty="0" smtClean="0">
                <a:solidFill>
                  <a:schemeClr val="tx1"/>
                </a:solidFill>
              </a:rPr>
              <a:t> model. </a:t>
            </a:r>
          </a:p>
          <a:p>
            <a:pPr marL="342900" indent="-342900" algn="just">
              <a:buFont typeface="Arial" pitchFamily="34" charset="0"/>
              <a:buChar char="•"/>
            </a:pPr>
            <a:r>
              <a:rPr lang="tr-TR" sz="3800" dirty="0" err="1" smtClean="0">
                <a:solidFill>
                  <a:schemeClr val="tx1"/>
                </a:solidFill>
              </a:rPr>
              <a:t>Besides</a:t>
            </a:r>
            <a:r>
              <a:rPr lang="tr-TR" sz="3800" dirty="0" smtClean="0">
                <a:solidFill>
                  <a:schemeClr val="tx1"/>
                </a:solidFill>
              </a:rPr>
              <a:t> </a:t>
            </a:r>
            <a:r>
              <a:rPr lang="tr-TR" sz="3800" dirty="0" err="1" smtClean="0">
                <a:solidFill>
                  <a:schemeClr val="tx1"/>
                </a:solidFill>
              </a:rPr>
              <a:t>ensemble</a:t>
            </a:r>
            <a:r>
              <a:rPr lang="tr-TR" sz="3800" dirty="0" smtClean="0">
                <a:solidFill>
                  <a:schemeClr val="tx1"/>
                </a:solidFill>
              </a:rPr>
              <a:t> </a:t>
            </a:r>
            <a:r>
              <a:rPr lang="tr-TR" sz="3800" dirty="0" err="1" smtClean="0">
                <a:solidFill>
                  <a:schemeClr val="tx1"/>
                </a:solidFill>
              </a:rPr>
              <a:t>reduces</a:t>
            </a:r>
            <a:r>
              <a:rPr lang="tr-TR" sz="3800" dirty="0" smtClean="0">
                <a:solidFill>
                  <a:schemeClr val="tx1"/>
                </a:solidFill>
              </a:rPr>
              <a:t> model </a:t>
            </a:r>
            <a:r>
              <a:rPr lang="tr-TR" sz="3800" dirty="0" err="1" smtClean="0">
                <a:solidFill>
                  <a:schemeClr val="tx1"/>
                </a:solidFill>
              </a:rPr>
              <a:t>selection</a:t>
            </a:r>
            <a:r>
              <a:rPr lang="tr-TR" sz="3800" dirty="0" smtClean="0">
                <a:solidFill>
                  <a:schemeClr val="tx1"/>
                </a:solidFill>
              </a:rPr>
              <a:t> </a:t>
            </a:r>
            <a:r>
              <a:rPr lang="tr-TR" sz="3800" dirty="0" err="1" smtClean="0">
                <a:solidFill>
                  <a:schemeClr val="tx1"/>
                </a:solidFill>
              </a:rPr>
              <a:t>risks</a:t>
            </a:r>
            <a:r>
              <a:rPr lang="tr-TR" sz="3800" dirty="0" smtClean="0">
                <a:solidFill>
                  <a:schemeClr val="tx1"/>
                </a:solidFill>
              </a:rPr>
              <a:t>, </a:t>
            </a:r>
            <a:r>
              <a:rPr lang="en-US" sz="3800" dirty="0" smtClean="0">
                <a:solidFill>
                  <a:schemeClr val="tx1"/>
                </a:solidFill>
              </a:rPr>
              <a:t>it </a:t>
            </a:r>
            <a:r>
              <a:rPr lang="en-US" sz="3800" dirty="0">
                <a:solidFill>
                  <a:schemeClr val="tx1"/>
                </a:solidFill>
              </a:rPr>
              <a:t>often results in more </a:t>
            </a:r>
            <a:r>
              <a:rPr lang="en-US" sz="3800" dirty="0" smtClean="0">
                <a:solidFill>
                  <a:schemeClr val="tx1"/>
                </a:solidFill>
              </a:rPr>
              <a:t>accurate</a:t>
            </a:r>
            <a:r>
              <a:rPr lang="tr-TR" sz="3800" dirty="0" smtClean="0">
                <a:solidFill>
                  <a:schemeClr val="tx1"/>
                </a:solidFill>
              </a:rPr>
              <a:t> </a:t>
            </a:r>
            <a:r>
              <a:rPr lang="tr-TR" sz="3800" dirty="0" err="1" smtClean="0">
                <a:solidFill>
                  <a:schemeClr val="tx1"/>
                </a:solidFill>
              </a:rPr>
              <a:t>and</a:t>
            </a:r>
            <a:r>
              <a:rPr lang="tr-TR" sz="3800" dirty="0" smtClean="0">
                <a:solidFill>
                  <a:schemeClr val="tx1"/>
                </a:solidFill>
              </a:rPr>
              <a:t> </a:t>
            </a:r>
            <a:r>
              <a:rPr lang="tr-TR" sz="3800" dirty="0" err="1" smtClean="0">
                <a:solidFill>
                  <a:schemeClr val="tx1"/>
                </a:solidFill>
              </a:rPr>
              <a:t>robust</a:t>
            </a:r>
            <a:r>
              <a:rPr lang="en-US" sz="3800" dirty="0" smtClean="0">
                <a:solidFill>
                  <a:schemeClr val="tx1"/>
                </a:solidFill>
              </a:rPr>
              <a:t> forecast</a:t>
            </a:r>
            <a:r>
              <a:rPr lang="tr-TR" sz="3800" dirty="0" smtClean="0">
                <a:solidFill>
                  <a:schemeClr val="tx1"/>
                </a:solidFill>
              </a:rPr>
              <a:t>s</a:t>
            </a:r>
            <a:r>
              <a:rPr lang="en-US" sz="3800" dirty="0" smtClean="0">
                <a:solidFill>
                  <a:schemeClr val="tx1"/>
                </a:solidFill>
              </a:rPr>
              <a:t> </a:t>
            </a:r>
            <a:r>
              <a:rPr lang="en-US" sz="3800" dirty="0">
                <a:solidFill>
                  <a:schemeClr val="tx1"/>
                </a:solidFill>
              </a:rPr>
              <a:t>than </a:t>
            </a:r>
            <a:r>
              <a:rPr lang="tr-TR" sz="3800" dirty="0" smtClean="0">
                <a:solidFill>
                  <a:schemeClr val="tx1"/>
                </a:solidFill>
              </a:rPr>
              <a:t>of </a:t>
            </a:r>
            <a:r>
              <a:rPr lang="en-US" sz="3800" dirty="0" smtClean="0">
                <a:solidFill>
                  <a:schemeClr val="tx1"/>
                </a:solidFill>
              </a:rPr>
              <a:t>component </a:t>
            </a:r>
            <a:r>
              <a:rPr lang="en-US" sz="3800" dirty="0">
                <a:solidFill>
                  <a:schemeClr val="tx1"/>
                </a:solidFill>
              </a:rPr>
              <a:t>models</a:t>
            </a:r>
            <a:r>
              <a:rPr lang="tr-TR" sz="3800" dirty="0">
                <a:solidFill>
                  <a:schemeClr val="tx1"/>
                </a:solidFill>
              </a:rPr>
              <a:t>.</a:t>
            </a:r>
            <a:endParaRPr lang="tr-TR" sz="3800" dirty="0" smtClean="0">
              <a:solidFill>
                <a:schemeClr val="tx1"/>
              </a:solidFill>
            </a:endParaRPr>
          </a:p>
          <a:p>
            <a:pPr marL="342900" indent="-342900" algn="just">
              <a:buFont typeface="Arial" pitchFamily="34" charset="0"/>
              <a:buChar char="•"/>
            </a:pPr>
            <a:endParaRPr lang="en-US" sz="3800" dirty="0">
              <a:solidFill>
                <a:schemeClr val="tx1"/>
              </a:solidFill>
            </a:endParaRPr>
          </a:p>
        </p:txBody>
      </p:sp>
      <p:sp>
        <p:nvSpPr>
          <p:cNvPr id="3" name="Text Placeholder 2"/>
          <p:cNvSpPr>
            <a:spLocks noGrp="1"/>
          </p:cNvSpPr>
          <p:nvPr>
            <p:ph type="body" sz="quarter" idx="11"/>
          </p:nvPr>
        </p:nvSpPr>
        <p:spPr/>
        <p:txBody>
          <a:bodyPr/>
          <a:lstStyle/>
          <a:p>
            <a:r>
              <a:rPr lang="tr-TR" dirty="0" smtClean="0">
                <a:solidFill>
                  <a:schemeClr val="tx1"/>
                </a:solidFill>
              </a:rPr>
              <a:t>INTRODUCTION</a:t>
            </a:r>
            <a:endParaRPr lang="en-US" dirty="0">
              <a:solidFill>
                <a:schemeClr val="tx1"/>
              </a:solidFill>
            </a:endParaRPr>
          </a:p>
        </p:txBody>
      </p:sp>
      <p:sp>
        <p:nvSpPr>
          <p:cNvPr id="4" name="Text Placeholder 3"/>
          <p:cNvSpPr>
            <a:spLocks noGrp="1"/>
          </p:cNvSpPr>
          <p:nvPr>
            <p:ph type="body" sz="quarter" idx="20"/>
          </p:nvPr>
        </p:nvSpPr>
        <p:spPr>
          <a:xfrm>
            <a:off x="434274" y="24554565"/>
            <a:ext cx="10050462" cy="754045"/>
          </a:xfrm>
        </p:spPr>
        <p:txBody>
          <a:bodyPr/>
          <a:lstStyle/>
          <a:p>
            <a:r>
              <a:rPr lang="tr-TR" dirty="0" smtClean="0">
                <a:solidFill>
                  <a:schemeClr val="tx1"/>
                </a:solidFill>
              </a:rPr>
              <a:t>OBJECTIVES</a:t>
            </a:r>
            <a:endParaRPr lang="en-US" dirty="0">
              <a:solidFill>
                <a:schemeClr val="tx1"/>
              </a:solidFill>
            </a:endParaRPr>
          </a:p>
        </p:txBody>
      </p:sp>
      <p:sp>
        <p:nvSpPr>
          <p:cNvPr id="5" name="Text Placeholder 4"/>
          <p:cNvSpPr>
            <a:spLocks noGrp="1"/>
          </p:cNvSpPr>
          <p:nvPr>
            <p:ph type="body" sz="quarter" idx="21"/>
          </p:nvPr>
        </p:nvSpPr>
        <p:spPr>
          <a:xfrm>
            <a:off x="10994070" y="6027712"/>
            <a:ext cx="9859320" cy="18411172"/>
          </a:xfrm>
        </p:spPr>
        <p:txBody>
          <a:bodyPr/>
          <a:lstStyle/>
          <a:p>
            <a:pPr marL="342900" indent="-342900" algn="just">
              <a:buFont typeface="Arial" pitchFamily="34" charset="0"/>
              <a:buChar char="•"/>
            </a:pPr>
            <a:r>
              <a:rPr lang="en-US" sz="3600" dirty="0">
                <a:solidFill>
                  <a:schemeClr val="tx1"/>
                </a:solidFill>
              </a:rPr>
              <a:t>The dataset that used in </a:t>
            </a:r>
            <a:r>
              <a:rPr lang="tr-TR" sz="3600" dirty="0" err="1">
                <a:solidFill>
                  <a:schemeClr val="tx1"/>
                </a:solidFill>
              </a:rPr>
              <a:t>this</a:t>
            </a:r>
            <a:r>
              <a:rPr lang="en-US" sz="3600" dirty="0">
                <a:solidFill>
                  <a:schemeClr val="tx1"/>
                </a:solidFill>
              </a:rPr>
              <a:t> research is provided by the James M. Kilts Center, University of Chicago Booth School of Business with a collaborative effort by the Dominick’s Finer Food (DFF</a:t>
            </a:r>
            <a:r>
              <a:rPr lang="en-US" sz="3600" dirty="0" smtClean="0">
                <a:solidFill>
                  <a:schemeClr val="tx1"/>
                </a:solidFill>
              </a:rPr>
              <a:t>).</a:t>
            </a:r>
            <a:endParaRPr lang="tr-TR" sz="3600" dirty="0" smtClean="0">
              <a:solidFill>
                <a:schemeClr val="tx1"/>
              </a:solidFill>
            </a:endParaRPr>
          </a:p>
          <a:p>
            <a:pPr marL="342900" indent="-342900" algn="just">
              <a:buFont typeface="Arial" pitchFamily="34" charset="0"/>
              <a:buChar char="•"/>
            </a:pPr>
            <a:r>
              <a:rPr lang="tr-TR" sz="3600" dirty="0" err="1" smtClean="0">
                <a:solidFill>
                  <a:schemeClr val="tx1"/>
                </a:solidFill>
              </a:rPr>
              <a:t>The</a:t>
            </a:r>
            <a:r>
              <a:rPr lang="tr-TR" sz="3600" dirty="0" smtClean="0">
                <a:solidFill>
                  <a:schemeClr val="tx1"/>
                </a:solidFill>
              </a:rPr>
              <a:t> data </a:t>
            </a:r>
            <a:r>
              <a:rPr lang="tr-TR" sz="3600" dirty="0" err="1" smtClean="0">
                <a:solidFill>
                  <a:schemeClr val="tx1"/>
                </a:solidFill>
              </a:rPr>
              <a:t>are</a:t>
            </a:r>
            <a:r>
              <a:rPr lang="tr-TR" sz="3600" dirty="0" smtClean="0">
                <a:solidFill>
                  <a:schemeClr val="tx1"/>
                </a:solidFill>
              </a:rPr>
              <a:t> a </a:t>
            </a:r>
            <a:r>
              <a:rPr lang="en-US" sz="3600" dirty="0" smtClean="0">
                <a:solidFill>
                  <a:schemeClr val="tx1"/>
                </a:solidFill>
              </a:rPr>
              <a:t>collection </a:t>
            </a:r>
            <a:r>
              <a:rPr lang="en-US" sz="3600" dirty="0">
                <a:solidFill>
                  <a:schemeClr val="tx1"/>
                </a:solidFill>
              </a:rPr>
              <a:t>of </a:t>
            </a:r>
            <a:r>
              <a:rPr lang="tr-TR" sz="3600" dirty="0" smtClean="0">
                <a:solidFill>
                  <a:schemeClr val="tx1"/>
                </a:solidFill>
              </a:rPr>
              <a:t>FMCG</a:t>
            </a:r>
            <a:r>
              <a:rPr lang="en-US" sz="3600" dirty="0" smtClean="0">
                <a:solidFill>
                  <a:schemeClr val="tx1"/>
                </a:solidFill>
              </a:rPr>
              <a:t> </a:t>
            </a:r>
            <a:r>
              <a:rPr lang="en-US" sz="3600" dirty="0">
                <a:solidFill>
                  <a:schemeClr val="tx1"/>
                </a:solidFill>
              </a:rPr>
              <a:t>from 29 categories, such as bottled juices or shampoos, and only bottled juice data </a:t>
            </a:r>
            <a:r>
              <a:rPr lang="tr-TR" sz="3600" dirty="0" err="1" smtClean="0">
                <a:solidFill>
                  <a:schemeClr val="tx1"/>
                </a:solidFill>
              </a:rPr>
              <a:t>are</a:t>
            </a:r>
            <a:r>
              <a:rPr lang="en-US" sz="3600" dirty="0" smtClean="0">
                <a:solidFill>
                  <a:schemeClr val="tx1"/>
                </a:solidFill>
              </a:rPr>
              <a:t> </a:t>
            </a:r>
            <a:r>
              <a:rPr lang="tr-TR" sz="3600" dirty="0" err="1" smtClean="0">
                <a:solidFill>
                  <a:schemeClr val="tx1"/>
                </a:solidFill>
              </a:rPr>
              <a:t>considered</a:t>
            </a:r>
            <a:r>
              <a:rPr lang="en-US" sz="3600" dirty="0" smtClean="0">
                <a:solidFill>
                  <a:schemeClr val="tx1"/>
                </a:solidFill>
              </a:rPr>
              <a:t>.</a:t>
            </a:r>
            <a:endParaRPr lang="tr-TR" sz="3600" dirty="0" smtClean="0">
              <a:solidFill>
                <a:schemeClr val="tx1"/>
              </a:solidFill>
            </a:endParaRPr>
          </a:p>
          <a:p>
            <a:pPr marL="342900" indent="-342900" algn="just">
              <a:buFont typeface="Arial" pitchFamily="34" charset="0"/>
              <a:buChar char="•"/>
            </a:pPr>
            <a:r>
              <a:rPr lang="tr-TR" sz="3600" dirty="0" err="1">
                <a:solidFill>
                  <a:schemeClr val="tx1"/>
                </a:solidFill>
              </a:rPr>
              <a:t>The</a:t>
            </a:r>
            <a:r>
              <a:rPr lang="tr-TR" sz="3600" dirty="0">
                <a:solidFill>
                  <a:schemeClr val="tx1"/>
                </a:solidFill>
              </a:rPr>
              <a:t> </a:t>
            </a:r>
            <a:r>
              <a:rPr lang="tr-TR" sz="3600" dirty="0" err="1">
                <a:solidFill>
                  <a:schemeClr val="tx1"/>
                </a:solidFill>
              </a:rPr>
              <a:t>Dominik’s</a:t>
            </a:r>
            <a:r>
              <a:rPr lang="tr-TR" sz="3600" dirty="0">
                <a:solidFill>
                  <a:schemeClr val="tx1"/>
                </a:solidFill>
              </a:rPr>
              <a:t> </a:t>
            </a:r>
            <a:r>
              <a:rPr lang="tr-TR" sz="3600" dirty="0" err="1">
                <a:solidFill>
                  <a:schemeClr val="tx1"/>
                </a:solidFill>
              </a:rPr>
              <a:t>dataset</a:t>
            </a:r>
            <a:r>
              <a:rPr lang="tr-TR" sz="3600" dirty="0">
                <a:solidFill>
                  <a:schemeClr val="tx1"/>
                </a:solidFill>
              </a:rPr>
              <a:t> </a:t>
            </a:r>
            <a:r>
              <a:rPr lang="tr-TR" sz="3600" dirty="0" err="1">
                <a:solidFill>
                  <a:schemeClr val="tx1"/>
                </a:solidFill>
              </a:rPr>
              <a:t>contains</a:t>
            </a:r>
            <a:r>
              <a:rPr lang="tr-TR" sz="3600" dirty="0">
                <a:solidFill>
                  <a:schemeClr val="tx1"/>
                </a:solidFill>
              </a:rPr>
              <a:t> </a:t>
            </a:r>
            <a:r>
              <a:rPr lang="tr-TR" sz="3600" dirty="0" err="1">
                <a:solidFill>
                  <a:schemeClr val="tx1"/>
                </a:solidFill>
              </a:rPr>
              <a:t>universal</a:t>
            </a:r>
            <a:r>
              <a:rPr lang="tr-TR" sz="3600" dirty="0">
                <a:solidFill>
                  <a:schemeClr val="tx1"/>
                </a:solidFill>
              </a:rPr>
              <a:t> </a:t>
            </a:r>
            <a:r>
              <a:rPr lang="tr-TR" sz="3600" dirty="0" err="1">
                <a:solidFill>
                  <a:schemeClr val="tx1"/>
                </a:solidFill>
              </a:rPr>
              <a:t>product</a:t>
            </a:r>
            <a:r>
              <a:rPr lang="tr-TR" sz="3600" dirty="0">
                <a:solidFill>
                  <a:schemeClr val="tx1"/>
                </a:solidFill>
              </a:rPr>
              <a:t> </a:t>
            </a:r>
            <a:r>
              <a:rPr lang="tr-TR" sz="3600" dirty="0" err="1">
                <a:solidFill>
                  <a:schemeClr val="tx1"/>
                </a:solidFill>
              </a:rPr>
              <a:t>code</a:t>
            </a:r>
            <a:r>
              <a:rPr lang="tr-TR" sz="3600" dirty="0">
                <a:solidFill>
                  <a:schemeClr val="tx1"/>
                </a:solidFill>
              </a:rPr>
              <a:t> (UPC) </a:t>
            </a:r>
            <a:r>
              <a:rPr lang="tr-TR" sz="3600" dirty="0" err="1">
                <a:solidFill>
                  <a:schemeClr val="tx1"/>
                </a:solidFill>
              </a:rPr>
              <a:t>which</a:t>
            </a:r>
            <a:r>
              <a:rPr lang="tr-TR" sz="3600" dirty="0">
                <a:solidFill>
                  <a:schemeClr val="tx1"/>
                </a:solidFill>
              </a:rPr>
              <a:t> </a:t>
            </a:r>
            <a:r>
              <a:rPr lang="tr-TR" sz="3600" dirty="0" err="1">
                <a:solidFill>
                  <a:schemeClr val="tx1"/>
                </a:solidFill>
              </a:rPr>
              <a:t>identifies</a:t>
            </a:r>
            <a:r>
              <a:rPr lang="tr-TR" sz="3600" dirty="0">
                <a:solidFill>
                  <a:schemeClr val="tx1"/>
                </a:solidFill>
              </a:rPr>
              <a:t> </a:t>
            </a:r>
            <a:r>
              <a:rPr lang="tr-TR" sz="3600" dirty="0" err="1">
                <a:solidFill>
                  <a:schemeClr val="tx1"/>
                </a:solidFill>
              </a:rPr>
              <a:t>the</a:t>
            </a:r>
            <a:r>
              <a:rPr lang="tr-TR" sz="3600" dirty="0">
                <a:solidFill>
                  <a:schemeClr val="tx1"/>
                </a:solidFill>
              </a:rPr>
              <a:t> </a:t>
            </a:r>
            <a:r>
              <a:rPr lang="tr-TR" sz="3600" dirty="0" err="1">
                <a:solidFill>
                  <a:schemeClr val="tx1"/>
                </a:solidFill>
              </a:rPr>
              <a:t>product</a:t>
            </a:r>
            <a:r>
              <a:rPr lang="tr-TR" sz="3600" dirty="0">
                <a:solidFill>
                  <a:schemeClr val="tx1"/>
                </a:solidFill>
              </a:rPr>
              <a:t> name </a:t>
            </a:r>
            <a:r>
              <a:rPr lang="tr-TR" sz="3600" dirty="0" err="1">
                <a:solidFill>
                  <a:schemeClr val="tx1"/>
                </a:solidFill>
              </a:rPr>
              <a:t>and</a:t>
            </a:r>
            <a:r>
              <a:rPr lang="tr-TR" sz="3600" dirty="0">
                <a:solidFill>
                  <a:schemeClr val="tx1"/>
                </a:solidFill>
              </a:rPr>
              <a:t> </a:t>
            </a:r>
            <a:r>
              <a:rPr lang="tr-TR" sz="3600" dirty="0" err="1">
                <a:solidFill>
                  <a:schemeClr val="tx1"/>
                </a:solidFill>
              </a:rPr>
              <a:t>the</a:t>
            </a:r>
            <a:r>
              <a:rPr lang="tr-TR" sz="3600" dirty="0">
                <a:solidFill>
                  <a:schemeClr val="tx1"/>
                </a:solidFill>
              </a:rPr>
              <a:t> </a:t>
            </a:r>
            <a:r>
              <a:rPr lang="tr-TR" sz="3600" dirty="0" err="1">
                <a:solidFill>
                  <a:schemeClr val="tx1"/>
                </a:solidFill>
              </a:rPr>
              <a:t>manufacturer</a:t>
            </a:r>
            <a:r>
              <a:rPr lang="tr-TR" sz="3600" dirty="0">
                <a:solidFill>
                  <a:schemeClr val="tx1"/>
                </a:solidFill>
              </a:rPr>
              <a:t>, </a:t>
            </a:r>
            <a:r>
              <a:rPr lang="tr-TR" sz="3600" dirty="0" err="1">
                <a:solidFill>
                  <a:schemeClr val="tx1"/>
                </a:solidFill>
              </a:rPr>
              <a:t>and</a:t>
            </a:r>
            <a:r>
              <a:rPr lang="tr-TR" sz="3600" dirty="0">
                <a:solidFill>
                  <a:schemeClr val="tx1"/>
                </a:solidFill>
              </a:rPr>
              <a:t> </a:t>
            </a:r>
            <a:r>
              <a:rPr lang="tr-TR" sz="3600" dirty="0" err="1">
                <a:solidFill>
                  <a:schemeClr val="tx1"/>
                </a:solidFill>
              </a:rPr>
              <a:t>the</a:t>
            </a:r>
            <a:r>
              <a:rPr lang="tr-TR" sz="3600" dirty="0">
                <a:solidFill>
                  <a:schemeClr val="tx1"/>
                </a:solidFill>
              </a:rPr>
              <a:t> total </a:t>
            </a:r>
            <a:r>
              <a:rPr lang="tr-TR" sz="3600" dirty="0" err="1">
                <a:solidFill>
                  <a:schemeClr val="tx1"/>
                </a:solidFill>
              </a:rPr>
              <a:t>sales</a:t>
            </a:r>
            <a:r>
              <a:rPr lang="tr-TR" sz="3600" dirty="0">
                <a:solidFill>
                  <a:schemeClr val="tx1"/>
                </a:solidFill>
              </a:rPr>
              <a:t> </a:t>
            </a:r>
            <a:r>
              <a:rPr lang="tr-TR" sz="3600" dirty="0" err="1">
                <a:solidFill>
                  <a:schemeClr val="tx1"/>
                </a:solidFill>
              </a:rPr>
              <a:t>quantity</a:t>
            </a:r>
            <a:r>
              <a:rPr lang="tr-TR" sz="3600" dirty="0">
                <a:solidFill>
                  <a:schemeClr val="tx1"/>
                </a:solidFill>
              </a:rPr>
              <a:t> </a:t>
            </a:r>
            <a:r>
              <a:rPr lang="tr-TR" sz="3600" dirty="0" err="1">
                <a:solidFill>
                  <a:schemeClr val="tx1"/>
                </a:solidFill>
              </a:rPr>
              <a:t>for</a:t>
            </a:r>
            <a:r>
              <a:rPr lang="tr-TR" sz="3600" dirty="0">
                <a:solidFill>
                  <a:schemeClr val="tx1"/>
                </a:solidFill>
              </a:rPr>
              <a:t> </a:t>
            </a:r>
            <a:r>
              <a:rPr lang="tr-TR" sz="3600" dirty="0" err="1">
                <a:solidFill>
                  <a:schemeClr val="tx1"/>
                </a:solidFill>
              </a:rPr>
              <a:t>each</a:t>
            </a:r>
            <a:r>
              <a:rPr lang="tr-TR" sz="3600" dirty="0">
                <a:solidFill>
                  <a:schemeClr val="tx1"/>
                </a:solidFill>
              </a:rPr>
              <a:t> </a:t>
            </a:r>
            <a:r>
              <a:rPr lang="tr-TR" sz="3600" dirty="0" err="1">
                <a:solidFill>
                  <a:schemeClr val="tx1"/>
                </a:solidFill>
              </a:rPr>
              <a:t>product</a:t>
            </a:r>
            <a:r>
              <a:rPr lang="tr-TR" sz="3600" dirty="0">
                <a:solidFill>
                  <a:schemeClr val="tx1"/>
                </a:solidFill>
              </a:rPr>
              <a:t> </a:t>
            </a:r>
            <a:r>
              <a:rPr lang="tr-TR" sz="3600" dirty="0" err="1">
                <a:solidFill>
                  <a:schemeClr val="tx1"/>
                </a:solidFill>
              </a:rPr>
              <a:t>are</a:t>
            </a:r>
            <a:r>
              <a:rPr lang="tr-TR" sz="3600" dirty="0">
                <a:solidFill>
                  <a:schemeClr val="tx1"/>
                </a:solidFill>
              </a:rPr>
              <a:t> </a:t>
            </a:r>
            <a:r>
              <a:rPr lang="tr-TR" sz="3600" dirty="0" err="1">
                <a:solidFill>
                  <a:schemeClr val="tx1"/>
                </a:solidFill>
              </a:rPr>
              <a:t>attempted</a:t>
            </a:r>
            <a:r>
              <a:rPr lang="tr-TR" sz="3600" dirty="0">
                <a:solidFill>
                  <a:schemeClr val="tx1"/>
                </a:solidFill>
              </a:rPr>
              <a:t> </a:t>
            </a:r>
            <a:r>
              <a:rPr lang="tr-TR" sz="3600" dirty="0" err="1">
                <a:solidFill>
                  <a:schemeClr val="tx1"/>
                </a:solidFill>
              </a:rPr>
              <a:t>to</a:t>
            </a:r>
            <a:r>
              <a:rPr lang="tr-TR" sz="3600" dirty="0">
                <a:solidFill>
                  <a:schemeClr val="tx1"/>
                </a:solidFill>
              </a:rPr>
              <a:t> </a:t>
            </a:r>
            <a:r>
              <a:rPr lang="tr-TR" sz="3600" dirty="0" err="1">
                <a:solidFill>
                  <a:schemeClr val="tx1"/>
                </a:solidFill>
              </a:rPr>
              <a:t>estimate</a:t>
            </a:r>
            <a:r>
              <a:rPr lang="tr-TR" sz="3600" dirty="0">
                <a:solidFill>
                  <a:schemeClr val="tx1"/>
                </a:solidFill>
              </a:rPr>
              <a:t>. 19 UPC </a:t>
            </a:r>
            <a:r>
              <a:rPr lang="tr-TR" sz="3600" dirty="0" err="1">
                <a:solidFill>
                  <a:schemeClr val="tx1"/>
                </a:solidFill>
              </a:rPr>
              <a:t>are</a:t>
            </a:r>
            <a:r>
              <a:rPr lang="tr-TR" sz="3600" dirty="0">
                <a:solidFill>
                  <a:schemeClr val="tx1"/>
                </a:solidFill>
              </a:rPr>
              <a:t> </a:t>
            </a:r>
            <a:r>
              <a:rPr lang="tr-TR" sz="3600" dirty="0" err="1">
                <a:solidFill>
                  <a:schemeClr val="tx1"/>
                </a:solidFill>
              </a:rPr>
              <a:t>considered</a:t>
            </a:r>
            <a:r>
              <a:rPr lang="tr-TR" sz="3600" dirty="0">
                <a:solidFill>
                  <a:schemeClr val="tx1"/>
                </a:solidFill>
              </a:rPr>
              <a:t> </a:t>
            </a:r>
            <a:r>
              <a:rPr lang="tr-TR" sz="3600" dirty="0" err="1">
                <a:solidFill>
                  <a:schemeClr val="tx1"/>
                </a:solidFill>
              </a:rPr>
              <a:t>which</a:t>
            </a:r>
            <a:r>
              <a:rPr lang="tr-TR" sz="3600" dirty="0">
                <a:solidFill>
                  <a:schemeClr val="tx1"/>
                </a:solidFill>
              </a:rPr>
              <a:t> has </a:t>
            </a:r>
            <a:r>
              <a:rPr lang="tr-TR" sz="3600" dirty="0" err="1">
                <a:solidFill>
                  <a:schemeClr val="tx1"/>
                </a:solidFill>
              </a:rPr>
              <a:t>the</a:t>
            </a:r>
            <a:r>
              <a:rPr lang="tr-TR" sz="3600" dirty="0">
                <a:solidFill>
                  <a:schemeClr val="tx1"/>
                </a:solidFill>
              </a:rPr>
              <a:t> </a:t>
            </a:r>
            <a:r>
              <a:rPr lang="tr-TR" sz="3600" dirty="0" err="1">
                <a:solidFill>
                  <a:schemeClr val="tx1"/>
                </a:solidFill>
              </a:rPr>
              <a:t>most</a:t>
            </a:r>
            <a:r>
              <a:rPr lang="tr-TR" sz="3600" dirty="0">
                <a:solidFill>
                  <a:schemeClr val="tx1"/>
                </a:solidFill>
              </a:rPr>
              <a:t> </a:t>
            </a:r>
            <a:r>
              <a:rPr lang="tr-TR" sz="3600" dirty="0" err="1">
                <a:solidFill>
                  <a:schemeClr val="tx1"/>
                </a:solidFill>
              </a:rPr>
              <a:t>valid</a:t>
            </a:r>
            <a:r>
              <a:rPr lang="tr-TR" sz="3600" dirty="0">
                <a:solidFill>
                  <a:schemeClr val="tx1"/>
                </a:solidFill>
              </a:rPr>
              <a:t> data </a:t>
            </a:r>
            <a:r>
              <a:rPr lang="tr-TR" sz="3600" dirty="0" err="1">
                <a:solidFill>
                  <a:schemeClr val="tx1"/>
                </a:solidFill>
              </a:rPr>
              <a:t>points</a:t>
            </a:r>
            <a:r>
              <a:rPr lang="tr-TR" sz="3600" dirty="0">
                <a:solidFill>
                  <a:schemeClr val="tx1"/>
                </a:solidFill>
              </a:rPr>
              <a:t> in </a:t>
            </a:r>
            <a:r>
              <a:rPr lang="tr-TR" sz="3600" dirty="0" err="1">
                <a:solidFill>
                  <a:schemeClr val="tx1"/>
                </a:solidFill>
              </a:rPr>
              <a:t>this</a:t>
            </a:r>
            <a:r>
              <a:rPr lang="tr-TR" sz="3600" dirty="0">
                <a:solidFill>
                  <a:schemeClr val="tx1"/>
                </a:solidFill>
              </a:rPr>
              <a:t> </a:t>
            </a:r>
            <a:r>
              <a:rPr lang="tr-TR" sz="3600" dirty="0" err="1" smtClean="0">
                <a:solidFill>
                  <a:schemeClr val="tx1"/>
                </a:solidFill>
              </a:rPr>
              <a:t>research</a:t>
            </a:r>
            <a:r>
              <a:rPr lang="tr-TR" sz="3600" dirty="0" smtClean="0">
                <a:solidFill>
                  <a:schemeClr val="tx1"/>
                </a:solidFill>
              </a:rPr>
              <a:t>.</a:t>
            </a:r>
          </a:p>
          <a:p>
            <a:pPr marL="342900" indent="-342900" algn="just">
              <a:buFont typeface="Arial" pitchFamily="34" charset="0"/>
              <a:buChar char="•"/>
            </a:pPr>
            <a:r>
              <a:rPr lang="tr-TR" sz="3600" dirty="0" smtClean="0">
                <a:solidFill>
                  <a:schemeClr val="tx1"/>
                </a:solidFill>
              </a:rPr>
              <a:t>E</a:t>
            </a:r>
            <a:r>
              <a:rPr lang="en-US" sz="3600" dirty="0" smtClean="0">
                <a:solidFill>
                  <a:schemeClr val="tx1"/>
                </a:solidFill>
              </a:rPr>
              <a:t>ach</a:t>
            </a:r>
            <a:r>
              <a:rPr lang="tr-TR" sz="3600" dirty="0" smtClean="0">
                <a:solidFill>
                  <a:schemeClr val="tx1"/>
                </a:solidFill>
              </a:rPr>
              <a:t> </a:t>
            </a:r>
            <a:r>
              <a:rPr lang="tr-TR" sz="3600" dirty="0" err="1" smtClean="0">
                <a:solidFill>
                  <a:schemeClr val="tx1"/>
                </a:solidFill>
              </a:rPr>
              <a:t>forecast</a:t>
            </a:r>
            <a:r>
              <a:rPr lang="en-US" sz="3600" dirty="0" smtClean="0">
                <a:solidFill>
                  <a:schemeClr val="tx1"/>
                </a:solidFill>
              </a:rPr>
              <a:t> </a:t>
            </a:r>
            <a:r>
              <a:rPr lang="en-US" sz="3600" dirty="0">
                <a:solidFill>
                  <a:schemeClr val="tx1"/>
                </a:solidFill>
              </a:rPr>
              <a:t>model has</a:t>
            </a:r>
            <a:r>
              <a:rPr lang="tr-TR" sz="3600" dirty="0">
                <a:solidFill>
                  <a:schemeClr val="tx1"/>
                </a:solidFill>
              </a:rPr>
              <a:t> </a:t>
            </a:r>
            <a:r>
              <a:rPr lang="tr-TR" sz="3600" dirty="0" err="1">
                <a:solidFill>
                  <a:schemeClr val="tx1"/>
                </a:solidFill>
              </a:rPr>
              <a:t>different</a:t>
            </a:r>
            <a:r>
              <a:rPr lang="en-US" sz="3600" dirty="0">
                <a:solidFill>
                  <a:schemeClr val="tx1"/>
                </a:solidFill>
              </a:rPr>
              <a:t> underlying prediction </a:t>
            </a:r>
            <a:r>
              <a:rPr lang="en-US" sz="3600" dirty="0" smtClean="0">
                <a:solidFill>
                  <a:schemeClr val="tx1"/>
                </a:solidFill>
              </a:rPr>
              <a:t>mechanisms</a:t>
            </a:r>
            <a:r>
              <a:rPr lang="tr-TR" sz="3600" dirty="0" smtClean="0">
                <a:solidFill>
                  <a:schemeClr val="tx1"/>
                </a:solidFill>
              </a:rPr>
              <a:t>, </a:t>
            </a:r>
            <a:r>
              <a:rPr lang="tr-TR" sz="3600" dirty="0" err="1">
                <a:solidFill>
                  <a:schemeClr val="tx1"/>
                </a:solidFill>
              </a:rPr>
              <a:t>and</a:t>
            </a:r>
            <a:r>
              <a:rPr lang="tr-TR" sz="3600" dirty="0">
                <a:solidFill>
                  <a:schemeClr val="tx1"/>
                </a:solidFill>
              </a:rPr>
              <a:t> 13 </a:t>
            </a:r>
            <a:r>
              <a:rPr lang="tr-TR" sz="3600" dirty="0" err="1" smtClean="0">
                <a:solidFill>
                  <a:schemeClr val="tx1"/>
                </a:solidFill>
              </a:rPr>
              <a:t>models</a:t>
            </a:r>
            <a:r>
              <a:rPr lang="tr-TR" sz="3600" dirty="0" smtClean="0">
                <a:solidFill>
                  <a:schemeClr val="tx1"/>
                </a:solidFill>
              </a:rPr>
              <a:t> </a:t>
            </a:r>
            <a:r>
              <a:rPr lang="tr-TR" sz="3600" dirty="0" err="1">
                <a:solidFill>
                  <a:schemeClr val="tx1"/>
                </a:solidFill>
              </a:rPr>
              <a:t>are</a:t>
            </a:r>
            <a:r>
              <a:rPr lang="tr-TR" sz="3600" dirty="0">
                <a:solidFill>
                  <a:schemeClr val="tx1"/>
                </a:solidFill>
              </a:rPr>
              <a:t> </a:t>
            </a:r>
            <a:r>
              <a:rPr lang="tr-TR" sz="3600" dirty="0" err="1">
                <a:solidFill>
                  <a:schemeClr val="tx1"/>
                </a:solidFill>
              </a:rPr>
              <a:t>used</a:t>
            </a:r>
            <a:r>
              <a:rPr lang="tr-TR" sz="3600" dirty="0">
                <a:solidFill>
                  <a:schemeClr val="tx1"/>
                </a:solidFill>
              </a:rPr>
              <a:t> </a:t>
            </a:r>
            <a:r>
              <a:rPr lang="tr-TR" sz="3600" dirty="0" smtClean="0">
                <a:solidFill>
                  <a:schemeClr val="tx1"/>
                </a:solidFill>
              </a:rPr>
              <a:t>in </a:t>
            </a:r>
            <a:r>
              <a:rPr lang="tr-TR" sz="3600" dirty="0" err="1" smtClean="0">
                <a:solidFill>
                  <a:schemeClr val="tx1"/>
                </a:solidFill>
              </a:rPr>
              <a:t>the</a:t>
            </a:r>
            <a:r>
              <a:rPr lang="tr-TR" sz="3600" dirty="0" smtClean="0">
                <a:solidFill>
                  <a:schemeClr val="tx1"/>
                </a:solidFill>
              </a:rPr>
              <a:t> </a:t>
            </a:r>
            <a:r>
              <a:rPr lang="tr-TR" sz="3600" dirty="0" err="1" smtClean="0">
                <a:solidFill>
                  <a:schemeClr val="tx1"/>
                </a:solidFill>
              </a:rPr>
              <a:t>research</a:t>
            </a:r>
            <a:r>
              <a:rPr lang="tr-TR" sz="3600" dirty="0" smtClean="0">
                <a:solidFill>
                  <a:schemeClr val="tx1"/>
                </a:solidFill>
              </a:rPr>
              <a:t>.</a:t>
            </a:r>
            <a:endParaRPr lang="en-US" sz="3600" dirty="0">
              <a:solidFill>
                <a:schemeClr val="tx1"/>
              </a:solidFill>
            </a:endParaRPr>
          </a:p>
          <a:p>
            <a:pPr marL="342900" indent="-342900" algn="just">
              <a:buFont typeface="Arial" pitchFamily="34" charset="0"/>
              <a:buChar char="•"/>
            </a:pPr>
            <a:r>
              <a:rPr lang="tr-TR" sz="3600" dirty="0" err="1" smtClean="0">
                <a:solidFill>
                  <a:schemeClr val="tx1"/>
                </a:solidFill>
              </a:rPr>
              <a:t>Five</a:t>
            </a:r>
            <a:r>
              <a:rPr lang="en-US" sz="3600" dirty="0" smtClean="0">
                <a:solidFill>
                  <a:schemeClr val="tx1"/>
                </a:solidFill>
              </a:rPr>
              <a:t> </a:t>
            </a:r>
            <a:r>
              <a:rPr lang="en-US" sz="3600" dirty="0">
                <a:solidFill>
                  <a:schemeClr val="tx1"/>
                </a:solidFill>
              </a:rPr>
              <a:t>of </a:t>
            </a:r>
            <a:r>
              <a:rPr lang="tr-TR" sz="3600" dirty="0" err="1" smtClean="0">
                <a:solidFill>
                  <a:schemeClr val="tx1"/>
                </a:solidFill>
              </a:rPr>
              <a:t>models</a:t>
            </a:r>
            <a:r>
              <a:rPr lang="tr-TR" sz="3600" dirty="0" smtClean="0">
                <a:solidFill>
                  <a:schemeClr val="tx1"/>
                </a:solidFill>
              </a:rPr>
              <a:t> </a:t>
            </a:r>
            <a:r>
              <a:rPr lang="en-US" sz="3600" dirty="0">
                <a:solidFill>
                  <a:schemeClr val="tx1"/>
                </a:solidFill>
              </a:rPr>
              <a:t>belong to </a:t>
            </a:r>
            <a:r>
              <a:rPr lang="tr-TR" sz="3600" dirty="0">
                <a:solidFill>
                  <a:schemeClr val="tx1"/>
                </a:solidFill>
              </a:rPr>
              <a:t>t</a:t>
            </a:r>
            <a:r>
              <a:rPr lang="en-US" sz="3600" dirty="0" err="1">
                <a:solidFill>
                  <a:schemeClr val="tx1"/>
                </a:solidFill>
              </a:rPr>
              <a:t>ime</a:t>
            </a:r>
            <a:r>
              <a:rPr lang="en-US" sz="3600" dirty="0">
                <a:solidFill>
                  <a:schemeClr val="tx1"/>
                </a:solidFill>
              </a:rPr>
              <a:t> </a:t>
            </a:r>
            <a:r>
              <a:rPr lang="tr-TR" sz="3600" dirty="0">
                <a:solidFill>
                  <a:schemeClr val="tx1"/>
                </a:solidFill>
              </a:rPr>
              <a:t>s</a:t>
            </a:r>
            <a:r>
              <a:rPr lang="en-US" sz="3600" dirty="0" err="1">
                <a:solidFill>
                  <a:schemeClr val="tx1"/>
                </a:solidFill>
              </a:rPr>
              <a:t>eries</a:t>
            </a:r>
            <a:r>
              <a:rPr lang="en-US" sz="3600" dirty="0">
                <a:solidFill>
                  <a:schemeClr val="tx1"/>
                </a:solidFill>
              </a:rPr>
              <a:t> </a:t>
            </a:r>
            <a:r>
              <a:rPr lang="tr-TR" sz="3600" dirty="0" err="1" smtClean="0">
                <a:solidFill>
                  <a:schemeClr val="tx1"/>
                </a:solidFill>
              </a:rPr>
              <a:t>forecasting</a:t>
            </a:r>
            <a:r>
              <a:rPr lang="tr-TR" sz="3600" dirty="0" smtClean="0">
                <a:solidFill>
                  <a:schemeClr val="tx1"/>
                </a:solidFill>
              </a:rPr>
              <a:t> </a:t>
            </a:r>
            <a:r>
              <a:rPr lang="tr-TR" sz="3600" dirty="0" err="1" smtClean="0">
                <a:solidFill>
                  <a:schemeClr val="tx1"/>
                </a:solidFill>
              </a:rPr>
              <a:t>method</a:t>
            </a:r>
            <a:r>
              <a:rPr lang="tr-TR" sz="3600" dirty="0" smtClean="0">
                <a:solidFill>
                  <a:schemeClr val="tx1"/>
                </a:solidFill>
              </a:rPr>
              <a:t> </a:t>
            </a:r>
            <a:r>
              <a:rPr lang="tr-TR" sz="3600" dirty="0" err="1" smtClean="0">
                <a:solidFill>
                  <a:schemeClr val="tx1"/>
                </a:solidFill>
              </a:rPr>
              <a:t>which</a:t>
            </a:r>
            <a:r>
              <a:rPr lang="tr-TR" sz="3600" dirty="0" smtClean="0">
                <a:solidFill>
                  <a:schemeClr val="tx1"/>
                </a:solidFill>
              </a:rPr>
              <a:t> </a:t>
            </a:r>
            <a:r>
              <a:rPr lang="tr-TR" sz="3600" dirty="0" err="1">
                <a:solidFill>
                  <a:schemeClr val="tx1"/>
                </a:solidFill>
              </a:rPr>
              <a:t>are</a:t>
            </a:r>
            <a:r>
              <a:rPr lang="tr-TR" sz="3600" dirty="0">
                <a:solidFill>
                  <a:schemeClr val="tx1"/>
                </a:solidFill>
              </a:rPr>
              <a:t> </a:t>
            </a:r>
            <a:r>
              <a:rPr lang="tr-TR" sz="3600" dirty="0" err="1">
                <a:solidFill>
                  <a:schemeClr val="tx1"/>
                </a:solidFill>
              </a:rPr>
              <a:t>m</a:t>
            </a:r>
            <a:r>
              <a:rPr lang="tr-TR" sz="3600" dirty="0" err="1" smtClean="0">
                <a:solidFill>
                  <a:schemeClr val="tx1"/>
                </a:solidFill>
              </a:rPr>
              <a:t>ean</a:t>
            </a:r>
            <a:r>
              <a:rPr lang="tr-TR" sz="3600" dirty="0">
                <a:solidFill>
                  <a:schemeClr val="tx1"/>
                </a:solidFill>
              </a:rPr>
              <a:t>, </a:t>
            </a:r>
            <a:r>
              <a:rPr lang="tr-TR" sz="3600" dirty="0" err="1">
                <a:solidFill>
                  <a:schemeClr val="tx1"/>
                </a:solidFill>
              </a:rPr>
              <a:t>Croston</a:t>
            </a:r>
            <a:r>
              <a:rPr lang="en-US" sz="3600" dirty="0">
                <a:solidFill>
                  <a:schemeClr val="tx1"/>
                </a:solidFill>
              </a:rPr>
              <a:t>,</a:t>
            </a:r>
            <a:r>
              <a:rPr lang="tr-TR" sz="3600" dirty="0">
                <a:solidFill>
                  <a:schemeClr val="tx1"/>
                </a:solidFill>
              </a:rPr>
              <a:t> (</a:t>
            </a:r>
            <a:r>
              <a:rPr lang="tr-TR" sz="3600" dirty="0" err="1">
                <a:solidFill>
                  <a:schemeClr val="tx1"/>
                </a:solidFill>
              </a:rPr>
              <a:t>simple</a:t>
            </a:r>
            <a:r>
              <a:rPr lang="tr-TR" sz="3600" dirty="0">
                <a:solidFill>
                  <a:schemeClr val="tx1"/>
                </a:solidFill>
              </a:rPr>
              <a:t> </a:t>
            </a:r>
            <a:r>
              <a:rPr lang="tr-TR" sz="3600" dirty="0" err="1">
                <a:solidFill>
                  <a:schemeClr val="tx1"/>
                </a:solidFill>
              </a:rPr>
              <a:t>exponential</a:t>
            </a:r>
            <a:r>
              <a:rPr lang="tr-TR" sz="3600" dirty="0">
                <a:solidFill>
                  <a:schemeClr val="tx1"/>
                </a:solidFill>
              </a:rPr>
              <a:t> </a:t>
            </a:r>
            <a:r>
              <a:rPr lang="tr-TR" sz="3600" dirty="0" err="1">
                <a:solidFill>
                  <a:schemeClr val="tx1"/>
                </a:solidFill>
              </a:rPr>
              <a:t>smoothing</a:t>
            </a:r>
            <a:r>
              <a:rPr lang="tr-TR" sz="3600" dirty="0" smtClean="0">
                <a:solidFill>
                  <a:schemeClr val="tx1"/>
                </a:solidFill>
              </a:rPr>
              <a:t>) SES, </a:t>
            </a:r>
            <a:r>
              <a:rPr lang="tr-TR" sz="3600" dirty="0">
                <a:solidFill>
                  <a:schemeClr val="tx1"/>
                </a:solidFill>
              </a:rPr>
              <a:t>(</a:t>
            </a:r>
            <a:r>
              <a:rPr lang="tr-TR" sz="3600" dirty="0" err="1">
                <a:solidFill>
                  <a:schemeClr val="tx1"/>
                </a:solidFill>
              </a:rPr>
              <a:t>exponential</a:t>
            </a:r>
            <a:r>
              <a:rPr lang="tr-TR" sz="3600" dirty="0">
                <a:solidFill>
                  <a:schemeClr val="tx1"/>
                </a:solidFill>
              </a:rPr>
              <a:t> </a:t>
            </a:r>
            <a:r>
              <a:rPr lang="tr-TR" sz="3600" dirty="0" err="1" smtClean="0">
                <a:solidFill>
                  <a:schemeClr val="tx1"/>
                </a:solidFill>
              </a:rPr>
              <a:t>smoothing</a:t>
            </a:r>
            <a:r>
              <a:rPr lang="tr-TR" sz="3600" dirty="0" smtClean="0">
                <a:solidFill>
                  <a:schemeClr val="tx1"/>
                </a:solidFill>
              </a:rPr>
              <a:t>) </a:t>
            </a:r>
            <a:r>
              <a:rPr lang="tr-TR" sz="3600" dirty="0" smtClean="0">
                <a:solidFill>
                  <a:schemeClr val="tx1"/>
                </a:solidFill>
              </a:rPr>
              <a:t>ETS, </a:t>
            </a:r>
            <a:r>
              <a:rPr lang="tr-TR" sz="3600" dirty="0" err="1" smtClean="0">
                <a:solidFill>
                  <a:schemeClr val="tx1"/>
                </a:solidFill>
              </a:rPr>
              <a:t>Theta</a:t>
            </a:r>
            <a:r>
              <a:rPr lang="tr-TR" sz="3600" dirty="0" smtClean="0">
                <a:solidFill>
                  <a:schemeClr val="tx1"/>
                </a:solidFill>
              </a:rPr>
              <a:t>.</a:t>
            </a:r>
          </a:p>
          <a:p>
            <a:pPr marL="342900" indent="-342900" algn="just">
              <a:buFont typeface="Arial" pitchFamily="34" charset="0"/>
              <a:buChar char="•"/>
            </a:pPr>
            <a:r>
              <a:rPr lang="tr-TR" sz="3600" dirty="0">
                <a:solidFill>
                  <a:schemeClr val="tx1"/>
                </a:solidFill>
              </a:rPr>
              <a:t>T</a:t>
            </a:r>
            <a:r>
              <a:rPr lang="en-US" sz="3600" dirty="0">
                <a:solidFill>
                  <a:schemeClr val="tx1"/>
                </a:solidFill>
              </a:rPr>
              <a:t>he other 5</a:t>
            </a:r>
            <a:r>
              <a:rPr lang="tr-TR" sz="3600" dirty="0">
                <a:solidFill>
                  <a:schemeClr val="tx1"/>
                </a:solidFill>
              </a:rPr>
              <a:t> </a:t>
            </a:r>
            <a:r>
              <a:rPr lang="tr-TR" sz="3600" dirty="0" err="1" smtClean="0">
                <a:solidFill>
                  <a:schemeClr val="tx1"/>
                </a:solidFill>
              </a:rPr>
              <a:t>models</a:t>
            </a:r>
            <a:r>
              <a:rPr lang="tr-TR" sz="3600" dirty="0" smtClean="0">
                <a:solidFill>
                  <a:schemeClr val="tx1"/>
                </a:solidFill>
              </a:rPr>
              <a:t> </a:t>
            </a:r>
            <a:r>
              <a:rPr lang="en-US" sz="3600" dirty="0" smtClean="0">
                <a:solidFill>
                  <a:schemeClr val="tx1"/>
                </a:solidFill>
              </a:rPr>
              <a:t>belong </a:t>
            </a:r>
            <a:r>
              <a:rPr lang="en-US" sz="3600" dirty="0">
                <a:solidFill>
                  <a:schemeClr val="tx1"/>
                </a:solidFill>
              </a:rPr>
              <a:t>to </a:t>
            </a:r>
            <a:r>
              <a:rPr lang="tr-TR" sz="3600" dirty="0">
                <a:solidFill>
                  <a:schemeClr val="tx1"/>
                </a:solidFill>
              </a:rPr>
              <a:t>m</a:t>
            </a:r>
            <a:r>
              <a:rPr lang="en-US" sz="3600" dirty="0" err="1">
                <a:solidFill>
                  <a:schemeClr val="tx1"/>
                </a:solidFill>
              </a:rPr>
              <a:t>achine</a:t>
            </a:r>
            <a:r>
              <a:rPr lang="en-US" sz="3600" dirty="0">
                <a:solidFill>
                  <a:schemeClr val="tx1"/>
                </a:solidFill>
              </a:rPr>
              <a:t> </a:t>
            </a:r>
            <a:r>
              <a:rPr lang="tr-TR" sz="3600" dirty="0">
                <a:solidFill>
                  <a:schemeClr val="tx1"/>
                </a:solidFill>
              </a:rPr>
              <a:t>l</a:t>
            </a:r>
            <a:r>
              <a:rPr lang="en-US" sz="3600" dirty="0">
                <a:solidFill>
                  <a:schemeClr val="tx1"/>
                </a:solidFill>
              </a:rPr>
              <a:t>earning </a:t>
            </a:r>
            <a:r>
              <a:rPr lang="tr-TR" sz="3600" dirty="0" err="1" smtClean="0">
                <a:solidFill>
                  <a:schemeClr val="tx1"/>
                </a:solidFill>
              </a:rPr>
              <a:t>family</a:t>
            </a:r>
            <a:r>
              <a:rPr lang="tr-TR" sz="3600" dirty="0" smtClean="0">
                <a:solidFill>
                  <a:schemeClr val="tx1"/>
                </a:solidFill>
              </a:rPr>
              <a:t>, </a:t>
            </a:r>
            <a:r>
              <a:rPr lang="tr-TR" sz="3600" dirty="0" err="1" smtClean="0">
                <a:solidFill>
                  <a:schemeClr val="tx1"/>
                </a:solidFill>
              </a:rPr>
              <a:t>which</a:t>
            </a:r>
            <a:r>
              <a:rPr lang="tr-TR" sz="3600" dirty="0" smtClean="0">
                <a:solidFill>
                  <a:schemeClr val="tx1"/>
                </a:solidFill>
              </a:rPr>
              <a:t> </a:t>
            </a:r>
            <a:r>
              <a:rPr lang="tr-TR" sz="3600" dirty="0" err="1" smtClean="0">
                <a:solidFill>
                  <a:schemeClr val="tx1"/>
                </a:solidFill>
              </a:rPr>
              <a:t>are</a:t>
            </a:r>
            <a:r>
              <a:rPr lang="tr-TR" sz="3600" dirty="0" smtClean="0">
                <a:solidFill>
                  <a:schemeClr val="tx1"/>
                </a:solidFill>
              </a:rPr>
              <a:t> </a:t>
            </a:r>
            <a:r>
              <a:rPr lang="tr-TR" sz="3600" dirty="0" err="1">
                <a:solidFill>
                  <a:schemeClr val="tx1"/>
                </a:solidFill>
              </a:rPr>
              <a:t>Cubist</a:t>
            </a:r>
            <a:r>
              <a:rPr lang="tr-TR" sz="3600" dirty="0">
                <a:solidFill>
                  <a:schemeClr val="tx1"/>
                </a:solidFill>
              </a:rPr>
              <a:t>, (</a:t>
            </a:r>
            <a:r>
              <a:rPr lang="tr-TR" sz="3600" dirty="0" err="1">
                <a:solidFill>
                  <a:schemeClr val="tx1"/>
                </a:solidFill>
              </a:rPr>
              <a:t>least</a:t>
            </a:r>
            <a:r>
              <a:rPr lang="tr-TR" sz="3600" dirty="0">
                <a:solidFill>
                  <a:schemeClr val="tx1"/>
                </a:solidFill>
              </a:rPr>
              <a:t> </a:t>
            </a:r>
            <a:r>
              <a:rPr lang="tr-TR" sz="3600" dirty="0" err="1">
                <a:solidFill>
                  <a:schemeClr val="tx1"/>
                </a:solidFill>
              </a:rPr>
              <a:t>angle</a:t>
            </a:r>
            <a:r>
              <a:rPr lang="tr-TR" sz="3600" dirty="0">
                <a:solidFill>
                  <a:schemeClr val="tx1"/>
                </a:solidFill>
              </a:rPr>
              <a:t> </a:t>
            </a:r>
            <a:r>
              <a:rPr lang="tr-TR" sz="3600" dirty="0" err="1">
                <a:solidFill>
                  <a:schemeClr val="tx1"/>
                </a:solidFill>
              </a:rPr>
              <a:t>regression</a:t>
            </a:r>
            <a:r>
              <a:rPr lang="tr-TR" sz="3600" dirty="0">
                <a:solidFill>
                  <a:schemeClr val="tx1"/>
                </a:solidFill>
              </a:rPr>
              <a:t>) LARS</a:t>
            </a:r>
            <a:r>
              <a:rPr lang="tr-TR" sz="3600" dirty="0" smtClean="0">
                <a:solidFill>
                  <a:schemeClr val="tx1"/>
                </a:solidFill>
              </a:rPr>
              <a:t>, </a:t>
            </a:r>
            <a:r>
              <a:rPr lang="tr-TR" sz="3600" dirty="0">
                <a:solidFill>
                  <a:schemeClr val="tx1"/>
                </a:solidFill>
              </a:rPr>
              <a:t>(</a:t>
            </a:r>
            <a:r>
              <a:rPr lang="tr-TR" sz="3600" dirty="0" err="1">
                <a:solidFill>
                  <a:schemeClr val="tx1"/>
                </a:solidFill>
              </a:rPr>
              <a:t>projection</a:t>
            </a:r>
            <a:r>
              <a:rPr lang="tr-TR" sz="3600" dirty="0">
                <a:solidFill>
                  <a:schemeClr val="tx1"/>
                </a:solidFill>
              </a:rPr>
              <a:t> </a:t>
            </a:r>
            <a:r>
              <a:rPr lang="tr-TR" sz="3600" dirty="0" err="1">
                <a:solidFill>
                  <a:schemeClr val="tx1"/>
                </a:solidFill>
              </a:rPr>
              <a:t>pursuit</a:t>
            </a:r>
            <a:r>
              <a:rPr lang="tr-TR" sz="3600" dirty="0">
                <a:solidFill>
                  <a:schemeClr val="tx1"/>
                </a:solidFill>
              </a:rPr>
              <a:t> </a:t>
            </a:r>
            <a:r>
              <a:rPr lang="tr-TR" sz="3600" dirty="0" err="1">
                <a:solidFill>
                  <a:schemeClr val="tx1"/>
                </a:solidFill>
              </a:rPr>
              <a:t>regression</a:t>
            </a:r>
            <a:r>
              <a:rPr lang="tr-TR" sz="3600" dirty="0">
                <a:solidFill>
                  <a:schemeClr val="tx1"/>
                </a:solidFill>
              </a:rPr>
              <a:t>)</a:t>
            </a:r>
            <a:r>
              <a:rPr lang="tr-TR" sz="3600" dirty="0" smtClean="0">
                <a:solidFill>
                  <a:schemeClr val="tx1"/>
                </a:solidFill>
              </a:rPr>
              <a:t> PPR</a:t>
            </a:r>
            <a:r>
              <a:rPr lang="en-US" sz="3600" dirty="0" smtClean="0">
                <a:solidFill>
                  <a:schemeClr val="tx1"/>
                </a:solidFill>
              </a:rPr>
              <a:t>,</a:t>
            </a:r>
            <a:r>
              <a:rPr lang="tr-TR" sz="3600" dirty="0">
                <a:solidFill>
                  <a:schemeClr val="tx1"/>
                </a:solidFill>
              </a:rPr>
              <a:t> (</a:t>
            </a:r>
            <a:r>
              <a:rPr lang="tr-TR" sz="3600" dirty="0" err="1">
                <a:solidFill>
                  <a:schemeClr val="tx1"/>
                </a:solidFill>
              </a:rPr>
              <a:t>random</a:t>
            </a:r>
            <a:r>
              <a:rPr lang="tr-TR" sz="3600" dirty="0">
                <a:solidFill>
                  <a:schemeClr val="tx1"/>
                </a:solidFill>
              </a:rPr>
              <a:t> </a:t>
            </a:r>
            <a:r>
              <a:rPr lang="tr-TR" sz="3600" dirty="0" err="1">
                <a:solidFill>
                  <a:schemeClr val="tx1"/>
                </a:solidFill>
              </a:rPr>
              <a:t>forest</a:t>
            </a:r>
            <a:r>
              <a:rPr lang="tr-TR" sz="3600" dirty="0" smtClean="0">
                <a:solidFill>
                  <a:schemeClr val="tx1"/>
                </a:solidFill>
              </a:rPr>
              <a:t>) RF, (</a:t>
            </a:r>
            <a:r>
              <a:rPr lang="tr-TR" sz="3600" dirty="0" err="1" smtClean="0">
                <a:solidFill>
                  <a:schemeClr val="tx1"/>
                </a:solidFill>
              </a:rPr>
              <a:t>generalized</a:t>
            </a:r>
            <a:r>
              <a:rPr lang="tr-TR" sz="3600" dirty="0" smtClean="0">
                <a:solidFill>
                  <a:schemeClr val="tx1"/>
                </a:solidFill>
              </a:rPr>
              <a:t> </a:t>
            </a:r>
            <a:r>
              <a:rPr lang="tr-TR" sz="3600" dirty="0" err="1" smtClean="0">
                <a:solidFill>
                  <a:schemeClr val="tx1"/>
                </a:solidFill>
              </a:rPr>
              <a:t>linear</a:t>
            </a:r>
            <a:r>
              <a:rPr lang="tr-TR" sz="3600" dirty="0" smtClean="0">
                <a:solidFill>
                  <a:schemeClr val="tx1"/>
                </a:solidFill>
              </a:rPr>
              <a:t> </a:t>
            </a:r>
            <a:r>
              <a:rPr lang="tr-TR" sz="3600" dirty="0" err="1" smtClean="0">
                <a:solidFill>
                  <a:schemeClr val="tx1"/>
                </a:solidFill>
              </a:rPr>
              <a:t>models</a:t>
            </a:r>
            <a:r>
              <a:rPr lang="tr-TR" sz="3600" dirty="0" smtClean="0">
                <a:solidFill>
                  <a:schemeClr val="tx1"/>
                </a:solidFill>
              </a:rPr>
              <a:t> </a:t>
            </a:r>
            <a:r>
              <a:rPr lang="tr-TR" sz="3600" dirty="0" err="1" smtClean="0">
                <a:solidFill>
                  <a:schemeClr val="tx1"/>
                </a:solidFill>
              </a:rPr>
              <a:t>with</a:t>
            </a:r>
            <a:r>
              <a:rPr lang="tr-TR" sz="3600" dirty="0" smtClean="0">
                <a:solidFill>
                  <a:schemeClr val="tx1"/>
                </a:solidFill>
              </a:rPr>
              <a:t> </a:t>
            </a:r>
            <a:r>
              <a:rPr lang="tr-TR" sz="3600" dirty="0" err="1" smtClean="0">
                <a:solidFill>
                  <a:schemeClr val="tx1"/>
                </a:solidFill>
              </a:rPr>
              <a:t>elastic</a:t>
            </a:r>
            <a:r>
              <a:rPr lang="tr-TR" sz="3600" dirty="0" smtClean="0">
                <a:solidFill>
                  <a:schemeClr val="tx1"/>
                </a:solidFill>
              </a:rPr>
              <a:t> net) GLMNET.</a:t>
            </a:r>
          </a:p>
          <a:p>
            <a:pPr marL="342900" indent="-342900" algn="just">
              <a:buFont typeface="Arial" pitchFamily="34" charset="0"/>
              <a:buChar char="•"/>
            </a:pPr>
            <a:r>
              <a:rPr lang="tr-TR" sz="3600" dirty="0" smtClean="0">
                <a:solidFill>
                  <a:schemeClr val="tx1"/>
                </a:solidFill>
              </a:rPr>
              <a:t>R</a:t>
            </a:r>
            <a:r>
              <a:rPr lang="en-US" sz="3600" dirty="0" err="1" smtClean="0">
                <a:solidFill>
                  <a:schemeClr val="tx1"/>
                </a:solidFill>
              </a:rPr>
              <a:t>est</a:t>
            </a:r>
            <a:r>
              <a:rPr lang="en-US" sz="3600" dirty="0" smtClean="0">
                <a:solidFill>
                  <a:schemeClr val="tx1"/>
                </a:solidFill>
              </a:rPr>
              <a:t> </a:t>
            </a:r>
            <a:r>
              <a:rPr lang="en-US" sz="3600" dirty="0">
                <a:solidFill>
                  <a:schemeClr val="tx1"/>
                </a:solidFill>
              </a:rPr>
              <a:t>of the </a:t>
            </a:r>
            <a:r>
              <a:rPr lang="tr-TR" sz="3600" dirty="0" smtClean="0">
                <a:solidFill>
                  <a:schemeClr val="tx1"/>
                </a:solidFill>
              </a:rPr>
              <a:t>model</a:t>
            </a:r>
            <a:r>
              <a:rPr lang="en-US" sz="3600" dirty="0" smtClean="0">
                <a:solidFill>
                  <a:schemeClr val="tx1"/>
                </a:solidFill>
              </a:rPr>
              <a:t>s </a:t>
            </a:r>
            <a:r>
              <a:rPr lang="en-US" sz="3600" dirty="0">
                <a:solidFill>
                  <a:schemeClr val="tx1"/>
                </a:solidFill>
              </a:rPr>
              <a:t>belong to Ensemble </a:t>
            </a:r>
            <a:r>
              <a:rPr lang="tr-TR" sz="3600" dirty="0" err="1" smtClean="0">
                <a:solidFill>
                  <a:schemeClr val="tx1"/>
                </a:solidFill>
              </a:rPr>
              <a:t>techniques</a:t>
            </a:r>
            <a:r>
              <a:rPr lang="tr-TR" sz="3600" dirty="0" smtClean="0">
                <a:solidFill>
                  <a:schemeClr val="tx1"/>
                </a:solidFill>
              </a:rPr>
              <a:t> </a:t>
            </a:r>
            <a:r>
              <a:rPr lang="tr-TR" sz="3600" dirty="0" err="1" smtClean="0">
                <a:solidFill>
                  <a:schemeClr val="tx1"/>
                </a:solidFill>
              </a:rPr>
              <a:t>which</a:t>
            </a:r>
            <a:r>
              <a:rPr lang="tr-TR" sz="3600" dirty="0" smtClean="0">
                <a:solidFill>
                  <a:schemeClr val="tx1"/>
                </a:solidFill>
              </a:rPr>
              <a:t> </a:t>
            </a:r>
            <a:r>
              <a:rPr lang="tr-TR" sz="3600" dirty="0" err="1" smtClean="0">
                <a:solidFill>
                  <a:schemeClr val="tx1"/>
                </a:solidFill>
              </a:rPr>
              <a:t>are</a:t>
            </a:r>
            <a:r>
              <a:rPr lang="tr-TR" sz="3600" dirty="0">
                <a:solidFill>
                  <a:schemeClr val="tx1"/>
                </a:solidFill>
              </a:rPr>
              <a:t> (</a:t>
            </a:r>
            <a:r>
              <a:rPr lang="tr-TR" sz="3600" dirty="0" err="1">
                <a:solidFill>
                  <a:schemeClr val="tx1"/>
                </a:solidFill>
              </a:rPr>
              <a:t>constrained</a:t>
            </a:r>
            <a:r>
              <a:rPr lang="tr-TR" sz="3600" dirty="0">
                <a:solidFill>
                  <a:schemeClr val="tx1"/>
                </a:solidFill>
              </a:rPr>
              <a:t> </a:t>
            </a:r>
            <a:r>
              <a:rPr lang="tr-TR" sz="3600" dirty="0" err="1">
                <a:solidFill>
                  <a:schemeClr val="tx1"/>
                </a:solidFill>
              </a:rPr>
              <a:t>least</a:t>
            </a:r>
            <a:r>
              <a:rPr lang="tr-TR" sz="3600" dirty="0">
                <a:solidFill>
                  <a:schemeClr val="tx1"/>
                </a:solidFill>
              </a:rPr>
              <a:t> </a:t>
            </a:r>
            <a:r>
              <a:rPr lang="tr-TR" sz="3600" dirty="0" err="1">
                <a:solidFill>
                  <a:schemeClr val="tx1"/>
                </a:solidFill>
              </a:rPr>
              <a:t>squares</a:t>
            </a:r>
            <a:r>
              <a:rPr lang="tr-TR" sz="3600" dirty="0" smtClean="0">
                <a:solidFill>
                  <a:schemeClr val="tx1"/>
                </a:solidFill>
              </a:rPr>
              <a:t>) CLS, </a:t>
            </a:r>
            <a:r>
              <a:rPr lang="tr-TR" sz="3600" dirty="0">
                <a:solidFill>
                  <a:schemeClr val="tx1"/>
                </a:solidFill>
              </a:rPr>
              <a:t>(</a:t>
            </a:r>
            <a:r>
              <a:rPr lang="tr-TR" sz="3600" dirty="0" err="1">
                <a:solidFill>
                  <a:schemeClr val="tx1"/>
                </a:solidFill>
              </a:rPr>
              <a:t>trimmed</a:t>
            </a:r>
            <a:r>
              <a:rPr lang="tr-TR" sz="3600" dirty="0">
                <a:solidFill>
                  <a:schemeClr val="tx1"/>
                </a:solidFill>
              </a:rPr>
              <a:t> </a:t>
            </a:r>
            <a:r>
              <a:rPr lang="tr-TR" sz="3600" dirty="0" err="1">
                <a:solidFill>
                  <a:schemeClr val="tx1"/>
                </a:solidFill>
              </a:rPr>
              <a:t>bias-corrected</a:t>
            </a:r>
            <a:r>
              <a:rPr lang="tr-TR" sz="3600" dirty="0">
                <a:solidFill>
                  <a:schemeClr val="tx1"/>
                </a:solidFill>
              </a:rPr>
              <a:t> </a:t>
            </a:r>
            <a:r>
              <a:rPr lang="tr-TR" sz="3600" dirty="0" err="1" smtClean="0">
                <a:solidFill>
                  <a:schemeClr val="tx1"/>
                </a:solidFill>
              </a:rPr>
              <a:t>eigenvector</a:t>
            </a:r>
            <a:r>
              <a:rPr lang="tr-TR" sz="3600" dirty="0" smtClean="0">
                <a:solidFill>
                  <a:schemeClr val="tx1"/>
                </a:solidFill>
              </a:rPr>
              <a:t>) EIG4, (</a:t>
            </a:r>
            <a:r>
              <a:rPr lang="tr-TR" sz="3600" dirty="0" err="1" smtClean="0">
                <a:solidFill>
                  <a:schemeClr val="tx1"/>
                </a:solidFill>
              </a:rPr>
              <a:t>trimmed</a:t>
            </a:r>
            <a:r>
              <a:rPr lang="tr-TR" sz="3600" dirty="0" smtClean="0">
                <a:solidFill>
                  <a:schemeClr val="tx1"/>
                </a:solidFill>
              </a:rPr>
              <a:t> </a:t>
            </a:r>
            <a:r>
              <a:rPr lang="tr-TR" sz="3600" dirty="0" err="1">
                <a:solidFill>
                  <a:schemeClr val="tx1"/>
                </a:solidFill>
              </a:rPr>
              <a:t>mean</a:t>
            </a:r>
            <a:r>
              <a:rPr lang="tr-TR" sz="3600" dirty="0">
                <a:solidFill>
                  <a:schemeClr val="tx1"/>
                </a:solidFill>
              </a:rPr>
              <a:t> </a:t>
            </a:r>
            <a:r>
              <a:rPr lang="tr-TR" sz="3600" dirty="0" err="1">
                <a:solidFill>
                  <a:schemeClr val="tx1"/>
                </a:solidFill>
              </a:rPr>
              <a:t>or</a:t>
            </a:r>
            <a:r>
              <a:rPr lang="tr-TR" sz="3600" dirty="0">
                <a:solidFill>
                  <a:schemeClr val="tx1"/>
                </a:solidFill>
              </a:rPr>
              <a:t> </a:t>
            </a:r>
            <a:r>
              <a:rPr lang="tr-TR" sz="3600" dirty="0" err="1">
                <a:solidFill>
                  <a:schemeClr val="tx1"/>
                </a:solidFill>
              </a:rPr>
              <a:t>trimmed</a:t>
            </a:r>
            <a:r>
              <a:rPr lang="tr-TR" sz="3600" dirty="0">
                <a:solidFill>
                  <a:schemeClr val="tx1"/>
                </a:solidFill>
              </a:rPr>
              <a:t> </a:t>
            </a:r>
            <a:r>
              <a:rPr lang="tr-TR" sz="3600" dirty="0" err="1">
                <a:solidFill>
                  <a:schemeClr val="tx1"/>
                </a:solidFill>
              </a:rPr>
              <a:t>average</a:t>
            </a:r>
            <a:r>
              <a:rPr lang="tr-TR" sz="3600" dirty="0">
                <a:solidFill>
                  <a:schemeClr val="tx1"/>
                </a:solidFill>
              </a:rPr>
              <a:t>) TA</a:t>
            </a:r>
            <a:r>
              <a:rPr lang="en-US" sz="3600" dirty="0" smtClean="0">
                <a:solidFill>
                  <a:schemeClr val="tx1"/>
                </a:solidFill>
              </a:rPr>
              <a:t>.</a:t>
            </a:r>
            <a:endParaRPr lang="en-US" sz="3600" dirty="0">
              <a:solidFill>
                <a:schemeClr val="tx1"/>
              </a:solidFill>
            </a:endParaRPr>
          </a:p>
          <a:p>
            <a:pPr marL="342900" indent="-342900" algn="just">
              <a:buFont typeface="Arial" pitchFamily="34" charset="0"/>
              <a:buChar char="•"/>
            </a:pPr>
            <a:endParaRPr lang="tr-TR" sz="3600" dirty="0" smtClean="0">
              <a:solidFill>
                <a:schemeClr val="tx1"/>
              </a:solidFill>
            </a:endParaRPr>
          </a:p>
        </p:txBody>
      </p:sp>
      <p:sp>
        <p:nvSpPr>
          <p:cNvPr id="6" name="Text Placeholder 5"/>
          <p:cNvSpPr>
            <a:spLocks noGrp="1"/>
          </p:cNvSpPr>
          <p:nvPr>
            <p:ph type="body" sz="quarter" idx="22"/>
          </p:nvPr>
        </p:nvSpPr>
        <p:spPr>
          <a:xfrm>
            <a:off x="11428410" y="5413216"/>
            <a:ext cx="10048875" cy="754045"/>
          </a:xfrm>
        </p:spPr>
        <p:txBody>
          <a:bodyPr/>
          <a:lstStyle/>
          <a:p>
            <a:r>
              <a:rPr lang="tr-TR" dirty="0" smtClean="0">
                <a:solidFill>
                  <a:schemeClr val="tx1"/>
                </a:solidFill>
              </a:rPr>
              <a:t>DATA &amp; METHODS</a:t>
            </a:r>
            <a:endParaRPr lang="en-US" dirty="0">
              <a:solidFill>
                <a:schemeClr val="tx1"/>
              </a:solidFill>
            </a:endParaRPr>
          </a:p>
        </p:txBody>
      </p:sp>
      <p:sp>
        <p:nvSpPr>
          <p:cNvPr id="8" name="Text Placeholder 7"/>
          <p:cNvSpPr>
            <a:spLocks noGrp="1"/>
          </p:cNvSpPr>
          <p:nvPr>
            <p:ph type="body" sz="quarter" idx="24"/>
          </p:nvPr>
        </p:nvSpPr>
        <p:spPr/>
        <p:txBody>
          <a:bodyPr/>
          <a:lstStyle/>
          <a:p>
            <a:r>
              <a:rPr lang="tr-TR" dirty="0" smtClean="0">
                <a:solidFill>
                  <a:schemeClr val="tx1"/>
                </a:solidFill>
              </a:rPr>
              <a:t>RESULTS</a:t>
            </a:r>
            <a:endParaRPr lang="en-US" dirty="0">
              <a:solidFill>
                <a:schemeClr val="tx1"/>
              </a:solidFill>
            </a:endParaRPr>
          </a:p>
        </p:txBody>
      </p:sp>
      <p:sp>
        <p:nvSpPr>
          <p:cNvPr id="9" name="Text Placeholder 8"/>
          <p:cNvSpPr>
            <a:spLocks noGrp="1"/>
          </p:cNvSpPr>
          <p:nvPr>
            <p:ph type="body" sz="quarter" idx="25"/>
          </p:nvPr>
        </p:nvSpPr>
        <p:spPr/>
        <p:txBody>
          <a:bodyPr/>
          <a:lstStyle/>
          <a:p>
            <a:r>
              <a:rPr lang="tr-TR" dirty="0" smtClean="0">
                <a:solidFill>
                  <a:schemeClr val="tx1"/>
                </a:solidFill>
              </a:rPr>
              <a:t>CONCLUSIONS</a:t>
            </a:r>
            <a:endParaRPr lang="en-US" dirty="0">
              <a:solidFill>
                <a:schemeClr val="tx1"/>
              </a:solidFill>
            </a:endParaRPr>
          </a:p>
        </p:txBody>
      </p:sp>
      <p:sp>
        <p:nvSpPr>
          <p:cNvPr id="10" name="Text Placeholder 9"/>
          <p:cNvSpPr>
            <a:spLocks noGrp="1"/>
          </p:cNvSpPr>
          <p:nvPr>
            <p:ph type="body" sz="quarter" idx="26"/>
          </p:nvPr>
        </p:nvSpPr>
        <p:spPr>
          <a:xfrm>
            <a:off x="33395324" y="6409772"/>
            <a:ext cx="10047018" cy="6223220"/>
          </a:xfrm>
        </p:spPr>
        <p:txBody>
          <a:bodyPr/>
          <a:lstStyle/>
          <a:p>
            <a:pPr marL="342900" indent="-342900" algn="just">
              <a:buFont typeface="Arial" pitchFamily="34" charset="0"/>
              <a:buChar char="•"/>
            </a:pPr>
            <a:r>
              <a:rPr lang="en-US" sz="3600" dirty="0">
                <a:solidFill>
                  <a:schemeClr val="tx1"/>
                </a:solidFill>
              </a:rPr>
              <a:t>Based on error </a:t>
            </a:r>
            <a:r>
              <a:rPr lang="en-US" sz="3600" dirty="0" smtClean="0">
                <a:solidFill>
                  <a:schemeClr val="tx1"/>
                </a:solidFill>
              </a:rPr>
              <a:t>metrics</a:t>
            </a:r>
            <a:r>
              <a:rPr lang="tr-TR" sz="3600" dirty="0" smtClean="0">
                <a:solidFill>
                  <a:schemeClr val="tx1"/>
                </a:solidFill>
              </a:rPr>
              <a:t>, </a:t>
            </a:r>
            <a:r>
              <a:rPr lang="en-US" sz="3600" dirty="0" smtClean="0">
                <a:solidFill>
                  <a:schemeClr val="tx1"/>
                </a:solidFill>
              </a:rPr>
              <a:t>mean </a:t>
            </a:r>
            <a:r>
              <a:rPr lang="en-US" sz="3600" dirty="0">
                <a:solidFill>
                  <a:schemeClr val="tx1"/>
                </a:solidFill>
              </a:rPr>
              <a:t>absolute percentage error and root mean square </a:t>
            </a:r>
            <a:r>
              <a:rPr lang="en-US" sz="3600" dirty="0" smtClean="0">
                <a:solidFill>
                  <a:schemeClr val="tx1"/>
                </a:solidFill>
              </a:rPr>
              <a:t>error</a:t>
            </a:r>
            <a:r>
              <a:rPr lang="tr-TR" sz="3600" dirty="0" smtClean="0">
                <a:solidFill>
                  <a:schemeClr val="tx1"/>
                </a:solidFill>
              </a:rPr>
              <a:t>, </a:t>
            </a:r>
            <a:r>
              <a:rPr lang="en-US" sz="3600" dirty="0" smtClean="0">
                <a:solidFill>
                  <a:schemeClr val="tx1"/>
                </a:solidFill>
              </a:rPr>
              <a:t>it </a:t>
            </a:r>
            <a:r>
              <a:rPr lang="en-US" sz="3600" dirty="0">
                <a:solidFill>
                  <a:schemeClr val="tx1"/>
                </a:solidFill>
              </a:rPr>
              <a:t>is found that ensemble resulted in more accurate forecast in 55% of the considered case </a:t>
            </a:r>
            <a:r>
              <a:rPr lang="en-US" sz="3600" dirty="0" smtClean="0">
                <a:solidFill>
                  <a:schemeClr val="tx1"/>
                </a:solidFill>
              </a:rPr>
              <a:t>studies</a:t>
            </a:r>
            <a:r>
              <a:rPr lang="tr-TR" sz="3600" dirty="0" smtClean="0">
                <a:solidFill>
                  <a:schemeClr val="tx1"/>
                </a:solidFill>
              </a:rPr>
              <a:t>.</a:t>
            </a:r>
          </a:p>
          <a:p>
            <a:pPr marL="342900" indent="-342900" algn="just">
              <a:buFont typeface="Arial" pitchFamily="34" charset="0"/>
              <a:buChar char="•"/>
            </a:pPr>
            <a:r>
              <a:rPr lang="tr-TR" sz="3600" dirty="0" smtClean="0">
                <a:solidFill>
                  <a:schemeClr val="tx1"/>
                </a:solidFill>
              </a:rPr>
              <a:t>A</a:t>
            </a:r>
            <a:r>
              <a:rPr lang="en-US" sz="3600" dirty="0" err="1" smtClean="0">
                <a:solidFill>
                  <a:schemeClr val="tx1"/>
                </a:solidFill>
              </a:rPr>
              <a:t>lthough</a:t>
            </a:r>
            <a:r>
              <a:rPr lang="en-US" sz="3600" dirty="0" smtClean="0">
                <a:solidFill>
                  <a:schemeClr val="tx1"/>
                </a:solidFill>
              </a:rPr>
              <a:t> </a:t>
            </a:r>
            <a:r>
              <a:rPr lang="en-US" sz="3600" dirty="0">
                <a:solidFill>
                  <a:schemeClr val="tx1"/>
                </a:solidFill>
              </a:rPr>
              <a:t>ensemble models may not guarantee more accurate forecast results, it may help to mitigate substandard model selection risk</a:t>
            </a:r>
            <a:r>
              <a:rPr lang="tr-TR" sz="3600" dirty="0" smtClean="0">
                <a:solidFill>
                  <a:schemeClr val="tx1"/>
                </a:solidFill>
              </a:rPr>
              <a:t>s.</a:t>
            </a:r>
          </a:p>
          <a:p>
            <a:pPr marL="342900" indent="-342900" algn="just">
              <a:buFont typeface="Arial" pitchFamily="34" charset="0"/>
              <a:buChar char="•"/>
            </a:pPr>
            <a:r>
              <a:rPr lang="tr-TR" sz="3600" dirty="0" smtClean="0">
                <a:solidFill>
                  <a:schemeClr val="tx1"/>
                </a:solidFill>
              </a:rPr>
              <a:t>I</a:t>
            </a:r>
            <a:r>
              <a:rPr lang="en-US" sz="3600" dirty="0" err="1" smtClean="0">
                <a:solidFill>
                  <a:schemeClr val="tx1"/>
                </a:solidFill>
              </a:rPr>
              <a:t>nstead</a:t>
            </a:r>
            <a:r>
              <a:rPr lang="en-US" sz="3600" dirty="0" smtClean="0">
                <a:solidFill>
                  <a:schemeClr val="tx1"/>
                </a:solidFill>
              </a:rPr>
              <a:t> </a:t>
            </a:r>
            <a:r>
              <a:rPr lang="en-US" sz="3600" dirty="0">
                <a:solidFill>
                  <a:schemeClr val="tx1"/>
                </a:solidFill>
              </a:rPr>
              <a:t>of searching a model for accurate forecasting, using </a:t>
            </a:r>
            <a:r>
              <a:rPr lang="tr-TR" sz="3600" dirty="0">
                <a:solidFill>
                  <a:schemeClr val="tx1"/>
                </a:solidFill>
              </a:rPr>
              <a:t>e</a:t>
            </a:r>
            <a:r>
              <a:rPr lang="en-US" sz="3600" dirty="0" err="1">
                <a:solidFill>
                  <a:schemeClr val="tx1"/>
                </a:solidFill>
              </a:rPr>
              <a:t>nsemble</a:t>
            </a:r>
            <a:r>
              <a:rPr lang="en-US" sz="3600" dirty="0">
                <a:solidFill>
                  <a:schemeClr val="tx1"/>
                </a:solidFill>
              </a:rPr>
              <a:t> </a:t>
            </a:r>
            <a:r>
              <a:rPr lang="tr-TR" sz="3600" dirty="0">
                <a:solidFill>
                  <a:schemeClr val="tx1"/>
                </a:solidFill>
              </a:rPr>
              <a:t>f</a:t>
            </a:r>
            <a:r>
              <a:rPr lang="en-US" sz="3600" dirty="0" err="1">
                <a:solidFill>
                  <a:schemeClr val="tx1"/>
                </a:solidFill>
              </a:rPr>
              <a:t>orecasting</a:t>
            </a:r>
            <a:r>
              <a:rPr lang="en-US" sz="3600" dirty="0">
                <a:solidFill>
                  <a:schemeClr val="tx1"/>
                </a:solidFill>
              </a:rPr>
              <a:t> may be </a:t>
            </a:r>
            <a:r>
              <a:rPr lang="tr-TR" sz="3600" dirty="0">
                <a:solidFill>
                  <a:schemeClr val="tx1"/>
                </a:solidFill>
              </a:rPr>
              <a:t>a </a:t>
            </a:r>
            <a:r>
              <a:rPr lang="en-US" sz="3600" dirty="0">
                <a:solidFill>
                  <a:schemeClr val="tx1"/>
                </a:solidFill>
              </a:rPr>
              <a:t>better</a:t>
            </a:r>
            <a:r>
              <a:rPr lang="tr-TR" sz="3600" dirty="0">
                <a:solidFill>
                  <a:schemeClr val="tx1"/>
                </a:solidFill>
              </a:rPr>
              <a:t> </a:t>
            </a:r>
            <a:r>
              <a:rPr lang="tr-TR" sz="3600" dirty="0" err="1">
                <a:solidFill>
                  <a:schemeClr val="tx1"/>
                </a:solidFill>
              </a:rPr>
              <a:t>option</a:t>
            </a:r>
            <a:r>
              <a:rPr lang="tr-TR" sz="3600" dirty="0">
                <a:solidFill>
                  <a:schemeClr val="tx1"/>
                </a:solidFill>
              </a:rPr>
              <a:t> </a:t>
            </a:r>
            <a:r>
              <a:rPr lang="tr-TR" sz="3600" dirty="0" err="1">
                <a:solidFill>
                  <a:schemeClr val="tx1"/>
                </a:solidFill>
              </a:rPr>
              <a:t>for</a:t>
            </a:r>
            <a:r>
              <a:rPr lang="tr-TR" sz="3600" dirty="0">
                <a:solidFill>
                  <a:schemeClr val="tx1"/>
                </a:solidFill>
              </a:rPr>
              <a:t> </a:t>
            </a:r>
            <a:r>
              <a:rPr lang="tr-TR" sz="3600" dirty="0" err="1">
                <a:solidFill>
                  <a:schemeClr val="tx1"/>
                </a:solidFill>
              </a:rPr>
              <a:t>many</a:t>
            </a:r>
            <a:r>
              <a:rPr lang="tr-TR" sz="3600" dirty="0">
                <a:solidFill>
                  <a:schemeClr val="tx1"/>
                </a:solidFill>
              </a:rPr>
              <a:t> </a:t>
            </a:r>
            <a:r>
              <a:rPr lang="tr-TR" sz="3600" dirty="0" err="1">
                <a:solidFill>
                  <a:schemeClr val="tx1"/>
                </a:solidFill>
              </a:rPr>
              <a:t>cases</a:t>
            </a:r>
            <a:r>
              <a:rPr lang="en-US" sz="3600" dirty="0">
                <a:solidFill>
                  <a:schemeClr val="tx1"/>
                </a:solidFill>
              </a:rPr>
              <a:t>. </a:t>
            </a:r>
          </a:p>
        </p:txBody>
      </p:sp>
      <p:sp>
        <p:nvSpPr>
          <p:cNvPr id="11" name="Text Placeholder 10"/>
          <p:cNvSpPr>
            <a:spLocks noGrp="1"/>
          </p:cNvSpPr>
          <p:nvPr>
            <p:ph type="body" sz="quarter" idx="27"/>
          </p:nvPr>
        </p:nvSpPr>
        <p:spPr>
          <a:xfrm>
            <a:off x="33400356" y="18378197"/>
            <a:ext cx="10047018" cy="754045"/>
          </a:xfrm>
        </p:spPr>
        <p:txBody>
          <a:bodyPr/>
          <a:lstStyle/>
          <a:p>
            <a:r>
              <a:rPr lang="tr-TR" dirty="0" smtClean="0">
                <a:solidFill>
                  <a:schemeClr val="tx1"/>
                </a:solidFill>
              </a:rPr>
              <a:t>REFERENCES</a:t>
            </a:r>
            <a:endParaRPr lang="en-US" dirty="0">
              <a:solidFill>
                <a:schemeClr val="tx1"/>
              </a:solidFill>
            </a:endParaRPr>
          </a:p>
        </p:txBody>
      </p:sp>
      <p:sp>
        <p:nvSpPr>
          <p:cNvPr id="12" name="Text Placeholder 11"/>
          <p:cNvSpPr>
            <a:spLocks noGrp="1"/>
          </p:cNvSpPr>
          <p:nvPr>
            <p:ph type="body" sz="quarter" idx="28"/>
          </p:nvPr>
        </p:nvSpPr>
        <p:spPr>
          <a:xfrm>
            <a:off x="33395324" y="19155891"/>
            <a:ext cx="10052050" cy="11320000"/>
          </a:xfrm>
        </p:spPr>
        <p:txBody>
          <a:bodyPr/>
          <a:lstStyle/>
          <a:p>
            <a:pPr marL="457200" indent="-457200" algn="just">
              <a:buFont typeface="+mj-lt"/>
              <a:buAutoNum type="arabicPeriod"/>
            </a:pPr>
            <a:r>
              <a:rPr lang="tr-TR" sz="2800" dirty="0" err="1">
                <a:solidFill>
                  <a:schemeClr val="tx1"/>
                </a:solidFill>
              </a:rPr>
              <a:t>Yang</a:t>
            </a:r>
            <a:r>
              <a:rPr lang="tr-TR" sz="2800" dirty="0">
                <a:solidFill>
                  <a:schemeClr val="tx1"/>
                </a:solidFill>
              </a:rPr>
              <a:t>, D., </a:t>
            </a:r>
            <a:r>
              <a:rPr lang="tr-TR" sz="2800" dirty="0" err="1">
                <a:solidFill>
                  <a:schemeClr val="tx1"/>
                </a:solidFill>
              </a:rPr>
              <a:t>Goh</a:t>
            </a:r>
            <a:r>
              <a:rPr lang="tr-TR" sz="2800" dirty="0">
                <a:solidFill>
                  <a:schemeClr val="tx1"/>
                </a:solidFill>
              </a:rPr>
              <a:t>, G. S., </a:t>
            </a:r>
            <a:r>
              <a:rPr lang="tr-TR" sz="2800" dirty="0" err="1">
                <a:solidFill>
                  <a:schemeClr val="tx1"/>
                </a:solidFill>
              </a:rPr>
              <a:t>Xu</a:t>
            </a:r>
            <a:r>
              <a:rPr lang="tr-TR" sz="2800" dirty="0">
                <a:solidFill>
                  <a:schemeClr val="tx1"/>
                </a:solidFill>
              </a:rPr>
              <a:t>, C., </a:t>
            </a:r>
            <a:r>
              <a:rPr lang="tr-TR" sz="2800" dirty="0" err="1">
                <a:solidFill>
                  <a:schemeClr val="tx1"/>
                </a:solidFill>
              </a:rPr>
              <a:t>Zhang</a:t>
            </a:r>
            <a:r>
              <a:rPr lang="tr-TR" sz="2800" dirty="0">
                <a:solidFill>
                  <a:schemeClr val="tx1"/>
                </a:solidFill>
              </a:rPr>
              <a:t>, A. N., &amp; Akcan, O. (2015, </a:t>
            </a:r>
            <a:r>
              <a:rPr lang="tr-TR" sz="2800" dirty="0" err="1">
                <a:solidFill>
                  <a:schemeClr val="tx1"/>
                </a:solidFill>
              </a:rPr>
              <a:t>October</a:t>
            </a:r>
            <a:r>
              <a:rPr lang="tr-TR" sz="2800" dirty="0">
                <a:solidFill>
                  <a:schemeClr val="tx1"/>
                </a:solidFill>
              </a:rPr>
              <a:t>). </a:t>
            </a:r>
            <a:r>
              <a:rPr lang="tr-TR" sz="2800" dirty="0" err="1">
                <a:solidFill>
                  <a:schemeClr val="tx1"/>
                </a:solidFill>
              </a:rPr>
              <a:t>Forecast</a:t>
            </a:r>
            <a:r>
              <a:rPr lang="tr-TR" sz="2800" dirty="0">
                <a:solidFill>
                  <a:schemeClr val="tx1"/>
                </a:solidFill>
              </a:rPr>
              <a:t> UPC-</a:t>
            </a:r>
            <a:r>
              <a:rPr lang="tr-TR" sz="2800" dirty="0" err="1">
                <a:solidFill>
                  <a:schemeClr val="tx1"/>
                </a:solidFill>
              </a:rPr>
              <a:t>level</a:t>
            </a:r>
            <a:r>
              <a:rPr lang="tr-TR" sz="2800" dirty="0">
                <a:solidFill>
                  <a:schemeClr val="tx1"/>
                </a:solidFill>
              </a:rPr>
              <a:t> FMCG </a:t>
            </a:r>
            <a:r>
              <a:rPr lang="tr-TR" sz="2800" dirty="0" err="1">
                <a:solidFill>
                  <a:schemeClr val="tx1"/>
                </a:solidFill>
              </a:rPr>
              <a:t>demand</a:t>
            </a:r>
            <a:r>
              <a:rPr lang="tr-TR" sz="2800" dirty="0">
                <a:solidFill>
                  <a:schemeClr val="tx1"/>
                </a:solidFill>
              </a:rPr>
              <a:t>, </a:t>
            </a:r>
            <a:r>
              <a:rPr lang="tr-TR" sz="2800" dirty="0" err="1">
                <a:solidFill>
                  <a:schemeClr val="tx1"/>
                </a:solidFill>
              </a:rPr>
              <a:t>Part</a:t>
            </a:r>
            <a:r>
              <a:rPr lang="tr-TR" sz="2800" dirty="0">
                <a:solidFill>
                  <a:schemeClr val="tx1"/>
                </a:solidFill>
              </a:rPr>
              <a:t> I: </a:t>
            </a:r>
            <a:r>
              <a:rPr lang="tr-TR" sz="2800" dirty="0" err="1">
                <a:solidFill>
                  <a:schemeClr val="tx1"/>
                </a:solidFill>
              </a:rPr>
              <a:t>Exploratory</a:t>
            </a:r>
            <a:r>
              <a:rPr lang="tr-TR" sz="2800" dirty="0">
                <a:solidFill>
                  <a:schemeClr val="tx1"/>
                </a:solidFill>
              </a:rPr>
              <a:t> </a:t>
            </a:r>
            <a:r>
              <a:rPr lang="tr-TR" sz="2800" dirty="0" err="1">
                <a:solidFill>
                  <a:schemeClr val="tx1"/>
                </a:solidFill>
              </a:rPr>
              <a:t>analysis</a:t>
            </a:r>
            <a:r>
              <a:rPr lang="tr-TR" sz="2800" dirty="0">
                <a:solidFill>
                  <a:schemeClr val="tx1"/>
                </a:solidFill>
              </a:rPr>
              <a:t> </a:t>
            </a:r>
            <a:r>
              <a:rPr lang="tr-TR" sz="2800" dirty="0" err="1">
                <a:solidFill>
                  <a:schemeClr val="tx1"/>
                </a:solidFill>
              </a:rPr>
              <a:t>and</a:t>
            </a:r>
            <a:r>
              <a:rPr lang="tr-TR" sz="2800" dirty="0">
                <a:solidFill>
                  <a:schemeClr val="tx1"/>
                </a:solidFill>
              </a:rPr>
              <a:t> </a:t>
            </a:r>
            <a:r>
              <a:rPr lang="tr-TR" sz="2800" dirty="0" err="1">
                <a:solidFill>
                  <a:schemeClr val="tx1"/>
                </a:solidFill>
              </a:rPr>
              <a:t>visualization</a:t>
            </a:r>
            <a:r>
              <a:rPr lang="tr-TR" sz="2800" dirty="0">
                <a:solidFill>
                  <a:schemeClr val="tx1"/>
                </a:solidFill>
              </a:rPr>
              <a:t>. </a:t>
            </a:r>
            <a:r>
              <a:rPr lang="tr-TR" sz="2800" dirty="0" err="1">
                <a:solidFill>
                  <a:schemeClr val="tx1"/>
                </a:solidFill>
              </a:rPr>
              <a:t>In</a:t>
            </a:r>
            <a:r>
              <a:rPr lang="tr-TR" sz="2800" dirty="0">
                <a:solidFill>
                  <a:schemeClr val="tx1"/>
                </a:solidFill>
              </a:rPr>
              <a:t> </a:t>
            </a:r>
            <a:r>
              <a:rPr lang="tr-TR" sz="2800" i="1" dirty="0">
                <a:solidFill>
                  <a:schemeClr val="tx1"/>
                </a:solidFill>
              </a:rPr>
              <a:t>2015 IEEE International Conference on </a:t>
            </a:r>
            <a:r>
              <a:rPr lang="tr-TR" sz="2800" i="1" dirty="0" err="1">
                <a:solidFill>
                  <a:schemeClr val="tx1"/>
                </a:solidFill>
              </a:rPr>
              <a:t>Big</a:t>
            </a:r>
            <a:r>
              <a:rPr lang="tr-TR" sz="2800" i="1" dirty="0">
                <a:solidFill>
                  <a:schemeClr val="tx1"/>
                </a:solidFill>
              </a:rPr>
              <a:t> Data (</a:t>
            </a:r>
            <a:r>
              <a:rPr lang="tr-TR" sz="2800" i="1" dirty="0" err="1">
                <a:solidFill>
                  <a:schemeClr val="tx1"/>
                </a:solidFill>
              </a:rPr>
              <a:t>Big</a:t>
            </a:r>
            <a:r>
              <a:rPr lang="tr-TR" sz="2800" i="1" dirty="0">
                <a:solidFill>
                  <a:schemeClr val="tx1"/>
                </a:solidFill>
              </a:rPr>
              <a:t> Data)</a:t>
            </a:r>
            <a:r>
              <a:rPr lang="tr-TR" sz="2800" dirty="0">
                <a:solidFill>
                  <a:schemeClr val="tx1"/>
                </a:solidFill>
              </a:rPr>
              <a:t> (</a:t>
            </a:r>
            <a:r>
              <a:rPr lang="tr-TR" sz="2800" dirty="0" err="1">
                <a:solidFill>
                  <a:schemeClr val="tx1"/>
                </a:solidFill>
              </a:rPr>
              <a:t>pp</a:t>
            </a:r>
            <a:r>
              <a:rPr lang="tr-TR" sz="2800" dirty="0">
                <a:solidFill>
                  <a:schemeClr val="tx1"/>
                </a:solidFill>
              </a:rPr>
              <a:t>. 2106-2112). IEEE</a:t>
            </a:r>
            <a:r>
              <a:rPr lang="tr-TR" sz="2800" dirty="0" smtClean="0">
                <a:solidFill>
                  <a:schemeClr val="tx1"/>
                </a:solidFill>
              </a:rPr>
              <a:t>.</a:t>
            </a:r>
          </a:p>
          <a:p>
            <a:pPr marL="457200" indent="-457200" algn="just">
              <a:buFont typeface="+mj-lt"/>
              <a:buAutoNum type="arabicPeriod"/>
            </a:pPr>
            <a:r>
              <a:rPr lang="tr-TR" sz="2800" dirty="0" err="1">
                <a:solidFill>
                  <a:schemeClr val="tx1"/>
                </a:solidFill>
              </a:rPr>
              <a:t>Yang</a:t>
            </a:r>
            <a:r>
              <a:rPr lang="tr-TR" sz="2800" dirty="0">
                <a:solidFill>
                  <a:schemeClr val="tx1"/>
                </a:solidFill>
              </a:rPr>
              <a:t>, D., </a:t>
            </a:r>
            <a:r>
              <a:rPr lang="tr-TR" sz="2800" dirty="0" err="1">
                <a:solidFill>
                  <a:schemeClr val="tx1"/>
                </a:solidFill>
              </a:rPr>
              <a:t>Goh</a:t>
            </a:r>
            <a:r>
              <a:rPr lang="tr-TR" sz="2800" dirty="0">
                <a:solidFill>
                  <a:schemeClr val="tx1"/>
                </a:solidFill>
              </a:rPr>
              <a:t>, G. S., </a:t>
            </a:r>
            <a:r>
              <a:rPr lang="tr-TR" sz="2800" dirty="0" err="1">
                <a:solidFill>
                  <a:schemeClr val="tx1"/>
                </a:solidFill>
              </a:rPr>
              <a:t>Jiang</a:t>
            </a:r>
            <a:r>
              <a:rPr lang="tr-TR" sz="2800" dirty="0">
                <a:solidFill>
                  <a:schemeClr val="tx1"/>
                </a:solidFill>
              </a:rPr>
              <a:t>, S., </a:t>
            </a:r>
            <a:r>
              <a:rPr lang="tr-TR" sz="2800" dirty="0" err="1">
                <a:solidFill>
                  <a:schemeClr val="tx1"/>
                </a:solidFill>
              </a:rPr>
              <a:t>Zhang</a:t>
            </a:r>
            <a:r>
              <a:rPr lang="tr-TR" sz="2800" dirty="0">
                <a:solidFill>
                  <a:schemeClr val="tx1"/>
                </a:solidFill>
              </a:rPr>
              <a:t>, A. N., &amp; Akcan, O. (2015, </a:t>
            </a:r>
            <a:r>
              <a:rPr lang="tr-TR" sz="2800" dirty="0" err="1">
                <a:solidFill>
                  <a:schemeClr val="tx1"/>
                </a:solidFill>
              </a:rPr>
              <a:t>October</a:t>
            </a:r>
            <a:r>
              <a:rPr lang="tr-TR" sz="2800" dirty="0">
                <a:solidFill>
                  <a:schemeClr val="tx1"/>
                </a:solidFill>
              </a:rPr>
              <a:t>). </a:t>
            </a:r>
            <a:r>
              <a:rPr lang="tr-TR" sz="2800" dirty="0" err="1">
                <a:solidFill>
                  <a:schemeClr val="tx1"/>
                </a:solidFill>
              </a:rPr>
              <a:t>Forecast</a:t>
            </a:r>
            <a:r>
              <a:rPr lang="tr-TR" sz="2800" dirty="0">
                <a:solidFill>
                  <a:schemeClr val="tx1"/>
                </a:solidFill>
              </a:rPr>
              <a:t> UPC-</a:t>
            </a:r>
            <a:r>
              <a:rPr lang="tr-TR" sz="2800" dirty="0" err="1">
                <a:solidFill>
                  <a:schemeClr val="tx1"/>
                </a:solidFill>
              </a:rPr>
              <a:t>level</a:t>
            </a:r>
            <a:r>
              <a:rPr lang="tr-TR" sz="2800" dirty="0">
                <a:solidFill>
                  <a:schemeClr val="tx1"/>
                </a:solidFill>
              </a:rPr>
              <a:t> FMCG </a:t>
            </a:r>
            <a:r>
              <a:rPr lang="tr-TR" sz="2800" dirty="0" err="1">
                <a:solidFill>
                  <a:schemeClr val="tx1"/>
                </a:solidFill>
              </a:rPr>
              <a:t>demand</a:t>
            </a:r>
            <a:r>
              <a:rPr lang="tr-TR" sz="2800" dirty="0">
                <a:solidFill>
                  <a:schemeClr val="tx1"/>
                </a:solidFill>
              </a:rPr>
              <a:t>, </a:t>
            </a:r>
            <a:r>
              <a:rPr lang="tr-TR" sz="2800" dirty="0" err="1">
                <a:solidFill>
                  <a:schemeClr val="tx1"/>
                </a:solidFill>
              </a:rPr>
              <a:t>Part</a:t>
            </a:r>
            <a:r>
              <a:rPr lang="tr-TR" sz="2800" dirty="0">
                <a:solidFill>
                  <a:schemeClr val="tx1"/>
                </a:solidFill>
              </a:rPr>
              <a:t> II: </a:t>
            </a:r>
            <a:r>
              <a:rPr lang="tr-TR" sz="2800" dirty="0" err="1">
                <a:solidFill>
                  <a:schemeClr val="tx1"/>
                </a:solidFill>
              </a:rPr>
              <a:t>Hierarchical</a:t>
            </a:r>
            <a:r>
              <a:rPr lang="tr-TR" sz="2800" dirty="0">
                <a:solidFill>
                  <a:schemeClr val="tx1"/>
                </a:solidFill>
              </a:rPr>
              <a:t> </a:t>
            </a:r>
            <a:r>
              <a:rPr lang="tr-TR" sz="2800" dirty="0" err="1">
                <a:solidFill>
                  <a:schemeClr val="tx1"/>
                </a:solidFill>
              </a:rPr>
              <a:t>reconciliation</a:t>
            </a:r>
            <a:r>
              <a:rPr lang="tr-TR" sz="2800" dirty="0">
                <a:solidFill>
                  <a:schemeClr val="tx1"/>
                </a:solidFill>
              </a:rPr>
              <a:t>. </a:t>
            </a:r>
            <a:r>
              <a:rPr lang="tr-TR" sz="2800" dirty="0" err="1">
                <a:solidFill>
                  <a:schemeClr val="tx1"/>
                </a:solidFill>
              </a:rPr>
              <a:t>In</a:t>
            </a:r>
            <a:r>
              <a:rPr lang="tr-TR" sz="2800" dirty="0">
                <a:solidFill>
                  <a:schemeClr val="tx1"/>
                </a:solidFill>
              </a:rPr>
              <a:t> </a:t>
            </a:r>
            <a:r>
              <a:rPr lang="tr-TR" sz="2800" i="1" dirty="0">
                <a:solidFill>
                  <a:schemeClr val="tx1"/>
                </a:solidFill>
              </a:rPr>
              <a:t>2015 IEEE International Conference on </a:t>
            </a:r>
            <a:r>
              <a:rPr lang="tr-TR" sz="2800" i="1" dirty="0" err="1">
                <a:solidFill>
                  <a:schemeClr val="tx1"/>
                </a:solidFill>
              </a:rPr>
              <a:t>Big</a:t>
            </a:r>
            <a:r>
              <a:rPr lang="tr-TR" sz="2800" i="1" dirty="0">
                <a:solidFill>
                  <a:schemeClr val="tx1"/>
                </a:solidFill>
              </a:rPr>
              <a:t> Data (</a:t>
            </a:r>
            <a:r>
              <a:rPr lang="tr-TR" sz="2800" i="1" dirty="0" err="1">
                <a:solidFill>
                  <a:schemeClr val="tx1"/>
                </a:solidFill>
              </a:rPr>
              <a:t>Big</a:t>
            </a:r>
            <a:r>
              <a:rPr lang="tr-TR" sz="2800" i="1" dirty="0">
                <a:solidFill>
                  <a:schemeClr val="tx1"/>
                </a:solidFill>
              </a:rPr>
              <a:t> Data)</a:t>
            </a:r>
            <a:r>
              <a:rPr lang="tr-TR" sz="2800" dirty="0">
                <a:solidFill>
                  <a:schemeClr val="tx1"/>
                </a:solidFill>
              </a:rPr>
              <a:t> (</a:t>
            </a:r>
            <a:r>
              <a:rPr lang="tr-TR" sz="2800" dirty="0" err="1">
                <a:solidFill>
                  <a:schemeClr val="tx1"/>
                </a:solidFill>
              </a:rPr>
              <a:t>pp</a:t>
            </a:r>
            <a:r>
              <a:rPr lang="tr-TR" sz="2800" dirty="0">
                <a:solidFill>
                  <a:schemeClr val="tx1"/>
                </a:solidFill>
              </a:rPr>
              <a:t>. 2113-2121). IEEE</a:t>
            </a:r>
            <a:r>
              <a:rPr lang="tr-TR" sz="2800" dirty="0" smtClean="0">
                <a:solidFill>
                  <a:schemeClr val="tx1"/>
                </a:solidFill>
              </a:rPr>
              <a:t>.</a:t>
            </a:r>
          </a:p>
          <a:p>
            <a:pPr marL="457200" indent="-457200" algn="just">
              <a:buFont typeface="+mj-lt"/>
              <a:buAutoNum type="arabicPeriod"/>
            </a:pPr>
            <a:r>
              <a:rPr lang="tr-TR" sz="2800" dirty="0" err="1">
                <a:solidFill>
                  <a:schemeClr val="tx1"/>
                </a:solidFill>
              </a:rPr>
              <a:t>Yang</a:t>
            </a:r>
            <a:r>
              <a:rPr lang="tr-TR" sz="2800" dirty="0">
                <a:solidFill>
                  <a:schemeClr val="tx1"/>
                </a:solidFill>
              </a:rPr>
              <a:t>, D., </a:t>
            </a:r>
            <a:r>
              <a:rPr lang="tr-TR" sz="2800" dirty="0" err="1">
                <a:solidFill>
                  <a:schemeClr val="tx1"/>
                </a:solidFill>
              </a:rPr>
              <a:t>Goh</a:t>
            </a:r>
            <a:r>
              <a:rPr lang="tr-TR" sz="2800" dirty="0">
                <a:solidFill>
                  <a:schemeClr val="tx1"/>
                </a:solidFill>
              </a:rPr>
              <a:t>, G. S., </a:t>
            </a:r>
            <a:r>
              <a:rPr lang="tr-TR" sz="2800" dirty="0" err="1">
                <a:solidFill>
                  <a:schemeClr val="tx1"/>
                </a:solidFill>
              </a:rPr>
              <a:t>Jiang</a:t>
            </a:r>
            <a:r>
              <a:rPr lang="tr-TR" sz="2800" dirty="0">
                <a:solidFill>
                  <a:schemeClr val="tx1"/>
                </a:solidFill>
              </a:rPr>
              <a:t>, S., &amp; </a:t>
            </a:r>
            <a:r>
              <a:rPr lang="tr-TR" sz="2800" dirty="0" err="1">
                <a:solidFill>
                  <a:schemeClr val="tx1"/>
                </a:solidFill>
              </a:rPr>
              <a:t>Zhang</a:t>
            </a:r>
            <a:r>
              <a:rPr lang="tr-TR" sz="2800" dirty="0">
                <a:solidFill>
                  <a:schemeClr val="tx1"/>
                </a:solidFill>
              </a:rPr>
              <a:t>, A. N. (2016, </a:t>
            </a:r>
            <a:r>
              <a:rPr lang="tr-TR" sz="2800" dirty="0" err="1">
                <a:solidFill>
                  <a:schemeClr val="tx1"/>
                </a:solidFill>
              </a:rPr>
              <a:t>December</a:t>
            </a:r>
            <a:r>
              <a:rPr lang="tr-TR" sz="2800" dirty="0">
                <a:solidFill>
                  <a:schemeClr val="tx1"/>
                </a:solidFill>
              </a:rPr>
              <a:t>). </a:t>
            </a:r>
            <a:r>
              <a:rPr lang="tr-TR" sz="2800" dirty="0" err="1">
                <a:solidFill>
                  <a:schemeClr val="tx1"/>
                </a:solidFill>
              </a:rPr>
              <a:t>Forecast</a:t>
            </a:r>
            <a:r>
              <a:rPr lang="tr-TR" sz="2800" dirty="0">
                <a:solidFill>
                  <a:schemeClr val="tx1"/>
                </a:solidFill>
              </a:rPr>
              <a:t> UPC-</a:t>
            </a:r>
            <a:r>
              <a:rPr lang="tr-TR" sz="2800" dirty="0" err="1">
                <a:solidFill>
                  <a:schemeClr val="tx1"/>
                </a:solidFill>
              </a:rPr>
              <a:t>level</a:t>
            </a:r>
            <a:r>
              <a:rPr lang="tr-TR" sz="2800" dirty="0">
                <a:solidFill>
                  <a:schemeClr val="tx1"/>
                </a:solidFill>
              </a:rPr>
              <a:t> FMCG </a:t>
            </a:r>
            <a:r>
              <a:rPr lang="tr-TR" sz="2800" dirty="0" err="1">
                <a:solidFill>
                  <a:schemeClr val="tx1"/>
                </a:solidFill>
              </a:rPr>
              <a:t>demand</a:t>
            </a:r>
            <a:r>
              <a:rPr lang="tr-TR" sz="2800" dirty="0">
                <a:solidFill>
                  <a:schemeClr val="tx1"/>
                </a:solidFill>
              </a:rPr>
              <a:t>, </a:t>
            </a:r>
            <a:r>
              <a:rPr lang="tr-TR" sz="2800" dirty="0" err="1">
                <a:solidFill>
                  <a:schemeClr val="tx1"/>
                </a:solidFill>
              </a:rPr>
              <a:t>Part</a:t>
            </a:r>
            <a:r>
              <a:rPr lang="tr-TR" sz="2800" dirty="0">
                <a:solidFill>
                  <a:schemeClr val="tx1"/>
                </a:solidFill>
              </a:rPr>
              <a:t> III: </a:t>
            </a:r>
            <a:r>
              <a:rPr lang="tr-TR" sz="2800" dirty="0" err="1">
                <a:solidFill>
                  <a:schemeClr val="tx1"/>
                </a:solidFill>
              </a:rPr>
              <a:t>Grouped</a:t>
            </a:r>
            <a:r>
              <a:rPr lang="tr-TR" sz="2800" dirty="0">
                <a:solidFill>
                  <a:schemeClr val="tx1"/>
                </a:solidFill>
              </a:rPr>
              <a:t> </a:t>
            </a:r>
            <a:r>
              <a:rPr lang="tr-TR" sz="2800" dirty="0" err="1">
                <a:solidFill>
                  <a:schemeClr val="tx1"/>
                </a:solidFill>
              </a:rPr>
              <a:t>reconciliation</a:t>
            </a:r>
            <a:r>
              <a:rPr lang="tr-TR" sz="2800" dirty="0">
                <a:solidFill>
                  <a:schemeClr val="tx1"/>
                </a:solidFill>
              </a:rPr>
              <a:t>. </a:t>
            </a:r>
            <a:r>
              <a:rPr lang="tr-TR" sz="2800" dirty="0" err="1">
                <a:solidFill>
                  <a:schemeClr val="tx1"/>
                </a:solidFill>
              </a:rPr>
              <a:t>In</a:t>
            </a:r>
            <a:r>
              <a:rPr lang="tr-TR" sz="2800" dirty="0">
                <a:solidFill>
                  <a:schemeClr val="tx1"/>
                </a:solidFill>
              </a:rPr>
              <a:t> </a:t>
            </a:r>
            <a:r>
              <a:rPr lang="tr-TR" sz="2800" i="1" dirty="0">
                <a:solidFill>
                  <a:schemeClr val="tx1"/>
                </a:solidFill>
              </a:rPr>
              <a:t>2016 IEEE International Conference on </a:t>
            </a:r>
            <a:r>
              <a:rPr lang="tr-TR" sz="2800" i="1" dirty="0" err="1">
                <a:solidFill>
                  <a:schemeClr val="tx1"/>
                </a:solidFill>
              </a:rPr>
              <a:t>Big</a:t>
            </a:r>
            <a:r>
              <a:rPr lang="tr-TR" sz="2800" i="1" dirty="0">
                <a:solidFill>
                  <a:schemeClr val="tx1"/>
                </a:solidFill>
              </a:rPr>
              <a:t> Data (</a:t>
            </a:r>
            <a:r>
              <a:rPr lang="tr-TR" sz="2800" i="1" dirty="0" err="1">
                <a:solidFill>
                  <a:schemeClr val="tx1"/>
                </a:solidFill>
              </a:rPr>
              <a:t>Big</a:t>
            </a:r>
            <a:r>
              <a:rPr lang="tr-TR" sz="2800" i="1" dirty="0">
                <a:solidFill>
                  <a:schemeClr val="tx1"/>
                </a:solidFill>
              </a:rPr>
              <a:t> Data)</a:t>
            </a:r>
            <a:r>
              <a:rPr lang="tr-TR" sz="2800" dirty="0">
                <a:solidFill>
                  <a:schemeClr val="tx1"/>
                </a:solidFill>
              </a:rPr>
              <a:t> (</a:t>
            </a:r>
            <a:r>
              <a:rPr lang="tr-TR" sz="2800" dirty="0" err="1">
                <a:solidFill>
                  <a:schemeClr val="tx1"/>
                </a:solidFill>
              </a:rPr>
              <a:t>pp</a:t>
            </a:r>
            <a:r>
              <a:rPr lang="tr-TR" sz="2800" dirty="0">
                <a:solidFill>
                  <a:schemeClr val="tx1"/>
                </a:solidFill>
              </a:rPr>
              <a:t>. 3813-3819). IEEE</a:t>
            </a:r>
            <a:r>
              <a:rPr lang="tr-TR" sz="2800" dirty="0" smtClean="0">
                <a:solidFill>
                  <a:schemeClr val="tx1"/>
                </a:solidFill>
              </a:rPr>
              <a:t>.</a:t>
            </a:r>
          </a:p>
          <a:p>
            <a:pPr marL="457200" indent="-457200" algn="just">
              <a:buFont typeface="+mj-lt"/>
              <a:buAutoNum type="arabicPeriod"/>
            </a:pPr>
            <a:r>
              <a:rPr lang="en-US" sz="2800" dirty="0">
                <a:solidFill>
                  <a:schemeClr val="tx1"/>
                </a:solidFill>
              </a:rPr>
              <a:t>Yang, D., &amp; Zhang, A. N. (2018, December). Forecast UPC-Level FMCG Demand, Part IV: Statistical Ensemble. In </a:t>
            </a:r>
            <a:r>
              <a:rPr lang="en-US" sz="2800" i="1" dirty="0">
                <a:solidFill>
                  <a:schemeClr val="tx1"/>
                </a:solidFill>
              </a:rPr>
              <a:t>2018 IEEE International Conference on Big Data (Big Data)</a:t>
            </a:r>
            <a:r>
              <a:rPr lang="en-US" sz="2800" dirty="0">
                <a:solidFill>
                  <a:schemeClr val="tx1"/>
                </a:solidFill>
              </a:rPr>
              <a:t> (pp. 3180-3185). IEEE</a:t>
            </a:r>
            <a:r>
              <a:rPr lang="en-US" sz="2800" dirty="0" smtClean="0">
                <a:solidFill>
                  <a:schemeClr val="tx1"/>
                </a:solidFill>
              </a:rPr>
              <a:t>.</a:t>
            </a:r>
            <a:endParaRPr lang="tr-TR" sz="2800" dirty="0" smtClean="0">
              <a:solidFill>
                <a:schemeClr val="tx1"/>
              </a:solidFill>
            </a:endParaRPr>
          </a:p>
          <a:p>
            <a:pPr marL="457200" indent="-457200" algn="just">
              <a:buFont typeface="+mj-lt"/>
              <a:buAutoNum type="arabicPeriod"/>
            </a:pPr>
            <a:r>
              <a:rPr lang="en-US" sz="2800" dirty="0">
                <a:solidFill>
                  <a:schemeClr val="tx1"/>
                </a:solidFill>
              </a:rPr>
              <a:t>Kuhn, M., &amp; Johnson, K. (2013). </a:t>
            </a:r>
            <a:r>
              <a:rPr lang="en-US" sz="2800" i="1" dirty="0">
                <a:solidFill>
                  <a:schemeClr val="tx1"/>
                </a:solidFill>
              </a:rPr>
              <a:t>Applied predictive modeling</a:t>
            </a:r>
            <a:r>
              <a:rPr lang="en-US" sz="2800" dirty="0">
                <a:solidFill>
                  <a:schemeClr val="tx1"/>
                </a:solidFill>
              </a:rPr>
              <a:t> (Vol. 26). New York: Springer</a:t>
            </a:r>
            <a:r>
              <a:rPr lang="en-US" sz="2800" dirty="0" smtClean="0">
                <a:solidFill>
                  <a:schemeClr val="tx1"/>
                </a:solidFill>
              </a:rPr>
              <a:t>.</a:t>
            </a:r>
            <a:endParaRPr lang="tr-TR" sz="2800" dirty="0" smtClean="0">
              <a:solidFill>
                <a:schemeClr val="tx1"/>
              </a:solidFill>
            </a:endParaRPr>
          </a:p>
          <a:p>
            <a:pPr marL="457200" indent="-457200" algn="just">
              <a:buFont typeface="+mj-lt"/>
              <a:buAutoNum type="arabicPeriod"/>
            </a:pPr>
            <a:r>
              <a:rPr lang="en-US" sz="2800" dirty="0">
                <a:solidFill>
                  <a:schemeClr val="tx1"/>
                </a:solidFill>
              </a:rPr>
              <a:t>Hyndman, R. J., &amp; </a:t>
            </a:r>
            <a:r>
              <a:rPr lang="en-US" sz="2800" dirty="0" err="1">
                <a:solidFill>
                  <a:schemeClr val="tx1"/>
                </a:solidFill>
              </a:rPr>
              <a:t>Athanasopoulos</a:t>
            </a:r>
            <a:r>
              <a:rPr lang="en-US" sz="2800" dirty="0">
                <a:solidFill>
                  <a:schemeClr val="tx1"/>
                </a:solidFill>
              </a:rPr>
              <a:t>, G. (2018). </a:t>
            </a:r>
            <a:r>
              <a:rPr lang="en-US" sz="2800" i="1" dirty="0">
                <a:solidFill>
                  <a:schemeClr val="tx1"/>
                </a:solidFill>
              </a:rPr>
              <a:t>Forecasting: principles and practice</a:t>
            </a:r>
            <a:r>
              <a:rPr lang="en-US" sz="2800" dirty="0">
                <a:solidFill>
                  <a:schemeClr val="tx1"/>
                </a:solidFill>
              </a:rPr>
              <a:t>. </a:t>
            </a:r>
            <a:r>
              <a:rPr lang="en-US" sz="2800" dirty="0" err="1">
                <a:solidFill>
                  <a:schemeClr val="tx1"/>
                </a:solidFill>
              </a:rPr>
              <a:t>OTexts</a:t>
            </a:r>
            <a:r>
              <a:rPr lang="en-US" sz="2800" dirty="0" smtClean="0">
                <a:solidFill>
                  <a:schemeClr val="tx1"/>
                </a:solidFill>
              </a:rPr>
              <a:t>.</a:t>
            </a:r>
            <a:endParaRPr lang="tr-TR" sz="2800" dirty="0" smtClean="0">
              <a:solidFill>
                <a:schemeClr val="tx1"/>
              </a:solidFill>
            </a:endParaRPr>
          </a:p>
          <a:p>
            <a:pPr marL="457200" indent="-457200" algn="just">
              <a:buFont typeface="+mj-lt"/>
              <a:buAutoNum type="arabicPeriod"/>
            </a:pPr>
            <a:r>
              <a:rPr lang="en-US" sz="2800" dirty="0">
                <a:solidFill>
                  <a:schemeClr val="tx1"/>
                </a:solidFill>
              </a:rPr>
              <a:t>Weiss, </a:t>
            </a:r>
            <a:r>
              <a:rPr lang="en-US" sz="2800" dirty="0" err="1">
                <a:solidFill>
                  <a:schemeClr val="tx1"/>
                </a:solidFill>
              </a:rPr>
              <a:t>Christoph</a:t>
            </a:r>
            <a:r>
              <a:rPr lang="en-US" sz="2800" dirty="0">
                <a:solidFill>
                  <a:schemeClr val="tx1"/>
                </a:solidFill>
              </a:rPr>
              <a:t> E., </a:t>
            </a:r>
            <a:r>
              <a:rPr lang="en-US" sz="2800" dirty="0" err="1">
                <a:solidFill>
                  <a:schemeClr val="tx1"/>
                </a:solidFill>
              </a:rPr>
              <a:t>Eran</a:t>
            </a:r>
            <a:r>
              <a:rPr lang="en-US" sz="2800" dirty="0">
                <a:solidFill>
                  <a:schemeClr val="tx1"/>
                </a:solidFill>
              </a:rPr>
              <a:t> </a:t>
            </a:r>
            <a:r>
              <a:rPr lang="en-US" sz="2800" dirty="0" err="1">
                <a:solidFill>
                  <a:schemeClr val="tx1"/>
                </a:solidFill>
              </a:rPr>
              <a:t>Raviv</a:t>
            </a:r>
            <a:r>
              <a:rPr lang="en-US" sz="2800" dirty="0">
                <a:solidFill>
                  <a:schemeClr val="tx1"/>
                </a:solidFill>
              </a:rPr>
              <a:t>, and </a:t>
            </a:r>
            <a:r>
              <a:rPr lang="en-US" sz="2800" dirty="0" err="1">
                <a:solidFill>
                  <a:schemeClr val="tx1"/>
                </a:solidFill>
              </a:rPr>
              <a:t>Gernot</a:t>
            </a:r>
            <a:r>
              <a:rPr lang="en-US" sz="2800" dirty="0">
                <a:solidFill>
                  <a:schemeClr val="tx1"/>
                </a:solidFill>
              </a:rPr>
              <a:t> </a:t>
            </a:r>
            <a:r>
              <a:rPr lang="en-US" sz="2800" dirty="0" err="1">
                <a:solidFill>
                  <a:schemeClr val="tx1"/>
                </a:solidFill>
              </a:rPr>
              <a:t>Roetzer</a:t>
            </a:r>
            <a:r>
              <a:rPr lang="en-US" sz="2800" dirty="0">
                <a:solidFill>
                  <a:schemeClr val="tx1"/>
                </a:solidFill>
              </a:rPr>
              <a:t>. "Forecast Combinations in R using the </a:t>
            </a:r>
            <a:r>
              <a:rPr lang="en-US" sz="2800" dirty="0" err="1">
                <a:solidFill>
                  <a:schemeClr val="tx1"/>
                </a:solidFill>
              </a:rPr>
              <a:t>ForecastComb</a:t>
            </a:r>
            <a:r>
              <a:rPr lang="en-US" sz="2800" dirty="0">
                <a:solidFill>
                  <a:schemeClr val="tx1"/>
                </a:solidFill>
              </a:rPr>
              <a:t> Package." R Journal 10.2 (2018).</a:t>
            </a:r>
          </a:p>
        </p:txBody>
      </p:sp>
      <p:sp>
        <p:nvSpPr>
          <p:cNvPr id="15" name="Text Placeholder 14"/>
          <p:cNvSpPr>
            <a:spLocks noGrp="1"/>
          </p:cNvSpPr>
          <p:nvPr>
            <p:ph type="body" sz="quarter" idx="96"/>
          </p:nvPr>
        </p:nvSpPr>
        <p:spPr>
          <a:xfrm>
            <a:off x="427923" y="25762536"/>
            <a:ext cx="10056813" cy="4905936"/>
          </a:xfrm>
        </p:spPr>
        <p:txBody>
          <a:bodyPr/>
          <a:lstStyle/>
          <a:p>
            <a:pPr marL="342900" indent="-342900" algn="just">
              <a:buFont typeface="Arial" pitchFamily="34" charset="0"/>
              <a:buChar char="•"/>
            </a:pPr>
            <a:r>
              <a:rPr lang="tr-TR" sz="3800" dirty="0" err="1">
                <a:solidFill>
                  <a:schemeClr val="tx1"/>
                </a:solidFill>
              </a:rPr>
              <a:t>Improving</a:t>
            </a:r>
            <a:r>
              <a:rPr lang="tr-TR" sz="3800" dirty="0">
                <a:solidFill>
                  <a:schemeClr val="tx1"/>
                </a:solidFill>
              </a:rPr>
              <a:t> </a:t>
            </a:r>
            <a:r>
              <a:rPr lang="tr-TR" sz="3800" dirty="0" err="1">
                <a:solidFill>
                  <a:schemeClr val="tx1"/>
                </a:solidFill>
              </a:rPr>
              <a:t>forecast</a:t>
            </a:r>
            <a:r>
              <a:rPr lang="tr-TR" sz="3800" dirty="0">
                <a:solidFill>
                  <a:schemeClr val="tx1"/>
                </a:solidFill>
              </a:rPr>
              <a:t> </a:t>
            </a:r>
            <a:r>
              <a:rPr lang="tr-TR" sz="3800" dirty="0" err="1">
                <a:solidFill>
                  <a:schemeClr val="tx1"/>
                </a:solidFill>
              </a:rPr>
              <a:t>accuracy</a:t>
            </a:r>
            <a:r>
              <a:rPr lang="tr-TR" sz="3800" dirty="0">
                <a:solidFill>
                  <a:schemeClr val="tx1"/>
                </a:solidFill>
              </a:rPr>
              <a:t> </a:t>
            </a:r>
            <a:r>
              <a:rPr lang="tr-TR" sz="3800" dirty="0" err="1" smtClean="0">
                <a:solidFill>
                  <a:schemeClr val="tx1"/>
                </a:solidFill>
              </a:rPr>
              <a:t>using</a:t>
            </a:r>
            <a:r>
              <a:rPr lang="tr-TR" sz="3800" dirty="0" smtClean="0">
                <a:solidFill>
                  <a:schemeClr val="tx1"/>
                </a:solidFill>
              </a:rPr>
              <a:t> </a:t>
            </a:r>
            <a:r>
              <a:rPr lang="tr-TR" sz="3800" dirty="0" err="1">
                <a:solidFill>
                  <a:schemeClr val="tx1"/>
                </a:solidFill>
              </a:rPr>
              <a:t>ensemble</a:t>
            </a:r>
            <a:r>
              <a:rPr lang="tr-TR" sz="3800" dirty="0">
                <a:solidFill>
                  <a:schemeClr val="tx1"/>
                </a:solidFill>
              </a:rPr>
              <a:t> </a:t>
            </a:r>
            <a:r>
              <a:rPr lang="tr-TR" sz="3800" dirty="0" err="1">
                <a:solidFill>
                  <a:schemeClr val="tx1"/>
                </a:solidFill>
              </a:rPr>
              <a:t>techniques</a:t>
            </a:r>
            <a:r>
              <a:rPr lang="tr-TR" sz="3800" dirty="0">
                <a:solidFill>
                  <a:schemeClr val="tx1"/>
                </a:solidFill>
              </a:rPr>
              <a:t>.</a:t>
            </a:r>
          </a:p>
          <a:p>
            <a:pPr marL="342900" indent="-342900" algn="just">
              <a:buFont typeface="Arial" pitchFamily="34" charset="0"/>
              <a:buChar char="•"/>
            </a:pPr>
            <a:r>
              <a:rPr lang="tr-TR" sz="3800" dirty="0" err="1" smtClean="0">
                <a:solidFill>
                  <a:schemeClr val="tx1"/>
                </a:solidFill>
              </a:rPr>
              <a:t>Improving</a:t>
            </a:r>
            <a:r>
              <a:rPr lang="tr-TR" sz="3800" dirty="0" smtClean="0">
                <a:solidFill>
                  <a:schemeClr val="tx1"/>
                </a:solidFill>
              </a:rPr>
              <a:t> </a:t>
            </a:r>
            <a:r>
              <a:rPr lang="tr-TR" sz="3800" dirty="0" err="1" smtClean="0">
                <a:solidFill>
                  <a:schemeClr val="tx1"/>
                </a:solidFill>
              </a:rPr>
              <a:t>decision-making</a:t>
            </a:r>
            <a:r>
              <a:rPr lang="tr-TR" sz="3800" dirty="0" smtClean="0">
                <a:solidFill>
                  <a:schemeClr val="tx1"/>
                </a:solidFill>
              </a:rPr>
              <a:t> </a:t>
            </a:r>
            <a:r>
              <a:rPr lang="tr-TR" sz="3800" dirty="0" err="1" smtClean="0">
                <a:solidFill>
                  <a:schemeClr val="tx1"/>
                </a:solidFill>
              </a:rPr>
              <a:t>with</a:t>
            </a:r>
            <a:r>
              <a:rPr lang="tr-TR" sz="3800" dirty="0" smtClean="0">
                <a:solidFill>
                  <a:schemeClr val="tx1"/>
                </a:solidFill>
              </a:rPr>
              <a:t> </a:t>
            </a:r>
            <a:r>
              <a:rPr lang="tr-TR" sz="3800" dirty="0" err="1">
                <a:solidFill>
                  <a:schemeClr val="tx1"/>
                </a:solidFill>
              </a:rPr>
              <a:t>more</a:t>
            </a:r>
            <a:r>
              <a:rPr lang="tr-TR" sz="3800" dirty="0">
                <a:solidFill>
                  <a:schemeClr val="tx1"/>
                </a:solidFill>
              </a:rPr>
              <a:t> </a:t>
            </a:r>
            <a:r>
              <a:rPr lang="tr-TR" sz="3800" dirty="0" err="1">
                <a:solidFill>
                  <a:schemeClr val="tx1"/>
                </a:solidFill>
              </a:rPr>
              <a:t>accurate</a:t>
            </a:r>
            <a:r>
              <a:rPr lang="tr-TR" sz="3800" dirty="0">
                <a:solidFill>
                  <a:schemeClr val="tx1"/>
                </a:solidFill>
              </a:rPr>
              <a:t> </a:t>
            </a:r>
            <a:r>
              <a:rPr lang="tr-TR" sz="3800" dirty="0" err="1">
                <a:solidFill>
                  <a:schemeClr val="tx1"/>
                </a:solidFill>
              </a:rPr>
              <a:t>forecasts</a:t>
            </a:r>
            <a:r>
              <a:rPr lang="tr-TR" sz="3800" dirty="0">
                <a:solidFill>
                  <a:schemeClr val="tx1"/>
                </a:solidFill>
              </a:rPr>
              <a:t>.</a:t>
            </a:r>
          </a:p>
          <a:p>
            <a:pPr marL="342900" indent="-342900" algn="just">
              <a:buFont typeface="Arial" pitchFamily="34" charset="0"/>
              <a:buChar char="•"/>
            </a:pPr>
            <a:r>
              <a:rPr lang="tr-TR" sz="3800" dirty="0" err="1" smtClean="0">
                <a:solidFill>
                  <a:schemeClr val="tx1"/>
                </a:solidFill>
              </a:rPr>
              <a:t>Accuracy</a:t>
            </a:r>
            <a:r>
              <a:rPr lang="tr-TR" sz="3800" dirty="0" smtClean="0">
                <a:solidFill>
                  <a:schemeClr val="tx1"/>
                </a:solidFill>
              </a:rPr>
              <a:t> benchmarking of </a:t>
            </a:r>
            <a:r>
              <a:rPr lang="tr-TR" sz="3800" dirty="0" err="1">
                <a:solidFill>
                  <a:schemeClr val="tx1"/>
                </a:solidFill>
              </a:rPr>
              <a:t>e</a:t>
            </a:r>
            <a:r>
              <a:rPr lang="tr-TR" sz="3800" dirty="0" err="1" smtClean="0">
                <a:solidFill>
                  <a:schemeClr val="tx1"/>
                </a:solidFill>
              </a:rPr>
              <a:t>nsemble</a:t>
            </a:r>
            <a:r>
              <a:rPr lang="tr-TR" sz="3800" dirty="0" smtClean="0">
                <a:solidFill>
                  <a:schemeClr val="tx1"/>
                </a:solidFill>
              </a:rPr>
              <a:t> </a:t>
            </a:r>
            <a:r>
              <a:rPr lang="tr-TR" sz="3800" dirty="0" err="1">
                <a:solidFill>
                  <a:schemeClr val="tx1"/>
                </a:solidFill>
              </a:rPr>
              <a:t>and</a:t>
            </a:r>
            <a:r>
              <a:rPr lang="tr-TR" sz="3800" dirty="0">
                <a:solidFill>
                  <a:schemeClr val="tx1"/>
                </a:solidFill>
              </a:rPr>
              <a:t> </a:t>
            </a:r>
            <a:r>
              <a:rPr lang="tr-TR" sz="3800" dirty="0" err="1">
                <a:solidFill>
                  <a:schemeClr val="tx1"/>
                </a:solidFill>
              </a:rPr>
              <a:t>other</a:t>
            </a:r>
            <a:r>
              <a:rPr lang="tr-TR" sz="3800" dirty="0">
                <a:solidFill>
                  <a:schemeClr val="tx1"/>
                </a:solidFill>
              </a:rPr>
              <a:t> </a:t>
            </a:r>
            <a:r>
              <a:rPr lang="tr-TR" sz="3800" dirty="0" err="1" smtClean="0">
                <a:solidFill>
                  <a:schemeClr val="tx1"/>
                </a:solidFill>
              </a:rPr>
              <a:t>forecasting</a:t>
            </a:r>
            <a:r>
              <a:rPr lang="tr-TR" sz="3800" dirty="0" smtClean="0">
                <a:solidFill>
                  <a:schemeClr val="tx1"/>
                </a:solidFill>
              </a:rPr>
              <a:t> </a:t>
            </a:r>
            <a:r>
              <a:rPr lang="tr-TR" sz="3800" dirty="0" err="1" smtClean="0">
                <a:solidFill>
                  <a:schemeClr val="tx1"/>
                </a:solidFill>
              </a:rPr>
              <a:t>techniques</a:t>
            </a:r>
            <a:r>
              <a:rPr lang="tr-TR" sz="3800" dirty="0">
                <a:solidFill>
                  <a:schemeClr val="tx1"/>
                </a:solidFill>
              </a:rPr>
              <a:t>.</a:t>
            </a:r>
            <a:endParaRPr lang="en-US" sz="3800" dirty="0">
              <a:solidFill>
                <a:schemeClr val="tx1"/>
              </a:solidFill>
            </a:endParaRPr>
          </a:p>
          <a:p>
            <a:pPr marL="342900" indent="-342900" algn="just">
              <a:buFont typeface="Arial" pitchFamily="34" charset="0"/>
              <a:buChar char="•"/>
            </a:pPr>
            <a:endParaRPr lang="en-US" sz="3800" dirty="0">
              <a:solidFill>
                <a:schemeClr val="tx1"/>
              </a:solidFill>
            </a:endParaRPr>
          </a:p>
        </p:txBody>
      </p:sp>
      <p:sp>
        <p:nvSpPr>
          <p:cNvPr id="16" name="Text Placeholder 15"/>
          <p:cNvSpPr>
            <a:spLocks noGrp="1"/>
          </p:cNvSpPr>
          <p:nvPr>
            <p:ph type="body" sz="quarter" idx="150"/>
          </p:nvPr>
        </p:nvSpPr>
        <p:spPr/>
        <p:txBody>
          <a:bodyPr/>
          <a:lstStyle/>
          <a:p>
            <a:r>
              <a:rPr lang="tr-TR" dirty="0">
                <a:solidFill>
                  <a:schemeClr val="tx1"/>
                </a:solidFill>
              </a:rPr>
              <a:t>A*STAR </a:t>
            </a:r>
            <a:r>
              <a:rPr lang="tr-TR" dirty="0" err="1" smtClean="0">
                <a:solidFill>
                  <a:schemeClr val="tx1"/>
                </a:solidFill>
              </a:rPr>
              <a:t>SIMTech</a:t>
            </a:r>
            <a:endParaRPr lang="en-US" dirty="0">
              <a:solidFill>
                <a:schemeClr val="tx1"/>
              </a:solidFill>
            </a:endParaRPr>
          </a:p>
          <a:p>
            <a:endParaRPr lang="en-US" dirty="0">
              <a:solidFill>
                <a:schemeClr val="tx1"/>
              </a:solidFill>
            </a:endParaRPr>
          </a:p>
        </p:txBody>
      </p:sp>
      <p:sp>
        <p:nvSpPr>
          <p:cNvPr id="17" name="Text Placeholder 16"/>
          <p:cNvSpPr>
            <a:spLocks noGrp="1"/>
          </p:cNvSpPr>
          <p:nvPr>
            <p:ph type="body" sz="quarter" idx="151"/>
          </p:nvPr>
        </p:nvSpPr>
        <p:spPr/>
        <p:txBody>
          <a:bodyPr>
            <a:normAutofit fontScale="92500" lnSpcReduction="10000"/>
          </a:bodyPr>
          <a:lstStyle/>
          <a:p>
            <a:r>
              <a:rPr lang="tr-TR" dirty="0">
                <a:solidFill>
                  <a:schemeClr val="tx1"/>
                </a:solidFill>
              </a:rPr>
              <a:t>Onur </a:t>
            </a:r>
            <a:r>
              <a:rPr lang="tr-TR" dirty="0" smtClean="0">
                <a:solidFill>
                  <a:schemeClr val="tx1"/>
                </a:solidFill>
              </a:rPr>
              <a:t>YAGLI</a:t>
            </a:r>
            <a:endParaRPr lang="en-US" dirty="0">
              <a:solidFill>
                <a:schemeClr val="tx1"/>
              </a:solidFill>
            </a:endParaRPr>
          </a:p>
          <a:p>
            <a:endParaRPr lang="en-US" dirty="0">
              <a:solidFill>
                <a:schemeClr val="tx1"/>
              </a:solidFill>
            </a:endParaRPr>
          </a:p>
        </p:txBody>
      </p:sp>
      <p:sp>
        <p:nvSpPr>
          <p:cNvPr id="18" name="Text Placeholder 17"/>
          <p:cNvSpPr>
            <a:spLocks noGrp="1"/>
          </p:cNvSpPr>
          <p:nvPr>
            <p:ph type="body" sz="quarter" idx="153"/>
          </p:nvPr>
        </p:nvSpPr>
        <p:spPr/>
        <p:txBody>
          <a:bodyPr>
            <a:normAutofit fontScale="70000" lnSpcReduction="20000"/>
          </a:bodyPr>
          <a:lstStyle/>
          <a:p>
            <a:r>
              <a:rPr lang="tr-TR" dirty="0" err="1">
                <a:solidFill>
                  <a:schemeClr val="tx1"/>
                </a:solidFill>
              </a:rPr>
              <a:t>Comparison</a:t>
            </a:r>
            <a:r>
              <a:rPr lang="tr-TR" dirty="0">
                <a:solidFill>
                  <a:schemeClr val="tx1"/>
                </a:solidFill>
              </a:rPr>
              <a:t> of </a:t>
            </a:r>
            <a:r>
              <a:rPr lang="tr-TR" dirty="0" err="1">
                <a:solidFill>
                  <a:schemeClr val="tx1"/>
                </a:solidFill>
              </a:rPr>
              <a:t>Ensemble</a:t>
            </a:r>
            <a:r>
              <a:rPr lang="tr-TR" dirty="0">
                <a:solidFill>
                  <a:schemeClr val="tx1"/>
                </a:solidFill>
              </a:rPr>
              <a:t>, Time Series </a:t>
            </a:r>
            <a:r>
              <a:rPr lang="tr-TR" dirty="0" err="1">
                <a:solidFill>
                  <a:schemeClr val="tx1"/>
                </a:solidFill>
              </a:rPr>
              <a:t>and</a:t>
            </a:r>
            <a:r>
              <a:rPr lang="tr-TR" dirty="0">
                <a:solidFill>
                  <a:schemeClr val="tx1"/>
                </a:solidFill>
              </a:rPr>
              <a:t> Machine Learning </a:t>
            </a:r>
            <a:r>
              <a:rPr lang="tr-TR" dirty="0" err="1">
                <a:solidFill>
                  <a:schemeClr val="tx1"/>
                </a:solidFill>
              </a:rPr>
              <a:t>Forecasts</a:t>
            </a:r>
            <a:endParaRPr lang="en-US" dirty="0">
              <a:solidFill>
                <a:schemeClr val="tx1"/>
              </a:solidFill>
            </a:endParaRPr>
          </a:p>
        </p:txBody>
      </p:sp>
      <p:graphicFrame>
        <p:nvGraphicFramePr>
          <p:cNvPr id="19" name="Diyagram 18"/>
          <p:cNvGraphicFramePr/>
          <p:nvPr>
            <p:extLst>
              <p:ext uri="{D42A27DB-BD31-4B8C-83A1-F6EECF244321}">
                <p14:modId xmlns:p14="http://schemas.microsoft.com/office/powerpoint/2010/main" val="2789275941"/>
              </p:ext>
            </p:extLst>
          </p:nvPr>
        </p:nvGraphicFramePr>
        <p:xfrm>
          <a:off x="10994070" y="22950110"/>
          <a:ext cx="9646920" cy="10481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 name="Picture 2" descr="C:\Users\acer\Desktop\1200px-Logo_of_A_STAR.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229" y="465812"/>
            <a:ext cx="9101589" cy="3831567"/>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acer\Desktop\Rplot03.jpe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87731" y="6686202"/>
            <a:ext cx="12097529" cy="6288195"/>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15" descr="C:\Users\acer\Desktop\Rplot10.jpe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87731" y="26488776"/>
            <a:ext cx="12097528" cy="61248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cer\Desktop\Rplot.jpe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87730" y="19957825"/>
            <a:ext cx="12107593" cy="628861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acer\Desktop\Rplot02.jpe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27231" y="13339425"/>
            <a:ext cx="12018527" cy="624713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acer\Desktop\Rplot01.jpe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64137" y="12453371"/>
            <a:ext cx="9582006" cy="5559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833560"/>
      </p:ext>
    </p:extLst>
  </p:cSld>
  <p:clrMapOvr>
    <a:masterClrMapping/>
  </p:clrMapOvr>
</p:sld>
</file>

<file path=ppt/theme/theme1.xml><?xml version="1.0" encoding="utf-8"?>
<a:theme xmlns:a="http://schemas.openxmlformats.org/drawingml/2006/main" name="36x48-Template-V2b">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1994</TotalTime>
  <Words>611</Words>
  <Application>Microsoft Office PowerPoint</Application>
  <PresentationFormat>Özel</PresentationFormat>
  <Paragraphs>53</Paragraphs>
  <Slides>1</Slides>
  <Notes>1</Notes>
  <HiddenSlides>0</HiddenSlides>
  <MMClips>0</MMClips>
  <ScaleCrop>false</ScaleCrop>
  <HeadingPairs>
    <vt:vector size="6" baseType="variant">
      <vt:variant>
        <vt:lpstr>Tema</vt:lpstr>
      </vt:variant>
      <vt:variant>
        <vt:i4>3</vt:i4>
      </vt:variant>
      <vt:variant>
        <vt:lpstr>Katıştırılmış OLE Hizmet Programları</vt:lpstr>
      </vt:variant>
      <vt:variant>
        <vt:i4>1</vt:i4>
      </vt:variant>
      <vt:variant>
        <vt:lpstr>Slayt Başlıkları</vt:lpstr>
      </vt:variant>
      <vt:variant>
        <vt:i4>1</vt:i4>
      </vt:variant>
    </vt:vector>
  </HeadingPairs>
  <TitlesOfParts>
    <vt:vector size="5" baseType="lpstr">
      <vt:lpstr>36x48-Template-V2b</vt:lpstr>
      <vt:lpstr>1_Classic 3 Columns</vt:lpstr>
      <vt:lpstr>Classic - Wide Center</vt:lpstr>
      <vt:lpstr>Image</vt:lpstr>
      <vt:lpstr>PowerPoint Sunusu</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Windows Kullanıcısı</cp:lastModifiedBy>
  <cp:revision>118</cp:revision>
  <dcterms:created xsi:type="dcterms:W3CDTF">2012-02-03T19:11:35Z</dcterms:created>
  <dcterms:modified xsi:type="dcterms:W3CDTF">2019-08-14T01:26:46Z</dcterms:modified>
</cp:coreProperties>
</file>