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AAD92-970D-D028-A7B3-82A44BB3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31F6653-5823-20C9-9B4A-D5147499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526AC8-9CF3-A543-F6AD-09A6078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8CEDBE-3261-7893-A052-5A19D4FF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EFB6BD-3C05-8714-F805-3FD28DB2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312909-0E36-2F1E-77FD-710D3557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9B0E56-7800-6428-7AC7-225E2105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7F74C1-DF75-1141-F8F2-4EE9482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5FB0FE-499F-55A3-F76D-7344C4EC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71554A-7EE9-065D-C47B-BFAF5090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6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80FA4F-2F50-5B43-0212-AC77CDB69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7F56683-FA92-B4F9-22C0-4EB2CF2A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3209C9-9FE2-D3DF-4787-9B5766F6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CA2A7B-95AE-5F88-7374-7F5EFAF3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30D9A0-CCF8-B785-BCE3-66F580E6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4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7050E-E752-987C-8834-9766B412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D5F44F-13D0-3913-BFD9-FC42619E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C956FD-08C9-FCC6-DC26-CD5858E9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ED7AAE-2FE5-073F-6BDF-44C35AF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4AAE93-D086-414C-54D6-A8201736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5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5A063-AE1E-BDFC-3AAE-F116D69D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16FAD7-3AAE-98FB-4E06-4D5874C6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3ADDFC-EE33-840F-7CD4-68A41350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3CB7EB-E755-C2A9-795E-E0BC0D2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C47370-A49B-254B-47EE-25BE750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4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07F7E-228A-AA62-759E-49FB623E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1DA995-93D5-4DC1-9C74-D3E80420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E35927-7217-C1D1-8768-4C081E83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F4DEAA-618A-B749-8D25-9C31AFE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6D10A6-63EA-23F1-8C3C-02A02C98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5FF879-E465-B26E-3D0F-06CAAC1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209243-66AF-0791-FB7D-E512834E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4D7DD0-19C7-9839-BFF4-432EDF99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C10B1D-A606-8607-B645-7B42AC58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F2B4B88-6978-2441-AF19-CB92D685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CD030E-0F83-ED0D-C68F-F43EA92CD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B8581F-7158-4C8A-BEC9-0B304D4F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4074B5-B08B-B073-EBD5-81B56E52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380BF9-8FE0-D154-2926-F69B65E1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84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295E36-D694-D264-1FB1-CCDF42B1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F169E2-F064-6B0A-D5C0-1FA11D69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815552-9121-ADD9-F1F2-AE631A1B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FC8C7CA-9A93-A8A3-D3B2-54CD718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1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0A9FA6-33AB-93C2-E8DC-A908DE3A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7E312C-D1B1-80B2-487E-428294DA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B3B7DC-8657-FF13-127C-0096355D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49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26CAAC-6FBC-7C0A-CBAA-437E0BA0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8AAB00-B094-0430-5B67-3E573E98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885927-9F98-3B36-B13E-E54E33D8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428615-504F-C639-F99A-7EA7901E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84EFF8-1371-520C-FC2A-39749149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E5B834-D433-1C0A-5DF8-E53D00A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7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7A113-12AC-B6A6-3F2D-F5D279B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A0C1383-C97F-806F-4631-7ABCE97B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489D29-00EC-2D5B-0F51-51D5B4AB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A69846-4FF1-7CE3-9677-6FF38194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1D158A-CB96-2AEF-FE9F-9BD98B9F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E3179A-A58E-9D72-3899-1F1B248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26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CDFF655-8461-647A-2974-23B72C1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CE47C7-32E4-9219-0CF2-218E4E8F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008E26-4269-1867-8140-B97EEB99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503EF-E636-4630-9583-D46E7D4BAA21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A12172-A5A1-184B-8913-B9404F608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CAB66B-7514-2918-A020-51466EDEE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BD38-172D-492D-88B7-8BFE9EA8A6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3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5911E-6B92-4BFE-CD41-27DC95191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Flutter</a:t>
            </a:r>
            <a:r>
              <a:rPr lang="tr-TR" dirty="0"/>
              <a:t> NEDİR 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BE8852-8DCB-CAE7-B643-24FF46E4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2000" dirty="0" err="1"/>
              <a:t>Flutter</a:t>
            </a:r>
            <a:r>
              <a:rPr lang="tr-TR" sz="2000" dirty="0"/>
              <a:t>, Google tarafından geliştirilen, açık kaynaklı bir UI (Kullanıcı Arayüzü) yazılım geliştirme kitaplığıdır ve aynı zamanda bir yazılım geliştirme kitidir.(SDK-Software Development Kit) </a:t>
            </a:r>
            <a:r>
              <a:rPr lang="tr-TR" sz="2000" dirty="0" err="1"/>
              <a:t>Flutter</a:t>
            </a:r>
            <a:r>
              <a:rPr lang="tr-TR" sz="2000" dirty="0"/>
              <a:t>, tek bir kod tabanından iOS, Android, web ve masaüstü uygulamaları oluşturmak için kullanılabilir. Dart programlama dilini kullanır ve hızlı, güzel ve esnek kullanıcı arayüzleri oluşturmayı sağlar.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85928ED-5374-F276-3EBD-ED67D341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99" y="1315103"/>
            <a:ext cx="2816361" cy="2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BF41-A288-E516-B4DF-A7DF95240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AAFB8-9B27-DCAE-B09A-55CE64EE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534"/>
          </a:xfrm>
        </p:spPr>
        <p:txBody>
          <a:bodyPr>
            <a:normAutofit/>
          </a:bodyPr>
          <a:lstStyle/>
          <a:p>
            <a:r>
              <a:rPr lang="tr-TR" dirty="0"/>
              <a:t>Neden </a:t>
            </a:r>
            <a:r>
              <a:rPr lang="tr-TR" dirty="0" err="1"/>
              <a:t>Flutter</a:t>
            </a:r>
            <a:r>
              <a:rPr lang="tr-TR" dirty="0"/>
              <a:t> 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6209D9-698B-2113-32FF-E44BFC71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897"/>
            <a:ext cx="9144000" cy="314390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>
                <a:solidFill>
                  <a:srgbClr val="0070C0"/>
                </a:solidFill>
              </a:rPr>
              <a:t>Çoklu Platform Desteği: </a:t>
            </a:r>
            <a:r>
              <a:rPr lang="tr-TR" sz="2000" dirty="0" err="1"/>
              <a:t>Flutter</a:t>
            </a:r>
            <a:r>
              <a:rPr lang="tr-TR" sz="2000" dirty="0"/>
              <a:t>, tek bir kod tabanı kullanarak hem iOS hem de Android gibi farklı platformlarda uygulama geliştirmeyi mümkün kılar. Bu, geliştirme sürecini kısaltır ve uygulama yayınlama maliyetlerini azaltır.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>
                <a:solidFill>
                  <a:srgbClr val="0070C0"/>
                </a:solidFill>
              </a:rPr>
              <a:t>Hızlı Geliştirme: </a:t>
            </a:r>
            <a:r>
              <a:rPr lang="tr-TR" sz="2000" dirty="0" err="1"/>
              <a:t>Flutter'ın</a:t>
            </a:r>
            <a:r>
              <a:rPr lang="tr-TR" sz="2000" dirty="0"/>
              <a:t> "Hot </a:t>
            </a:r>
            <a:r>
              <a:rPr lang="tr-TR" sz="2000" dirty="0" err="1"/>
              <a:t>Reload</a:t>
            </a:r>
            <a:r>
              <a:rPr lang="tr-TR" sz="2000" dirty="0"/>
              <a:t>" özelliği, kod değişikliklerini hemen görmenizi sağlar, böylece geliştirme sürecini hızlandırır. Bu özellik, geliştiricilerin hızla iterasyon yapmasına ve uygulamalarını hızla test etmelerine olanak tanır.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sz="2200" dirty="0">
                <a:solidFill>
                  <a:srgbClr val="0070C0"/>
                </a:solidFill>
              </a:rPr>
              <a:t>Güçlü UI Kitleri: </a:t>
            </a:r>
            <a:r>
              <a:rPr lang="tr-TR" sz="2000" dirty="0" err="1"/>
              <a:t>Flutter</a:t>
            </a:r>
            <a:r>
              <a:rPr lang="tr-TR" sz="2000" dirty="0"/>
              <a:t>, zengin bir </a:t>
            </a:r>
            <a:r>
              <a:rPr lang="tr-TR" sz="2000" dirty="0" err="1"/>
              <a:t>widget</a:t>
            </a:r>
            <a:r>
              <a:rPr lang="tr-TR" sz="2000" dirty="0"/>
              <a:t> koleksiyonuna sahiptir ve bu </a:t>
            </a:r>
            <a:r>
              <a:rPr lang="tr-TR" sz="2000" dirty="0" err="1"/>
              <a:t>widget'lar</a:t>
            </a:r>
            <a:r>
              <a:rPr lang="tr-TR" sz="2000" dirty="0"/>
              <a:t> iOS ve Android gibi farklı platformlarda tutarlı görünürlük sağlar. Ayrıca, özelleştirilebilir </a:t>
            </a:r>
            <a:r>
              <a:rPr lang="tr-TR" sz="2000" dirty="0" err="1"/>
              <a:t>widget'lar</a:t>
            </a:r>
            <a:r>
              <a:rPr lang="tr-TR" sz="2000" dirty="0"/>
              <a:t> oluşturmak da mümkündür.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D61DC3A-9D98-54FF-FB20-76F8C9D7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2" y="5416"/>
            <a:ext cx="2627624" cy="19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C385-5AD6-DF32-A7E5-8C9BCA9D0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CE6B9-23E9-EB43-F1EB-FE3E859C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188"/>
            <a:ext cx="9144000" cy="1145709"/>
          </a:xfrm>
        </p:spPr>
        <p:txBody>
          <a:bodyPr>
            <a:normAutofit/>
          </a:bodyPr>
          <a:lstStyle/>
          <a:p>
            <a:r>
              <a:rPr lang="tr-TR" dirty="0"/>
              <a:t>Neden </a:t>
            </a:r>
            <a:r>
              <a:rPr lang="tr-TR" dirty="0" err="1"/>
              <a:t>Flutter</a:t>
            </a:r>
            <a:r>
              <a:rPr lang="tr-TR" dirty="0"/>
              <a:t> 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A9C6A4-A170-0FB0-E7BF-E545E987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897"/>
            <a:ext cx="9144000" cy="3498009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sz="5100" dirty="0">
                <a:solidFill>
                  <a:srgbClr val="0070C0"/>
                </a:solidFill>
              </a:rPr>
              <a:t>Performans: </a:t>
            </a:r>
            <a:r>
              <a:rPr lang="tr-TR" sz="5100" dirty="0" err="1"/>
              <a:t>Flutter</a:t>
            </a:r>
            <a:r>
              <a:rPr lang="tr-TR" sz="5100" dirty="0"/>
              <a:t>, hızlı performans ve akıcı animasyonlar sunar. Bu, uygulamaların kullanıcılar arasında daha iyi bir deneyim sağlamasına yardımcı olur.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tr-TR" sz="51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sz="5100" dirty="0">
                <a:solidFill>
                  <a:srgbClr val="0070C0"/>
                </a:solidFill>
              </a:rPr>
              <a:t>Açık Kaynak ve Topluluk Desteği: </a:t>
            </a:r>
            <a:r>
              <a:rPr lang="tr-TR" sz="5100" dirty="0" err="1"/>
              <a:t>Flutter</a:t>
            </a:r>
            <a:r>
              <a:rPr lang="tr-TR" sz="5100" dirty="0"/>
              <a:t>, açık kaynaklı bir projedir ve geniş bir geliştirici topluluğuna sahiptir. Bu topluluk, belgelendirme, kütüphaneler, yardım ve örnekler sunar.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tr-TR" sz="51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sz="5100" dirty="0">
                <a:solidFill>
                  <a:srgbClr val="0070C0"/>
                </a:solidFill>
              </a:rPr>
              <a:t>Gelecek Vaat Ediyor: </a:t>
            </a:r>
            <a:r>
              <a:rPr lang="tr-TR" sz="5100" dirty="0" err="1"/>
              <a:t>Flutter</a:t>
            </a:r>
            <a:r>
              <a:rPr lang="tr-TR" sz="5100" dirty="0"/>
              <a:t>, hızla büyüyen ve gelişen bir teknolojidir. Google ve diğer büyük teknoloji şirketleri tarafından desteklenmektedir ve mobil ve web geliştiricileri arasında giderek daha popüler hale gelmektedir.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822BB6B-76DB-6319-8152-B26ECBAA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2" y="5416"/>
            <a:ext cx="2627624" cy="19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88A0-5155-89F3-3DF3-98A22F9E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271603-CE68-67C0-D747-C334D322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534"/>
          </a:xfrm>
        </p:spPr>
        <p:txBody>
          <a:bodyPr>
            <a:normAutofit/>
          </a:bodyPr>
          <a:lstStyle/>
          <a:p>
            <a:r>
              <a:rPr lang="tr-TR" dirty="0" err="1"/>
              <a:t>Widget</a:t>
            </a:r>
            <a:r>
              <a:rPr lang="tr-TR" dirty="0"/>
              <a:t> Nedir?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941A99-13FE-E906-9C31-C65768DF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897"/>
            <a:ext cx="9144000" cy="314390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/>
              <a:t>bir kullanıcı arayüzü bileşenini temsil eden ve </a:t>
            </a:r>
            <a:r>
              <a:rPr lang="tr-TR" dirty="0" err="1"/>
              <a:t>Flutter</a:t>
            </a:r>
            <a:r>
              <a:rPr lang="tr-TR" dirty="0"/>
              <a:t> gibi UI (Kullanıcı Arayüzü) çerçevelerinde(</a:t>
            </a:r>
            <a:r>
              <a:rPr lang="tr-TR" dirty="0" err="1"/>
              <a:t>framework</a:t>
            </a:r>
            <a:r>
              <a:rPr lang="tr-TR" dirty="0"/>
              <a:t>) kullanılan temel yapı taşlarından biridir.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70C0"/>
                </a:solidFill>
              </a:rPr>
              <a:t>Flutter'da</a:t>
            </a:r>
            <a:r>
              <a:rPr lang="tr-TR" dirty="0">
                <a:solidFill>
                  <a:srgbClr val="0070C0"/>
                </a:solidFill>
              </a:rPr>
              <a:t> bir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/>
              <a:t>, ekrandaki bir parçayı (örneğin, bir düğme, bir metin kutusu, bir liste veya bir ekran düzeni gibi) temsil eden bir Dart nesnesidir.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70C0"/>
                </a:solidFill>
              </a:rPr>
              <a:t>Widget'lar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/>
              <a:t>uygulamanın kullanıcı arayüzünü oluşturan görsel öğeleri temsil eder ve bunlar bir hiyerarşi içinde düzenlenir.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>
                <a:solidFill>
                  <a:srgbClr val="0070C0"/>
                </a:solidFill>
              </a:rPr>
              <a:t>Bir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/>
              <a:t>tek başına bir öğe (örneğin, bir metin kutusu) veya bir </a:t>
            </a:r>
            <a:r>
              <a:rPr lang="tr-TR" dirty="0" err="1"/>
              <a:t>widget</a:t>
            </a:r>
            <a:r>
              <a:rPr lang="tr-TR" dirty="0"/>
              <a:t> ağacındaki daha karmaşık bir bileşenin parçası olabilir (örneğin, bir sayfa düzeni).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7CDD6F-B69C-7AC9-7657-5404B2FE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2" y="5416"/>
            <a:ext cx="2627624" cy="19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77F1-B6A5-B5C8-2512-2312546A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3FDE5-0067-F6DA-C311-FDB125B73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534"/>
          </a:xfrm>
        </p:spPr>
        <p:txBody>
          <a:bodyPr>
            <a:normAutofit/>
          </a:bodyPr>
          <a:lstStyle/>
          <a:p>
            <a:r>
              <a:rPr lang="tr-TR" dirty="0" err="1"/>
              <a:t>Widget’lar</a:t>
            </a:r>
            <a:r>
              <a:rPr lang="tr-TR" dirty="0"/>
              <a:t> ikiye ayrılır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F714A6-8E57-8C61-9715-5DF83543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897"/>
            <a:ext cx="9144000" cy="314390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70C0"/>
                </a:solidFill>
              </a:rPr>
              <a:t>Stateful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>
                <a:solidFill>
                  <a:srgbClr val="0070C0"/>
                </a:solidFill>
              </a:rPr>
              <a:t> (Durumlu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/>
              <a:t>): Kullanıcının etkileşimde bulunabileceği ve içinde durum tutan </a:t>
            </a:r>
            <a:r>
              <a:rPr lang="tr-TR" dirty="0" err="1"/>
              <a:t>widget'lar</a:t>
            </a:r>
            <a:r>
              <a:rPr lang="tr-TR" dirty="0"/>
              <a:t>. Örneğin, bir düğme tıklanabilir ve bir sayacı artırabilir.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70C0"/>
                </a:solidFill>
              </a:rPr>
              <a:t>Stateless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>
                <a:solidFill>
                  <a:srgbClr val="0070C0"/>
                </a:solidFill>
              </a:rPr>
              <a:t> (Durumsuz </a:t>
            </a:r>
            <a:r>
              <a:rPr lang="tr-TR" dirty="0" err="1">
                <a:solidFill>
                  <a:srgbClr val="0070C0"/>
                </a:solidFill>
              </a:rPr>
              <a:t>Widget</a:t>
            </a:r>
            <a:r>
              <a:rPr lang="tr-TR" dirty="0">
                <a:solidFill>
                  <a:srgbClr val="0070C0"/>
                </a:solidFill>
              </a:rPr>
              <a:t>): </a:t>
            </a:r>
            <a:r>
              <a:rPr lang="tr-TR" dirty="0"/>
              <a:t>Durumları değişmeyen ve sadece aldığı girdilere (parametrelere) göre görüntüyü oluşturan </a:t>
            </a:r>
            <a:r>
              <a:rPr lang="tr-TR" dirty="0" err="1"/>
              <a:t>widget'lar</a:t>
            </a:r>
            <a:r>
              <a:rPr lang="tr-TR" dirty="0"/>
              <a:t>. Örneğin, bir metin kutusu sadece aldığı metni gösterir ve durumu değişmez.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5D6B40C-3367-D776-D018-930A316D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" y="68169"/>
            <a:ext cx="2627624" cy="19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2DDD-3CF7-D736-BB4A-E58F48C1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26768-C35C-0C9A-CA83-4391E690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1543"/>
          </a:xfrm>
        </p:spPr>
        <p:txBody>
          <a:bodyPr/>
          <a:lstStyle/>
          <a:p>
            <a:r>
              <a:rPr lang="tr-TR" dirty="0"/>
              <a:t>Dart NEDİR 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BB24F9-F575-3EDB-C45B-E9490501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9691"/>
            <a:ext cx="9144000" cy="19881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sz="2000" dirty="0"/>
              <a:t>Dart yazılım dili, ilk kez Google tarafından geliştirilmiş olan ve daha sonradan da </a:t>
            </a:r>
            <a:r>
              <a:rPr lang="tr-TR" sz="2000" dirty="0" err="1"/>
              <a:t>Ecma</a:t>
            </a:r>
            <a:r>
              <a:rPr lang="tr-TR" sz="2000" dirty="0"/>
              <a:t> tarafından standart bir hâle getirilmiş açık kaynaklı bir programlama dilidir. Google’ın desteklediği </a:t>
            </a:r>
            <a:r>
              <a:rPr lang="tr-TR" sz="2000" dirty="0" err="1"/>
              <a:t>Flutter</a:t>
            </a:r>
            <a:r>
              <a:rPr lang="tr-TR" sz="2000" dirty="0"/>
              <a:t> SDK ise Dart dili kullanılarak artık hem Android hem de iOS uygulamalar geliştirmek mümkündür. Mobil uygulamalar dışında Dart yazılım dili ile beraber web, </a:t>
            </a:r>
            <a:r>
              <a:rPr lang="tr-TR" sz="2000" dirty="0" err="1"/>
              <a:t>IoT</a:t>
            </a:r>
            <a:r>
              <a:rPr lang="tr-TR" sz="2000" dirty="0"/>
              <a:t> cihazlar için uygulamalar ve sunucu geliştirilebilir. Dart programlama dili sınıf tabanlıdır. Tek kalıtıma sahiptir, kısacası nesne tabanlı olan C programlama dilindeki kod dizilimine benzer. JavaScript dilinde veya çalıştığı sistem içindeki </a:t>
            </a:r>
            <a:r>
              <a:rPr lang="tr-TR" sz="2000" dirty="0" err="1"/>
              <a:t>native</a:t>
            </a:r>
            <a:r>
              <a:rPr lang="tr-TR" sz="2000" dirty="0"/>
              <a:t> diline çevrilebilir. </a:t>
            </a:r>
            <a:r>
              <a:rPr lang="tr-TR" sz="2000" dirty="0" err="1"/>
              <a:t>Abstracts</a:t>
            </a:r>
            <a:r>
              <a:rPr lang="tr-TR" sz="2000" dirty="0"/>
              <a:t>, </a:t>
            </a:r>
            <a:r>
              <a:rPr lang="tr-TR" sz="2000" dirty="0" err="1"/>
              <a:t>Interface</a:t>
            </a:r>
            <a:r>
              <a:rPr lang="tr-TR" sz="2000" dirty="0"/>
              <a:t>, </a:t>
            </a:r>
            <a:r>
              <a:rPr lang="tr-TR" sz="2000" dirty="0" err="1"/>
              <a:t>Generic</a:t>
            </a:r>
            <a:r>
              <a:rPr lang="tr-TR" sz="2000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 ve opsiyonel tipleri desteklemektedir.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7B0C0A-B4ED-5989-2615-4F587717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9470"/>
            <a:ext cx="2147328" cy="21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1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538</Words>
  <Application>Microsoft Office PowerPoint</Application>
  <PresentationFormat>Geniş ekran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Teması</vt:lpstr>
      <vt:lpstr>Flutter NEDİR ?</vt:lpstr>
      <vt:lpstr>Neden Flutter ?</vt:lpstr>
      <vt:lpstr>Neden Flutter ?</vt:lpstr>
      <vt:lpstr>Widget Nedir?</vt:lpstr>
      <vt:lpstr>Widget’lar ikiye ayrılır</vt:lpstr>
      <vt:lpstr>Dart NEDİR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NEDİR ?</dc:title>
  <dc:creator>Acerr</dc:creator>
  <cp:lastModifiedBy>Acerr</cp:lastModifiedBy>
  <cp:revision>1</cp:revision>
  <dcterms:created xsi:type="dcterms:W3CDTF">2024-02-23T13:32:28Z</dcterms:created>
  <dcterms:modified xsi:type="dcterms:W3CDTF">2024-02-23T14:01:21Z</dcterms:modified>
</cp:coreProperties>
</file>