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063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321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720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66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0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839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116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52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0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340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623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898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74" y="0"/>
            <a:ext cx="371335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75" y="0"/>
            <a:ext cx="383482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4103" y="6472990"/>
            <a:ext cx="1812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 smtClean="0"/>
              <a:t>Variant</a:t>
            </a:r>
            <a:r>
              <a:rPr lang="tr-TR" sz="1400" dirty="0" smtClean="0"/>
              <a:t> #3 (Cluster #1)</a:t>
            </a:r>
            <a:endParaRPr lang="tr-T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029370" y="6440906"/>
            <a:ext cx="1812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 smtClean="0"/>
              <a:t>Variant</a:t>
            </a:r>
            <a:r>
              <a:rPr lang="tr-TR" sz="1400" dirty="0" smtClean="0"/>
              <a:t> #4 (Cluster #2)</a:t>
            </a:r>
            <a:endParaRPr lang="tr-TR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347283" y="1852864"/>
            <a:ext cx="2855495" cy="2277978"/>
          </a:xfrm>
          <a:prstGeom prst="roundRect">
            <a:avLst/>
          </a:prstGeom>
          <a:noFill/>
          <a:ln w="28575">
            <a:solidFill>
              <a:srgbClr val="CC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43663" y="3256547"/>
            <a:ext cx="2807369" cy="71387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35642" y="2799347"/>
            <a:ext cx="3777916" cy="1876927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47680" y="4320660"/>
            <a:ext cx="142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 smtClean="0">
                <a:solidFill>
                  <a:srgbClr val="92D050"/>
                </a:solidFill>
              </a:rPr>
              <a:t>Different</a:t>
            </a:r>
            <a:r>
              <a:rPr lang="tr-TR" sz="1200" b="1" dirty="0" smtClean="0">
                <a:solidFill>
                  <a:srgbClr val="92D050"/>
                </a:solidFill>
              </a:rPr>
              <a:t> </a:t>
            </a:r>
            <a:r>
              <a:rPr lang="tr-TR" sz="1200" b="1" dirty="0" err="1" smtClean="0">
                <a:solidFill>
                  <a:srgbClr val="92D050"/>
                </a:solidFill>
              </a:rPr>
              <a:t>Moments</a:t>
            </a:r>
            <a:r>
              <a:rPr lang="tr-TR" sz="1200" b="1" dirty="0" smtClean="0">
                <a:solidFill>
                  <a:srgbClr val="92D050"/>
                </a:solidFill>
              </a:rPr>
              <a:t> in </a:t>
            </a:r>
            <a:r>
              <a:rPr lang="tr-TR" sz="1200" b="1" dirty="0" err="1" smtClean="0">
                <a:solidFill>
                  <a:srgbClr val="92D050"/>
                </a:solidFill>
              </a:rPr>
              <a:t>Processes</a:t>
            </a:r>
            <a:endParaRPr lang="tr-TR" sz="1200" b="1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69649" y="3846944"/>
            <a:ext cx="142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 smtClean="0">
                <a:solidFill>
                  <a:srgbClr val="C00000"/>
                </a:solidFill>
              </a:rPr>
              <a:t>Refined</a:t>
            </a:r>
            <a:endParaRPr lang="tr-TR" sz="1200" b="1" dirty="0">
              <a:solidFill>
                <a:srgbClr val="C00000"/>
              </a:solidFill>
            </a:endParaRPr>
          </a:p>
          <a:p>
            <a:pPr algn="ctr"/>
            <a:r>
              <a:rPr lang="tr-TR" sz="1200" b="1" dirty="0" err="1" smtClean="0">
                <a:solidFill>
                  <a:srgbClr val="C00000"/>
                </a:solidFill>
              </a:rPr>
              <a:t>Activities</a:t>
            </a:r>
            <a:endParaRPr lang="tr-TR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Yilmaz, Onur</dc:creator>
  <cp:lastModifiedBy>Yilmaz, Onur</cp:lastModifiedBy>
  <cp:revision>4</cp:revision>
  <dcterms:created xsi:type="dcterms:W3CDTF">2015-07-21T07:57:59Z</dcterms:created>
  <dcterms:modified xsi:type="dcterms:W3CDTF">2015-07-21T08:03:03Z</dcterms:modified>
</cp:coreProperties>
</file>