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9946938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26" y="-864"/>
      </p:cViewPr>
      <p:guideLst>
        <p:guide orient="horz" pos="2160"/>
        <p:guide pos="62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FB6A1-EEFA-4AA3-8561-6675F2B1F5DD}" type="datetimeFigureOut">
              <a:rPr lang="tr-TR" smtClean="0"/>
              <a:t>29.12.2014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557338" y="685800"/>
            <a:ext cx="997267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87600-A52A-4817-98C1-0DE50ACE2E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5994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6021" y="2130426"/>
            <a:ext cx="16954897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2041" y="3886200"/>
            <a:ext cx="1396285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0A47-51E8-47CB-BDFD-5FD21D3222D5}" type="datetimeFigureOut">
              <a:rPr lang="tr-TR" smtClean="0"/>
              <a:t>29.12.2014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11E-232E-4B2B-BA54-7A0A290960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03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0A47-51E8-47CB-BDFD-5FD21D3222D5}" type="datetimeFigureOut">
              <a:rPr lang="tr-TR" smtClean="0"/>
              <a:t>29.12.2014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11E-232E-4B2B-BA54-7A0A290960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684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461530" y="274639"/>
            <a:ext cx="448806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7347" y="274639"/>
            <a:ext cx="13131734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0A47-51E8-47CB-BDFD-5FD21D3222D5}" type="datetimeFigureOut">
              <a:rPr lang="tr-TR" smtClean="0"/>
              <a:t>29.12.2014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11E-232E-4B2B-BA54-7A0A290960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535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0A47-51E8-47CB-BDFD-5FD21D3222D5}" type="datetimeFigureOut">
              <a:rPr lang="tr-TR" smtClean="0"/>
              <a:t>29.12.2014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11E-232E-4B2B-BA54-7A0A290960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123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671" y="4406901"/>
            <a:ext cx="1695489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5671" y="2906713"/>
            <a:ext cx="1695489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0A47-51E8-47CB-BDFD-5FD21D3222D5}" type="datetimeFigureOut">
              <a:rPr lang="tr-TR" smtClean="0"/>
              <a:t>29.12.2014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11E-232E-4B2B-BA54-7A0A290960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726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7347" y="1600201"/>
            <a:ext cx="88098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9693" y="1600201"/>
            <a:ext cx="88098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0A47-51E8-47CB-BDFD-5FD21D3222D5}" type="datetimeFigureOut">
              <a:rPr lang="tr-TR" smtClean="0"/>
              <a:t>29.12.2014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11E-232E-4B2B-BA54-7A0A290960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816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7347" y="1535113"/>
            <a:ext cx="88133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7347" y="2174875"/>
            <a:ext cx="88133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32768" y="1535113"/>
            <a:ext cx="881682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32768" y="2174875"/>
            <a:ext cx="881682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0A47-51E8-47CB-BDFD-5FD21D3222D5}" type="datetimeFigureOut">
              <a:rPr lang="tr-TR" smtClean="0"/>
              <a:t>29.12.2014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11E-232E-4B2B-BA54-7A0A290960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011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0A47-51E8-47CB-BDFD-5FD21D3222D5}" type="datetimeFigureOut">
              <a:rPr lang="tr-TR" smtClean="0"/>
              <a:t>29.12.2014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11E-232E-4B2B-BA54-7A0A290960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716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0A47-51E8-47CB-BDFD-5FD21D3222D5}" type="datetimeFigureOut">
              <a:rPr lang="tr-TR" smtClean="0"/>
              <a:t>29.12.2014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11E-232E-4B2B-BA54-7A0A290960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616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348" y="273050"/>
            <a:ext cx="656240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8699" y="273051"/>
            <a:ext cx="11150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7348" y="1435101"/>
            <a:ext cx="656240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0A47-51E8-47CB-BDFD-5FD21D3222D5}" type="datetimeFigureOut">
              <a:rPr lang="tr-TR" smtClean="0"/>
              <a:t>29.12.2014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11E-232E-4B2B-BA54-7A0A290960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043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739" y="4800600"/>
            <a:ext cx="1196816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09739" y="612775"/>
            <a:ext cx="1196816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9739" y="5367338"/>
            <a:ext cx="1196816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0A47-51E8-47CB-BDFD-5FD21D3222D5}" type="datetimeFigureOut">
              <a:rPr lang="tr-TR" smtClean="0"/>
              <a:t>29.12.2014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11E-232E-4B2B-BA54-7A0A290960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330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7347" y="274638"/>
            <a:ext cx="179522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7347" y="1600201"/>
            <a:ext cx="179522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7347" y="6356351"/>
            <a:ext cx="4654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00A47-51E8-47CB-BDFD-5FD21D3222D5}" type="datetimeFigureOut">
              <a:rPr lang="tr-TR" smtClean="0"/>
              <a:t>29.12.2014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5204" y="6356351"/>
            <a:ext cx="6316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95305" y="6356351"/>
            <a:ext cx="46542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8211E-232E-4B2B-BA54-7A0A290960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762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4778" y="188640"/>
            <a:ext cx="10917247" cy="3024336"/>
          </a:xfrm>
          <a:prstGeom prst="rect">
            <a:avLst/>
          </a:prstGeom>
          <a:solidFill>
            <a:srgbClr val="000000">
              <a:alpha val="18039"/>
            </a:srgb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Rectangle 4"/>
          <p:cNvSpPr/>
          <p:nvPr/>
        </p:nvSpPr>
        <p:spPr>
          <a:xfrm>
            <a:off x="391592" y="1124744"/>
            <a:ext cx="1711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Import</a:t>
            </a:r>
            <a:r>
              <a:rPr lang="tr-TR" dirty="0" smtClean="0"/>
              <a:t> </a:t>
            </a:r>
            <a:r>
              <a:rPr lang="tr-TR" dirty="0" err="1" smtClean="0"/>
              <a:t>Log</a:t>
            </a:r>
            <a:endParaRPr lang="tr-TR" dirty="0"/>
          </a:p>
        </p:txBody>
      </p:sp>
      <p:sp>
        <p:nvSpPr>
          <p:cNvPr id="6" name="Rectangle 5"/>
          <p:cNvSpPr/>
          <p:nvPr/>
        </p:nvSpPr>
        <p:spPr>
          <a:xfrm>
            <a:off x="2823275" y="1124744"/>
            <a:ext cx="2071433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Partition</a:t>
            </a:r>
            <a:r>
              <a:rPr lang="tr-TR" dirty="0" smtClean="0"/>
              <a:t> </a:t>
            </a:r>
            <a:r>
              <a:rPr lang="tr-TR" dirty="0" err="1" smtClean="0"/>
              <a:t>Log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Organizations</a:t>
            </a:r>
            <a:endParaRPr lang="tr-TR" dirty="0"/>
          </a:p>
        </p:txBody>
      </p:sp>
      <p:sp>
        <p:nvSpPr>
          <p:cNvPr id="7" name="Rectangle 6"/>
          <p:cNvSpPr/>
          <p:nvPr/>
        </p:nvSpPr>
        <p:spPr>
          <a:xfrm>
            <a:off x="6779955" y="364159"/>
            <a:ext cx="1621750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Mine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r>
              <a:rPr lang="tr-TR" dirty="0" smtClean="0"/>
              <a:t> A</a:t>
            </a:r>
            <a:endParaRPr lang="tr-TR" dirty="0"/>
          </a:p>
        </p:txBody>
      </p:sp>
      <p:sp>
        <p:nvSpPr>
          <p:cNvPr id="8" name="Rectangle 7"/>
          <p:cNvSpPr/>
          <p:nvPr/>
        </p:nvSpPr>
        <p:spPr>
          <a:xfrm>
            <a:off x="6779955" y="980728"/>
            <a:ext cx="1621750" cy="5400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Mine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r>
              <a:rPr lang="tr-TR" dirty="0" smtClean="0"/>
              <a:t> B</a:t>
            </a:r>
            <a:endParaRPr lang="tr-TR" dirty="0"/>
          </a:p>
        </p:txBody>
      </p:sp>
      <p:sp>
        <p:nvSpPr>
          <p:cNvPr id="13" name="Right Arrow 12"/>
          <p:cNvSpPr/>
          <p:nvPr/>
        </p:nvSpPr>
        <p:spPr>
          <a:xfrm>
            <a:off x="2192838" y="1340768"/>
            <a:ext cx="54037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Rectangle 21"/>
          <p:cNvSpPr/>
          <p:nvPr/>
        </p:nvSpPr>
        <p:spPr>
          <a:xfrm>
            <a:off x="8761745" y="332656"/>
            <a:ext cx="2304256" cy="5670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Convert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generic</a:t>
            </a:r>
            <a:r>
              <a:rPr lang="tr-TR" dirty="0" smtClean="0"/>
              <a:t> </a:t>
            </a:r>
            <a:r>
              <a:rPr lang="tr-TR" dirty="0" err="1" smtClean="0"/>
              <a:t>representation</a:t>
            </a:r>
            <a:endParaRPr lang="tr-TR" dirty="0"/>
          </a:p>
        </p:txBody>
      </p:sp>
      <p:sp>
        <p:nvSpPr>
          <p:cNvPr id="30" name="Rectangle 29"/>
          <p:cNvSpPr/>
          <p:nvPr/>
        </p:nvSpPr>
        <p:spPr>
          <a:xfrm>
            <a:off x="13321987" y="364159"/>
            <a:ext cx="2448272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Calculate</a:t>
            </a:r>
            <a:r>
              <a:rPr lang="tr-TR" dirty="0" smtClean="0"/>
              <a:t> </a:t>
            </a:r>
            <a:r>
              <a:rPr lang="tr-TR" dirty="0" err="1" smtClean="0"/>
              <a:t>performance</a:t>
            </a:r>
            <a:r>
              <a:rPr lang="tr-TR" dirty="0" smtClean="0"/>
              <a:t> </a:t>
            </a:r>
            <a:r>
              <a:rPr lang="tr-TR" dirty="0" err="1" smtClean="0"/>
              <a:t>metrics</a:t>
            </a:r>
            <a:endParaRPr lang="tr-TR" dirty="0"/>
          </a:p>
        </p:txBody>
      </p:sp>
      <p:sp>
        <p:nvSpPr>
          <p:cNvPr id="31" name="Rectangle 30"/>
          <p:cNvSpPr/>
          <p:nvPr/>
        </p:nvSpPr>
        <p:spPr>
          <a:xfrm>
            <a:off x="16454189" y="400018"/>
            <a:ext cx="2448272" cy="26618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Discover</a:t>
            </a:r>
            <a:r>
              <a:rPr lang="tr-TR" dirty="0" smtClean="0"/>
              <a:t> </a:t>
            </a:r>
            <a:r>
              <a:rPr lang="tr-TR" dirty="0" err="1" smtClean="0"/>
              <a:t>suggestions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multiple</a:t>
            </a:r>
            <a:r>
              <a:rPr lang="tr-TR" dirty="0" smtClean="0"/>
              <a:t> </a:t>
            </a:r>
            <a:r>
              <a:rPr lang="tr-TR" dirty="0" err="1" smtClean="0"/>
              <a:t>models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metrics</a:t>
            </a:r>
            <a:endParaRPr lang="tr-TR" dirty="0"/>
          </a:p>
        </p:txBody>
      </p:sp>
      <p:sp>
        <p:nvSpPr>
          <p:cNvPr id="33" name="Flowchart: Magnetic Disk 32"/>
          <p:cNvSpPr/>
          <p:nvPr/>
        </p:nvSpPr>
        <p:spPr>
          <a:xfrm>
            <a:off x="11498049" y="332656"/>
            <a:ext cx="1393442" cy="567062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Model 1</a:t>
            </a:r>
            <a:endParaRPr lang="tr-TR" dirty="0"/>
          </a:p>
        </p:txBody>
      </p:sp>
      <p:sp>
        <p:nvSpPr>
          <p:cNvPr id="37" name="TextBox 36"/>
          <p:cNvSpPr txBox="1"/>
          <p:nvPr/>
        </p:nvSpPr>
        <p:spPr>
          <a:xfrm>
            <a:off x="5826752" y="467380"/>
            <a:ext cx="75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Org. 1</a:t>
            </a:r>
            <a:endParaRPr lang="tr-TR" dirty="0"/>
          </a:p>
        </p:txBody>
      </p:sp>
      <p:sp>
        <p:nvSpPr>
          <p:cNvPr id="56" name="Rectangle 55"/>
          <p:cNvSpPr/>
          <p:nvPr/>
        </p:nvSpPr>
        <p:spPr>
          <a:xfrm>
            <a:off x="8788559" y="979735"/>
            <a:ext cx="2304256" cy="540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Convert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generic</a:t>
            </a:r>
            <a:r>
              <a:rPr lang="tr-TR" dirty="0" smtClean="0"/>
              <a:t> </a:t>
            </a:r>
            <a:r>
              <a:rPr lang="tr-TR" dirty="0" err="1" smtClean="0"/>
              <a:t>representation</a:t>
            </a:r>
            <a:endParaRPr lang="tr-TR" dirty="0"/>
          </a:p>
        </p:txBody>
      </p:sp>
      <p:sp>
        <p:nvSpPr>
          <p:cNvPr id="58" name="Flowchart: Magnetic Disk 57"/>
          <p:cNvSpPr/>
          <p:nvPr/>
        </p:nvSpPr>
        <p:spPr>
          <a:xfrm>
            <a:off x="11498049" y="953840"/>
            <a:ext cx="1393442" cy="567062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Model 2</a:t>
            </a:r>
            <a:endParaRPr lang="tr-TR" dirty="0"/>
          </a:p>
        </p:txBody>
      </p:sp>
      <p:sp>
        <p:nvSpPr>
          <p:cNvPr id="59" name="Rectangle 58"/>
          <p:cNvSpPr/>
          <p:nvPr/>
        </p:nvSpPr>
        <p:spPr>
          <a:xfrm>
            <a:off x="13341930" y="965052"/>
            <a:ext cx="2448272" cy="5040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Calculate</a:t>
            </a:r>
            <a:r>
              <a:rPr lang="tr-TR" dirty="0" smtClean="0"/>
              <a:t> </a:t>
            </a:r>
            <a:r>
              <a:rPr lang="tr-TR" dirty="0" err="1" smtClean="0"/>
              <a:t>performance</a:t>
            </a:r>
            <a:r>
              <a:rPr lang="tr-TR" dirty="0" smtClean="0"/>
              <a:t> </a:t>
            </a:r>
            <a:r>
              <a:rPr lang="tr-TR" dirty="0" err="1" smtClean="0"/>
              <a:t>metrics</a:t>
            </a:r>
            <a:endParaRPr lang="tr-TR" dirty="0"/>
          </a:p>
        </p:txBody>
      </p:sp>
      <p:sp>
        <p:nvSpPr>
          <p:cNvPr id="66" name="Rectangle 65"/>
          <p:cNvSpPr/>
          <p:nvPr/>
        </p:nvSpPr>
        <p:spPr>
          <a:xfrm>
            <a:off x="6790720" y="1925440"/>
            <a:ext cx="1621750" cy="504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Mine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r>
              <a:rPr lang="tr-TR" dirty="0" smtClean="0"/>
              <a:t> A</a:t>
            </a:r>
            <a:endParaRPr lang="tr-TR" dirty="0"/>
          </a:p>
        </p:txBody>
      </p:sp>
      <p:sp>
        <p:nvSpPr>
          <p:cNvPr id="67" name="Rectangle 66"/>
          <p:cNvSpPr/>
          <p:nvPr/>
        </p:nvSpPr>
        <p:spPr>
          <a:xfrm>
            <a:off x="6790720" y="2573512"/>
            <a:ext cx="1621750" cy="5400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Mine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r>
              <a:rPr lang="tr-TR" dirty="0" smtClean="0"/>
              <a:t> B</a:t>
            </a:r>
            <a:endParaRPr lang="tr-TR" dirty="0"/>
          </a:p>
        </p:txBody>
      </p:sp>
      <p:sp>
        <p:nvSpPr>
          <p:cNvPr id="68" name="Rectangle 67"/>
          <p:cNvSpPr/>
          <p:nvPr/>
        </p:nvSpPr>
        <p:spPr>
          <a:xfrm>
            <a:off x="8788559" y="1893761"/>
            <a:ext cx="2304256" cy="5670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Convert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generic</a:t>
            </a:r>
            <a:r>
              <a:rPr lang="tr-TR" dirty="0" smtClean="0"/>
              <a:t> </a:t>
            </a:r>
            <a:r>
              <a:rPr lang="tr-TR" dirty="0" err="1" smtClean="0"/>
              <a:t>representation</a:t>
            </a:r>
            <a:endParaRPr lang="tr-TR" dirty="0"/>
          </a:p>
        </p:txBody>
      </p:sp>
      <p:sp>
        <p:nvSpPr>
          <p:cNvPr id="69" name="Rectangle 68"/>
          <p:cNvSpPr/>
          <p:nvPr/>
        </p:nvSpPr>
        <p:spPr>
          <a:xfrm>
            <a:off x="13352695" y="1927571"/>
            <a:ext cx="2448272" cy="504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Calculate</a:t>
            </a:r>
            <a:r>
              <a:rPr lang="tr-TR" dirty="0" smtClean="0"/>
              <a:t> </a:t>
            </a:r>
            <a:r>
              <a:rPr lang="tr-TR" dirty="0" err="1" smtClean="0"/>
              <a:t>performance</a:t>
            </a:r>
            <a:r>
              <a:rPr lang="tr-TR" dirty="0" smtClean="0"/>
              <a:t> </a:t>
            </a:r>
            <a:r>
              <a:rPr lang="tr-TR" dirty="0" err="1" smtClean="0"/>
              <a:t>metrics</a:t>
            </a:r>
            <a:endParaRPr lang="tr-TR" dirty="0"/>
          </a:p>
        </p:txBody>
      </p:sp>
      <p:sp>
        <p:nvSpPr>
          <p:cNvPr id="70" name="Flowchart: Magnetic Disk 69"/>
          <p:cNvSpPr/>
          <p:nvPr/>
        </p:nvSpPr>
        <p:spPr>
          <a:xfrm>
            <a:off x="11508814" y="1896068"/>
            <a:ext cx="1393442" cy="567062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Model 3</a:t>
            </a:r>
            <a:endParaRPr lang="tr-TR" dirty="0"/>
          </a:p>
        </p:txBody>
      </p:sp>
      <p:sp>
        <p:nvSpPr>
          <p:cNvPr id="71" name="Rectangle 70"/>
          <p:cNvSpPr/>
          <p:nvPr/>
        </p:nvSpPr>
        <p:spPr>
          <a:xfrm>
            <a:off x="8772510" y="2573512"/>
            <a:ext cx="2304256" cy="5401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Convert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generic</a:t>
            </a:r>
            <a:r>
              <a:rPr lang="tr-TR" dirty="0" smtClean="0"/>
              <a:t> </a:t>
            </a:r>
            <a:r>
              <a:rPr lang="tr-TR" dirty="0" err="1" smtClean="0"/>
              <a:t>representation</a:t>
            </a:r>
            <a:endParaRPr lang="tr-TR" dirty="0"/>
          </a:p>
        </p:txBody>
      </p:sp>
      <p:sp>
        <p:nvSpPr>
          <p:cNvPr id="72" name="Flowchart: Magnetic Disk 71"/>
          <p:cNvSpPr/>
          <p:nvPr/>
        </p:nvSpPr>
        <p:spPr>
          <a:xfrm>
            <a:off x="11508814" y="2546624"/>
            <a:ext cx="1393442" cy="567062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Model 4</a:t>
            </a:r>
            <a:endParaRPr lang="tr-TR" dirty="0"/>
          </a:p>
        </p:txBody>
      </p:sp>
      <p:sp>
        <p:nvSpPr>
          <p:cNvPr id="73" name="Rectangle 72"/>
          <p:cNvSpPr/>
          <p:nvPr/>
        </p:nvSpPr>
        <p:spPr>
          <a:xfrm>
            <a:off x="13352695" y="2557836"/>
            <a:ext cx="2448272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Calculate</a:t>
            </a:r>
            <a:r>
              <a:rPr lang="tr-TR" dirty="0" smtClean="0"/>
              <a:t> </a:t>
            </a:r>
            <a:r>
              <a:rPr lang="tr-TR" dirty="0" err="1" smtClean="0"/>
              <a:t>performance</a:t>
            </a:r>
            <a:r>
              <a:rPr lang="tr-TR" dirty="0" smtClean="0"/>
              <a:t> </a:t>
            </a:r>
            <a:r>
              <a:rPr lang="tr-TR" dirty="0" err="1" smtClean="0"/>
              <a:t>metrics</a:t>
            </a:r>
            <a:endParaRPr lang="tr-TR" dirty="0"/>
          </a:p>
        </p:txBody>
      </p:sp>
      <p:sp>
        <p:nvSpPr>
          <p:cNvPr id="74" name="Rectangle 73"/>
          <p:cNvSpPr/>
          <p:nvPr/>
        </p:nvSpPr>
        <p:spPr>
          <a:xfrm>
            <a:off x="6779955" y="3356992"/>
            <a:ext cx="9021012" cy="540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….</a:t>
            </a:r>
            <a:endParaRPr lang="tr-TR" dirty="0"/>
          </a:p>
        </p:txBody>
      </p:sp>
      <p:cxnSp>
        <p:nvCxnSpPr>
          <p:cNvPr id="76" name="Elbow Connector 75"/>
          <p:cNvCxnSpPr/>
          <p:nvPr/>
        </p:nvCxnSpPr>
        <p:spPr>
          <a:xfrm flipV="1">
            <a:off x="4935629" y="852394"/>
            <a:ext cx="1746876" cy="616714"/>
          </a:xfrm>
          <a:prstGeom prst="bentConnector3">
            <a:avLst>
              <a:gd name="adj1" fmla="val 55816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>
            <a:off x="4935629" y="1619224"/>
            <a:ext cx="1782246" cy="763227"/>
          </a:xfrm>
          <a:prstGeom prst="bentConnector3">
            <a:avLst>
              <a:gd name="adj1" fmla="val 57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>
            <a:off x="4935629" y="1740521"/>
            <a:ext cx="1782246" cy="1665982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967285" y="1994933"/>
            <a:ext cx="75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Org. 2</a:t>
            </a:r>
            <a:endParaRPr lang="tr-TR" dirty="0"/>
          </a:p>
        </p:txBody>
      </p:sp>
      <p:cxnSp>
        <p:nvCxnSpPr>
          <p:cNvPr id="84" name="Straight Arrow Connector 83"/>
          <p:cNvCxnSpPr>
            <a:stCxn id="7" idx="3"/>
            <a:endCxn id="22" idx="1"/>
          </p:cNvCxnSpPr>
          <p:nvPr/>
        </p:nvCxnSpPr>
        <p:spPr>
          <a:xfrm>
            <a:off x="8401705" y="616187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2" idx="3"/>
            <a:endCxn id="33" idx="2"/>
          </p:cNvCxnSpPr>
          <p:nvPr/>
        </p:nvCxnSpPr>
        <p:spPr>
          <a:xfrm>
            <a:off x="11066001" y="616187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3" idx="4"/>
            <a:endCxn id="30" idx="1"/>
          </p:cNvCxnSpPr>
          <p:nvPr/>
        </p:nvCxnSpPr>
        <p:spPr>
          <a:xfrm>
            <a:off x="12891491" y="616187"/>
            <a:ext cx="4304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" idx="3"/>
            <a:endCxn id="56" idx="1"/>
          </p:cNvCxnSpPr>
          <p:nvPr/>
        </p:nvCxnSpPr>
        <p:spPr>
          <a:xfrm flipV="1">
            <a:off x="8401705" y="1249822"/>
            <a:ext cx="386854" cy="9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56" idx="3"/>
            <a:endCxn id="58" idx="2"/>
          </p:cNvCxnSpPr>
          <p:nvPr/>
        </p:nvCxnSpPr>
        <p:spPr>
          <a:xfrm flipV="1">
            <a:off x="11092815" y="1237371"/>
            <a:ext cx="405234" cy="124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8" idx="4"/>
            <a:endCxn id="59" idx="1"/>
          </p:cNvCxnSpPr>
          <p:nvPr/>
        </p:nvCxnSpPr>
        <p:spPr>
          <a:xfrm flipV="1">
            <a:off x="12891491" y="1217080"/>
            <a:ext cx="450439" cy="202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15790202" y="1210539"/>
            <a:ext cx="66398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15800967" y="652910"/>
            <a:ext cx="66398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6" idx="3"/>
            <a:endCxn id="68" idx="1"/>
          </p:cNvCxnSpPr>
          <p:nvPr/>
        </p:nvCxnSpPr>
        <p:spPr>
          <a:xfrm flipV="1">
            <a:off x="8412470" y="2177292"/>
            <a:ext cx="376089" cy="1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68" idx="3"/>
            <a:endCxn id="70" idx="2"/>
          </p:cNvCxnSpPr>
          <p:nvPr/>
        </p:nvCxnSpPr>
        <p:spPr>
          <a:xfrm>
            <a:off x="11092815" y="2177292"/>
            <a:ext cx="415999" cy="23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0" idx="4"/>
            <a:endCxn id="69" idx="1"/>
          </p:cNvCxnSpPr>
          <p:nvPr/>
        </p:nvCxnSpPr>
        <p:spPr>
          <a:xfrm>
            <a:off x="12902256" y="2179599"/>
            <a:ext cx="45043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2" idx="4"/>
            <a:endCxn id="73" idx="1"/>
          </p:cNvCxnSpPr>
          <p:nvPr/>
        </p:nvCxnSpPr>
        <p:spPr>
          <a:xfrm flipV="1">
            <a:off x="12902256" y="2809864"/>
            <a:ext cx="450439" cy="202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1" idx="3"/>
            <a:endCxn id="72" idx="2"/>
          </p:cNvCxnSpPr>
          <p:nvPr/>
        </p:nvCxnSpPr>
        <p:spPr>
          <a:xfrm flipV="1">
            <a:off x="11076766" y="2830155"/>
            <a:ext cx="432048" cy="134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67" idx="3"/>
            <a:endCxn id="71" idx="1"/>
          </p:cNvCxnSpPr>
          <p:nvPr/>
        </p:nvCxnSpPr>
        <p:spPr>
          <a:xfrm>
            <a:off x="8412470" y="2843542"/>
            <a:ext cx="360040" cy="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69" idx="3"/>
          </p:cNvCxnSpPr>
          <p:nvPr/>
        </p:nvCxnSpPr>
        <p:spPr>
          <a:xfrm>
            <a:off x="15800967" y="2179599"/>
            <a:ext cx="66398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73" idx="3"/>
          </p:cNvCxnSpPr>
          <p:nvPr/>
        </p:nvCxnSpPr>
        <p:spPr>
          <a:xfrm>
            <a:off x="15800967" y="2809864"/>
            <a:ext cx="65322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57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72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Yilmaz, Onur</dc:creator>
  <cp:lastModifiedBy>Yilmaz, Onur</cp:lastModifiedBy>
  <cp:revision>4</cp:revision>
  <dcterms:created xsi:type="dcterms:W3CDTF">2014-12-29T01:00:51Z</dcterms:created>
  <dcterms:modified xsi:type="dcterms:W3CDTF">2014-12-29T01:29:03Z</dcterms:modified>
</cp:coreProperties>
</file>