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06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21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720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6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20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39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15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340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3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6469-5688-4DAB-94F2-4C49853C2EC2}" type="datetimeFigureOut">
              <a:rPr lang="tr-TR" smtClean="0"/>
              <a:t>21.07.2015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C73A-6713-402E-869A-14640DF35F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98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798999" y="3617393"/>
            <a:ext cx="168818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1" y="-475844"/>
            <a:ext cx="1854617" cy="7354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38" y="-197632"/>
            <a:ext cx="4393917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598" y="-6093233"/>
            <a:ext cx="4078873" cy="1268188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661894" y="3535115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>
                <a:solidFill>
                  <a:srgbClr val="C00000"/>
                </a:solidFill>
              </a:rPr>
              <a:t>Different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Moments</a:t>
            </a:r>
            <a:r>
              <a:rPr lang="tr-TR" sz="1200" b="1" dirty="0">
                <a:solidFill>
                  <a:srgbClr val="C00000"/>
                </a:solidFill>
              </a:rPr>
              <a:t> in </a:t>
            </a:r>
            <a:r>
              <a:rPr lang="tr-TR" sz="1200" b="1" dirty="0" err="1">
                <a:solidFill>
                  <a:srgbClr val="C00000"/>
                </a:solidFill>
              </a:rPr>
              <a:t>Processes</a:t>
            </a:r>
            <a:endParaRPr lang="tr-TR" sz="1200" b="1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75"/>
          <a:stretch/>
        </p:blipFill>
        <p:spPr>
          <a:xfrm>
            <a:off x="688870" y="5000369"/>
            <a:ext cx="1854617" cy="10462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4355" y="5852984"/>
            <a:ext cx="2363803" cy="98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10"/>
          <a:stretch/>
        </p:blipFill>
        <p:spPr>
          <a:xfrm>
            <a:off x="684190" y="395530"/>
            <a:ext cx="1854617" cy="10362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4195" y="-370919"/>
            <a:ext cx="2363803" cy="98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5"/>
          <a:stretch/>
        </p:blipFill>
        <p:spPr>
          <a:xfrm>
            <a:off x="8257934" y="-172918"/>
            <a:ext cx="4078873" cy="1100167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495199" y="5313405"/>
            <a:ext cx="2327525" cy="164474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92591" y="5553534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>
                <a:solidFill>
                  <a:srgbClr val="C00000"/>
                </a:solidFill>
              </a:rPr>
              <a:t>Different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Dependencies</a:t>
            </a:r>
            <a:endParaRPr lang="tr-TR" sz="1200" b="1" dirty="0">
              <a:solidFill>
                <a:srgbClr val="C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06256" y="965603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1706256" y="1772194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1699006" y="2562628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1688343" y="3386726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1699534" y="4194754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/>
          <p:cNvSpPr/>
          <p:nvPr/>
        </p:nvSpPr>
        <p:spPr>
          <a:xfrm>
            <a:off x="1840743" y="3539126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Rectangle 40"/>
          <p:cNvSpPr/>
          <p:nvPr/>
        </p:nvSpPr>
        <p:spPr>
          <a:xfrm>
            <a:off x="1688342" y="5050439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Rectangle 41"/>
          <p:cNvSpPr/>
          <p:nvPr/>
        </p:nvSpPr>
        <p:spPr>
          <a:xfrm>
            <a:off x="5229476" y="502183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5103271" y="1359158"/>
            <a:ext cx="168818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Rectangle 43"/>
          <p:cNvSpPr/>
          <p:nvPr/>
        </p:nvSpPr>
        <p:spPr>
          <a:xfrm>
            <a:off x="5675870" y="1294076"/>
            <a:ext cx="168818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Rectangle 44"/>
          <p:cNvSpPr/>
          <p:nvPr/>
        </p:nvSpPr>
        <p:spPr>
          <a:xfrm>
            <a:off x="6785532" y="2248957"/>
            <a:ext cx="168818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/>
          <p:cNvSpPr/>
          <p:nvPr/>
        </p:nvSpPr>
        <p:spPr>
          <a:xfrm>
            <a:off x="6064013" y="2711017"/>
            <a:ext cx="168818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Rectangle 48"/>
          <p:cNvSpPr/>
          <p:nvPr/>
        </p:nvSpPr>
        <p:spPr>
          <a:xfrm>
            <a:off x="4843648" y="3604348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73643" y="3247536"/>
            <a:ext cx="3402227" cy="48529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17717" y="3213929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Rectangle 50"/>
          <p:cNvSpPr/>
          <p:nvPr/>
        </p:nvSpPr>
        <p:spPr>
          <a:xfrm>
            <a:off x="5971330" y="4426450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Rectangle 51"/>
          <p:cNvSpPr/>
          <p:nvPr/>
        </p:nvSpPr>
        <p:spPr>
          <a:xfrm>
            <a:off x="6616714" y="4898728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 52"/>
          <p:cNvSpPr/>
          <p:nvPr/>
        </p:nvSpPr>
        <p:spPr>
          <a:xfrm>
            <a:off x="6785532" y="3968284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Rectangle 53"/>
          <p:cNvSpPr/>
          <p:nvPr/>
        </p:nvSpPr>
        <p:spPr>
          <a:xfrm>
            <a:off x="5800440" y="5694443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Rectangle 54"/>
          <p:cNvSpPr/>
          <p:nvPr/>
        </p:nvSpPr>
        <p:spPr>
          <a:xfrm>
            <a:off x="9628813" y="3932318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Rectangle 55"/>
          <p:cNvSpPr/>
          <p:nvPr/>
        </p:nvSpPr>
        <p:spPr>
          <a:xfrm>
            <a:off x="10150085" y="3475592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10065676" y="4792766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Rectangle 57"/>
          <p:cNvSpPr/>
          <p:nvPr/>
        </p:nvSpPr>
        <p:spPr>
          <a:xfrm>
            <a:off x="9544404" y="5641061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Rectangle 58"/>
          <p:cNvSpPr/>
          <p:nvPr/>
        </p:nvSpPr>
        <p:spPr>
          <a:xfrm>
            <a:off x="10983142" y="3933722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Rectangle 59"/>
          <p:cNvSpPr/>
          <p:nvPr/>
        </p:nvSpPr>
        <p:spPr>
          <a:xfrm>
            <a:off x="10777270" y="3002006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Rectangle 60"/>
          <p:cNvSpPr/>
          <p:nvPr/>
        </p:nvSpPr>
        <p:spPr>
          <a:xfrm>
            <a:off x="10065676" y="2217860"/>
            <a:ext cx="168818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Rectangle 61"/>
          <p:cNvSpPr/>
          <p:nvPr/>
        </p:nvSpPr>
        <p:spPr>
          <a:xfrm>
            <a:off x="10070913" y="1313408"/>
            <a:ext cx="127530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Rectangle 62"/>
          <p:cNvSpPr/>
          <p:nvPr/>
        </p:nvSpPr>
        <p:spPr>
          <a:xfrm>
            <a:off x="10065676" y="502183"/>
            <a:ext cx="127530" cy="211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TextBox 63"/>
          <p:cNvSpPr txBox="1"/>
          <p:nvPr/>
        </p:nvSpPr>
        <p:spPr>
          <a:xfrm>
            <a:off x="9418832" y="630661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#4</a:t>
            </a:r>
          </a:p>
          <a:p>
            <a:pPr algn="ctr"/>
            <a:r>
              <a:rPr lang="tr-TR" sz="1400" b="1" dirty="0" smtClean="0"/>
              <a:t>(Cluster #3)</a:t>
            </a:r>
            <a:endParaRPr lang="tr-TR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8366" y="6312136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#2 </a:t>
            </a:r>
          </a:p>
          <a:p>
            <a:pPr algn="ctr"/>
            <a:r>
              <a:rPr lang="tr-TR" sz="1400" b="1" dirty="0" smtClean="0"/>
              <a:t>(</a:t>
            </a:r>
            <a:r>
              <a:rPr lang="tr-TR" sz="1400" b="1" dirty="0" smtClean="0"/>
              <a:t>Cluster </a:t>
            </a:r>
            <a:r>
              <a:rPr lang="tr-TR" sz="1400" b="1" dirty="0" smtClean="0"/>
              <a:t>#3)</a:t>
            </a:r>
            <a:endParaRPr lang="tr-TR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242446" y="630661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#3</a:t>
            </a:r>
          </a:p>
          <a:p>
            <a:pPr algn="ctr"/>
            <a:r>
              <a:rPr lang="tr-TR" sz="1400" b="1" dirty="0" smtClean="0"/>
              <a:t>(Cluster #1)</a:t>
            </a:r>
            <a:endParaRPr lang="tr-TR" sz="1400" b="1" dirty="0"/>
          </a:p>
        </p:txBody>
      </p:sp>
    </p:spTree>
    <p:extLst>
      <p:ext uri="{BB962C8B-B14F-4D97-AF65-F5344CB8AC3E}">
        <p14:creationId xmlns:p14="http://schemas.microsoft.com/office/powerpoint/2010/main" val="40336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144414" y="78532"/>
            <a:ext cx="2912450" cy="6254047"/>
            <a:chOff x="4152670" y="76258"/>
            <a:chExt cx="2912450" cy="62540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302"/>
            <a:stretch/>
          </p:blipFill>
          <p:spPr>
            <a:xfrm>
              <a:off x="4152670" y="76258"/>
              <a:ext cx="2912450" cy="328834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231"/>
            <a:stretch/>
          </p:blipFill>
          <p:spPr>
            <a:xfrm>
              <a:off x="4152670" y="3036363"/>
              <a:ext cx="2912450" cy="3293942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26" y="-1314786"/>
            <a:ext cx="1854617" cy="73546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88" y="-6732763"/>
            <a:ext cx="4078873" cy="126818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85507" y="603991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#4</a:t>
            </a:r>
          </a:p>
          <a:p>
            <a:pPr algn="ctr"/>
            <a:r>
              <a:rPr lang="tr-TR" sz="1400" b="1" dirty="0" smtClean="0"/>
              <a:t>(Cluster #3)</a:t>
            </a:r>
            <a:endParaRPr lang="tr-TR" sz="14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24216" y="2099398"/>
            <a:ext cx="3163330" cy="183828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26752" y="2489088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>
                <a:solidFill>
                  <a:srgbClr val="C00000"/>
                </a:solidFill>
              </a:rPr>
              <a:t>Different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Moments</a:t>
            </a:r>
            <a:r>
              <a:rPr lang="tr-TR" sz="1200" b="1" dirty="0">
                <a:solidFill>
                  <a:srgbClr val="C00000"/>
                </a:solidFill>
              </a:rPr>
              <a:t> in </a:t>
            </a:r>
            <a:r>
              <a:rPr lang="tr-TR" sz="1200" b="1" dirty="0" err="1">
                <a:solidFill>
                  <a:srgbClr val="C00000"/>
                </a:solidFill>
              </a:rPr>
              <a:t>Processes</a:t>
            </a:r>
            <a:endParaRPr lang="tr-TR" sz="12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13999" y="5341765"/>
            <a:ext cx="2363803" cy="98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965041" y="6045436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#2 </a:t>
            </a:r>
          </a:p>
          <a:p>
            <a:pPr algn="ctr"/>
            <a:r>
              <a:rPr lang="tr-TR" sz="1400" b="1" dirty="0" smtClean="0"/>
              <a:t>(</a:t>
            </a:r>
            <a:r>
              <a:rPr lang="tr-TR" sz="1400" b="1" dirty="0" smtClean="0"/>
              <a:t>Cluster </a:t>
            </a:r>
            <a:r>
              <a:rPr lang="tr-TR" sz="1400" b="1" dirty="0" smtClean="0"/>
              <a:t>#3)</a:t>
            </a:r>
            <a:endParaRPr lang="tr-TR" sz="1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10"/>
          <a:stretch/>
        </p:blipFill>
        <p:spPr>
          <a:xfrm>
            <a:off x="684190" y="346102"/>
            <a:ext cx="1854617" cy="10362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74195" y="-370919"/>
            <a:ext cx="2363803" cy="988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5"/>
          <a:stretch/>
        </p:blipFill>
        <p:spPr>
          <a:xfrm>
            <a:off x="8257934" y="33031"/>
            <a:ext cx="4078873" cy="11001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33419" y="3304282"/>
            <a:ext cx="142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b="1" dirty="0" err="1">
                <a:solidFill>
                  <a:srgbClr val="C00000"/>
                </a:solidFill>
              </a:rPr>
              <a:t>Different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Dependencies</a:t>
            </a:r>
            <a:endParaRPr lang="tr-TR" sz="1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9121" y="603991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b="1" dirty="0" err="1" smtClean="0"/>
              <a:t>Municipality</a:t>
            </a:r>
            <a:r>
              <a:rPr lang="tr-TR" sz="1400" b="1" dirty="0" smtClean="0"/>
              <a:t> #5</a:t>
            </a:r>
          </a:p>
          <a:p>
            <a:pPr algn="ctr"/>
            <a:r>
              <a:rPr lang="tr-TR" sz="1400" b="1" dirty="0" smtClean="0"/>
              <a:t>(Cluster #1)</a:t>
            </a:r>
            <a:endParaRPr lang="tr-TR" sz="1400" b="1" dirty="0"/>
          </a:p>
        </p:txBody>
      </p:sp>
      <p:sp>
        <p:nvSpPr>
          <p:cNvPr id="27" name="Rectangle 26"/>
          <p:cNvSpPr/>
          <p:nvPr/>
        </p:nvSpPr>
        <p:spPr>
          <a:xfrm>
            <a:off x="1699006" y="2595579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Rectangle 27"/>
          <p:cNvSpPr/>
          <p:nvPr/>
        </p:nvSpPr>
        <p:spPr>
          <a:xfrm>
            <a:off x="1699006" y="1758102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Rectangle 29"/>
          <p:cNvSpPr/>
          <p:nvPr/>
        </p:nvSpPr>
        <p:spPr>
          <a:xfrm>
            <a:off x="1699005" y="1036063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1699005" y="3413646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Rectangle 33"/>
          <p:cNvSpPr/>
          <p:nvPr/>
        </p:nvSpPr>
        <p:spPr>
          <a:xfrm>
            <a:off x="1670046" y="5076842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Rectangle 34"/>
          <p:cNvSpPr/>
          <p:nvPr/>
        </p:nvSpPr>
        <p:spPr>
          <a:xfrm>
            <a:off x="1699004" y="4197974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Rectangle 35"/>
          <p:cNvSpPr/>
          <p:nvPr/>
        </p:nvSpPr>
        <p:spPr>
          <a:xfrm>
            <a:off x="6110366" y="2251492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6121719" y="1508830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Rectangle 37"/>
          <p:cNvSpPr/>
          <p:nvPr/>
        </p:nvSpPr>
        <p:spPr>
          <a:xfrm>
            <a:off x="6110366" y="721685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Rectangle 38"/>
          <p:cNvSpPr/>
          <p:nvPr/>
        </p:nvSpPr>
        <p:spPr>
          <a:xfrm>
            <a:off x="6110365" y="3018542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Rectangle 39"/>
          <p:cNvSpPr/>
          <p:nvPr/>
        </p:nvSpPr>
        <p:spPr>
          <a:xfrm>
            <a:off x="5980138" y="5424484"/>
            <a:ext cx="38825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Rectangle 40"/>
          <p:cNvSpPr/>
          <p:nvPr/>
        </p:nvSpPr>
        <p:spPr>
          <a:xfrm>
            <a:off x="5591887" y="4552479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Rectangle 41"/>
          <p:cNvSpPr/>
          <p:nvPr/>
        </p:nvSpPr>
        <p:spPr>
          <a:xfrm>
            <a:off x="5717059" y="3903708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Rectangle 42"/>
          <p:cNvSpPr/>
          <p:nvPr/>
        </p:nvSpPr>
        <p:spPr>
          <a:xfrm>
            <a:off x="6163644" y="4232778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17059" y="3871784"/>
            <a:ext cx="3797644" cy="486033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526287" y="4966550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Rectangle 45"/>
          <p:cNvSpPr/>
          <p:nvPr/>
        </p:nvSpPr>
        <p:spPr>
          <a:xfrm>
            <a:off x="10015679" y="4197974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Rectangle 46"/>
          <p:cNvSpPr/>
          <p:nvPr/>
        </p:nvSpPr>
        <p:spPr>
          <a:xfrm>
            <a:off x="9569614" y="3251442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Rectangle 47"/>
          <p:cNvSpPr/>
          <p:nvPr/>
        </p:nvSpPr>
        <p:spPr>
          <a:xfrm>
            <a:off x="10148377" y="2790068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Rectangle 48"/>
          <p:cNvSpPr/>
          <p:nvPr/>
        </p:nvSpPr>
        <p:spPr>
          <a:xfrm>
            <a:off x="10799336" y="2362562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Rectangle 49"/>
          <p:cNvSpPr/>
          <p:nvPr/>
        </p:nvSpPr>
        <p:spPr>
          <a:xfrm>
            <a:off x="10958345" y="3315809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Rectangle 50"/>
          <p:cNvSpPr/>
          <p:nvPr/>
        </p:nvSpPr>
        <p:spPr>
          <a:xfrm>
            <a:off x="10015679" y="1547021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Rectangle 51"/>
          <p:cNvSpPr/>
          <p:nvPr/>
        </p:nvSpPr>
        <p:spPr>
          <a:xfrm>
            <a:off x="10015679" y="721685"/>
            <a:ext cx="281691" cy="230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Rectangle 52"/>
          <p:cNvSpPr/>
          <p:nvPr/>
        </p:nvSpPr>
        <p:spPr>
          <a:xfrm>
            <a:off x="8100796" y="-377867"/>
            <a:ext cx="3853079" cy="539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68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Yilmaz, Onur</dc:creator>
  <cp:lastModifiedBy>Yilmaz, Onur</cp:lastModifiedBy>
  <cp:revision>11</cp:revision>
  <dcterms:created xsi:type="dcterms:W3CDTF">2015-07-21T07:57:59Z</dcterms:created>
  <dcterms:modified xsi:type="dcterms:W3CDTF">2015-07-21T17:45:38Z</dcterms:modified>
</cp:coreProperties>
</file>