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16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6469-5688-4DAB-94F2-4C49853C2EC2}" type="datetimeFigureOut">
              <a:rPr lang="tr-TR" smtClean="0"/>
              <a:t>21.07.2015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9C73A-6713-402E-869A-14640DF35FE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60637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6469-5688-4DAB-94F2-4C49853C2EC2}" type="datetimeFigureOut">
              <a:rPr lang="tr-TR" smtClean="0"/>
              <a:t>21.07.2015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9C73A-6713-402E-869A-14640DF35FE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33210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6469-5688-4DAB-94F2-4C49853C2EC2}" type="datetimeFigureOut">
              <a:rPr lang="tr-TR" smtClean="0"/>
              <a:t>21.07.2015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9C73A-6713-402E-869A-14640DF35FE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67206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6469-5688-4DAB-94F2-4C49853C2EC2}" type="datetimeFigureOut">
              <a:rPr lang="tr-TR" smtClean="0"/>
              <a:t>21.07.2015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9C73A-6713-402E-869A-14640DF35FE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8668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6469-5688-4DAB-94F2-4C49853C2EC2}" type="datetimeFigureOut">
              <a:rPr lang="tr-TR" smtClean="0"/>
              <a:t>21.07.2015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9C73A-6713-402E-869A-14640DF35FE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52085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6469-5688-4DAB-94F2-4C49853C2EC2}" type="datetimeFigureOut">
              <a:rPr lang="tr-TR" smtClean="0"/>
              <a:t>21.07.2015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9C73A-6713-402E-869A-14640DF35FE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78398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6469-5688-4DAB-94F2-4C49853C2EC2}" type="datetimeFigureOut">
              <a:rPr lang="tr-TR" smtClean="0"/>
              <a:t>21.07.2015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9C73A-6713-402E-869A-14640DF35FE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41160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6469-5688-4DAB-94F2-4C49853C2EC2}" type="datetimeFigureOut">
              <a:rPr lang="tr-TR" smtClean="0"/>
              <a:t>21.07.2015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9C73A-6713-402E-869A-14640DF35FE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11524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6469-5688-4DAB-94F2-4C49853C2EC2}" type="datetimeFigureOut">
              <a:rPr lang="tr-TR" smtClean="0"/>
              <a:t>21.07.2015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9C73A-6713-402E-869A-14640DF35FE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8303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6469-5688-4DAB-94F2-4C49853C2EC2}" type="datetimeFigureOut">
              <a:rPr lang="tr-TR" smtClean="0"/>
              <a:t>21.07.2015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9C73A-6713-402E-869A-14640DF35FE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83406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6469-5688-4DAB-94F2-4C49853C2EC2}" type="datetimeFigureOut">
              <a:rPr lang="tr-TR" smtClean="0"/>
              <a:t>21.07.2015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9C73A-6713-402E-869A-14640DF35FE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76235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46469-5688-4DAB-94F2-4C49853C2EC2}" type="datetimeFigureOut">
              <a:rPr lang="tr-TR" smtClean="0"/>
              <a:t>21.07.2015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9C73A-6713-402E-869A-14640DF35FE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68981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774" y="0"/>
            <a:ext cx="3713356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775" y="0"/>
            <a:ext cx="3834821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44103" y="6472990"/>
            <a:ext cx="1812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b="1" dirty="0" err="1" smtClean="0"/>
              <a:t>Variant</a:t>
            </a:r>
            <a:r>
              <a:rPr lang="tr-TR" sz="1400" b="1" dirty="0" smtClean="0"/>
              <a:t> #</a:t>
            </a:r>
            <a:r>
              <a:rPr lang="tr-TR" sz="1400" b="1" dirty="0" smtClean="0"/>
              <a:t>3(Cluster </a:t>
            </a:r>
            <a:r>
              <a:rPr lang="tr-TR" sz="1400" b="1" dirty="0" smtClean="0"/>
              <a:t>#1)</a:t>
            </a:r>
            <a:endParaRPr lang="tr-TR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029370" y="6440906"/>
            <a:ext cx="1837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b="1" dirty="0" err="1" smtClean="0"/>
              <a:t>Variant</a:t>
            </a:r>
            <a:r>
              <a:rPr lang="tr-TR" sz="1400" b="1" dirty="0" smtClean="0"/>
              <a:t> #4 (Cluster #2)</a:t>
            </a:r>
            <a:endParaRPr lang="tr-TR" sz="14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7347283" y="1852864"/>
            <a:ext cx="2855495" cy="2277978"/>
          </a:xfrm>
          <a:prstGeom prst="roundRect">
            <a:avLst/>
          </a:prstGeom>
          <a:noFill/>
          <a:ln w="28575">
            <a:solidFill>
              <a:srgbClr val="CC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443663" y="3256547"/>
            <a:ext cx="2807369" cy="713874"/>
          </a:xfrm>
          <a:prstGeom prst="straightConnector1">
            <a:avLst/>
          </a:prstGeom>
          <a:ln w="28575"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435642" y="2799347"/>
            <a:ext cx="3777916" cy="1876927"/>
          </a:xfrm>
          <a:prstGeom prst="straightConnector1">
            <a:avLst/>
          </a:prstGeom>
          <a:ln w="28575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147680" y="4320660"/>
            <a:ext cx="1429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b="1" dirty="0" err="1" smtClean="0">
                <a:solidFill>
                  <a:srgbClr val="92D050"/>
                </a:solidFill>
              </a:rPr>
              <a:t>Different</a:t>
            </a:r>
            <a:r>
              <a:rPr lang="tr-TR" sz="1200" b="1" dirty="0" smtClean="0">
                <a:solidFill>
                  <a:srgbClr val="92D050"/>
                </a:solidFill>
              </a:rPr>
              <a:t> </a:t>
            </a:r>
            <a:r>
              <a:rPr lang="tr-TR" sz="1200" b="1" dirty="0" err="1" smtClean="0">
                <a:solidFill>
                  <a:srgbClr val="92D050"/>
                </a:solidFill>
              </a:rPr>
              <a:t>Moments</a:t>
            </a:r>
            <a:r>
              <a:rPr lang="tr-TR" sz="1200" b="1" dirty="0" smtClean="0">
                <a:solidFill>
                  <a:srgbClr val="92D050"/>
                </a:solidFill>
              </a:rPr>
              <a:t> in </a:t>
            </a:r>
            <a:r>
              <a:rPr lang="tr-TR" sz="1200" b="1" dirty="0" err="1" smtClean="0">
                <a:solidFill>
                  <a:srgbClr val="92D050"/>
                </a:solidFill>
              </a:rPr>
              <a:t>Processes</a:t>
            </a:r>
            <a:endParaRPr lang="tr-TR" sz="1200" b="1" dirty="0">
              <a:solidFill>
                <a:srgbClr val="92D05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69649" y="3846944"/>
            <a:ext cx="1429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b="1" dirty="0" err="1" smtClean="0">
                <a:solidFill>
                  <a:srgbClr val="C00000"/>
                </a:solidFill>
              </a:rPr>
              <a:t>Refined</a:t>
            </a:r>
            <a:endParaRPr lang="tr-TR" sz="1200" b="1" dirty="0">
              <a:solidFill>
                <a:srgbClr val="C00000"/>
              </a:solidFill>
            </a:endParaRPr>
          </a:p>
          <a:p>
            <a:pPr algn="ctr"/>
            <a:r>
              <a:rPr lang="tr-TR" sz="1200" b="1" dirty="0" err="1" smtClean="0">
                <a:solidFill>
                  <a:srgbClr val="C00000"/>
                </a:solidFill>
              </a:rPr>
              <a:t>Activities</a:t>
            </a:r>
            <a:endParaRPr lang="tr-TR" sz="1200" b="1" dirty="0">
              <a:solidFill>
                <a:srgbClr val="C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98900" y="1028700"/>
            <a:ext cx="316016" cy="177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Rectangle 11"/>
          <p:cNvSpPr/>
          <p:nvPr/>
        </p:nvSpPr>
        <p:spPr>
          <a:xfrm flipV="1">
            <a:off x="3922816" y="2079625"/>
            <a:ext cx="316016" cy="311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Rectangle 12"/>
          <p:cNvSpPr/>
          <p:nvPr/>
        </p:nvSpPr>
        <p:spPr>
          <a:xfrm flipV="1">
            <a:off x="3863497" y="3256547"/>
            <a:ext cx="316016" cy="311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Rectangle 13"/>
          <p:cNvSpPr/>
          <p:nvPr/>
        </p:nvSpPr>
        <p:spPr>
          <a:xfrm flipV="1">
            <a:off x="3717381" y="4440822"/>
            <a:ext cx="316016" cy="311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Rectangle 17"/>
          <p:cNvSpPr/>
          <p:nvPr/>
        </p:nvSpPr>
        <p:spPr>
          <a:xfrm flipV="1">
            <a:off x="4435642" y="4262575"/>
            <a:ext cx="316016" cy="311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Rectangle 18"/>
          <p:cNvSpPr/>
          <p:nvPr/>
        </p:nvSpPr>
        <p:spPr>
          <a:xfrm flipV="1">
            <a:off x="4505532" y="5558536"/>
            <a:ext cx="316016" cy="311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Rectangle 19"/>
          <p:cNvSpPr/>
          <p:nvPr/>
        </p:nvSpPr>
        <p:spPr>
          <a:xfrm flipV="1">
            <a:off x="3792176" y="5433345"/>
            <a:ext cx="316016" cy="311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Rectangle 20"/>
          <p:cNvSpPr/>
          <p:nvPr/>
        </p:nvSpPr>
        <p:spPr>
          <a:xfrm flipV="1">
            <a:off x="8827726" y="5869685"/>
            <a:ext cx="265474" cy="185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Rectangle 21"/>
          <p:cNvSpPr/>
          <p:nvPr/>
        </p:nvSpPr>
        <p:spPr>
          <a:xfrm flipV="1">
            <a:off x="9576059" y="5895474"/>
            <a:ext cx="265474" cy="185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Rectangle 22"/>
          <p:cNvSpPr/>
          <p:nvPr/>
        </p:nvSpPr>
        <p:spPr>
          <a:xfrm flipV="1">
            <a:off x="9474718" y="5006935"/>
            <a:ext cx="265474" cy="185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Rectangle 23"/>
          <p:cNvSpPr/>
          <p:nvPr/>
        </p:nvSpPr>
        <p:spPr>
          <a:xfrm flipV="1">
            <a:off x="8736297" y="5059720"/>
            <a:ext cx="265474" cy="185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Rectangle 24"/>
          <p:cNvSpPr/>
          <p:nvPr/>
        </p:nvSpPr>
        <p:spPr>
          <a:xfrm flipV="1">
            <a:off x="8918957" y="4183168"/>
            <a:ext cx="265474" cy="185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6" name="Rectangle 25"/>
          <p:cNvSpPr/>
          <p:nvPr/>
        </p:nvSpPr>
        <p:spPr>
          <a:xfrm flipV="1">
            <a:off x="9365038" y="3319142"/>
            <a:ext cx="265474" cy="185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7" name="Rectangle 26"/>
          <p:cNvSpPr/>
          <p:nvPr/>
        </p:nvSpPr>
        <p:spPr>
          <a:xfrm flipV="1">
            <a:off x="8562252" y="3243041"/>
            <a:ext cx="265474" cy="185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8" name="Rectangle 27"/>
          <p:cNvSpPr/>
          <p:nvPr/>
        </p:nvSpPr>
        <p:spPr>
          <a:xfrm flipV="1">
            <a:off x="8509556" y="2439205"/>
            <a:ext cx="265474" cy="185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" name="Rectangle 28"/>
          <p:cNvSpPr/>
          <p:nvPr/>
        </p:nvSpPr>
        <p:spPr>
          <a:xfrm flipV="1">
            <a:off x="9223430" y="2400044"/>
            <a:ext cx="265474" cy="185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0" name="Rectangle 29"/>
          <p:cNvSpPr/>
          <p:nvPr/>
        </p:nvSpPr>
        <p:spPr>
          <a:xfrm flipV="1">
            <a:off x="8694989" y="1568253"/>
            <a:ext cx="265474" cy="185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Rectangle 30"/>
          <p:cNvSpPr/>
          <p:nvPr/>
        </p:nvSpPr>
        <p:spPr>
          <a:xfrm flipV="1">
            <a:off x="8669977" y="691610"/>
            <a:ext cx="265474" cy="185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3368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20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SAP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Yilmaz, Onur</dc:creator>
  <cp:lastModifiedBy>Yilmaz, Onur</cp:lastModifiedBy>
  <cp:revision>6</cp:revision>
  <dcterms:created xsi:type="dcterms:W3CDTF">2015-07-21T07:57:59Z</dcterms:created>
  <dcterms:modified xsi:type="dcterms:W3CDTF">2015-07-21T17:41:11Z</dcterms:modified>
</cp:coreProperties>
</file>