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002250" cy="10818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-270"/>
      </p:cViewPr>
      <p:guideLst>
        <p:guide orient="horz" pos="340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2" y="3360848"/>
            <a:ext cx="15301913" cy="2319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41" y="6130661"/>
            <a:ext cx="12601575" cy="27648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433258"/>
            <a:ext cx="4050506" cy="92310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6" y="433258"/>
            <a:ext cx="11851481" cy="92310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6" y="6952093"/>
            <a:ext cx="15301913" cy="214873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6" y="4585477"/>
            <a:ext cx="15301913" cy="23666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2524392"/>
            <a:ext cx="7950994" cy="7139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2524392"/>
            <a:ext cx="7950994" cy="7139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2421712"/>
            <a:ext cx="7954120" cy="1009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3430966"/>
            <a:ext cx="7954120" cy="6233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7" y="2421712"/>
            <a:ext cx="7957245" cy="1009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7" y="3430966"/>
            <a:ext cx="7957245" cy="6233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430749"/>
            <a:ext cx="5922616" cy="1833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430753"/>
            <a:ext cx="10063758" cy="9233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2263941"/>
            <a:ext cx="5922616" cy="74003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7573169"/>
            <a:ext cx="10801350" cy="894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966681"/>
            <a:ext cx="10801350" cy="6491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8467226"/>
            <a:ext cx="10801350" cy="12697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6" y="433254"/>
            <a:ext cx="16202025" cy="180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6" y="2524392"/>
            <a:ext cx="16202025" cy="713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6" y="10027439"/>
            <a:ext cx="4200525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72" y="10027439"/>
            <a:ext cx="5700713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6" y="10027439"/>
            <a:ext cx="4200525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ONUR\THESIS\ECLIPSE\thesis-tex\2_relatedwork\process-mining-spect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3" y="-195337"/>
            <a:ext cx="9201113" cy="71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/>
          <p:cNvGrpSpPr/>
          <p:nvPr/>
        </p:nvGrpSpPr>
        <p:grpSpPr>
          <a:xfrm>
            <a:off x="4257613" y="573676"/>
            <a:ext cx="11144312" cy="9578758"/>
            <a:chOff x="1000127" y="573676"/>
            <a:chExt cx="11144312" cy="9578758"/>
          </a:xfrm>
        </p:grpSpPr>
        <p:grpSp>
          <p:nvGrpSpPr>
            <p:cNvPr id="55" name="Group 54"/>
            <p:cNvGrpSpPr/>
            <p:nvPr/>
          </p:nvGrpSpPr>
          <p:grpSpPr>
            <a:xfrm>
              <a:off x="5572124" y="7436337"/>
              <a:ext cx="2365885" cy="2716097"/>
              <a:chOff x="4877629" y="285527"/>
              <a:chExt cx="2506564" cy="2485473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4877629" y="285527"/>
                <a:ext cx="2506564" cy="664811"/>
              </a:xfrm>
              <a:custGeom>
                <a:avLst/>
                <a:gdLst>
                  <a:gd name="connsiteX0" fmla="*/ 0 w 2506564"/>
                  <a:gd name="connsiteY0" fmla="*/ 66481 h 664811"/>
                  <a:gd name="connsiteX1" fmla="*/ 66481 w 2506564"/>
                  <a:gd name="connsiteY1" fmla="*/ 0 h 664811"/>
                  <a:gd name="connsiteX2" fmla="*/ 2440083 w 2506564"/>
                  <a:gd name="connsiteY2" fmla="*/ 0 h 664811"/>
                  <a:gd name="connsiteX3" fmla="*/ 2506564 w 2506564"/>
                  <a:gd name="connsiteY3" fmla="*/ 66481 h 664811"/>
                  <a:gd name="connsiteX4" fmla="*/ 2506564 w 2506564"/>
                  <a:gd name="connsiteY4" fmla="*/ 598330 h 664811"/>
                  <a:gd name="connsiteX5" fmla="*/ 2440083 w 2506564"/>
                  <a:gd name="connsiteY5" fmla="*/ 664811 h 664811"/>
                  <a:gd name="connsiteX6" fmla="*/ 66481 w 2506564"/>
                  <a:gd name="connsiteY6" fmla="*/ 664811 h 664811"/>
                  <a:gd name="connsiteX7" fmla="*/ 0 w 2506564"/>
                  <a:gd name="connsiteY7" fmla="*/ 598330 h 664811"/>
                  <a:gd name="connsiteX8" fmla="*/ 0 w 2506564"/>
                  <a:gd name="connsiteY8" fmla="*/ 66481 h 66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6564" h="664811">
                    <a:moveTo>
                      <a:pt x="0" y="66481"/>
                    </a:moveTo>
                    <a:cubicBezTo>
                      <a:pt x="0" y="29765"/>
                      <a:pt x="29765" y="0"/>
                      <a:pt x="66481" y="0"/>
                    </a:cubicBezTo>
                    <a:lnTo>
                      <a:pt x="2440083" y="0"/>
                    </a:lnTo>
                    <a:cubicBezTo>
                      <a:pt x="2476799" y="0"/>
                      <a:pt x="2506564" y="29765"/>
                      <a:pt x="2506564" y="66481"/>
                    </a:cubicBezTo>
                    <a:lnTo>
                      <a:pt x="2506564" y="598330"/>
                    </a:lnTo>
                    <a:cubicBezTo>
                      <a:pt x="2506564" y="635046"/>
                      <a:pt x="2476799" y="664811"/>
                      <a:pt x="2440083" y="664811"/>
                    </a:cubicBezTo>
                    <a:lnTo>
                      <a:pt x="66481" y="664811"/>
                    </a:lnTo>
                    <a:cubicBezTo>
                      <a:pt x="29765" y="664811"/>
                      <a:pt x="0" y="635046"/>
                      <a:pt x="0" y="598330"/>
                    </a:cubicBezTo>
                    <a:lnTo>
                      <a:pt x="0" y="66481"/>
                    </a:lnTo>
                    <a:close/>
                  </a:path>
                </a:pathLst>
              </a:cu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5192" tIns="49952" rIns="65192" bIns="49952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400" b="1" kern="1200" dirty="0" smtClean="0">
                    <a:solidFill>
                      <a:schemeClr val="bg1"/>
                    </a:solidFill>
                  </a:rPr>
                  <a:t>CARTOGRAPHY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5230911" y="1225039"/>
                <a:ext cx="1800000" cy="360000"/>
              </a:xfrm>
              <a:custGeom>
                <a:avLst/>
                <a:gdLst>
                  <a:gd name="connsiteX0" fmla="*/ 0 w 1607403"/>
                  <a:gd name="connsiteY0" fmla="*/ 48145 h 481447"/>
                  <a:gd name="connsiteX1" fmla="*/ 48145 w 1607403"/>
                  <a:gd name="connsiteY1" fmla="*/ 0 h 481447"/>
                  <a:gd name="connsiteX2" fmla="*/ 1559258 w 1607403"/>
                  <a:gd name="connsiteY2" fmla="*/ 0 h 481447"/>
                  <a:gd name="connsiteX3" fmla="*/ 1607403 w 1607403"/>
                  <a:gd name="connsiteY3" fmla="*/ 48145 h 481447"/>
                  <a:gd name="connsiteX4" fmla="*/ 1607403 w 1607403"/>
                  <a:gd name="connsiteY4" fmla="*/ 433302 h 481447"/>
                  <a:gd name="connsiteX5" fmla="*/ 1559258 w 1607403"/>
                  <a:gd name="connsiteY5" fmla="*/ 481447 h 481447"/>
                  <a:gd name="connsiteX6" fmla="*/ 48145 w 1607403"/>
                  <a:gd name="connsiteY6" fmla="*/ 481447 h 481447"/>
                  <a:gd name="connsiteX7" fmla="*/ 0 w 1607403"/>
                  <a:gd name="connsiteY7" fmla="*/ 433302 h 481447"/>
                  <a:gd name="connsiteX8" fmla="*/ 0 w 1607403"/>
                  <a:gd name="connsiteY8" fmla="*/ 48145 h 481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481447">
                    <a:moveTo>
                      <a:pt x="0" y="48145"/>
                    </a:moveTo>
                    <a:cubicBezTo>
                      <a:pt x="0" y="21555"/>
                      <a:pt x="21555" y="0"/>
                      <a:pt x="48145" y="0"/>
                    </a:cubicBezTo>
                    <a:lnTo>
                      <a:pt x="1559258" y="0"/>
                    </a:lnTo>
                    <a:cubicBezTo>
                      <a:pt x="1585848" y="0"/>
                      <a:pt x="1607403" y="21555"/>
                      <a:pt x="1607403" y="48145"/>
                    </a:cubicBezTo>
                    <a:lnTo>
                      <a:pt x="1607403" y="433302"/>
                    </a:lnTo>
                    <a:cubicBezTo>
                      <a:pt x="1607403" y="459892"/>
                      <a:pt x="1585848" y="481447"/>
                      <a:pt x="1559258" y="481447"/>
                    </a:cubicBezTo>
                    <a:lnTo>
                      <a:pt x="48145" y="481447"/>
                    </a:lnTo>
                    <a:cubicBezTo>
                      <a:pt x="21555" y="481447"/>
                      <a:pt x="0" y="459892"/>
                      <a:pt x="0" y="433302"/>
                    </a:cubicBezTo>
                    <a:lnTo>
                      <a:pt x="0" y="48145"/>
                    </a:ln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52201" tIns="39501" rIns="52201" bIns="395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Discover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5202846" y="1784948"/>
                <a:ext cx="1800000" cy="360000"/>
              </a:xfrm>
              <a:custGeom>
                <a:avLst/>
                <a:gdLst>
                  <a:gd name="connsiteX0" fmla="*/ 0 w 1607403"/>
                  <a:gd name="connsiteY0" fmla="*/ 35880 h 358802"/>
                  <a:gd name="connsiteX1" fmla="*/ 35880 w 1607403"/>
                  <a:gd name="connsiteY1" fmla="*/ 0 h 358802"/>
                  <a:gd name="connsiteX2" fmla="*/ 1571523 w 1607403"/>
                  <a:gd name="connsiteY2" fmla="*/ 0 h 358802"/>
                  <a:gd name="connsiteX3" fmla="*/ 1607403 w 1607403"/>
                  <a:gd name="connsiteY3" fmla="*/ 35880 h 358802"/>
                  <a:gd name="connsiteX4" fmla="*/ 1607403 w 1607403"/>
                  <a:gd name="connsiteY4" fmla="*/ 322922 h 358802"/>
                  <a:gd name="connsiteX5" fmla="*/ 1571523 w 1607403"/>
                  <a:gd name="connsiteY5" fmla="*/ 358802 h 358802"/>
                  <a:gd name="connsiteX6" fmla="*/ 35880 w 1607403"/>
                  <a:gd name="connsiteY6" fmla="*/ 358802 h 358802"/>
                  <a:gd name="connsiteX7" fmla="*/ 0 w 1607403"/>
                  <a:gd name="connsiteY7" fmla="*/ 322922 h 358802"/>
                  <a:gd name="connsiteX8" fmla="*/ 0 w 1607403"/>
                  <a:gd name="connsiteY8" fmla="*/ 35880 h 35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358802">
                    <a:moveTo>
                      <a:pt x="0" y="35880"/>
                    </a:moveTo>
                    <a:cubicBezTo>
                      <a:pt x="0" y="16064"/>
                      <a:pt x="16064" y="0"/>
                      <a:pt x="35880" y="0"/>
                    </a:cubicBezTo>
                    <a:lnTo>
                      <a:pt x="1571523" y="0"/>
                    </a:lnTo>
                    <a:cubicBezTo>
                      <a:pt x="1591339" y="0"/>
                      <a:pt x="1607403" y="16064"/>
                      <a:pt x="1607403" y="35880"/>
                    </a:cubicBezTo>
                    <a:lnTo>
                      <a:pt x="1607403" y="322922"/>
                    </a:lnTo>
                    <a:cubicBezTo>
                      <a:pt x="1607403" y="342738"/>
                      <a:pt x="1591339" y="358802"/>
                      <a:pt x="1571523" y="358802"/>
                    </a:cubicBezTo>
                    <a:lnTo>
                      <a:pt x="35880" y="358802"/>
                    </a:lnTo>
                    <a:cubicBezTo>
                      <a:pt x="16064" y="358802"/>
                      <a:pt x="0" y="342738"/>
                      <a:pt x="0" y="322922"/>
                    </a:cubicBezTo>
                    <a:lnTo>
                      <a:pt x="0" y="35880"/>
                    </a:ln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48609" tIns="35909" rIns="48609" bIns="3590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Enhance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202846" y="2340769"/>
                <a:ext cx="1800000" cy="430231"/>
              </a:xfrm>
              <a:custGeom>
                <a:avLst/>
                <a:gdLst>
                  <a:gd name="connsiteX0" fmla="*/ 0 w 1607403"/>
                  <a:gd name="connsiteY0" fmla="*/ 43023 h 430231"/>
                  <a:gd name="connsiteX1" fmla="*/ 43023 w 1607403"/>
                  <a:gd name="connsiteY1" fmla="*/ 0 h 430231"/>
                  <a:gd name="connsiteX2" fmla="*/ 1564380 w 1607403"/>
                  <a:gd name="connsiteY2" fmla="*/ 0 h 430231"/>
                  <a:gd name="connsiteX3" fmla="*/ 1607403 w 1607403"/>
                  <a:gd name="connsiteY3" fmla="*/ 43023 h 430231"/>
                  <a:gd name="connsiteX4" fmla="*/ 1607403 w 1607403"/>
                  <a:gd name="connsiteY4" fmla="*/ 387208 h 430231"/>
                  <a:gd name="connsiteX5" fmla="*/ 1564380 w 1607403"/>
                  <a:gd name="connsiteY5" fmla="*/ 430231 h 430231"/>
                  <a:gd name="connsiteX6" fmla="*/ 43023 w 1607403"/>
                  <a:gd name="connsiteY6" fmla="*/ 430231 h 430231"/>
                  <a:gd name="connsiteX7" fmla="*/ 0 w 1607403"/>
                  <a:gd name="connsiteY7" fmla="*/ 387208 h 430231"/>
                  <a:gd name="connsiteX8" fmla="*/ 0 w 1607403"/>
                  <a:gd name="connsiteY8" fmla="*/ 43023 h 43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430231">
                    <a:moveTo>
                      <a:pt x="0" y="43023"/>
                    </a:moveTo>
                    <a:cubicBezTo>
                      <a:pt x="0" y="19262"/>
                      <a:pt x="19262" y="0"/>
                      <a:pt x="43023" y="0"/>
                    </a:cubicBezTo>
                    <a:lnTo>
                      <a:pt x="1564380" y="0"/>
                    </a:lnTo>
                    <a:cubicBezTo>
                      <a:pt x="1588141" y="0"/>
                      <a:pt x="1607403" y="19262"/>
                      <a:pt x="1607403" y="43023"/>
                    </a:cubicBezTo>
                    <a:lnTo>
                      <a:pt x="1607403" y="387208"/>
                    </a:lnTo>
                    <a:cubicBezTo>
                      <a:pt x="1607403" y="410969"/>
                      <a:pt x="1588141" y="430231"/>
                      <a:pt x="1564380" y="430231"/>
                    </a:cubicBezTo>
                    <a:lnTo>
                      <a:pt x="43023" y="430231"/>
                    </a:lnTo>
                    <a:cubicBezTo>
                      <a:pt x="19262" y="430231"/>
                      <a:pt x="0" y="410969"/>
                      <a:pt x="0" y="387208"/>
                    </a:cubicBezTo>
                    <a:lnTo>
                      <a:pt x="0" y="43023"/>
                    </a:ln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50701" tIns="38001" rIns="50701" bIns="380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Diagnose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495925" y="573676"/>
              <a:ext cx="2365885" cy="2716097"/>
              <a:chOff x="4877629" y="285527"/>
              <a:chExt cx="2506564" cy="2485473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4877629" y="285527"/>
                <a:ext cx="2506564" cy="664811"/>
              </a:xfrm>
              <a:custGeom>
                <a:avLst/>
                <a:gdLst>
                  <a:gd name="connsiteX0" fmla="*/ 0 w 2506564"/>
                  <a:gd name="connsiteY0" fmla="*/ 66481 h 664811"/>
                  <a:gd name="connsiteX1" fmla="*/ 66481 w 2506564"/>
                  <a:gd name="connsiteY1" fmla="*/ 0 h 664811"/>
                  <a:gd name="connsiteX2" fmla="*/ 2440083 w 2506564"/>
                  <a:gd name="connsiteY2" fmla="*/ 0 h 664811"/>
                  <a:gd name="connsiteX3" fmla="*/ 2506564 w 2506564"/>
                  <a:gd name="connsiteY3" fmla="*/ 66481 h 664811"/>
                  <a:gd name="connsiteX4" fmla="*/ 2506564 w 2506564"/>
                  <a:gd name="connsiteY4" fmla="*/ 598330 h 664811"/>
                  <a:gd name="connsiteX5" fmla="*/ 2440083 w 2506564"/>
                  <a:gd name="connsiteY5" fmla="*/ 664811 h 664811"/>
                  <a:gd name="connsiteX6" fmla="*/ 66481 w 2506564"/>
                  <a:gd name="connsiteY6" fmla="*/ 664811 h 664811"/>
                  <a:gd name="connsiteX7" fmla="*/ 0 w 2506564"/>
                  <a:gd name="connsiteY7" fmla="*/ 598330 h 664811"/>
                  <a:gd name="connsiteX8" fmla="*/ 0 w 2506564"/>
                  <a:gd name="connsiteY8" fmla="*/ 66481 h 66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6564" h="664811">
                    <a:moveTo>
                      <a:pt x="0" y="66481"/>
                    </a:moveTo>
                    <a:cubicBezTo>
                      <a:pt x="0" y="29765"/>
                      <a:pt x="29765" y="0"/>
                      <a:pt x="66481" y="0"/>
                    </a:cubicBezTo>
                    <a:lnTo>
                      <a:pt x="2440083" y="0"/>
                    </a:lnTo>
                    <a:cubicBezTo>
                      <a:pt x="2476799" y="0"/>
                      <a:pt x="2506564" y="29765"/>
                      <a:pt x="2506564" y="66481"/>
                    </a:cubicBezTo>
                    <a:lnTo>
                      <a:pt x="2506564" y="598330"/>
                    </a:lnTo>
                    <a:cubicBezTo>
                      <a:pt x="2506564" y="635046"/>
                      <a:pt x="2476799" y="664811"/>
                      <a:pt x="2440083" y="664811"/>
                    </a:cubicBezTo>
                    <a:lnTo>
                      <a:pt x="66481" y="664811"/>
                    </a:lnTo>
                    <a:cubicBezTo>
                      <a:pt x="29765" y="664811"/>
                      <a:pt x="0" y="635046"/>
                      <a:pt x="0" y="598330"/>
                    </a:cubicBezTo>
                    <a:lnTo>
                      <a:pt x="0" y="664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65192" tIns="49952" rIns="65192" bIns="49952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400" b="1" kern="1200" dirty="0" smtClean="0">
                    <a:solidFill>
                      <a:schemeClr val="bg1"/>
                    </a:solidFill>
                  </a:rPr>
                  <a:t>NAVIGATION</a:t>
                </a:r>
                <a:endParaRPr lang="tr-TR" sz="2400" b="1" kern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5230911" y="1225039"/>
                <a:ext cx="1800000" cy="360000"/>
              </a:xfrm>
              <a:custGeom>
                <a:avLst/>
                <a:gdLst>
                  <a:gd name="connsiteX0" fmla="*/ 0 w 1607403"/>
                  <a:gd name="connsiteY0" fmla="*/ 48145 h 481447"/>
                  <a:gd name="connsiteX1" fmla="*/ 48145 w 1607403"/>
                  <a:gd name="connsiteY1" fmla="*/ 0 h 481447"/>
                  <a:gd name="connsiteX2" fmla="*/ 1559258 w 1607403"/>
                  <a:gd name="connsiteY2" fmla="*/ 0 h 481447"/>
                  <a:gd name="connsiteX3" fmla="*/ 1607403 w 1607403"/>
                  <a:gd name="connsiteY3" fmla="*/ 48145 h 481447"/>
                  <a:gd name="connsiteX4" fmla="*/ 1607403 w 1607403"/>
                  <a:gd name="connsiteY4" fmla="*/ 433302 h 481447"/>
                  <a:gd name="connsiteX5" fmla="*/ 1559258 w 1607403"/>
                  <a:gd name="connsiteY5" fmla="*/ 481447 h 481447"/>
                  <a:gd name="connsiteX6" fmla="*/ 48145 w 1607403"/>
                  <a:gd name="connsiteY6" fmla="*/ 481447 h 481447"/>
                  <a:gd name="connsiteX7" fmla="*/ 0 w 1607403"/>
                  <a:gd name="connsiteY7" fmla="*/ 433302 h 481447"/>
                  <a:gd name="connsiteX8" fmla="*/ 0 w 1607403"/>
                  <a:gd name="connsiteY8" fmla="*/ 48145 h 481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481447">
                    <a:moveTo>
                      <a:pt x="0" y="48145"/>
                    </a:moveTo>
                    <a:cubicBezTo>
                      <a:pt x="0" y="21555"/>
                      <a:pt x="21555" y="0"/>
                      <a:pt x="48145" y="0"/>
                    </a:cubicBezTo>
                    <a:lnTo>
                      <a:pt x="1559258" y="0"/>
                    </a:lnTo>
                    <a:cubicBezTo>
                      <a:pt x="1585848" y="0"/>
                      <a:pt x="1607403" y="21555"/>
                      <a:pt x="1607403" y="48145"/>
                    </a:cubicBezTo>
                    <a:lnTo>
                      <a:pt x="1607403" y="433302"/>
                    </a:lnTo>
                    <a:cubicBezTo>
                      <a:pt x="1607403" y="459892"/>
                      <a:pt x="1585848" y="481447"/>
                      <a:pt x="1559258" y="481447"/>
                    </a:cubicBezTo>
                    <a:lnTo>
                      <a:pt x="48145" y="481447"/>
                    </a:lnTo>
                    <a:cubicBezTo>
                      <a:pt x="21555" y="481447"/>
                      <a:pt x="0" y="459892"/>
                      <a:pt x="0" y="433302"/>
                    </a:cubicBezTo>
                    <a:lnTo>
                      <a:pt x="0" y="48145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2201" tIns="39501" rIns="52201" bIns="395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Explore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202846" y="1784948"/>
                <a:ext cx="1800000" cy="360000"/>
              </a:xfrm>
              <a:custGeom>
                <a:avLst/>
                <a:gdLst>
                  <a:gd name="connsiteX0" fmla="*/ 0 w 1607403"/>
                  <a:gd name="connsiteY0" fmla="*/ 35880 h 358802"/>
                  <a:gd name="connsiteX1" fmla="*/ 35880 w 1607403"/>
                  <a:gd name="connsiteY1" fmla="*/ 0 h 358802"/>
                  <a:gd name="connsiteX2" fmla="*/ 1571523 w 1607403"/>
                  <a:gd name="connsiteY2" fmla="*/ 0 h 358802"/>
                  <a:gd name="connsiteX3" fmla="*/ 1607403 w 1607403"/>
                  <a:gd name="connsiteY3" fmla="*/ 35880 h 358802"/>
                  <a:gd name="connsiteX4" fmla="*/ 1607403 w 1607403"/>
                  <a:gd name="connsiteY4" fmla="*/ 322922 h 358802"/>
                  <a:gd name="connsiteX5" fmla="*/ 1571523 w 1607403"/>
                  <a:gd name="connsiteY5" fmla="*/ 358802 h 358802"/>
                  <a:gd name="connsiteX6" fmla="*/ 35880 w 1607403"/>
                  <a:gd name="connsiteY6" fmla="*/ 358802 h 358802"/>
                  <a:gd name="connsiteX7" fmla="*/ 0 w 1607403"/>
                  <a:gd name="connsiteY7" fmla="*/ 322922 h 358802"/>
                  <a:gd name="connsiteX8" fmla="*/ 0 w 1607403"/>
                  <a:gd name="connsiteY8" fmla="*/ 35880 h 35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358802">
                    <a:moveTo>
                      <a:pt x="0" y="35880"/>
                    </a:moveTo>
                    <a:cubicBezTo>
                      <a:pt x="0" y="16064"/>
                      <a:pt x="16064" y="0"/>
                      <a:pt x="35880" y="0"/>
                    </a:cubicBezTo>
                    <a:lnTo>
                      <a:pt x="1571523" y="0"/>
                    </a:lnTo>
                    <a:cubicBezTo>
                      <a:pt x="1591339" y="0"/>
                      <a:pt x="1607403" y="16064"/>
                      <a:pt x="1607403" y="35880"/>
                    </a:cubicBezTo>
                    <a:lnTo>
                      <a:pt x="1607403" y="322922"/>
                    </a:lnTo>
                    <a:cubicBezTo>
                      <a:pt x="1607403" y="342738"/>
                      <a:pt x="1591339" y="358802"/>
                      <a:pt x="1571523" y="358802"/>
                    </a:cubicBezTo>
                    <a:lnTo>
                      <a:pt x="35880" y="358802"/>
                    </a:lnTo>
                    <a:cubicBezTo>
                      <a:pt x="16064" y="358802"/>
                      <a:pt x="0" y="342738"/>
                      <a:pt x="0" y="322922"/>
                    </a:cubicBezTo>
                    <a:lnTo>
                      <a:pt x="0" y="3588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48609" tIns="35909" rIns="48609" bIns="3590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Predict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5202846" y="2340769"/>
                <a:ext cx="1800000" cy="430231"/>
              </a:xfrm>
              <a:custGeom>
                <a:avLst/>
                <a:gdLst>
                  <a:gd name="connsiteX0" fmla="*/ 0 w 1607403"/>
                  <a:gd name="connsiteY0" fmla="*/ 43023 h 430231"/>
                  <a:gd name="connsiteX1" fmla="*/ 43023 w 1607403"/>
                  <a:gd name="connsiteY1" fmla="*/ 0 h 430231"/>
                  <a:gd name="connsiteX2" fmla="*/ 1564380 w 1607403"/>
                  <a:gd name="connsiteY2" fmla="*/ 0 h 430231"/>
                  <a:gd name="connsiteX3" fmla="*/ 1607403 w 1607403"/>
                  <a:gd name="connsiteY3" fmla="*/ 43023 h 430231"/>
                  <a:gd name="connsiteX4" fmla="*/ 1607403 w 1607403"/>
                  <a:gd name="connsiteY4" fmla="*/ 387208 h 430231"/>
                  <a:gd name="connsiteX5" fmla="*/ 1564380 w 1607403"/>
                  <a:gd name="connsiteY5" fmla="*/ 430231 h 430231"/>
                  <a:gd name="connsiteX6" fmla="*/ 43023 w 1607403"/>
                  <a:gd name="connsiteY6" fmla="*/ 430231 h 430231"/>
                  <a:gd name="connsiteX7" fmla="*/ 0 w 1607403"/>
                  <a:gd name="connsiteY7" fmla="*/ 387208 h 430231"/>
                  <a:gd name="connsiteX8" fmla="*/ 0 w 1607403"/>
                  <a:gd name="connsiteY8" fmla="*/ 43023 h 43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430231">
                    <a:moveTo>
                      <a:pt x="0" y="43023"/>
                    </a:moveTo>
                    <a:cubicBezTo>
                      <a:pt x="0" y="19262"/>
                      <a:pt x="19262" y="0"/>
                      <a:pt x="43023" y="0"/>
                    </a:cubicBezTo>
                    <a:lnTo>
                      <a:pt x="1564380" y="0"/>
                    </a:lnTo>
                    <a:cubicBezTo>
                      <a:pt x="1588141" y="0"/>
                      <a:pt x="1607403" y="19262"/>
                      <a:pt x="1607403" y="43023"/>
                    </a:cubicBezTo>
                    <a:lnTo>
                      <a:pt x="1607403" y="387208"/>
                    </a:lnTo>
                    <a:cubicBezTo>
                      <a:pt x="1607403" y="410969"/>
                      <a:pt x="1588141" y="430231"/>
                      <a:pt x="1564380" y="430231"/>
                    </a:cubicBezTo>
                    <a:lnTo>
                      <a:pt x="43023" y="430231"/>
                    </a:lnTo>
                    <a:cubicBezTo>
                      <a:pt x="19262" y="430231"/>
                      <a:pt x="0" y="410969"/>
                      <a:pt x="0" y="387208"/>
                    </a:cubicBezTo>
                    <a:lnTo>
                      <a:pt x="0" y="43023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0701" tIns="38001" rIns="50701" bIns="380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Recommend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3819527" y="1797066"/>
              <a:ext cx="2009852" cy="1326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211291" y="2408928"/>
              <a:ext cx="2591598" cy="1975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211291" y="3054697"/>
              <a:ext cx="2591598" cy="1440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73" idx="4"/>
            </p:cNvCxnSpPr>
            <p:nvPr/>
          </p:nvCxnSpPr>
          <p:spPr>
            <a:xfrm>
              <a:off x="3211291" y="4668777"/>
              <a:ext cx="2690603" cy="212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3184507" y="5493352"/>
              <a:ext cx="2690897" cy="8808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4" idx="4"/>
            </p:cNvCxnSpPr>
            <p:nvPr/>
          </p:nvCxnSpPr>
          <p:spPr>
            <a:xfrm>
              <a:off x="3184507" y="6608370"/>
              <a:ext cx="2717387" cy="20513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184507" y="6857206"/>
              <a:ext cx="2694581" cy="24143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>
              <a:stCxn id="73" idx="2"/>
              <a:endCxn id="74" idx="2"/>
            </p:cNvCxnSpPr>
            <p:nvPr/>
          </p:nvCxnSpPr>
          <p:spPr>
            <a:xfrm rot="10800000" flipV="1">
              <a:off x="1593829" y="4668776"/>
              <a:ext cx="14538" cy="1939593"/>
            </a:xfrm>
            <a:prstGeom prst="curvedConnector3">
              <a:avLst>
                <a:gd name="adj1" fmla="val 1672431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7604555" y="4418806"/>
              <a:ext cx="2080118" cy="4626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7600870" y="4571206"/>
              <a:ext cx="2083804" cy="9221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0" idx="1"/>
            </p:cNvCxnSpPr>
            <p:nvPr/>
          </p:nvCxnSpPr>
          <p:spPr>
            <a:xfrm flipH="1">
              <a:off x="7574380" y="4808550"/>
              <a:ext cx="2110293" cy="1286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 flipV="1">
              <a:off x="7574380" y="6159840"/>
              <a:ext cx="2110294" cy="316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 flipV="1">
              <a:off x="7574381" y="6913274"/>
              <a:ext cx="2110292" cy="1725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42" name="Group 241"/>
            <p:cNvGrpSpPr/>
            <p:nvPr/>
          </p:nvGrpSpPr>
          <p:grpSpPr>
            <a:xfrm>
              <a:off x="1000127" y="2750682"/>
              <a:ext cx="2819400" cy="4847164"/>
              <a:chOff x="1000125" y="2665725"/>
              <a:chExt cx="2819400" cy="484716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206223" y="2872145"/>
                <a:ext cx="2365885" cy="4280084"/>
                <a:chOff x="1206223" y="4390724"/>
                <a:chExt cx="2365885" cy="4280084"/>
              </a:xfrm>
            </p:grpSpPr>
            <p:sp>
              <p:nvSpPr>
                <p:cNvPr id="68" name="Freeform 67"/>
                <p:cNvSpPr/>
                <p:nvPr/>
              </p:nvSpPr>
              <p:spPr>
                <a:xfrm>
                  <a:off x="1206223" y="4390724"/>
                  <a:ext cx="2365885" cy="726498"/>
                </a:xfrm>
                <a:custGeom>
                  <a:avLst/>
                  <a:gdLst>
                    <a:gd name="connsiteX0" fmla="*/ 0 w 2506564"/>
                    <a:gd name="connsiteY0" fmla="*/ 66481 h 664811"/>
                    <a:gd name="connsiteX1" fmla="*/ 66481 w 2506564"/>
                    <a:gd name="connsiteY1" fmla="*/ 0 h 664811"/>
                    <a:gd name="connsiteX2" fmla="*/ 2440083 w 2506564"/>
                    <a:gd name="connsiteY2" fmla="*/ 0 h 664811"/>
                    <a:gd name="connsiteX3" fmla="*/ 2506564 w 2506564"/>
                    <a:gd name="connsiteY3" fmla="*/ 66481 h 664811"/>
                    <a:gd name="connsiteX4" fmla="*/ 2506564 w 2506564"/>
                    <a:gd name="connsiteY4" fmla="*/ 598330 h 664811"/>
                    <a:gd name="connsiteX5" fmla="*/ 2440083 w 2506564"/>
                    <a:gd name="connsiteY5" fmla="*/ 664811 h 664811"/>
                    <a:gd name="connsiteX6" fmla="*/ 66481 w 2506564"/>
                    <a:gd name="connsiteY6" fmla="*/ 664811 h 664811"/>
                    <a:gd name="connsiteX7" fmla="*/ 0 w 2506564"/>
                    <a:gd name="connsiteY7" fmla="*/ 598330 h 664811"/>
                    <a:gd name="connsiteX8" fmla="*/ 0 w 2506564"/>
                    <a:gd name="connsiteY8" fmla="*/ 66481 h 664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06564" h="664811">
                      <a:moveTo>
                        <a:pt x="0" y="66481"/>
                      </a:moveTo>
                      <a:cubicBezTo>
                        <a:pt x="0" y="29765"/>
                        <a:pt x="29765" y="0"/>
                        <a:pt x="66481" y="0"/>
                      </a:cubicBezTo>
                      <a:lnTo>
                        <a:pt x="2440083" y="0"/>
                      </a:lnTo>
                      <a:cubicBezTo>
                        <a:pt x="2476799" y="0"/>
                        <a:pt x="2506564" y="29765"/>
                        <a:pt x="2506564" y="66481"/>
                      </a:cubicBezTo>
                      <a:lnTo>
                        <a:pt x="2506564" y="598330"/>
                      </a:lnTo>
                      <a:cubicBezTo>
                        <a:pt x="2506564" y="635046"/>
                        <a:pt x="2476799" y="664811"/>
                        <a:pt x="2440083" y="664811"/>
                      </a:cubicBezTo>
                      <a:lnTo>
                        <a:pt x="66481" y="664811"/>
                      </a:lnTo>
                      <a:cubicBezTo>
                        <a:pt x="29765" y="664811"/>
                        <a:pt x="0" y="635046"/>
                        <a:pt x="0" y="598330"/>
                      </a:cubicBezTo>
                      <a:lnTo>
                        <a:pt x="0" y="66481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spcFirstLastPara="0" vert="horz" wrap="square" lIns="65192" tIns="49952" rIns="65192" bIns="49952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tr-TR" sz="2400" b="1" kern="1200" dirty="0" smtClean="0">
                      <a:solidFill>
                        <a:schemeClr val="bg1"/>
                      </a:solidFill>
                    </a:rPr>
                    <a:t>EVENT LOGS</a:t>
                  </a:r>
                  <a:endParaRPr lang="tr-TR" sz="2400" b="1" kern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Flowchart: Magnetic Disk 72"/>
                <p:cNvSpPr/>
                <p:nvPr/>
              </p:nvSpPr>
              <p:spPr>
                <a:xfrm>
                  <a:off x="1608365" y="5473583"/>
                  <a:ext cx="1602924" cy="1257632"/>
                </a:xfrm>
                <a:prstGeom prst="flowChartMagneticDisk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b="1" dirty="0" err="1" smtClean="0">
                      <a:solidFill>
                        <a:schemeClr val="bg1"/>
                      </a:solidFill>
                    </a:rPr>
                    <a:t>Current</a:t>
                  </a:r>
                  <a:r>
                    <a:rPr lang="tr-TR" b="1" dirty="0" smtClean="0">
                      <a:solidFill>
                        <a:schemeClr val="bg1"/>
                      </a:solidFill>
                    </a:rPr>
                    <a:t> Data</a:t>
                  </a:r>
                </a:p>
                <a:p>
                  <a:pPr algn="ctr"/>
                  <a:r>
                    <a:rPr lang="tr-TR" b="1" dirty="0" smtClean="0">
                      <a:solidFill>
                        <a:schemeClr val="bg1"/>
                      </a:solidFill>
                    </a:rPr>
                    <a:t>(</a:t>
                  </a:r>
                  <a:r>
                    <a:rPr lang="tr-TR" b="1" dirty="0" err="1" smtClean="0">
                      <a:solidFill>
                        <a:schemeClr val="bg1"/>
                      </a:solidFill>
                    </a:rPr>
                    <a:t>pre</a:t>
                  </a:r>
                  <a:r>
                    <a:rPr lang="tr-TR" b="1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tr-TR" b="1" dirty="0" err="1" smtClean="0">
                      <a:solidFill>
                        <a:schemeClr val="bg1"/>
                      </a:solidFill>
                    </a:rPr>
                    <a:t>mortem</a:t>
                  </a:r>
                  <a:r>
                    <a:rPr lang="tr-TR" b="1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Flowchart: Magnetic Disk 73"/>
                <p:cNvSpPr/>
                <p:nvPr/>
              </p:nvSpPr>
              <p:spPr>
                <a:xfrm>
                  <a:off x="1593827" y="7413176"/>
                  <a:ext cx="1590678" cy="1257632"/>
                </a:xfrm>
                <a:prstGeom prst="flowChartMagneticDisk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b="1" dirty="0" err="1" smtClean="0">
                      <a:solidFill>
                        <a:schemeClr val="bg1"/>
                      </a:solidFill>
                    </a:rPr>
                    <a:t>Historic</a:t>
                  </a:r>
                  <a:r>
                    <a:rPr lang="tr-TR" b="1" dirty="0" smtClean="0">
                      <a:solidFill>
                        <a:schemeClr val="bg1"/>
                      </a:solidFill>
                    </a:rPr>
                    <a:t> Data</a:t>
                  </a:r>
                </a:p>
                <a:p>
                  <a:pPr algn="ctr"/>
                  <a:r>
                    <a:rPr lang="tr-TR" b="1" dirty="0" smtClean="0">
                      <a:solidFill>
                        <a:schemeClr val="bg1"/>
                      </a:solidFill>
                    </a:rPr>
                    <a:t>(post </a:t>
                  </a:r>
                  <a:r>
                    <a:rPr lang="tr-TR" b="1" dirty="0" err="1" smtClean="0">
                      <a:solidFill>
                        <a:schemeClr val="bg1"/>
                      </a:solidFill>
                    </a:rPr>
                    <a:t>mortem</a:t>
                  </a:r>
                  <a:r>
                    <a:rPr lang="tr-TR" b="1" dirty="0">
                      <a:solidFill>
                        <a:schemeClr val="bg1"/>
                      </a:solidFill>
                    </a:rPr>
                    <a:t>)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2" name="Rounded Rectangle 191"/>
              <p:cNvSpPr/>
              <p:nvPr/>
            </p:nvSpPr>
            <p:spPr>
              <a:xfrm>
                <a:off x="1000125" y="2665725"/>
                <a:ext cx="2819400" cy="484716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4" name="Straight Arrow Connector 253"/>
            <p:cNvCxnSpPr>
              <a:endCxn id="58" idx="4"/>
            </p:cNvCxnSpPr>
            <p:nvPr/>
          </p:nvCxnSpPr>
          <p:spPr>
            <a:xfrm flipH="1" flipV="1">
              <a:off x="7528355" y="1954427"/>
              <a:ext cx="1929970" cy="940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7501865" y="2408929"/>
              <a:ext cx="1823174" cy="645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528355" y="3054697"/>
              <a:ext cx="1796684" cy="235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V="1">
              <a:off x="7604555" y="7273196"/>
              <a:ext cx="2234770" cy="13865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52" idx="3"/>
            </p:cNvCxnSpPr>
            <p:nvPr/>
          </p:nvCxnSpPr>
          <p:spPr>
            <a:xfrm flipV="1">
              <a:off x="7578064" y="7273197"/>
              <a:ext cx="2566061" cy="18410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81" idx="2"/>
            </p:cNvCxnSpPr>
            <p:nvPr/>
          </p:nvCxnSpPr>
          <p:spPr>
            <a:xfrm flipH="1">
              <a:off x="7574381" y="7273195"/>
              <a:ext cx="2931217" cy="26441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endCxn id="52" idx="4"/>
            </p:cNvCxnSpPr>
            <p:nvPr/>
          </p:nvCxnSpPr>
          <p:spPr>
            <a:xfrm flipH="1">
              <a:off x="7578064" y="7777689"/>
              <a:ext cx="2185061" cy="16512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9325039" y="2750682"/>
              <a:ext cx="2819400" cy="5027007"/>
              <a:chOff x="9445403" y="877037"/>
              <a:chExt cx="2819400" cy="5027007"/>
            </a:xfrm>
          </p:grpSpPr>
          <p:sp>
            <p:nvSpPr>
              <p:cNvPr id="80" name="Pentagon 79"/>
              <p:cNvSpPr/>
              <p:nvPr/>
            </p:nvSpPr>
            <p:spPr>
              <a:xfrm>
                <a:off x="9805037" y="2408928"/>
                <a:ext cx="2138360" cy="105195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/>
                  <a:t>De </a:t>
                </a:r>
                <a:r>
                  <a:rPr lang="tr-TR" sz="2000" b="1" dirty="0" err="1" smtClean="0"/>
                  <a:t>jure</a:t>
                </a:r>
                <a:r>
                  <a:rPr lang="tr-TR" sz="2000" b="1" dirty="0" smtClean="0"/>
                  <a:t> </a:t>
                </a:r>
                <a:r>
                  <a:rPr lang="tr-TR" sz="2000" b="1" dirty="0" err="1" smtClean="0"/>
                  <a:t>models</a:t>
                </a:r>
                <a:endParaRPr lang="en-US" sz="2000" b="1" dirty="0"/>
              </a:p>
            </p:txBody>
          </p:sp>
          <p:sp>
            <p:nvSpPr>
              <p:cNvPr id="81" name="Pentagon 80"/>
              <p:cNvSpPr/>
              <p:nvPr/>
            </p:nvSpPr>
            <p:spPr>
              <a:xfrm>
                <a:off x="9805037" y="4406531"/>
                <a:ext cx="2138360" cy="993019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/>
                  <a:t>De </a:t>
                </a:r>
                <a:r>
                  <a:rPr lang="tr-TR" sz="2000" b="1" dirty="0" err="1" smtClean="0"/>
                  <a:t>facto</a:t>
                </a:r>
                <a:r>
                  <a:rPr lang="tr-TR" sz="2000" b="1" dirty="0" smtClean="0"/>
                  <a:t> </a:t>
                </a:r>
                <a:r>
                  <a:rPr lang="tr-TR" sz="2000" b="1" dirty="0" err="1" smtClean="0"/>
                  <a:t>models</a:t>
                </a:r>
                <a:endParaRPr lang="en-US" sz="2000" b="1" dirty="0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9672161" y="1168582"/>
                <a:ext cx="2365885" cy="726498"/>
              </a:xfrm>
              <a:custGeom>
                <a:avLst/>
                <a:gdLst>
                  <a:gd name="connsiteX0" fmla="*/ 0 w 2506564"/>
                  <a:gd name="connsiteY0" fmla="*/ 66481 h 664811"/>
                  <a:gd name="connsiteX1" fmla="*/ 66481 w 2506564"/>
                  <a:gd name="connsiteY1" fmla="*/ 0 h 664811"/>
                  <a:gd name="connsiteX2" fmla="*/ 2440083 w 2506564"/>
                  <a:gd name="connsiteY2" fmla="*/ 0 h 664811"/>
                  <a:gd name="connsiteX3" fmla="*/ 2506564 w 2506564"/>
                  <a:gd name="connsiteY3" fmla="*/ 66481 h 664811"/>
                  <a:gd name="connsiteX4" fmla="*/ 2506564 w 2506564"/>
                  <a:gd name="connsiteY4" fmla="*/ 598330 h 664811"/>
                  <a:gd name="connsiteX5" fmla="*/ 2440083 w 2506564"/>
                  <a:gd name="connsiteY5" fmla="*/ 664811 h 664811"/>
                  <a:gd name="connsiteX6" fmla="*/ 66481 w 2506564"/>
                  <a:gd name="connsiteY6" fmla="*/ 664811 h 664811"/>
                  <a:gd name="connsiteX7" fmla="*/ 0 w 2506564"/>
                  <a:gd name="connsiteY7" fmla="*/ 598330 h 664811"/>
                  <a:gd name="connsiteX8" fmla="*/ 0 w 2506564"/>
                  <a:gd name="connsiteY8" fmla="*/ 66481 h 66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6564" h="664811">
                    <a:moveTo>
                      <a:pt x="0" y="66481"/>
                    </a:moveTo>
                    <a:cubicBezTo>
                      <a:pt x="0" y="29765"/>
                      <a:pt x="29765" y="0"/>
                      <a:pt x="66481" y="0"/>
                    </a:cubicBezTo>
                    <a:lnTo>
                      <a:pt x="2440083" y="0"/>
                    </a:lnTo>
                    <a:cubicBezTo>
                      <a:pt x="2476799" y="0"/>
                      <a:pt x="2506564" y="29765"/>
                      <a:pt x="2506564" y="66481"/>
                    </a:cubicBezTo>
                    <a:lnTo>
                      <a:pt x="2506564" y="598330"/>
                    </a:lnTo>
                    <a:cubicBezTo>
                      <a:pt x="2506564" y="635046"/>
                      <a:pt x="2476799" y="664811"/>
                      <a:pt x="2440083" y="664811"/>
                    </a:cubicBezTo>
                    <a:lnTo>
                      <a:pt x="66481" y="664811"/>
                    </a:lnTo>
                    <a:cubicBezTo>
                      <a:pt x="29765" y="664811"/>
                      <a:pt x="0" y="635046"/>
                      <a:pt x="0" y="598330"/>
                    </a:cubicBezTo>
                    <a:lnTo>
                      <a:pt x="0" y="664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65192" tIns="49952" rIns="65192" bIns="49952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400" b="1" kern="1200" dirty="0" smtClean="0">
                    <a:solidFill>
                      <a:schemeClr val="bg1"/>
                    </a:solidFill>
                  </a:rPr>
                  <a:t>MODELS</a:t>
                </a:r>
                <a:endParaRPr lang="tr-TR" sz="2400" b="1" kern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9445403" y="877037"/>
                <a:ext cx="2819400" cy="5027007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0" name="Straight Arrow Connector 319"/>
            <p:cNvCxnSpPr/>
            <p:nvPr/>
          </p:nvCxnSpPr>
          <p:spPr>
            <a:xfrm flipV="1">
              <a:off x="7501865" y="5174264"/>
              <a:ext cx="2182809" cy="1602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5568440" y="3658098"/>
              <a:ext cx="2365885" cy="3374071"/>
              <a:chOff x="4877629" y="285527"/>
              <a:chExt cx="2506564" cy="308757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4877629" y="285527"/>
                <a:ext cx="2506564" cy="664811"/>
              </a:xfrm>
              <a:custGeom>
                <a:avLst/>
                <a:gdLst>
                  <a:gd name="connsiteX0" fmla="*/ 0 w 2506564"/>
                  <a:gd name="connsiteY0" fmla="*/ 66481 h 664811"/>
                  <a:gd name="connsiteX1" fmla="*/ 66481 w 2506564"/>
                  <a:gd name="connsiteY1" fmla="*/ 0 h 664811"/>
                  <a:gd name="connsiteX2" fmla="*/ 2440083 w 2506564"/>
                  <a:gd name="connsiteY2" fmla="*/ 0 h 664811"/>
                  <a:gd name="connsiteX3" fmla="*/ 2506564 w 2506564"/>
                  <a:gd name="connsiteY3" fmla="*/ 66481 h 664811"/>
                  <a:gd name="connsiteX4" fmla="*/ 2506564 w 2506564"/>
                  <a:gd name="connsiteY4" fmla="*/ 598330 h 664811"/>
                  <a:gd name="connsiteX5" fmla="*/ 2440083 w 2506564"/>
                  <a:gd name="connsiteY5" fmla="*/ 664811 h 664811"/>
                  <a:gd name="connsiteX6" fmla="*/ 66481 w 2506564"/>
                  <a:gd name="connsiteY6" fmla="*/ 664811 h 664811"/>
                  <a:gd name="connsiteX7" fmla="*/ 0 w 2506564"/>
                  <a:gd name="connsiteY7" fmla="*/ 598330 h 664811"/>
                  <a:gd name="connsiteX8" fmla="*/ 0 w 2506564"/>
                  <a:gd name="connsiteY8" fmla="*/ 66481 h 66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6564" h="664811">
                    <a:moveTo>
                      <a:pt x="0" y="66481"/>
                    </a:moveTo>
                    <a:cubicBezTo>
                      <a:pt x="0" y="29765"/>
                      <a:pt x="29765" y="0"/>
                      <a:pt x="66481" y="0"/>
                    </a:cubicBezTo>
                    <a:lnTo>
                      <a:pt x="2440083" y="0"/>
                    </a:lnTo>
                    <a:cubicBezTo>
                      <a:pt x="2476799" y="0"/>
                      <a:pt x="2506564" y="29765"/>
                      <a:pt x="2506564" y="66481"/>
                    </a:cubicBezTo>
                    <a:lnTo>
                      <a:pt x="2506564" y="598330"/>
                    </a:lnTo>
                    <a:cubicBezTo>
                      <a:pt x="2506564" y="635046"/>
                      <a:pt x="2476799" y="664811"/>
                      <a:pt x="2440083" y="664811"/>
                    </a:cubicBezTo>
                    <a:lnTo>
                      <a:pt x="66481" y="664811"/>
                    </a:lnTo>
                    <a:cubicBezTo>
                      <a:pt x="29765" y="664811"/>
                      <a:pt x="0" y="635046"/>
                      <a:pt x="0" y="598330"/>
                    </a:cubicBezTo>
                    <a:lnTo>
                      <a:pt x="0" y="664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65192" tIns="49952" rIns="65192" bIns="49952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400" b="1" kern="1200" dirty="0" smtClean="0">
                    <a:solidFill>
                      <a:schemeClr val="bg1"/>
                    </a:solidFill>
                  </a:rPr>
                  <a:t>AUDITING</a:t>
                </a:r>
                <a:endParaRPr lang="tr-TR" sz="2400" b="1" kern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5230911" y="1225039"/>
                <a:ext cx="1800000" cy="360000"/>
              </a:xfrm>
              <a:custGeom>
                <a:avLst/>
                <a:gdLst>
                  <a:gd name="connsiteX0" fmla="*/ 0 w 1607403"/>
                  <a:gd name="connsiteY0" fmla="*/ 48145 h 481447"/>
                  <a:gd name="connsiteX1" fmla="*/ 48145 w 1607403"/>
                  <a:gd name="connsiteY1" fmla="*/ 0 h 481447"/>
                  <a:gd name="connsiteX2" fmla="*/ 1559258 w 1607403"/>
                  <a:gd name="connsiteY2" fmla="*/ 0 h 481447"/>
                  <a:gd name="connsiteX3" fmla="*/ 1607403 w 1607403"/>
                  <a:gd name="connsiteY3" fmla="*/ 48145 h 481447"/>
                  <a:gd name="connsiteX4" fmla="*/ 1607403 w 1607403"/>
                  <a:gd name="connsiteY4" fmla="*/ 433302 h 481447"/>
                  <a:gd name="connsiteX5" fmla="*/ 1559258 w 1607403"/>
                  <a:gd name="connsiteY5" fmla="*/ 481447 h 481447"/>
                  <a:gd name="connsiteX6" fmla="*/ 48145 w 1607403"/>
                  <a:gd name="connsiteY6" fmla="*/ 481447 h 481447"/>
                  <a:gd name="connsiteX7" fmla="*/ 0 w 1607403"/>
                  <a:gd name="connsiteY7" fmla="*/ 433302 h 481447"/>
                  <a:gd name="connsiteX8" fmla="*/ 0 w 1607403"/>
                  <a:gd name="connsiteY8" fmla="*/ 48145 h 481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481447">
                    <a:moveTo>
                      <a:pt x="0" y="48145"/>
                    </a:moveTo>
                    <a:cubicBezTo>
                      <a:pt x="0" y="21555"/>
                      <a:pt x="21555" y="0"/>
                      <a:pt x="48145" y="0"/>
                    </a:cubicBezTo>
                    <a:lnTo>
                      <a:pt x="1559258" y="0"/>
                    </a:lnTo>
                    <a:cubicBezTo>
                      <a:pt x="1585848" y="0"/>
                      <a:pt x="1607403" y="21555"/>
                      <a:pt x="1607403" y="48145"/>
                    </a:cubicBezTo>
                    <a:lnTo>
                      <a:pt x="1607403" y="433302"/>
                    </a:lnTo>
                    <a:cubicBezTo>
                      <a:pt x="1607403" y="459892"/>
                      <a:pt x="1585848" y="481447"/>
                      <a:pt x="1559258" y="481447"/>
                    </a:cubicBezTo>
                    <a:lnTo>
                      <a:pt x="48145" y="481447"/>
                    </a:lnTo>
                    <a:cubicBezTo>
                      <a:pt x="21555" y="481447"/>
                      <a:pt x="0" y="459892"/>
                      <a:pt x="0" y="433302"/>
                    </a:cubicBezTo>
                    <a:lnTo>
                      <a:pt x="0" y="48145"/>
                    </a:ln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52201" tIns="39501" rIns="52201" bIns="395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Detect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202846" y="1784948"/>
                <a:ext cx="1800000" cy="360000"/>
              </a:xfrm>
              <a:custGeom>
                <a:avLst/>
                <a:gdLst>
                  <a:gd name="connsiteX0" fmla="*/ 0 w 1607403"/>
                  <a:gd name="connsiteY0" fmla="*/ 35880 h 358802"/>
                  <a:gd name="connsiteX1" fmla="*/ 35880 w 1607403"/>
                  <a:gd name="connsiteY1" fmla="*/ 0 h 358802"/>
                  <a:gd name="connsiteX2" fmla="*/ 1571523 w 1607403"/>
                  <a:gd name="connsiteY2" fmla="*/ 0 h 358802"/>
                  <a:gd name="connsiteX3" fmla="*/ 1607403 w 1607403"/>
                  <a:gd name="connsiteY3" fmla="*/ 35880 h 358802"/>
                  <a:gd name="connsiteX4" fmla="*/ 1607403 w 1607403"/>
                  <a:gd name="connsiteY4" fmla="*/ 322922 h 358802"/>
                  <a:gd name="connsiteX5" fmla="*/ 1571523 w 1607403"/>
                  <a:gd name="connsiteY5" fmla="*/ 358802 h 358802"/>
                  <a:gd name="connsiteX6" fmla="*/ 35880 w 1607403"/>
                  <a:gd name="connsiteY6" fmla="*/ 358802 h 358802"/>
                  <a:gd name="connsiteX7" fmla="*/ 0 w 1607403"/>
                  <a:gd name="connsiteY7" fmla="*/ 322922 h 358802"/>
                  <a:gd name="connsiteX8" fmla="*/ 0 w 1607403"/>
                  <a:gd name="connsiteY8" fmla="*/ 35880 h 35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358802">
                    <a:moveTo>
                      <a:pt x="0" y="35880"/>
                    </a:moveTo>
                    <a:cubicBezTo>
                      <a:pt x="0" y="16064"/>
                      <a:pt x="16064" y="0"/>
                      <a:pt x="35880" y="0"/>
                    </a:cubicBezTo>
                    <a:lnTo>
                      <a:pt x="1571523" y="0"/>
                    </a:lnTo>
                    <a:cubicBezTo>
                      <a:pt x="1591339" y="0"/>
                      <a:pt x="1607403" y="16064"/>
                      <a:pt x="1607403" y="35880"/>
                    </a:cubicBezTo>
                    <a:lnTo>
                      <a:pt x="1607403" y="322922"/>
                    </a:lnTo>
                    <a:cubicBezTo>
                      <a:pt x="1607403" y="342738"/>
                      <a:pt x="1591339" y="358802"/>
                      <a:pt x="1571523" y="358802"/>
                    </a:cubicBezTo>
                    <a:lnTo>
                      <a:pt x="35880" y="358802"/>
                    </a:lnTo>
                    <a:cubicBezTo>
                      <a:pt x="16064" y="358802"/>
                      <a:pt x="0" y="342738"/>
                      <a:pt x="0" y="322922"/>
                    </a:cubicBezTo>
                    <a:lnTo>
                      <a:pt x="0" y="35880"/>
                    </a:ln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48609" tIns="35909" rIns="48609" bIns="3590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Check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202846" y="2340769"/>
                <a:ext cx="1800000" cy="430231"/>
              </a:xfrm>
              <a:custGeom>
                <a:avLst/>
                <a:gdLst>
                  <a:gd name="connsiteX0" fmla="*/ 0 w 1607403"/>
                  <a:gd name="connsiteY0" fmla="*/ 43023 h 430231"/>
                  <a:gd name="connsiteX1" fmla="*/ 43023 w 1607403"/>
                  <a:gd name="connsiteY1" fmla="*/ 0 h 430231"/>
                  <a:gd name="connsiteX2" fmla="*/ 1564380 w 1607403"/>
                  <a:gd name="connsiteY2" fmla="*/ 0 h 430231"/>
                  <a:gd name="connsiteX3" fmla="*/ 1607403 w 1607403"/>
                  <a:gd name="connsiteY3" fmla="*/ 43023 h 430231"/>
                  <a:gd name="connsiteX4" fmla="*/ 1607403 w 1607403"/>
                  <a:gd name="connsiteY4" fmla="*/ 387208 h 430231"/>
                  <a:gd name="connsiteX5" fmla="*/ 1564380 w 1607403"/>
                  <a:gd name="connsiteY5" fmla="*/ 430231 h 430231"/>
                  <a:gd name="connsiteX6" fmla="*/ 43023 w 1607403"/>
                  <a:gd name="connsiteY6" fmla="*/ 430231 h 430231"/>
                  <a:gd name="connsiteX7" fmla="*/ 0 w 1607403"/>
                  <a:gd name="connsiteY7" fmla="*/ 387208 h 430231"/>
                  <a:gd name="connsiteX8" fmla="*/ 0 w 1607403"/>
                  <a:gd name="connsiteY8" fmla="*/ 43023 h 43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430231">
                    <a:moveTo>
                      <a:pt x="0" y="43023"/>
                    </a:moveTo>
                    <a:cubicBezTo>
                      <a:pt x="0" y="19262"/>
                      <a:pt x="19262" y="0"/>
                      <a:pt x="43023" y="0"/>
                    </a:cubicBezTo>
                    <a:lnTo>
                      <a:pt x="1564380" y="0"/>
                    </a:lnTo>
                    <a:cubicBezTo>
                      <a:pt x="1588141" y="0"/>
                      <a:pt x="1607403" y="19262"/>
                      <a:pt x="1607403" y="43023"/>
                    </a:cubicBezTo>
                    <a:lnTo>
                      <a:pt x="1607403" y="387208"/>
                    </a:lnTo>
                    <a:cubicBezTo>
                      <a:pt x="1607403" y="410969"/>
                      <a:pt x="1588141" y="430231"/>
                      <a:pt x="1564380" y="430231"/>
                    </a:cubicBezTo>
                    <a:lnTo>
                      <a:pt x="43023" y="430231"/>
                    </a:lnTo>
                    <a:cubicBezTo>
                      <a:pt x="19262" y="430231"/>
                      <a:pt x="0" y="410969"/>
                      <a:pt x="0" y="387208"/>
                    </a:cubicBezTo>
                    <a:lnTo>
                      <a:pt x="0" y="43023"/>
                    </a:ln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50701" tIns="38001" rIns="50701" bIns="380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Compare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5202846" y="2942875"/>
                <a:ext cx="1800000" cy="430230"/>
              </a:xfrm>
              <a:custGeom>
                <a:avLst/>
                <a:gdLst>
                  <a:gd name="connsiteX0" fmla="*/ 0 w 1607403"/>
                  <a:gd name="connsiteY0" fmla="*/ 43023 h 430231"/>
                  <a:gd name="connsiteX1" fmla="*/ 43023 w 1607403"/>
                  <a:gd name="connsiteY1" fmla="*/ 0 h 430231"/>
                  <a:gd name="connsiteX2" fmla="*/ 1564380 w 1607403"/>
                  <a:gd name="connsiteY2" fmla="*/ 0 h 430231"/>
                  <a:gd name="connsiteX3" fmla="*/ 1607403 w 1607403"/>
                  <a:gd name="connsiteY3" fmla="*/ 43023 h 430231"/>
                  <a:gd name="connsiteX4" fmla="*/ 1607403 w 1607403"/>
                  <a:gd name="connsiteY4" fmla="*/ 387208 h 430231"/>
                  <a:gd name="connsiteX5" fmla="*/ 1564380 w 1607403"/>
                  <a:gd name="connsiteY5" fmla="*/ 430231 h 430231"/>
                  <a:gd name="connsiteX6" fmla="*/ 43023 w 1607403"/>
                  <a:gd name="connsiteY6" fmla="*/ 430231 h 430231"/>
                  <a:gd name="connsiteX7" fmla="*/ 0 w 1607403"/>
                  <a:gd name="connsiteY7" fmla="*/ 387208 h 430231"/>
                  <a:gd name="connsiteX8" fmla="*/ 0 w 1607403"/>
                  <a:gd name="connsiteY8" fmla="*/ 43023 h 43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403" h="430231">
                    <a:moveTo>
                      <a:pt x="0" y="43023"/>
                    </a:moveTo>
                    <a:cubicBezTo>
                      <a:pt x="0" y="19262"/>
                      <a:pt x="19262" y="0"/>
                      <a:pt x="43023" y="0"/>
                    </a:cubicBezTo>
                    <a:lnTo>
                      <a:pt x="1564380" y="0"/>
                    </a:lnTo>
                    <a:cubicBezTo>
                      <a:pt x="1588141" y="0"/>
                      <a:pt x="1607403" y="19262"/>
                      <a:pt x="1607403" y="43023"/>
                    </a:cubicBezTo>
                    <a:lnTo>
                      <a:pt x="1607403" y="387208"/>
                    </a:lnTo>
                    <a:cubicBezTo>
                      <a:pt x="1607403" y="410969"/>
                      <a:pt x="1588141" y="430231"/>
                      <a:pt x="1564380" y="430231"/>
                    </a:cubicBezTo>
                    <a:lnTo>
                      <a:pt x="43023" y="430231"/>
                    </a:lnTo>
                    <a:cubicBezTo>
                      <a:pt x="19262" y="430231"/>
                      <a:pt x="0" y="410969"/>
                      <a:pt x="0" y="387208"/>
                    </a:cubicBezTo>
                    <a:lnTo>
                      <a:pt x="0" y="43023"/>
                    </a:ln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50701" tIns="38001" rIns="50701" bIns="380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2000" b="1" kern="1200" dirty="0" err="1" smtClean="0">
                    <a:solidFill>
                      <a:schemeClr val="bg1"/>
                    </a:solidFill>
                  </a:rPr>
                  <a:t>Promote</a:t>
                </a:r>
                <a:endParaRPr lang="en-US" sz="2000" b="1" kern="1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38" name="Right Arrow 337"/>
          <p:cNvSpPr/>
          <p:nvPr/>
        </p:nvSpPr>
        <p:spPr>
          <a:xfrm>
            <a:off x="3079750" y="3643986"/>
            <a:ext cx="971488" cy="30765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tr-TR" b="1" dirty="0" err="1" smtClean="0"/>
              <a:t>Provenance</a:t>
            </a:r>
            <a:endParaRPr lang="en-US" b="1" dirty="0"/>
          </a:p>
        </p:txBody>
      </p:sp>
      <p:sp>
        <p:nvSpPr>
          <p:cNvPr id="340" name="Rounded Rectangle 339"/>
          <p:cNvSpPr/>
          <p:nvPr/>
        </p:nvSpPr>
        <p:spPr>
          <a:xfrm>
            <a:off x="619125" y="4384596"/>
            <a:ext cx="1981200" cy="14852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Information </a:t>
            </a:r>
            <a:r>
              <a:rPr lang="tr-TR" sz="2400" b="1" dirty="0" err="1" smtClean="0"/>
              <a:t>Systems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97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37</cp:revision>
  <dcterms:created xsi:type="dcterms:W3CDTF">2006-08-16T00:00:00Z</dcterms:created>
  <dcterms:modified xsi:type="dcterms:W3CDTF">2015-04-29T12:56:16Z</dcterms:modified>
</cp:coreProperties>
</file>