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5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96" r:id="rId2"/>
    <p:sldId id="297" r:id="rId3"/>
    <p:sldId id="298" r:id="rId4"/>
    <p:sldId id="300" r:id="rId5"/>
    <p:sldId id="301" r:id="rId6"/>
    <p:sldId id="299" r:id="rId7"/>
    <p:sldId id="256" r:id="rId8"/>
    <p:sldId id="284" r:id="rId9"/>
    <p:sldId id="294" r:id="rId10"/>
    <p:sldId id="295" r:id="rId11"/>
    <p:sldId id="288" r:id="rId12"/>
    <p:sldId id="289" r:id="rId13"/>
    <p:sldId id="290" r:id="rId14"/>
    <p:sldId id="261" r:id="rId15"/>
    <p:sldId id="262" r:id="rId16"/>
    <p:sldId id="257" r:id="rId17"/>
    <p:sldId id="258" r:id="rId18"/>
    <p:sldId id="260" r:id="rId19"/>
    <p:sldId id="267" r:id="rId20"/>
    <p:sldId id="277" r:id="rId21"/>
    <p:sldId id="263" r:id="rId22"/>
    <p:sldId id="268" r:id="rId23"/>
    <p:sldId id="264" r:id="rId24"/>
    <p:sldId id="285" r:id="rId25"/>
    <p:sldId id="272" r:id="rId26"/>
    <p:sldId id="286" r:id="rId27"/>
    <p:sldId id="282" r:id="rId28"/>
    <p:sldId id="259" r:id="rId29"/>
    <p:sldId id="293" r:id="rId30"/>
    <p:sldId id="265" r:id="rId31"/>
    <p:sldId id="269" r:id="rId32"/>
    <p:sldId id="271" r:id="rId33"/>
    <p:sldId id="276" r:id="rId34"/>
    <p:sldId id="279" r:id="rId35"/>
    <p:sldId id="287" r:id="rId36"/>
    <p:sldId id="266" r:id="rId37"/>
    <p:sldId id="291" r:id="rId38"/>
    <p:sldId id="273" r:id="rId39"/>
    <p:sldId id="270" r:id="rId40"/>
    <p:sldId id="274" r:id="rId41"/>
    <p:sldId id="275" r:id="rId42"/>
    <p:sldId id="281" r:id="rId43"/>
    <p:sldId id="278" r:id="rId44"/>
    <p:sldId id="280" r:id="rId45"/>
    <p:sldId id="283" r:id="rId46"/>
    <p:sldId id="29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riş" id="{71160294-A864-42D2-92C4-486ABCC56E92}">
          <p14:sldIdLst>
            <p14:sldId id="296"/>
            <p14:sldId id="297"/>
            <p14:sldId id="298"/>
          </p14:sldIdLst>
        </p14:section>
        <p14:section name="Introduction" id="{A08AB432-ED5E-440F-A64C-CAFA3952A721}">
          <p14:sldIdLst>
            <p14:sldId id="300"/>
            <p14:sldId id="301"/>
            <p14:sldId id="299"/>
          </p14:sldIdLst>
        </p14:section>
        <p14:section name="Untitled Section" id="{8CC0B044-1882-49AC-991C-6728B80897AF}">
          <p14:sldIdLst>
            <p14:sldId id="256"/>
            <p14:sldId id="284"/>
            <p14:sldId id="294"/>
            <p14:sldId id="295"/>
            <p14:sldId id="288"/>
            <p14:sldId id="289"/>
            <p14:sldId id="290"/>
            <p14:sldId id="261"/>
            <p14:sldId id="262"/>
            <p14:sldId id="257"/>
            <p14:sldId id="258"/>
            <p14:sldId id="260"/>
            <p14:sldId id="267"/>
            <p14:sldId id="277"/>
            <p14:sldId id="263"/>
            <p14:sldId id="268"/>
            <p14:sldId id="264"/>
            <p14:sldId id="285"/>
            <p14:sldId id="272"/>
            <p14:sldId id="286"/>
            <p14:sldId id="282"/>
            <p14:sldId id="259"/>
            <p14:sldId id="293"/>
            <p14:sldId id="265"/>
            <p14:sldId id="269"/>
            <p14:sldId id="271"/>
            <p14:sldId id="276"/>
            <p14:sldId id="279"/>
            <p14:sldId id="287"/>
            <p14:sldId id="266"/>
            <p14:sldId id="291"/>
            <p14:sldId id="273"/>
            <p14:sldId id="270"/>
            <p14:sldId id="274"/>
            <p14:sldId id="275"/>
            <p14:sldId id="281"/>
            <p14:sldId id="278"/>
            <p14:sldId id="280"/>
            <p14:sldId id="28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92B"/>
    <a:srgbClr val="94BA41"/>
    <a:srgbClr val="F39712"/>
    <a:srgbClr val="2A80B9"/>
    <a:srgbClr val="FAFAFA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77791" autoAdjust="0"/>
  </p:normalViewPr>
  <p:slideViewPr>
    <p:cSldViewPr snapToGrid="0">
      <p:cViewPr varScale="1">
        <p:scale>
          <a:sx n="90" d="100"/>
          <a:sy n="90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24561112"/>
        <c:axId val="524564640"/>
      </c:barChart>
      <c:catAx>
        <c:axId val="524561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tr-TR"/>
          </a:p>
        </c:txPr>
        <c:crossAx val="524564640"/>
        <c:crosses val="autoZero"/>
        <c:auto val="1"/>
        <c:lblAlgn val="ctr"/>
        <c:lblOffset val="100"/>
        <c:noMultiLvlLbl val="0"/>
      </c:catAx>
      <c:valAx>
        <c:axId val="5245646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4561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4557976"/>
        <c:axId val="524554056"/>
      </c:barChart>
      <c:catAx>
        <c:axId val="524557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tr-TR"/>
          </a:p>
        </c:txPr>
        <c:crossAx val="524554056"/>
        <c:crosses val="autoZero"/>
        <c:auto val="1"/>
        <c:lblAlgn val="ctr"/>
        <c:lblOffset val="100"/>
        <c:noMultiLvlLbl val="0"/>
      </c:catAx>
      <c:valAx>
        <c:axId val="52455405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tr-TR"/>
          </a:p>
        </c:txPr>
        <c:crossAx val="5245579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39712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94BA41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F39712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94BA41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4555624"/>
        <c:axId val="524557192"/>
      </c:lineChart>
      <c:catAx>
        <c:axId val="524555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tr-TR"/>
          </a:p>
        </c:txPr>
        <c:crossAx val="524557192"/>
        <c:crosses val="autoZero"/>
        <c:auto val="1"/>
        <c:lblAlgn val="ctr"/>
        <c:lblOffset val="100"/>
        <c:noMultiLvlLbl val="0"/>
      </c:catAx>
      <c:valAx>
        <c:axId val="524557192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52455562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3971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4BA4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939440"/>
        <c:axId val="520938656"/>
      </c:barChart>
      <c:catAx>
        <c:axId val="520939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0938656"/>
        <c:crosses val="autoZero"/>
        <c:auto val="1"/>
        <c:lblAlgn val="ctr"/>
        <c:lblOffset val="100"/>
        <c:noMultiLvlLbl val="0"/>
      </c:catAx>
      <c:valAx>
        <c:axId val="5209386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093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9712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BA41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0940224"/>
        <c:axId val="522977200"/>
      </c:barChart>
      <c:dateAx>
        <c:axId val="5209402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22977200"/>
        <c:crosses val="autoZero"/>
        <c:auto val="1"/>
        <c:lblOffset val="100"/>
        <c:baseTimeUnit val="months"/>
      </c:dateAx>
      <c:valAx>
        <c:axId val="5229772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tr-TR"/>
          </a:p>
        </c:txPr>
        <c:crossAx val="52094022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tr-TR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4560720"/>
        <c:axId val="524553664"/>
      </c:barChart>
      <c:dateAx>
        <c:axId val="52456072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24553664"/>
        <c:crosses val="autoZero"/>
        <c:auto val="1"/>
        <c:lblOffset val="100"/>
        <c:baseTimeUnit val="months"/>
      </c:dateAx>
      <c:valAx>
        <c:axId val="52455366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tr-TR"/>
          </a:p>
        </c:txPr>
        <c:crossAx val="52456072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tr-T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24563464"/>
        <c:axId val="524556800"/>
      </c:barChart>
      <c:catAx>
        <c:axId val="524563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tr-TR"/>
          </a:p>
        </c:txPr>
        <c:crossAx val="524556800"/>
        <c:crosses val="autoZero"/>
        <c:auto val="1"/>
        <c:lblAlgn val="ctr"/>
        <c:lblOffset val="100"/>
        <c:noMultiLvlLbl val="0"/>
      </c:catAx>
      <c:valAx>
        <c:axId val="5245568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4563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A39036-E158-4395-9A65-7BD05CE4409A}" type="presOf" srcId="{811E3B9F-4EEB-4C2D-929A-85BC8E638A4A}" destId="{94DA54E1-0ED4-47F0-912C-8F4BC5815E21}" srcOrd="0" destOrd="0" presId="urn:microsoft.com/office/officeart/2011/layout/ThemePictureAlternatingAccent"/>
    <dgm:cxn modelId="{9301129A-545C-48A1-9519-AFA519DC0E6E}" type="presOf" srcId="{7B94AA45-897B-448F-B1BA-376B160BF57C}" destId="{47EE3406-3670-4D59-8022-61224C33A7B8}" srcOrd="0" destOrd="0" presId="urn:microsoft.com/office/officeart/2011/layout/ThemePictureAlternatingAccent"/>
    <dgm:cxn modelId="{DD54567D-7F89-4753-BBA1-590603C71422}" type="presParOf" srcId="{94DA54E1-0ED4-47F0-912C-8F4BC5815E21}" destId="{84262F90-E6B6-4C35-B1D0-0C1F7895E0E2}" srcOrd="0" destOrd="0" presId="urn:microsoft.com/office/officeart/2011/layout/ThemePictureAlternatingAccent"/>
    <dgm:cxn modelId="{4E3027A0-A1B0-42C9-AF3F-423EAD086BF7}" type="presParOf" srcId="{84262F90-E6B6-4C35-B1D0-0C1F7895E0E2}" destId="{6945A5F6-A01B-499F-997B-3CBC982D696C}" srcOrd="0" destOrd="0" presId="urn:microsoft.com/office/officeart/2011/layout/ThemePictureAlternatingAccent"/>
    <dgm:cxn modelId="{1BEDE9F5-ADAF-4147-957B-B582DA5C39B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94BA41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2400" b="1" dirty="0" smtClean="0">
              <a:latin typeface="Source Sans Pro" panose="020B0503030403020204" pitchFamily="34" charset="0"/>
            </a:rPr>
            <a:t>2014</a:t>
          </a:r>
          <a:endParaRPr lang="en-US" sz="24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F39712"/>
        </a:solidFill>
        <a:ln>
          <a:noFill/>
        </a:ln>
      </dgm:spPr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94BA41"/>
          </a:solidFill>
        </a:ln>
      </dgm:spPr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94BA41"/>
        </a:solidFill>
        <a:ln>
          <a:noFill/>
        </a:ln>
      </dgm:spPr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C1392B"/>
        </a:solidFill>
        <a:ln>
          <a:solidFill>
            <a:schemeClr val="bg1"/>
          </a:solidFill>
        </a:ln>
      </dgm:spPr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94BA41"/>
        </a:solidFill>
        <a:ln>
          <a:solidFill>
            <a:schemeClr val="bg1"/>
          </a:solidFill>
        </a:ln>
      </dgm:spPr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F39712"/>
        </a:solidFill>
        <a:ln>
          <a:solidFill>
            <a:schemeClr val="bg1"/>
          </a:solidFill>
        </a:ln>
      </dgm:spPr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4BA41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F39712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F39712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94BA41"/>
        </a:solidFill>
      </dgm:spPr>
      <dgm:t>
        <a:bodyPr/>
        <a:lstStyle/>
        <a:p>
          <a:endParaRPr lang="en-US" sz="1100" dirty="0" smtClean="0"/>
        </a:p>
        <a:p>
          <a:endParaRPr lang="en-US" sz="1100" dirty="0" smtClean="0"/>
        </a:p>
        <a:p>
          <a:r>
            <a:rPr lang="en-US" sz="1100" dirty="0" smtClean="0"/>
            <a:t>Dolor </a:t>
          </a:r>
          <a:r>
            <a:rPr lang="en-US" sz="1100" dirty="0" err="1" smtClean="0"/>
            <a:t>amet</a:t>
          </a:r>
          <a:endParaRPr lang="en-US" sz="11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Lorem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F39712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Ipsum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F39712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F39712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94BA41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D83B8549-C42E-4F09-BDC8-94584E70AD1C}" type="presOf" srcId="{A04D8F4F-E0FB-4C44-86DC-ABB15AF73F85}" destId="{A2709C78-5D27-4B3E-8193-664841B866B6}" srcOrd="0" destOrd="0" presId="urn:microsoft.com/office/officeart/2011/layout/ThemePictureAlternatingAccent"/>
    <dgm:cxn modelId="{08B6FC80-AFBC-43BE-BC51-10E62AA07262}" type="presOf" srcId="{8352B85F-1648-4A28-981E-E5946DBC3507}" destId="{03B6CB12-3D8D-456D-94A9-3BF1983F8603}" srcOrd="0" destOrd="0" presId="urn:microsoft.com/office/officeart/2011/layout/ThemePictureAlternatingAccent"/>
    <dgm:cxn modelId="{3D8EDC22-599C-45E8-9E90-05E19A567DB5}" type="presParOf" srcId="{03B6CB12-3D8D-456D-94A9-3BF1983F8603}" destId="{43B20EA7-63CF-49FA-8C96-FCDF46B80B86}" srcOrd="0" destOrd="0" presId="urn:microsoft.com/office/officeart/2011/layout/ThemePictureAlternatingAccent"/>
    <dgm:cxn modelId="{EACA12F0-7172-4045-8DA9-38568BED4EB0}" type="presParOf" srcId="{43B20EA7-63CF-49FA-8C96-FCDF46B80B86}" destId="{EC6BC346-A7B6-4D23-A17A-9B92D4D41FF7}" srcOrd="0" destOrd="0" presId="urn:microsoft.com/office/officeart/2011/layout/ThemePictureAlternatingAccent"/>
    <dgm:cxn modelId="{9A973C0F-B3D9-451D-B9A9-C1534EB5B780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05984" y="0"/>
          <a:ext cx="3172538" cy="18114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76385" y="1589756"/>
          <a:ext cx="2934600" cy="2112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15240" rIns="45720" bIns="1524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76385" y="1589756"/>
        <a:ext cx="2934600" cy="2112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05984" y="0"/>
          <a:ext cx="3172538" cy="18114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76385" y="1589756"/>
          <a:ext cx="2934600" cy="2112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15240" rIns="45720" bIns="1524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76385" y="1589756"/>
        <a:ext cx="2934600" cy="2112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077012" cy="19996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08346"/>
          <a:ext cx="1077012" cy="775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08346"/>
        <a:ext cx="1077012" cy="775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361081" cy="23146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74559"/>
          <a:ext cx="1361081" cy="979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74559"/>
        <a:ext cx="1361081" cy="979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0" cy="1237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43143" y="0"/>
          <a:ext cx="2557338" cy="14602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22790" y="1281480"/>
          <a:ext cx="2365540" cy="1702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2790" y="1281480"/>
        <a:ext cx="2365540" cy="1702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3706683" cy="158767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567327" y="1393342"/>
          <a:ext cx="2572031" cy="1851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13970" rIns="41910" bIns="1397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567327" y="1393342"/>
        <a:ext cx="2572031" cy="18512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1602404" y="1202905"/>
          <a:ext cx="1470217" cy="1470217"/>
        </a:xfrm>
        <a:prstGeom prst="gear9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Dolor sit </a:t>
          </a:r>
          <a:r>
            <a:rPr lang="en-US" sz="1100" b="1" kern="1200" dirty="0" err="1" smtClean="0"/>
            <a:t>amet</a:t>
          </a:r>
          <a:endParaRPr lang="en-US" sz="1100" b="1" kern="1200" dirty="0"/>
        </a:p>
      </dsp:txBody>
      <dsp:txXfrm>
        <a:off x="1897983" y="1547296"/>
        <a:ext cx="879059" cy="755722"/>
      </dsp:txXfrm>
    </dsp:sp>
    <dsp:sp modelId="{C7E3621A-60EB-45DA-B405-5D6087090EB3}">
      <dsp:nvSpPr>
        <dsp:cNvPr id="0" name=""/>
        <dsp:cNvSpPr/>
      </dsp:nvSpPr>
      <dsp:spPr>
        <a:xfrm>
          <a:off x="747004" y="855399"/>
          <a:ext cx="1069249" cy="1069249"/>
        </a:xfrm>
        <a:prstGeom prst="gear6">
          <a:avLst/>
        </a:prstGeom>
        <a:solidFill>
          <a:srgbClr val="F3971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Ipsum</a:t>
          </a:r>
          <a:endParaRPr lang="en-US" sz="1100" b="1" kern="1200" dirty="0"/>
        </a:p>
      </dsp:txBody>
      <dsp:txXfrm>
        <a:off x="1016191" y="1126213"/>
        <a:ext cx="530875" cy="527621"/>
      </dsp:txXfrm>
    </dsp:sp>
    <dsp:sp modelId="{FD7956DC-C5EA-4A51-B2A1-48A047E8A937}">
      <dsp:nvSpPr>
        <dsp:cNvPr id="0" name=""/>
        <dsp:cNvSpPr/>
      </dsp:nvSpPr>
      <dsp:spPr>
        <a:xfrm rot="20700000">
          <a:off x="1345893" y="117726"/>
          <a:ext cx="1047645" cy="1047645"/>
        </a:xfrm>
        <a:prstGeom prst="gear6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Lorem</a:t>
          </a:r>
          <a:endParaRPr lang="en-US" sz="1100" b="1" kern="1200" dirty="0"/>
        </a:p>
      </dsp:txBody>
      <dsp:txXfrm rot="-20700000">
        <a:off x="1575673" y="347505"/>
        <a:ext cx="588087" cy="588087"/>
      </dsp:txXfrm>
    </dsp:sp>
    <dsp:sp modelId="{571C1667-74E2-4E8D-8249-B4E761F0F1AE}">
      <dsp:nvSpPr>
        <dsp:cNvPr id="0" name=""/>
        <dsp:cNvSpPr/>
      </dsp:nvSpPr>
      <dsp:spPr>
        <a:xfrm>
          <a:off x="1473463" y="989942"/>
          <a:ext cx="1881878" cy="1881878"/>
        </a:xfrm>
        <a:prstGeom prst="circularArrow">
          <a:avLst>
            <a:gd name="adj1" fmla="val 4688"/>
            <a:gd name="adj2" fmla="val 299029"/>
            <a:gd name="adj3" fmla="val 2463743"/>
            <a:gd name="adj4" fmla="val 15979216"/>
            <a:gd name="adj5" fmla="val 5469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557642" y="625343"/>
          <a:ext cx="1367302" cy="136730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103562" y="-105219"/>
          <a:ext cx="1474227" cy="147422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178877" y="138566"/>
          <a:ext cx="2750004" cy="955040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2291669" y="2477135"/>
          <a:ext cx="532946" cy="341085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279071" y="2750004"/>
          <a:ext cx="2558143" cy="639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>
              <a:latin typeface="Source Sans Pro Black" panose="020B0803030403020204" pitchFamily="34" charset="0"/>
            </a:rPr>
            <a:t>Best choices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kern="12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kern="12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1279071" y="2750004"/>
        <a:ext cx="2558143" cy="639535"/>
      </dsp:txXfrm>
    </dsp:sp>
    <dsp:sp modelId="{42C511C9-BC39-4991-9576-5BDF9DE6214B}">
      <dsp:nvSpPr>
        <dsp:cNvPr id="0" name=""/>
        <dsp:cNvSpPr/>
      </dsp:nvSpPr>
      <dsp:spPr>
        <a:xfrm>
          <a:off x="2178685" y="1167366"/>
          <a:ext cx="959303" cy="959303"/>
        </a:xfrm>
        <a:prstGeom prst="ellipse">
          <a:avLst/>
        </a:prstGeom>
        <a:solidFill>
          <a:srgbClr val="F397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Ipsum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2319172" y="1307853"/>
        <a:ext cx="678329" cy="678329"/>
      </dsp:txXfrm>
    </dsp:sp>
    <dsp:sp modelId="{560F8EAA-A8EA-4C79-9D2D-BD6EFE761286}">
      <dsp:nvSpPr>
        <dsp:cNvPr id="0" name=""/>
        <dsp:cNvSpPr/>
      </dsp:nvSpPr>
      <dsp:spPr>
        <a:xfrm>
          <a:off x="1492249" y="447675"/>
          <a:ext cx="959303" cy="959303"/>
        </a:xfrm>
        <a:prstGeom prst="ellipse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Lorem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1632736" y="588162"/>
        <a:ext cx="678329" cy="678329"/>
      </dsp:txXfrm>
    </dsp:sp>
    <dsp:sp modelId="{98919375-556A-431C-A217-D74F5D85D3D9}">
      <dsp:nvSpPr>
        <dsp:cNvPr id="0" name=""/>
        <dsp:cNvSpPr/>
      </dsp:nvSpPr>
      <dsp:spPr>
        <a:xfrm>
          <a:off x="2472871" y="215736"/>
          <a:ext cx="959303" cy="959303"/>
        </a:xfrm>
        <a:prstGeom prst="ellipse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Dolor </a:t>
          </a:r>
          <a:r>
            <a:rPr lang="en-US" sz="1100" kern="1200" dirty="0" err="1" smtClean="0"/>
            <a:t>amet</a:t>
          </a:r>
          <a:endParaRPr lang="en-US" sz="1100" kern="1200" dirty="0"/>
        </a:p>
      </dsp:txBody>
      <dsp:txXfrm>
        <a:off x="2613358" y="356223"/>
        <a:ext cx="678329" cy="678329"/>
      </dsp:txXfrm>
    </dsp:sp>
    <dsp:sp modelId="{62A074EA-3170-430D-991D-CA06BCA0B486}">
      <dsp:nvSpPr>
        <dsp:cNvPr id="0" name=""/>
        <dsp:cNvSpPr/>
      </dsp:nvSpPr>
      <dsp:spPr>
        <a:xfrm>
          <a:off x="1065892" y="21317"/>
          <a:ext cx="2984500" cy="2387600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4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67879-29A9-4EC1-801E-3696ECCF97F4}">
      <dsp:nvSpPr>
        <dsp:cNvPr id="0" name=""/>
        <dsp:cNvSpPr/>
      </dsp:nvSpPr>
      <dsp:spPr>
        <a:xfrm>
          <a:off x="775157" y="0"/>
          <a:ext cx="1393396" cy="1393393"/>
        </a:xfrm>
        <a:prstGeom prst="ellipse">
          <a:avLst/>
        </a:prstGeom>
        <a:solidFill>
          <a:srgbClr val="2A80B9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979215" y="204058"/>
        <a:ext cx="985280" cy="985277"/>
      </dsp:txXfrm>
    </dsp:sp>
    <dsp:sp modelId="{FB4B123A-C6DA-4DE4-AA7B-76778F1FFA5E}">
      <dsp:nvSpPr>
        <dsp:cNvPr id="0" name=""/>
        <dsp:cNvSpPr/>
      </dsp:nvSpPr>
      <dsp:spPr>
        <a:xfrm>
          <a:off x="1491664" y="929315"/>
          <a:ext cx="1393396" cy="1393393"/>
        </a:xfrm>
        <a:prstGeom prst="ellipse">
          <a:avLst/>
        </a:prstGeom>
        <a:solidFill>
          <a:srgbClr val="F39712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1695722" y="1133373"/>
        <a:ext cx="985280" cy="985277"/>
      </dsp:txXfrm>
    </dsp:sp>
    <dsp:sp modelId="{D4F174AE-E79F-4B3C-A713-AE94546C79D6}">
      <dsp:nvSpPr>
        <dsp:cNvPr id="0" name=""/>
        <dsp:cNvSpPr/>
      </dsp:nvSpPr>
      <dsp:spPr>
        <a:xfrm>
          <a:off x="2208596" y="0"/>
          <a:ext cx="1393396" cy="1393393"/>
        </a:xfrm>
        <a:prstGeom prst="ellipse">
          <a:avLst/>
        </a:prstGeom>
        <a:solidFill>
          <a:schemeClr val="tx1">
            <a:lumMod val="75000"/>
            <a:lumOff val="2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2412654" y="204058"/>
        <a:ext cx="985280" cy="985277"/>
      </dsp:txXfrm>
    </dsp:sp>
    <dsp:sp modelId="{35901ACE-E78C-40E3-BAFC-570641D002FD}">
      <dsp:nvSpPr>
        <dsp:cNvPr id="0" name=""/>
        <dsp:cNvSpPr/>
      </dsp:nvSpPr>
      <dsp:spPr>
        <a:xfrm>
          <a:off x="2925103" y="929315"/>
          <a:ext cx="1393396" cy="1393393"/>
        </a:xfrm>
        <a:prstGeom prst="ellipse">
          <a:avLst/>
        </a:prstGeom>
        <a:solidFill>
          <a:srgbClr val="94BA41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129161" y="1133373"/>
        <a:ext cx="985280" cy="985277"/>
      </dsp:txXfrm>
    </dsp:sp>
    <dsp:sp modelId="{E2B709DA-C07C-4D6D-B18A-EBF828EA28E8}">
      <dsp:nvSpPr>
        <dsp:cNvPr id="0" name=""/>
        <dsp:cNvSpPr/>
      </dsp:nvSpPr>
      <dsp:spPr>
        <a:xfrm>
          <a:off x="3641609" y="0"/>
          <a:ext cx="1393396" cy="1393393"/>
        </a:xfrm>
        <a:prstGeom prst="ellipse">
          <a:avLst/>
        </a:prstGeom>
        <a:solidFill>
          <a:srgbClr val="C1392B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845667" y="204058"/>
        <a:ext cx="985280" cy="9852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1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6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diagramColors" Target="../diagrams/colors6.xml"/><Relationship Id="rId18" Type="http://schemas.openxmlformats.org/officeDocument/2006/relationships/diagramColors" Target="../diagrams/colors7.xml"/><Relationship Id="rId3" Type="http://schemas.openxmlformats.org/officeDocument/2006/relationships/diagramLayout" Target="../diagrams/layout5.xml"/><Relationship Id="rId21" Type="http://schemas.openxmlformats.org/officeDocument/2006/relationships/diagramLayout" Target="../diagrams/layout8.xml"/><Relationship Id="rId7" Type="http://schemas.openxmlformats.org/officeDocument/2006/relationships/image" Target="../media/image15.png"/><Relationship Id="rId12" Type="http://schemas.openxmlformats.org/officeDocument/2006/relationships/diagramQuickStyle" Target="../diagrams/quickStyle6.xml"/><Relationship Id="rId17" Type="http://schemas.openxmlformats.org/officeDocument/2006/relationships/diagramQuickStyle" Target="../diagrams/quickStyle7.xml"/><Relationship Id="rId2" Type="http://schemas.openxmlformats.org/officeDocument/2006/relationships/diagramData" Target="../diagrams/data5.xml"/><Relationship Id="rId16" Type="http://schemas.openxmlformats.org/officeDocument/2006/relationships/diagramLayout" Target="../diagrams/layout7.xml"/><Relationship Id="rId20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openxmlformats.org/officeDocument/2006/relationships/diagramLayout" Target="../diagrams/layout6.xml"/><Relationship Id="rId24" Type="http://schemas.microsoft.com/office/2007/relationships/diagramDrawing" Target="../diagrams/drawing8.xml"/><Relationship Id="rId5" Type="http://schemas.openxmlformats.org/officeDocument/2006/relationships/diagramColors" Target="../diagrams/colors5.xml"/><Relationship Id="rId15" Type="http://schemas.openxmlformats.org/officeDocument/2006/relationships/diagramData" Target="../diagrams/data7.xml"/><Relationship Id="rId23" Type="http://schemas.openxmlformats.org/officeDocument/2006/relationships/diagramColors" Target="../diagrams/colors8.xml"/><Relationship Id="rId10" Type="http://schemas.openxmlformats.org/officeDocument/2006/relationships/diagramData" Target="../diagrams/data6.xml"/><Relationship Id="rId19" Type="http://schemas.microsoft.com/office/2007/relationships/diagramDrawing" Target="../diagrams/drawing7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7.png"/><Relationship Id="rId14" Type="http://schemas.microsoft.com/office/2007/relationships/diagramDrawing" Target="../diagrams/drawing6.xml"/><Relationship Id="rId22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0.png"/><Relationship Id="rId9" Type="http://schemas.microsoft.com/office/2007/relationships/diagramDrawing" Target="../diagrams/drawin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microsoft.com/office/2007/relationships/hdphoto" Target="../media/hdphoto3.wdp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10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microsoft.com/office/2007/relationships/hdphoto" Target="../media/hdphoto8.wdp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11" Type="http://schemas.microsoft.com/office/2007/relationships/hdphoto" Target="../media/hdphoto3.wdp"/><Relationship Id="rId5" Type="http://schemas.openxmlformats.org/officeDocument/2006/relationships/diagramQuickStyle" Target="../diagrams/quickStyle10.xml"/><Relationship Id="rId10" Type="http://schemas.microsoft.com/office/2007/relationships/hdphoto" Target="../media/hdphoto2.wdp"/><Relationship Id="rId4" Type="http://schemas.openxmlformats.org/officeDocument/2006/relationships/diagramLayout" Target="../diagrams/layout10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microsoft.com/office/2007/relationships/hdphoto" Target="../media/hdphoto7.wdp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microsoft.com/office/2007/relationships/hdphoto" Target="../media/hdphoto8.wdp"/><Relationship Id="rId4" Type="http://schemas.openxmlformats.org/officeDocument/2006/relationships/image" Target="../media/image22.png"/><Relationship Id="rId9" Type="http://schemas.microsoft.com/office/2007/relationships/hdphoto" Target="../media/hdphoto10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3.wdp"/><Relationship Id="rId5" Type="http://schemas.openxmlformats.org/officeDocument/2006/relationships/image" Target="../media/image25.png"/><Relationship Id="rId10" Type="http://schemas.microsoft.com/office/2007/relationships/hdphoto" Target="../media/hdphoto15.wdp"/><Relationship Id="rId4" Type="http://schemas.microsoft.com/office/2007/relationships/hdphoto" Target="../media/hdphoto12.wdp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diagramDrawing" Target="../diagrams/drawing11.xml"/><Relationship Id="rId18" Type="http://schemas.openxmlformats.org/officeDocument/2006/relationships/diagramQuickStyle" Target="../diagrams/quickStyle12.xml"/><Relationship Id="rId3" Type="http://schemas.microsoft.com/office/2007/relationships/hdphoto" Target="../media/hdphoto16.wdp"/><Relationship Id="rId7" Type="http://schemas.microsoft.com/office/2007/relationships/hdphoto" Target="../media/hdphoto3.wdp"/><Relationship Id="rId12" Type="http://schemas.openxmlformats.org/officeDocument/2006/relationships/diagramColors" Target="../diagrams/colors11.xml"/><Relationship Id="rId17" Type="http://schemas.openxmlformats.org/officeDocument/2006/relationships/diagramLayout" Target="../diagrams/layout12.xml"/><Relationship Id="rId2" Type="http://schemas.openxmlformats.org/officeDocument/2006/relationships/image" Target="../media/image28.png"/><Relationship Id="rId16" Type="http://schemas.openxmlformats.org/officeDocument/2006/relationships/diagramData" Target="../diagrams/data12.xml"/><Relationship Id="rId20" Type="http://schemas.microsoft.com/office/2007/relationships/diagramDrawing" Target="../diagrams/drawing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diagramQuickStyle" Target="../diagrams/quickStyle11.xml"/><Relationship Id="rId5" Type="http://schemas.microsoft.com/office/2007/relationships/hdphoto" Target="../media/hdphoto1.wdp"/><Relationship Id="rId15" Type="http://schemas.microsoft.com/office/2007/relationships/hdphoto" Target="../media/hdphoto17.wdp"/><Relationship Id="rId10" Type="http://schemas.openxmlformats.org/officeDocument/2006/relationships/diagramLayout" Target="../diagrams/layout11.xml"/><Relationship Id="rId19" Type="http://schemas.openxmlformats.org/officeDocument/2006/relationships/diagramColors" Target="../diagrams/colors12.xml"/><Relationship Id="rId4" Type="http://schemas.openxmlformats.org/officeDocument/2006/relationships/image" Target="../media/image12.png"/><Relationship Id="rId9" Type="http://schemas.openxmlformats.org/officeDocument/2006/relationships/diagramData" Target="../diagrams/data11.xml"/><Relationship Id="rId1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openxmlformats.org/officeDocument/2006/relationships/image" Target="../media/image33.pn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32.png"/><Relationship Id="rId4" Type="http://schemas.openxmlformats.org/officeDocument/2006/relationships/diagramQuickStyle" Target="../diagrams/quickStyle13.xml"/><Relationship Id="rId9" Type="http://schemas.microsoft.com/office/2007/relationships/hdphoto" Target="../media/hdphoto18.wdp"/><Relationship Id="rId14" Type="http://schemas.microsoft.com/office/2007/relationships/hdphoto" Target="../media/hdphoto19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5.wdp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8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18.xml"/><Relationship Id="rId10" Type="http://schemas.microsoft.com/office/2007/relationships/hdphoto" Target="../media/hdphoto4.wdp"/><Relationship Id="rId4" Type="http://schemas.openxmlformats.org/officeDocument/2006/relationships/diagramLayout" Target="../diagrams/layout18.xml"/><Relationship Id="rId9" Type="http://schemas.microsoft.com/office/2007/relationships/hdphoto" Target="../media/hdphoto6.wdp"/><Relationship Id="rId1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9" Type="http://schemas.openxmlformats.org/officeDocument/2006/relationships/diagramQuickStyle" Target="../diagrams/quickStyle26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34" Type="http://schemas.openxmlformats.org/officeDocument/2006/relationships/diagramQuickStyle" Target="../diagrams/quickStyle25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openxmlformats.org/officeDocument/2006/relationships/diagramLayout" Target="../diagrams/layout25.xml"/><Relationship Id="rId38" Type="http://schemas.openxmlformats.org/officeDocument/2006/relationships/diagramLayout" Target="../diagrams/layout26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41" Type="http://schemas.microsoft.com/office/2007/relationships/diagramDrawing" Target="../diagrams/drawing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diagramData" Target="../diagrams/data25.xml"/><Relationship Id="rId37" Type="http://schemas.openxmlformats.org/officeDocument/2006/relationships/diagramData" Target="../diagrams/data26.xml"/><Relationship Id="rId40" Type="http://schemas.openxmlformats.org/officeDocument/2006/relationships/diagramColors" Target="../diagrams/colors26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36" Type="http://schemas.microsoft.com/office/2007/relationships/diagramDrawing" Target="../diagrams/drawing25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Relationship Id="rId35" Type="http://schemas.openxmlformats.org/officeDocument/2006/relationships/diagramColors" Target="../diagrams/colors25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39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36.png"/><Relationship Id="rId12" Type="http://schemas.microsoft.com/office/2007/relationships/hdphoto" Target="../media/hdphoto8.wdp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11" Type="http://schemas.openxmlformats.org/officeDocument/2006/relationships/image" Target="../media/image38.png"/><Relationship Id="rId5" Type="http://schemas.openxmlformats.org/officeDocument/2006/relationships/diagramColors" Target="../diagrams/colors27.xml"/><Relationship Id="rId10" Type="http://schemas.microsoft.com/office/2007/relationships/hdphoto" Target="../media/hdphoto9.wdp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37.png"/><Relationship Id="rId14" Type="http://schemas.microsoft.com/office/2007/relationships/hdphoto" Target="../media/hdphoto7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22.wdp"/><Relationship Id="rId3" Type="http://schemas.openxmlformats.org/officeDocument/2006/relationships/chart" Target="../charts/chart8.xml"/><Relationship Id="rId7" Type="http://schemas.openxmlformats.org/officeDocument/2006/relationships/image" Target="../media/image42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1.wdp"/><Relationship Id="rId5" Type="http://schemas.microsoft.com/office/2007/relationships/hdphoto" Target="../media/hdphoto20.wdp"/><Relationship Id="rId10" Type="http://schemas.microsoft.com/office/2007/relationships/hdphoto" Target="../media/hdphoto24.wdp"/><Relationship Id="rId4" Type="http://schemas.openxmlformats.org/officeDocument/2006/relationships/image" Target="../media/image41.png"/><Relationship Id="rId9" Type="http://schemas.microsoft.com/office/2007/relationships/hdphoto" Target="../media/hdphoto23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microsoft.com/office/2007/relationships/hdphoto" Target="../media/hdphoto28.wdp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7.wdp"/><Relationship Id="rId5" Type="http://schemas.microsoft.com/office/2007/relationships/hdphoto" Target="../media/hdphoto26.wdp"/><Relationship Id="rId4" Type="http://schemas.microsoft.com/office/2007/relationships/hdphoto" Target="../media/hdphoto25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microsoft.com/office/2007/relationships/hdphoto" Target="../media/hdphoto28.wdp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7.wdp"/><Relationship Id="rId5" Type="http://schemas.microsoft.com/office/2007/relationships/hdphoto" Target="../media/hdphoto26.wdp"/><Relationship Id="rId4" Type="http://schemas.microsoft.com/office/2007/relationships/hdphoto" Target="../media/hdphoto25.wdp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30.wdp"/><Relationship Id="rId3" Type="http://schemas.openxmlformats.org/officeDocument/2006/relationships/image" Target="../media/image25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9.wdp"/><Relationship Id="rId5" Type="http://schemas.openxmlformats.org/officeDocument/2006/relationships/image" Target="../media/image45.png"/><Relationship Id="rId4" Type="http://schemas.microsoft.com/office/2007/relationships/hdphoto" Target="../media/hdphoto13.wdp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12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10" Type="http://schemas.microsoft.com/office/2007/relationships/hdphoto" Target="../media/hdphoto4.wdp"/><Relationship Id="rId4" Type="http://schemas.openxmlformats.org/officeDocument/2006/relationships/diagramQuickStyle" Target="../diagrams/quickStyle28.xml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1.wdp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6.wdp"/><Relationship Id="rId3" Type="http://schemas.openxmlformats.org/officeDocument/2006/relationships/diagramLayout" Target="../diagrams/layout29.xml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9.xml"/><Relationship Id="rId11" Type="http://schemas.microsoft.com/office/2007/relationships/hdphoto" Target="../media/hdphoto4.wdp"/><Relationship Id="rId5" Type="http://schemas.openxmlformats.org/officeDocument/2006/relationships/diagramColors" Target="../diagrams/colors29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29.xml"/><Relationship Id="rId9" Type="http://schemas.microsoft.com/office/2007/relationships/hdphoto" Target="../media/hdphoto3.wd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microsoft.com/office/2007/relationships/hdphoto" Target="../media/hdphoto33.wdp"/><Relationship Id="rId18" Type="http://schemas.microsoft.com/office/2007/relationships/diagramDrawing" Target="../diagrams/drawing31.xml"/><Relationship Id="rId26" Type="http://schemas.openxmlformats.org/officeDocument/2006/relationships/diagramQuickStyle" Target="../diagrams/quickStyle33.xml"/><Relationship Id="rId3" Type="http://schemas.openxmlformats.org/officeDocument/2006/relationships/diagramData" Target="../diagrams/data30.xml"/><Relationship Id="rId21" Type="http://schemas.openxmlformats.org/officeDocument/2006/relationships/diagramQuickStyle" Target="../diagrams/quickStyle32.xml"/><Relationship Id="rId7" Type="http://schemas.microsoft.com/office/2007/relationships/diagramDrawing" Target="../diagrams/drawing30.xml"/><Relationship Id="rId12" Type="http://schemas.openxmlformats.org/officeDocument/2006/relationships/image" Target="../media/image51.png"/><Relationship Id="rId17" Type="http://schemas.openxmlformats.org/officeDocument/2006/relationships/diagramColors" Target="../diagrams/colors31.xml"/><Relationship Id="rId25" Type="http://schemas.openxmlformats.org/officeDocument/2006/relationships/diagramLayout" Target="../diagrams/layout33.xml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31.xml"/><Relationship Id="rId20" Type="http://schemas.openxmlformats.org/officeDocument/2006/relationships/diagramLayout" Target="../diagrams/layout3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0.xml"/><Relationship Id="rId11" Type="http://schemas.microsoft.com/office/2007/relationships/hdphoto" Target="../media/hdphoto32.wdp"/><Relationship Id="rId24" Type="http://schemas.openxmlformats.org/officeDocument/2006/relationships/diagramData" Target="../diagrams/data33.xml"/><Relationship Id="rId5" Type="http://schemas.openxmlformats.org/officeDocument/2006/relationships/diagramQuickStyle" Target="../diagrams/quickStyle30.xml"/><Relationship Id="rId15" Type="http://schemas.openxmlformats.org/officeDocument/2006/relationships/diagramLayout" Target="../diagrams/layout31.xml"/><Relationship Id="rId23" Type="http://schemas.microsoft.com/office/2007/relationships/diagramDrawing" Target="../diagrams/drawing32.xml"/><Relationship Id="rId28" Type="http://schemas.microsoft.com/office/2007/relationships/diagramDrawing" Target="../diagrams/drawing33.xml"/><Relationship Id="rId10" Type="http://schemas.openxmlformats.org/officeDocument/2006/relationships/image" Target="../media/image50.png"/><Relationship Id="rId19" Type="http://schemas.openxmlformats.org/officeDocument/2006/relationships/diagramData" Target="../diagrams/data32.xml"/><Relationship Id="rId4" Type="http://schemas.openxmlformats.org/officeDocument/2006/relationships/diagramLayout" Target="../diagrams/layout30.xml"/><Relationship Id="rId9" Type="http://schemas.microsoft.com/office/2007/relationships/hdphoto" Target="../media/hdphoto31.wdp"/><Relationship Id="rId14" Type="http://schemas.openxmlformats.org/officeDocument/2006/relationships/diagramData" Target="../diagrams/data31.xml"/><Relationship Id="rId22" Type="http://schemas.openxmlformats.org/officeDocument/2006/relationships/diagramColors" Target="../diagrams/colors32.xml"/><Relationship Id="rId27" Type="http://schemas.openxmlformats.org/officeDocument/2006/relationships/diagramColors" Target="../diagrams/colors33.xml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hdphoto" Target="../media/hdphoto34.wdp"/><Relationship Id="rId3" Type="http://schemas.microsoft.com/office/2007/relationships/hdphoto" Target="../media/hdphoto25.wdp"/><Relationship Id="rId7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8.wdp"/><Relationship Id="rId5" Type="http://schemas.microsoft.com/office/2007/relationships/hdphoto" Target="../media/hdphoto27.wdp"/><Relationship Id="rId4" Type="http://schemas.microsoft.com/office/2007/relationships/hdphoto" Target="../media/hdphoto26.wdp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35.wdp"/><Relationship Id="rId3" Type="http://schemas.openxmlformats.org/officeDocument/2006/relationships/diagramLayout" Target="../diagrams/layout34.xml"/><Relationship Id="rId7" Type="http://schemas.openxmlformats.org/officeDocument/2006/relationships/image" Target="../media/image53.png"/><Relationship Id="rId12" Type="http://schemas.microsoft.com/office/2007/relationships/hdphoto" Target="../media/hdphoto28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microsoft.com/office/2007/relationships/hdphoto" Target="../media/hdphoto27.wdp"/><Relationship Id="rId5" Type="http://schemas.openxmlformats.org/officeDocument/2006/relationships/diagramColors" Target="../diagrams/colors34.xml"/><Relationship Id="rId10" Type="http://schemas.microsoft.com/office/2007/relationships/hdphoto" Target="../media/hdphoto26.wdp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diagramLayout" Target="../diagrams/layout35.xml"/><Relationship Id="rId7" Type="http://schemas.openxmlformats.org/officeDocument/2006/relationships/image" Target="../media/image54.png"/><Relationship Id="rId12" Type="http://schemas.microsoft.com/office/2007/relationships/hdphoto" Target="../media/hdphoto36.wdp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5.xml"/><Relationship Id="rId11" Type="http://schemas.openxmlformats.org/officeDocument/2006/relationships/image" Target="../media/image58.png"/><Relationship Id="rId5" Type="http://schemas.openxmlformats.org/officeDocument/2006/relationships/diagramColors" Target="../diagrams/colors35.xml"/><Relationship Id="rId10" Type="http://schemas.openxmlformats.org/officeDocument/2006/relationships/image" Target="../media/image57.png"/><Relationship Id="rId4" Type="http://schemas.openxmlformats.org/officeDocument/2006/relationships/diagramQuickStyle" Target="../diagrams/quickStyle35.xml"/><Relationship Id="rId9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microsoft.com/office/2007/relationships/hdphoto" Target="../media/hdphoto3.wdp"/><Relationship Id="rId5" Type="http://schemas.openxmlformats.org/officeDocument/2006/relationships/diagramQuickStyle" Target="../diagrams/quickStyle1.xml"/><Relationship Id="rId10" Type="http://schemas.microsoft.com/office/2007/relationships/hdphoto" Target="../media/hdphoto2.wdp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66" y="2340417"/>
            <a:ext cx="91439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Recommendation 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Generation for Performance Improvement by using Cross-Organizational Process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Mining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44569" y="3847116"/>
            <a:ext cx="5300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Onur Yılmaz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Supervisor</a:t>
            </a:r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: </a:t>
            </a:r>
            <a:r>
              <a:rPr lang="tr-T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Assoc</a:t>
            </a:r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Prof. Pınar Karagöz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2628" y="6497760"/>
            <a:ext cx="8757813" cy="303090"/>
            <a:chOff x="192628" y="6497760"/>
            <a:chExt cx="8757813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757813" cy="303090"/>
              <a:chOff x="192628" y="6497760"/>
              <a:chExt cx="8757813" cy="30309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2628" y="6497760"/>
                <a:ext cx="875781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Middle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East Technical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University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,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Computer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Engineering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Department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844570" y="4925589"/>
            <a:ext cx="53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September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1, 2015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88" y="555230"/>
            <a:ext cx="1427491" cy="15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34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22474" y="2175282"/>
            <a:ext cx="2388701" cy="1510666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746460075"/>
              </p:ext>
            </p:extLst>
          </p:nvPr>
        </p:nvGraphicFramePr>
        <p:xfrm>
          <a:off x="5711176" y="2098274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2960" y="3907175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48578106"/>
              </p:ext>
            </p:extLst>
          </p:nvPr>
        </p:nvGraphicFramePr>
        <p:xfrm>
          <a:off x="839979" y="2127152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32135" y="2393678"/>
            <a:ext cx="569380" cy="569380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us sample 2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3" grpId="0"/>
      <p:bldGraphic spid="2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267256"/>
            <a:ext cx="7682298" cy="2820336"/>
          </a:xfrm>
          <a:prstGeom prst="rect">
            <a:avLst/>
          </a:prstGeom>
          <a:noFill/>
        </p:spPr>
        <p:txBody>
          <a:bodyPr wrap="square" rIns="108000" bIns="27000" numCol="1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497171"/>
          </a:xfrm>
          <a:prstGeom prst="rect">
            <a:avLst/>
          </a:prstGeom>
          <a:noFill/>
        </p:spPr>
        <p:txBody>
          <a:bodyPr wrap="square" rIns="108000" bIns="27000" numCol="2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808794"/>
          </a:xfrm>
          <a:prstGeom prst="rect">
            <a:avLst/>
          </a:prstGeom>
          <a:noFill/>
        </p:spPr>
        <p:txBody>
          <a:bodyPr wrap="square" rIns="108000" bIns="27000" numCol="3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68889048"/>
              </p:ext>
            </p:extLst>
          </p:nvPr>
        </p:nvGraphicFramePr>
        <p:xfrm>
          <a:off x="570678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" y="2090618"/>
            <a:ext cx="245327" cy="2453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6" y="2179204"/>
            <a:ext cx="245327" cy="2453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0" y="2167818"/>
            <a:ext cx="245327" cy="2453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3883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2777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2725" y="5140727"/>
            <a:ext cx="458645" cy="3428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3621967459"/>
              </p:ext>
            </p:extLst>
          </p:nvPr>
        </p:nvGraphicFramePr>
        <p:xfrm>
          <a:off x="2778097" y="240332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92" y="2094660"/>
            <a:ext cx="245327" cy="2453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75" y="2183246"/>
            <a:ext cx="245327" cy="2453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88" y="2171860"/>
            <a:ext cx="245327" cy="24532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788104" y="3923010"/>
            <a:ext cx="149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90196" y="4403796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144" y="5138418"/>
            <a:ext cx="458645" cy="3428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2845146716"/>
              </p:ext>
            </p:extLst>
          </p:nvPr>
        </p:nvGraphicFramePr>
        <p:xfrm>
          <a:off x="4985516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1" y="2090618"/>
            <a:ext cx="245327" cy="2453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4" y="2179204"/>
            <a:ext cx="245327" cy="24532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7" y="2167818"/>
            <a:ext cx="245327" cy="24532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138720" y="3918969"/>
            <a:ext cx="1144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7615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477563" y="5138418"/>
            <a:ext cx="458645" cy="3428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1017818733"/>
              </p:ext>
            </p:extLst>
          </p:nvPr>
        </p:nvGraphicFramePr>
        <p:xfrm>
          <a:off x="7157004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9" y="2090618"/>
            <a:ext cx="245327" cy="24532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2" y="2179204"/>
            <a:ext cx="245327" cy="24532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96" y="2167818"/>
            <a:ext cx="245327" cy="24532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310209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69103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49051" y="5138418"/>
            <a:ext cx="458645" cy="3428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0" name="Rectangle 3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0" grpId="0"/>
      <p:bldP spid="63" grpId="0"/>
      <p:bldP spid="21" grpId="0" animBg="1"/>
      <p:bldGraphic spid="66" grpId="0">
        <p:bldAsOne/>
      </p:bldGraphic>
      <p:bldP spid="70" grpId="0"/>
      <p:bldP spid="71" grpId="0"/>
      <p:bldP spid="72" grpId="0" animBg="1"/>
      <p:bldGraphic spid="73" grpId="0">
        <p:bldAsOne/>
      </p:bldGraphic>
      <p:bldP spid="94" grpId="0"/>
      <p:bldP spid="95" grpId="0"/>
      <p:bldP spid="96" grpId="0" animBg="1"/>
      <p:bldGraphic spid="97" grpId="0">
        <p:bldAsOne/>
      </p:bldGraphic>
      <p:bldP spid="101" grpId="0"/>
      <p:bldP spid="102" grpId="0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7203" y="3996687"/>
            <a:ext cx="1578572" cy="319391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5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7203" y="4455704"/>
            <a:ext cx="1578572" cy="494402"/>
            <a:chOff x="742936" y="5052699"/>
            <a:chExt cx="2104763" cy="6592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8"/>
              <a:ext cx="167890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7203" y="4914719"/>
            <a:ext cx="1578572" cy="319391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1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667000" y="4064004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52683" y="2246110"/>
            <a:ext cx="20547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683" y="2797969"/>
            <a:ext cx="625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 It is a long established fact that a reader will be distracted by the readable content.</a:t>
            </a:r>
          </a:p>
          <a:p>
            <a:pPr algn="just"/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67919" y="42072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67918" y="4184400"/>
            <a:ext cx="1851733" cy="67067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923531" y="3996687"/>
            <a:ext cx="1106066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93216" y="41236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67918" y="4681971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67918" y="4659122"/>
            <a:ext cx="1385009" cy="67067"/>
          </a:xfrm>
          <a:prstGeom prst="roundRect">
            <a:avLst/>
          </a:prstGeom>
          <a:solidFill>
            <a:srgbClr val="F397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2904129" y="4472232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93214" y="4598367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967918" y="5143304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67918" y="5120456"/>
            <a:ext cx="1634022" cy="670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904129" y="4937918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3214" y="5059700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80%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171007" y="4062683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471924" y="4205927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71923" y="4183079"/>
            <a:ext cx="1851732" cy="67067"/>
          </a:xfrm>
          <a:prstGeom prst="roundRect">
            <a:avLst/>
          </a:prstGeom>
          <a:solidFill>
            <a:srgbClr val="94BA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6418596" y="3995365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497220" y="4122323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471925" y="46806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471925" y="4657801"/>
            <a:ext cx="1385009" cy="670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6408135" y="4470910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Illustrator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97221" y="45970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471925" y="5141983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471925" y="5119134"/>
            <a:ext cx="762314" cy="67067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6408135" y="4936596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97222" y="5058379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30%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2" name="Rectangle 5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2594748248"/>
              </p:ext>
            </p:extLst>
          </p:nvPr>
        </p:nvGraphicFramePr>
        <p:xfrm>
          <a:off x="770207" y="207407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5" grpId="0"/>
      <p:bldP spid="86" grpId="0"/>
      <p:bldP spid="88" grpId="0" animBg="1"/>
      <p:bldP spid="89" grpId="0" animBg="1"/>
      <p:bldP spid="90" grpId="0"/>
      <p:bldP spid="91" grpId="0"/>
      <p:bldP spid="104" grpId="0" animBg="1"/>
      <p:bldP spid="105" grpId="0" animBg="1"/>
      <p:bldP spid="106" grpId="0"/>
      <p:bldP spid="107" grpId="0"/>
      <p:bldP spid="109" grpId="0" animBg="1"/>
      <p:bldP spid="110" grpId="0" animBg="1"/>
      <p:bldP spid="111" grpId="0"/>
      <p:bldP spid="112" grpId="0"/>
      <p:bldP spid="114" grpId="0" animBg="1"/>
      <p:bldP spid="115" grpId="0" animBg="1"/>
      <p:bldP spid="116" grpId="0"/>
      <p:bldP spid="117" grpId="0"/>
      <p:bldGraphic spid="6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7" y="2561980"/>
            <a:ext cx="306824" cy="306824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6628" y="2562205"/>
            <a:ext cx="1661750" cy="2600721"/>
            <a:chOff x="822171" y="2273273"/>
            <a:chExt cx="2215666" cy="3467628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73439"/>
              <a:chOff x="1910347" y="2046943"/>
              <a:chExt cx="4147995" cy="127343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25131" y="2562205"/>
            <a:ext cx="1661750" cy="2600721"/>
            <a:chOff x="3633508" y="2273273"/>
            <a:chExt cx="2215666" cy="3467628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73439"/>
              <a:chOff x="1910347" y="2046943"/>
              <a:chExt cx="4147995" cy="127343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27383" y="2562205"/>
            <a:ext cx="1661750" cy="2600721"/>
            <a:chOff x="6303178" y="2273273"/>
            <a:chExt cx="2215666" cy="3467628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73439"/>
              <a:chOff x="1910347" y="2046943"/>
              <a:chExt cx="4147995" cy="127343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751912" y="2562205"/>
            <a:ext cx="1661750" cy="2600721"/>
            <a:chOff x="9002549" y="2273273"/>
            <a:chExt cx="2215666" cy="3467628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67628"/>
              <a:chOff x="9002549" y="2273273"/>
              <a:chExt cx="2215666" cy="346762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73439"/>
                <a:chOff x="1910347" y="2046943"/>
                <a:chExt cx="4147995" cy="1273439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9" y="2046943"/>
                  <a:ext cx="4147993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6"/>
                  <a:ext cx="4147995" cy="98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content.</a:t>
                  </a:r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8" y="2236449"/>
            <a:ext cx="3892924" cy="31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67290243"/>
              </p:ext>
            </p:extLst>
          </p:nvPr>
        </p:nvGraphicFramePr>
        <p:xfrm>
          <a:off x="354823" y="2577193"/>
          <a:ext cx="3487371" cy="1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4233083" y="236848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233083" y="473052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02265" y="3349503"/>
            <a:ext cx="1744225" cy="1052558"/>
            <a:chOff x="5203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471716" y="3340921"/>
            <a:ext cx="1744225" cy="1064237"/>
            <a:chOff x="9962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43350" y="3342624"/>
            <a:ext cx="1744225" cy="1062814"/>
            <a:chOff x="8457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60670" y="3345069"/>
            <a:ext cx="1744225" cy="1054723"/>
            <a:chOff x="6880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6" name="Rectangle 4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2300" y="4518553"/>
            <a:ext cx="1445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5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B. </a:t>
            </a:r>
            <a:r>
              <a:rPr lang="tr-TR" sz="1050" dirty="0" err="1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Sc</a:t>
            </a:r>
            <a:r>
              <a:rPr lang="tr-TR" sz="105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tr-TR" sz="1050" dirty="0" err="1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Degree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77086" y="4518552"/>
            <a:ext cx="16912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tr-TR" sz="105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Business </a:t>
            </a:r>
            <a:r>
              <a:rPr lang="tr-TR" sz="1050" dirty="0" err="1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105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 Management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tr-TR" sz="105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JREAP-C (MIL-STD-3011)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00442" y="4518552"/>
            <a:ext cx="1445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5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M. </a:t>
            </a:r>
            <a:r>
              <a:rPr lang="tr-TR" sz="1050" dirty="0" err="1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Sc</a:t>
            </a:r>
            <a:r>
              <a:rPr lang="tr-TR" sz="105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tr-TR" sz="1050" dirty="0" err="1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Degree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78815" y="4515439"/>
            <a:ext cx="1283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50" dirty="0" err="1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Double-Major</a:t>
            </a:r>
            <a:r>
              <a:rPr lang="tr-TR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1050" dirty="0" err="1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Degree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68304" y="4500994"/>
            <a:ext cx="1283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5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SAP IT Operations </a:t>
            </a:r>
            <a:r>
              <a:rPr lang="tr-TR" sz="1050" dirty="0" err="1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Analytics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755" y="2246800"/>
            <a:ext cx="1311305" cy="2197373"/>
            <a:chOff x="619755" y="2246800"/>
            <a:chExt cx="1311305" cy="2197373"/>
          </a:xfrm>
        </p:grpSpPr>
        <p:grpSp>
          <p:nvGrpSpPr>
            <p:cNvPr id="44" name="Group 43"/>
            <p:cNvGrpSpPr/>
            <p:nvPr/>
          </p:nvGrpSpPr>
          <p:grpSpPr>
            <a:xfrm>
              <a:off x="619755" y="2692822"/>
              <a:ext cx="1311305" cy="1751351"/>
              <a:chOff x="826340" y="2447429"/>
              <a:chExt cx="1748406" cy="233513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353990" y="4444009"/>
                <a:ext cx="74505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itchFamily="34" charset="0"/>
                  </a:rPr>
                  <a:t>2012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726521" y="2837563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ardrop 47"/>
              <p:cNvSpPr/>
              <p:nvPr/>
            </p:nvSpPr>
            <p:spPr>
              <a:xfrm rot="10800000">
                <a:off x="1626925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26340" y="2447429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900" dirty="0" err="1" smtClean="0">
                    <a:latin typeface="Source Sans Pro Semibold" pitchFamily="34" charset="0"/>
                  </a:rPr>
                  <a:t>Industrial</a:t>
                </a:r>
                <a:r>
                  <a:rPr lang="tr-TR" sz="900" dirty="0" smtClean="0">
                    <a:latin typeface="Source Sans Pro Semibold" pitchFamily="34" charset="0"/>
                  </a:rPr>
                  <a:t> </a:t>
                </a:r>
                <a:r>
                  <a:rPr lang="tr-TR" sz="900" dirty="0" err="1" smtClean="0">
                    <a:latin typeface="Source Sans Pro Semibold" pitchFamily="34" charset="0"/>
                  </a:rPr>
                  <a:t>Engineering</a:t>
                </a:r>
                <a:endParaRPr lang="en-US" sz="900" dirty="0">
                  <a:latin typeface="Source Sans Pro Semibold" pitchFamily="34" charset="0"/>
                </a:endParaRP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1075868" y="2246800"/>
              <a:ext cx="438045" cy="36241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2264676" y="2688525"/>
            <a:ext cx="1366373" cy="1769240"/>
            <a:chOff x="2264676" y="2688525"/>
            <a:chExt cx="1366373" cy="1769240"/>
          </a:xfrm>
        </p:grpSpPr>
        <p:grpSp>
          <p:nvGrpSpPr>
            <p:cNvPr id="57" name="Group 56"/>
            <p:cNvGrpSpPr/>
            <p:nvPr/>
          </p:nvGrpSpPr>
          <p:grpSpPr>
            <a:xfrm>
              <a:off x="2264676" y="3165457"/>
              <a:ext cx="1366373" cy="1292308"/>
              <a:chOff x="3019568" y="3077608"/>
              <a:chExt cx="1748406" cy="1723078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512225" y="4462131"/>
                <a:ext cx="74505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itchFamily="34" charset="0"/>
                  </a:rPr>
                  <a:t>2013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9568" y="3077608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900" dirty="0" err="1" smtClean="0">
                    <a:latin typeface="Source Sans Pro Semibold" pitchFamily="34" charset="0"/>
                  </a:rPr>
                  <a:t>Computer</a:t>
                </a:r>
                <a:r>
                  <a:rPr lang="tr-TR" sz="900" dirty="0" smtClean="0">
                    <a:latin typeface="Source Sans Pro Semibold" pitchFamily="34" charset="0"/>
                  </a:rPr>
                  <a:t> </a:t>
                </a:r>
                <a:r>
                  <a:rPr lang="tr-TR" sz="900" dirty="0" err="1" smtClean="0">
                    <a:latin typeface="Source Sans Pro Semibold" pitchFamily="34" charset="0"/>
                  </a:rPr>
                  <a:t>Engineering</a:t>
                </a:r>
                <a:endParaRPr lang="en-US" sz="900" dirty="0">
                  <a:latin typeface="Source Sans Pro Semibold" pitchFamily="34" charset="0"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3884755" y="3471989"/>
                <a:ext cx="0" cy="822457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ardrop 60"/>
              <p:cNvSpPr/>
              <p:nvPr/>
            </p:nvSpPr>
            <p:spPr>
              <a:xfrm rot="10800000">
                <a:off x="3785159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2701305" y="2688525"/>
              <a:ext cx="438045" cy="362411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7227010" y="2183906"/>
            <a:ext cx="1311305" cy="2273858"/>
            <a:chOff x="7227010" y="2183906"/>
            <a:chExt cx="1311305" cy="2273858"/>
          </a:xfrm>
        </p:grpSpPr>
        <p:grpSp>
          <p:nvGrpSpPr>
            <p:cNvPr id="37" name="Group 36"/>
            <p:cNvGrpSpPr/>
            <p:nvPr/>
          </p:nvGrpSpPr>
          <p:grpSpPr>
            <a:xfrm>
              <a:off x="7227010" y="2691790"/>
              <a:ext cx="1311305" cy="1765974"/>
              <a:chOff x="9636014" y="2446053"/>
              <a:chExt cx="1748406" cy="23546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0191514" y="4462130"/>
                <a:ext cx="74505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itchFamily="34" charset="0"/>
                  </a:rPr>
                  <a:t>2015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636014" y="2446053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800" dirty="0" err="1">
                    <a:latin typeface="Source Sans Pro Semibold" pitchFamily="34" charset="0"/>
                  </a:rPr>
                  <a:t>Computer</a:t>
                </a:r>
                <a:r>
                  <a:rPr lang="tr-TR" sz="800" dirty="0">
                    <a:latin typeface="Source Sans Pro Semibold" pitchFamily="34" charset="0"/>
                  </a:rPr>
                  <a:t> </a:t>
                </a:r>
                <a:r>
                  <a:rPr lang="tr-TR" sz="800" dirty="0" err="1">
                    <a:latin typeface="Source Sans Pro Semibold" pitchFamily="34" charset="0"/>
                  </a:rPr>
                  <a:t>Engineering</a:t>
                </a:r>
                <a:endParaRPr lang="en-US" sz="800" dirty="0">
                  <a:latin typeface="Source Sans Pro Semibold" pitchFamily="34" charset="0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564044" y="2837563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ardrop 40"/>
              <p:cNvSpPr/>
              <p:nvPr/>
            </p:nvSpPr>
            <p:spPr>
              <a:xfrm rot="10800000">
                <a:off x="10464448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7663639" y="2183906"/>
              <a:ext cx="438045" cy="362411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3909597" y="2005389"/>
            <a:ext cx="1311305" cy="2452374"/>
            <a:chOff x="3909597" y="2005389"/>
            <a:chExt cx="1311305" cy="2452374"/>
          </a:xfrm>
        </p:grpSpPr>
        <p:grpSp>
          <p:nvGrpSpPr>
            <p:cNvPr id="21" name="Group 20"/>
            <p:cNvGrpSpPr/>
            <p:nvPr/>
          </p:nvGrpSpPr>
          <p:grpSpPr>
            <a:xfrm>
              <a:off x="3909597" y="2694962"/>
              <a:ext cx="1311305" cy="1762801"/>
              <a:chOff x="5212796" y="2450282"/>
              <a:chExt cx="1748406" cy="235040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770757" y="4462129"/>
                <a:ext cx="74505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itchFamily="34" charset="0"/>
                  </a:rPr>
                  <a:t>2013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12796" y="2450282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900" dirty="0" err="1" smtClean="0">
                    <a:latin typeface="Source Sans Pro Semibold" pitchFamily="34" charset="0"/>
                  </a:rPr>
                  <a:t>MilSOFT</a:t>
                </a:r>
                <a:endParaRPr lang="en-US" sz="900" dirty="0">
                  <a:latin typeface="Source Sans Pro Semibold" pitchFamily="34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6132901" y="2869541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ardrop 26"/>
              <p:cNvSpPr/>
              <p:nvPr/>
            </p:nvSpPr>
            <p:spPr>
              <a:xfrm rot="10800000">
                <a:off x="6033305" y="4269462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85000"/>
                  <a:lumOff val="1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384" y="2005389"/>
              <a:ext cx="534969" cy="620946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5568303" y="2639190"/>
            <a:ext cx="1311305" cy="1818575"/>
            <a:chOff x="5568303" y="2639190"/>
            <a:chExt cx="1311305" cy="1818575"/>
          </a:xfrm>
        </p:grpSpPr>
        <p:grpSp>
          <p:nvGrpSpPr>
            <p:cNvPr id="30" name="Group 29"/>
            <p:cNvGrpSpPr/>
            <p:nvPr/>
          </p:nvGrpSpPr>
          <p:grpSpPr>
            <a:xfrm>
              <a:off x="5568303" y="3163219"/>
              <a:ext cx="1311305" cy="1294546"/>
              <a:chOff x="7424396" y="3074622"/>
              <a:chExt cx="1748404" cy="172605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962890" y="4462127"/>
                <a:ext cx="7450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itchFamily="34" charset="0"/>
                  </a:rPr>
                  <a:t>2014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424396" y="3074622"/>
                <a:ext cx="1748404" cy="397363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900" dirty="0" smtClean="0">
                    <a:latin typeface="Source Sans Pro Semibold" pitchFamily="34" charset="0"/>
                  </a:rPr>
                  <a:t>SAP</a:t>
                </a:r>
                <a:endParaRPr lang="en-US" sz="900" dirty="0">
                  <a:latin typeface="Source Sans Pro Semibold" pitchFamily="34" charset="0"/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8335419" y="3479427"/>
                <a:ext cx="0" cy="822456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ardrop 33"/>
              <p:cNvSpPr/>
              <p:nvPr/>
            </p:nvSpPr>
            <p:spPr>
              <a:xfrm rot="10800000">
                <a:off x="8235831" y="4273502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012" y="2639190"/>
              <a:ext cx="852685" cy="434337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495374" y="696990"/>
            <a:ext cx="7511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Onur Yılmaz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54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278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3674102" y="3647449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5315926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/>
          <p:cNvSpPr/>
          <p:nvPr/>
        </p:nvSpPr>
        <p:spPr>
          <a:xfrm>
            <a:off x="6957750" y="3629472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375920" y="3216066"/>
            <a:ext cx="1840833" cy="2076071"/>
            <a:chOff x="501227" y="3145088"/>
            <a:chExt cx="2454444" cy="2768094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42552"/>
              <a:chOff x="1910347" y="2046943"/>
              <a:chExt cx="4147995" cy="84255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2100" y="2416465"/>
            <a:ext cx="1840833" cy="2028050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42552"/>
              <a:chOff x="1910347" y="2046943"/>
              <a:chExt cx="4147995" cy="842552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87154" y="2410296"/>
            <a:ext cx="1840833" cy="2034219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42552"/>
              <a:chOff x="1910347" y="2046943"/>
              <a:chExt cx="4147995" cy="84255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23191" y="3216065"/>
            <a:ext cx="1840833" cy="2057304"/>
            <a:chOff x="4964254" y="3145086"/>
            <a:chExt cx="2454444" cy="2743072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42552"/>
              <a:chOff x="1910347" y="2046943"/>
              <a:chExt cx="4147995" cy="84255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007571" y="3216064"/>
            <a:ext cx="1840833" cy="2060111"/>
            <a:chOff x="9343428" y="3145085"/>
            <a:chExt cx="2454444" cy="2746815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1" name="Rectangle 5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62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39155595"/>
              </p:ext>
            </p:extLst>
          </p:nvPr>
        </p:nvGraphicFramePr>
        <p:xfrm>
          <a:off x="2543366" y="2353720"/>
          <a:ext cx="4015465" cy="267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10497" y="2556469"/>
            <a:ext cx="736892" cy="385177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5645188" y="4443607"/>
            <a:ext cx="726341" cy="385177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712444" y="4459149"/>
            <a:ext cx="811145" cy="381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18973" y="2544519"/>
            <a:ext cx="798895" cy="381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567135" y="2331163"/>
            <a:ext cx="2363794" cy="1082366"/>
            <a:chOff x="8756180" y="2056204"/>
            <a:chExt cx="3151725" cy="1443154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id.</a:t>
              </a: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5"/>
              <a:ext cx="15731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0351" y="2331162"/>
            <a:ext cx="2378643" cy="1243949"/>
            <a:chOff x="307134" y="2056203"/>
            <a:chExt cx="3171524" cy="1658599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rhoncus dasherd dignissim aliquam. Curabit nec metus quis lorem suscipit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ipsum augue. 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157" y="2157256"/>
              <a:ext cx="24752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2628" y="4640594"/>
            <a:ext cx="2416366" cy="711930"/>
            <a:chOff x="256837" y="5135448"/>
            <a:chExt cx="3221821" cy="949240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6158" y="5214007"/>
              <a:ext cx="15796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567135" y="4640596"/>
            <a:ext cx="2383306" cy="751416"/>
            <a:chOff x="8756180" y="5135448"/>
            <a:chExt cx="3177741" cy="1001888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65566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9"/>
              <a:ext cx="262054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>
          <a:xfrm>
            <a:off x="3967583" y="230024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967583" y="466228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9" y="1954944"/>
            <a:ext cx="1710872" cy="31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36765" y="3281263"/>
            <a:ext cx="1744225" cy="1052558"/>
            <a:chOff x="4849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206216" y="3272681"/>
            <a:ext cx="1744225" cy="1064237"/>
            <a:chOff x="9608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77850" y="3274384"/>
            <a:ext cx="1744225" cy="1062814"/>
            <a:chOff x="8103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95170" y="3276829"/>
            <a:ext cx="1744225" cy="1054723"/>
            <a:chOff x="6526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3679649069"/>
              </p:ext>
            </p:extLst>
          </p:nvPr>
        </p:nvGraphicFramePr>
        <p:xfrm>
          <a:off x="915855" y="2477276"/>
          <a:ext cx="1077012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0" y="1998296"/>
            <a:ext cx="1952462" cy="35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79350147"/>
              </p:ext>
            </p:extLst>
          </p:nvPr>
        </p:nvGraphicFramePr>
        <p:xfrm>
          <a:off x="2003037" y="2551265"/>
          <a:ext cx="1361081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Graphic spid="68" grpId="0">
        <p:bldAsOne/>
      </p:bldGraphic>
      <p:bldGraphic spid="2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305735"/>
              </p:ext>
            </p:extLst>
          </p:nvPr>
        </p:nvGraphicFramePr>
        <p:xfrm>
          <a:off x="192628" y="2551581"/>
          <a:ext cx="407670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09" y="2728713"/>
            <a:ext cx="316739" cy="3167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31" y="3112127"/>
            <a:ext cx="363380" cy="3633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49202" y="2401540"/>
            <a:ext cx="4501239" cy="1078238"/>
            <a:chOff x="5932269" y="2186434"/>
            <a:chExt cx="6001652" cy="1437650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  </a:t>
              </a:r>
            </a:p>
            <a:p>
              <a:pPr algn="just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8253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94869" y="3848524"/>
            <a:ext cx="1625792" cy="789363"/>
            <a:chOff x="5726491" y="4115748"/>
            <a:chExt cx="2167723" cy="105248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2" y="4504368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33778" y="3834882"/>
            <a:ext cx="1681101" cy="803009"/>
            <a:chOff x="7645037" y="4097555"/>
            <a:chExt cx="2241468" cy="107067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8" y="4501462"/>
              <a:ext cx="1007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05735" y="3833281"/>
            <a:ext cx="1681101" cy="804606"/>
            <a:chOff x="9607647" y="4095424"/>
            <a:chExt cx="2241468" cy="107280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9579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4936332" y="3626707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49202" y="4971107"/>
            <a:ext cx="45012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dui.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894847" y="4798282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2" y="4505178"/>
            <a:ext cx="286651" cy="2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7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2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757" y="2290697"/>
            <a:ext cx="1730327" cy="3129699"/>
            <a:chOff x="1041008" y="1911262"/>
            <a:chExt cx="2307103" cy="4172932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965168970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65661"/>
              <a:chOff x="1910347" y="2046943"/>
              <a:chExt cx="4147995" cy="96566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9694" y="2288939"/>
            <a:ext cx="1774495" cy="3131457"/>
            <a:chOff x="3546258" y="1908918"/>
            <a:chExt cx="2365993" cy="4175276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2815885289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65661"/>
              <a:chOff x="1910347" y="2046943"/>
              <a:chExt cx="4147995" cy="96566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8568" y="2287180"/>
            <a:ext cx="1776856" cy="3133216"/>
            <a:chOff x="6171423" y="1906573"/>
            <a:chExt cx="2369141" cy="4177621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263559863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65661"/>
              <a:chOff x="1910347" y="2046943"/>
              <a:chExt cx="4147995" cy="965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81362" y="2288938"/>
            <a:ext cx="1777874" cy="3131458"/>
            <a:chOff x="8775149" y="1908917"/>
            <a:chExt cx="2370498" cy="4175277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302712776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65661"/>
              <a:chOff x="1910347" y="2046943"/>
              <a:chExt cx="4147995" cy="96566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2" name="Rectangle 3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5" y="2606504"/>
            <a:ext cx="3138032" cy="25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28668060"/>
              </p:ext>
            </p:extLst>
          </p:nvPr>
        </p:nvGraphicFramePr>
        <p:xfrm>
          <a:off x="3029599" y="2867239"/>
          <a:ext cx="2811122" cy="146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211954" y="4445425"/>
            <a:ext cx="2738487" cy="631914"/>
            <a:chOff x="8282605" y="4820624"/>
            <a:chExt cx="3651316" cy="842551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42551"/>
              <a:chOff x="1992734" y="4802102"/>
              <a:chExt cx="4065608" cy="84255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6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11955" y="3502365"/>
            <a:ext cx="2718720" cy="634310"/>
            <a:chOff x="8282606" y="3563213"/>
            <a:chExt cx="3624960" cy="845746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42551"/>
              <a:chOff x="1910348" y="3448318"/>
              <a:chExt cx="4147994" cy="842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11955" y="2504780"/>
            <a:ext cx="2718719" cy="631914"/>
            <a:chOff x="8282607" y="2233099"/>
            <a:chExt cx="3624958" cy="842552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42552"/>
              <a:chOff x="1910347" y="2046943"/>
              <a:chExt cx="4147995" cy="8425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989" y="2515487"/>
            <a:ext cx="2718720" cy="631914"/>
            <a:chOff x="6652" y="2247376"/>
            <a:chExt cx="3624960" cy="842551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42551"/>
              <a:chOff x="1910347" y="2046943"/>
              <a:chExt cx="4147995" cy="84255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536" y="3499393"/>
            <a:ext cx="2685173" cy="631913"/>
            <a:chOff x="51381" y="3559253"/>
            <a:chExt cx="3580230" cy="842551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42551"/>
              <a:chOff x="1910347" y="2046943"/>
              <a:chExt cx="4147995" cy="8425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761" y="4439120"/>
            <a:ext cx="2679947" cy="638214"/>
            <a:chOff x="58347" y="4812223"/>
            <a:chExt cx="3573263" cy="850952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42551"/>
              <a:chOff x="1910347" y="2046943"/>
              <a:chExt cx="4147995" cy="84255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655" y="2221196"/>
            <a:ext cx="1730327" cy="1552126"/>
            <a:chOff x="1012873" y="1854989"/>
            <a:chExt cx="2307102" cy="2069502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2730369749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80997"/>
              <a:chOff x="1910348" y="2046943"/>
              <a:chExt cx="4147993" cy="78099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50" y="2335497"/>
                <a:ext cx="3544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724797" y="2219437"/>
            <a:ext cx="1730327" cy="1553885"/>
            <a:chOff x="3633063" y="1852644"/>
            <a:chExt cx="2307102" cy="2071846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1645433539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80996"/>
              <a:chOff x="1910347" y="2046943"/>
              <a:chExt cx="4147994" cy="7809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08701" y="2217679"/>
            <a:ext cx="1730327" cy="1555644"/>
            <a:chOff x="6411601" y="1850299"/>
            <a:chExt cx="2307102" cy="2074191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757240608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80996"/>
              <a:chOff x="1910348" y="2046943"/>
              <a:chExt cx="4147993" cy="78099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50" y="2335497"/>
                <a:ext cx="361112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850399" y="2219438"/>
            <a:ext cx="1730327" cy="1553884"/>
            <a:chOff x="9133865" y="1852645"/>
            <a:chExt cx="2307102" cy="2071846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2043401099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80997"/>
              <a:chOff x="1910347" y="2046943"/>
              <a:chExt cx="4147994" cy="78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43954" y="3850652"/>
            <a:ext cx="1730327" cy="1552126"/>
            <a:chOff x="991939" y="4027596"/>
            <a:chExt cx="2307102" cy="2069502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654995138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80997"/>
              <a:chOff x="1910348" y="2046943"/>
              <a:chExt cx="4147993" cy="78099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50" y="2335497"/>
                <a:ext cx="35824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09097" y="3848893"/>
            <a:ext cx="1730327" cy="1553885"/>
            <a:chOff x="3612129" y="4025251"/>
            <a:chExt cx="2307102" cy="2071846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611830635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80996"/>
              <a:chOff x="1910347" y="2046943"/>
              <a:chExt cx="4147994" cy="78099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5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93000" y="3847135"/>
            <a:ext cx="1730327" cy="1555644"/>
            <a:chOff x="6390667" y="4022906"/>
            <a:chExt cx="2307102" cy="2074191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2681778056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80996"/>
              <a:chOff x="1910348" y="2046943"/>
              <a:chExt cx="4147993" cy="78099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50" y="2335497"/>
                <a:ext cx="364877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34698" y="3848894"/>
            <a:ext cx="1730327" cy="1553884"/>
            <a:chOff x="9112931" y="4025252"/>
            <a:chExt cx="2307102" cy="2071846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2357162837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80997"/>
              <a:chOff x="1910347" y="2046943"/>
              <a:chExt cx="4147994" cy="78099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4" name="Rectangle 6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9157668"/>
              </p:ext>
            </p:extLst>
          </p:nvPr>
        </p:nvGraphicFramePr>
        <p:xfrm>
          <a:off x="662022" y="1197204"/>
          <a:ext cx="73821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4" y="3004365"/>
            <a:ext cx="443492" cy="443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29" y="2992362"/>
            <a:ext cx="443492" cy="4434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84" y="3008334"/>
            <a:ext cx="443492" cy="4434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7" y="3028119"/>
            <a:ext cx="443492" cy="44349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7126478" y="3072695"/>
            <a:ext cx="356423" cy="346405"/>
            <a:chOff x="5844369" y="3660285"/>
            <a:chExt cx="475231" cy="461873"/>
          </a:xfrm>
        </p:grpSpPr>
        <p:sp>
          <p:nvSpPr>
            <p:cNvPr id="35" name="Teardrop 34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6" name="Teardrop 35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7" name="Teardrop 36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8" name="Teardrop 37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9628" y="4045387"/>
            <a:ext cx="1500175" cy="1208999"/>
            <a:chOff x="1910347" y="2046943"/>
            <a:chExt cx="4147995" cy="1057996"/>
          </a:xfrm>
        </p:grpSpPr>
        <p:sp>
          <p:nvSpPr>
            <p:cNvPr id="40" name="TextBox 39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5050" y="4045387"/>
            <a:ext cx="1500175" cy="1208999"/>
            <a:chOff x="1910347" y="2046943"/>
            <a:chExt cx="4147995" cy="1057996"/>
          </a:xfrm>
        </p:grpSpPr>
        <p:sp>
          <p:nvSpPr>
            <p:cNvPr id="48" name="TextBox 47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10472" y="4045387"/>
            <a:ext cx="1500175" cy="1208999"/>
            <a:chOff x="1910347" y="2046943"/>
            <a:chExt cx="4147995" cy="1057996"/>
          </a:xfrm>
        </p:grpSpPr>
        <p:sp>
          <p:nvSpPr>
            <p:cNvPr id="52" name="TextBox 51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65894" y="4045387"/>
            <a:ext cx="1500175" cy="1208999"/>
            <a:chOff x="1910347" y="2046943"/>
            <a:chExt cx="4147995" cy="1057996"/>
          </a:xfrm>
        </p:grpSpPr>
        <p:sp>
          <p:nvSpPr>
            <p:cNvPr id="55" name="TextBox 54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322251469"/>
              </p:ext>
            </p:extLst>
          </p:nvPr>
        </p:nvGraphicFramePr>
        <p:xfrm>
          <a:off x="310663" y="2578686"/>
          <a:ext cx="2643554" cy="231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2031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6574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5001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5550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3756" y="2585551"/>
            <a:ext cx="2373023" cy="1123861"/>
            <a:chOff x="4671674" y="2304403"/>
            <a:chExt cx="3164031" cy="1498481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4096" y="2582469"/>
            <a:ext cx="2373023" cy="1123861"/>
            <a:chOff x="8298794" y="2300294"/>
            <a:chExt cx="3164031" cy="1498481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39712"/>
                  </a:solidFill>
                  <a:latin typeface="Source Sans Pro Black" panose="020B0803030403020204" pitchFamily="34" charset="0"/>
                </a:rPr>
                <a:t>2012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3756" y="4024743"/>
            <a:ext cx="2373023" cy="1123861"/>
            <a:chOff x="4671674" y="4223325"/>
            <a:chExt cx="3164031" cy="1498481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4BA41"/>
                  </a:solidFill>
                  <a:latin typeface="Source Sans Pro Black" panose="020B0803030403020204" pitchFamily="34" charset="0"/>
                </a:rPr>
                <a:t>2013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24096" y="4021661"/>
            <a:ext cx="2373023" cy="1123861"/>
            <a:chOff x="8298794" y="4219216"/>
            <a:chExt cx="3164031" cy="1498481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2032" y="2366010"/>
            <a:ext cx="239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Chart bld="seriesEl"/>
        </p:bldSub>
      </p:bldGraphic>
      <p:bldP spid="21" grpId="0"/>
      <p:bldP spid="60" grpId="0"/>
      <p:bldP spid="61" grpId="0"/>
      <p:bldP spid="6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4787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496345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3372109" y="2956074"/>
            <a:ext cx="2372781" cy="13841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47631" y="3568607"/>
            <a:ext cx="356423" cy="346405"/>
            <a:chOff x="5851453" y="1835255"/>
            <a:chExt cx="475231" cy="461873"/>
          </a:xfrm>
        </p:grpSpPr>
        <p:sp>
          <p:nvSpPr>
            <p:cNvPr id="10" name="Teardrop 9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" name="Teardrop 10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Teardrop 11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Teardrop 12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3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6462" y="2092693"/>
            <a:ext cx="3771197" cy="569380"/>
            <a:chOff x="904883" y="2087521"/>
            <a:chExt cx="5028262" cy="759173"/>
          </a:xfrm>
        </p:grpSpPr>
        <p:grpSp>
          <p:nvGrpSpPr>
            <p:cNvPr id="63" name="Group 62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75" name="Teardrop 7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85150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Introduction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56462" y="3110893"/>
            <a:ext cx="3797254" cy="569380"/>
            <a:chOff x="904882" y="3445123"/>
            <a:chExt cx="5063005" cy="759173"/>
          </a:xfrm>
        </p:grpSpPr>
        <p:grpSp>
          <p:nvGrpSpPr>
            <p:cNvPr id="78" name="Group 77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19894" y="3550798"/>
              <a:ext cx="414799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Related</a:t>
              </a:r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56461" y="4129095"/>
            <a:ext cx="3713926" cy="569380"/>
            <a:chOff x="904881" y="4802726"/>
            <a:chExt cx="4951900" cy="759173"/>
          </a:xfrm>
        </p:grpSpPr>
        <p:grpSp>
          <p:nvGrpSpPr>
            <p:cNvPr id="85" name="Group 84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89" name="Teardrop 8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91174" y="4915573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Background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56646" y="2549892"/>
            <a:ext cx="3771197" cy="569380"/>
            <a:chOff x="6517926" y="2087521"/>
            <a:chExt cx="5028262" cy="759173"/>
          </a:xfrm>
        </p:grpSpPr>
        <p:grpSp>
          <p:nvGrpSpPr>
            <p:cNvPr id="92" name="Group 91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96" name="Teardrop 9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  <a:endParaRPr lang="en-US" sz="135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398193" y="2203423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Results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 &amp;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Discussions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6643" y="3568093"/>
            <a:ext cx="3941232" cy="569380"/>
            <a:chOff x="6517925" y="3445123"/>
            <a:chExt cx="5254977" cy="759173"/>
          </a:xfrm>
        </p:grpSpPr>
        <p:grpSp>
          <p:nvGrpSpPr>
            <p:cNvPr id="99" name="Group 9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103" name="Teardrop 102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  <a:endParaRPr lang="en-US" sz="135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398194" y="3570858"/>
              <a:ext cx="437470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Conclusion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 &amp; </a:t>
              </a:r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Future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 </a:t>
              </a:r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56644" y="4586295"/>
            <a:ext cx="3740303" cy="569380"/>
            <a:chOff x="6517924" y="4802726"/>
            <a:chExt cx="4987069" cy="759173"/>
          </a:xfrm>
        </p:grpSpPr>
        <p:grpSp>
          <p:nvGrpSpPr>
            <p:cNvPr id="106" name="Group 105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110" name="Teardrop 109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7</a:t>
                </a:r>
                <a:endParaRPr lang="en-US" sz="135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39386" y="4890307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Demonstration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25246" y="5125942"/>
            <a:ext cx="3828469" cy="569380"/>
            <a:chOff x="6517926" y="2087521"/>
            <a:chExt cx="5104624" cy="759173"/>
          </a:xfrm>
        </p:grpSpPr>
        <p:grpSp>
          <p:nvGrpSpPr>
            <p:cNvPr id="114" name="Group 113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116" name="Teardrop 11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accent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7474555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</a:rPr>
                <a:t>Methodology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Agenda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83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929321368"/>
              </p:ext>
            </p:extLst>
          </p:nvPr>
        </p:nvGraphicFramePr>
        <p:xfrm>
          <a:off x="2329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2852567" y="3214401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551395870"/>
              </p:ext>
            </p:extLst>
          </p:nvPr>
        </p:nvGraphicFramePr>
        <p:xfrm>
          <a:off x="4734824" y="2895601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5293972" y="3206654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009528396"/>
              </p:ext>
            </p:extLst>
          </p:nvPr>
        </p:nvGraphicFramePr>
        <p:xfrm>
          <a:off x="7011925" y="2855215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7552822" y="3178079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85321987"/>
              </p:ext>
            </p:extLst>
          </p:nvPr>
        </p:nvGraphicFramePr>
        <p:xfrm>
          <a:off x="43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595870" y="3250978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166256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4809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61414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31012" y="2305096"/>
            <a:ext cx="1744225" cy="516048"/>
            <a:chOff x="308015" y="2021448"/>
            <a:chExt cx="2325633" cy="688064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3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87708" y="2298913"/>
            <a:ext cx="1744225" cy="522229"/>
            <a:chOff x="3316944" y="2013206"/>
            <a:chExt cx="2325633" cy="696305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9114" y="2305096"/>
            <a:ext cx="1744225" cy="520065"/>
            <a:chOff x="6572151" y="2021448"/>
            <a:chExt cx="2325633" cy="693420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9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85810" y="2303839"/>
            <a:ext cx="1744225" cy="524460"/>
            <a:chOff x="9581080" y="2019773"/>
            <a:chExt cx="2325633" cy="699280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sit lorem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9563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45999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6886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23322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 animBg="1"/>
      <p:bldGraphic spid="31" grpId="0">
        <p:bldAsOne/>
      </p:bldGraphic>
      <p:bldP spid="32" grpId="0" animBg="1"/>
      <p:bldGraphic spid="33" grpId="0">
        <p:bldAsOne/>
      </p:bldGraphic>
      <p:bldP spid="34" grpId="0" animBg="1"/>
      <p:bldGraphic spid="35" grpId="0">
        <p:bldAsOne/>
      </p:bldGraphic>
      <p:bldP spid="36" grpId="0" animBg="1"/>
      <p:bldP spid="50" grpId="0"/>
      <p:bldP spid="51" grpId="0"/>
      <p:bldP spid="52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255884608"/>
              </p:ext>
            </p:extLst>
          </p:nvPr>
        </p:nvGraphicFramePr>
        <p:xfrm>
          <a:off x="477358" y="2761804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509591073"/>
              </p:ext>
            </p:extLst>
          </p:nvPr>
        </p:nvGraphicFramePr>
        <p:xfrm>
          <a:off x="5045701" y="2778132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4607465" y="3336016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67926" y="2357584"/>
            <a:ext cx="1744225" cy="410415"/>
            <a:chOff x="2223901" y="2000442"/>
            <a:chExt cx="2325633" cy="547219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58627" y="2362667"/>
            <a:ext cx="1744225" cy="410415"/>
            <a:chOff x="8344836" y="2007220"/>
            <a:chExt cx="2325633" cy="547219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490" y="4920926"/>
            <a:ext cx="851515" cy="558416"/>
            <a:chOff x="609986" y="5418234"/>
            <a:chExt cx="1135354" cy="744555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67132" y="4925249"/>
            <a:ext cx="907621" cy="569054"/>
            <a:chOff x="1956175" y="5423999"/>
            <a:chExt cx="1210161" cy="758738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34792" y="4929802"/>
            <a:ext cx="851515" cy="549540"/>
            <a:chOff x="3379722" y="5430069"/>
            <a:chExt cx="1135354" cy="732720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2181" y="4929802"/>
            <a:ext cx="808235" cy="549540"/>
            <a:chOff x="4776240" y="5430069"/>
            <a:chExt cx="1077647" cy="732720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61892" y="4310622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29131" y="4310193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7811" y="4912813"/>
            <a:ext cx="851515" cy="549540"/>
            <a:chOff x="6703749" y="5407417"/>
            <a:chExt cx="1135354" cy="7327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3458" y="4914936"/>
            <a:ext cx="907621" cy="560906"/>
            <a:chOff x="7991278" y="5410248"/>
            <a:chExt cx="1210161" cy="747874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11303" y="4912813"/>
            <a:ext cx="851515" cy="549540"/>
            <a:chOff x="9348405" y="5407417"/>
            <a:chExt cx="1135354" cy="732720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02853" y="4911420"/>
            <a:ext cx="808235" cy="559098"/>
            <a:chOff x="10670469" y="5405560"/>
            <a:chExt cx="1077647" cy="745464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5" name="Rectangle 6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 uiExpand="1">
        <p:bldSub>
          <a:bldChart bld="category"/>
        </p:bldSub>
      </p:bldGraphic>
      <p:bldGraphic spid="42" grpId="0" uiExpand="1">
        <p:bldSub>
          <a:bldChart bld="category"/>
        </p:bldSub>
      </p:bldGraphic>
      <p:bldP spid="101" grpId="0"/>
      <p:bldP spid="10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287870944"/>
              </p:ext>
            </p:extLst>
          </p:nvPr>
        </p:nvGraphicFramePr>
        <p:xfrm>
          <a:off x="439940" y="2828055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78" y="4705186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937" y="4797522"/>
            <a:ext cx="1824130" cy="577080"/>
            <a:chOff x="2339915" y="5253692"/>
            <a:chExt cx="2432173" cy="769439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55597" y="2560713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408855453"/>
              </p:ext>
            </p:extLst>
          </p:nvPr>
        </p:nvGraphicFramePr>
        <p:xfrm>
          <a:off x="5666932" y="2826827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874769" y="4703958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C1392B"/>
                </a:solidFill>
                <a:latin typeface="Source Sans Pro Light" panose="020B0403030403020204" pitchFamily="34" charset="0"/>
              </a:rPr>
              <a:t>68%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81928" y="4796294"/>
            <a:ext cx="1824130" cy="577080"/>
            <a:chOff x="9309237" y="5252054"/>
            <a:chExt cx="2432173" cy="769439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82588" y="2559484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24467" y="3545600"/>
            <a:ext cx="854070" cy="57237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563221" y="4297311"/>
            <a:ext cx="0" cy="105297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63221" y="2559485"/>
            <a:ext cx="0" cy="85212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0" name="Rectangle 2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250"/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250"/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250"/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250"/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250"/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 uiExpand="1">
        <p:bldSub>
          <a:bldChart bld="seriesEl"/>
        </p:bldSub>
      </p:bldGraphic>
      <p:bldP spid="10" grpId="0"/>
      <p:bldP spid="43" grpId="0"/>
      <p:bldGraphic spid="46" grpId="0" uiExpand="1">
        <p:bldSub>
          <a:bldChart bld="seriesEl"/>
        </p:bldSub>
      </p:bldGraphic>
      <p:bldP spid="47" grpId="0"/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2462561228"/>
              </p:ext>
            </p:extLst>
          </p:nvPr>
        </p:nvGraphicFramePr>
        <p:xfrm>
          <a:off x="1059402" y="2346130"/>
          <a:ext cx="7096126" cy="17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584969"/>
            <a:ext cx="1738964" cy="773704"/>
            <a:chOff x="910102" y="4970293"/>
            <a:chExt cx="2318618" cy="1031606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7"/>
              <a:ext cx="1789179" cy="919392"/>
              <a:chOff x="1910347" y="2046943"/>
              <a:chExt cx="4147995" cy="608014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584968"/>
            <a:ext cx="1728093" cy="635206"/>
            <a:chOff x="3538123" y="4970293"/>
            <a:chExt cx="2304124" cy="846941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7"/>
              <a:ext cx="1789179" cy="734727"/>
              <a:chOff x="1910347" y="2046943"/>
              <a:chExt cx="4147995" cy="485891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24607" y="4584968"/>
            <a:ext cx="1757510" cy="635206"/>
            <a:chOff x="6166142" y="4970293"/>
            <a:chExt cx="2343347" cy="846941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7"/>
              <a:ext cx="1789179" cy="734727"/>
              <a:chOff x="1910347" y="2046943"/>
              <a:chExt cx="4147995" cy="48589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95621" y="4590122"/>
            <a:ext cx="1786928" cy="768552"/>
            <a:chOff x="8794160" y="4977163"/>
            <a:chExt cx="2382571" cy="10247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7"/>
              <a:ext cx="1789179" cy="919392"/>
              <a:chOff x="1910347" y="2046943"/>
              <a:chExt cx="4147995" cy="608014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3" grpId="0" uiExpand="1">
        <p:bldSub>
          <a:bldChart bld="series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1894724875"/>
              </p:ext>
            </p:extLst>
          </p:nvPr>
        </p:nvGraphicFramePr>
        <p:xfrm>
          <a:off x="747691" y="2601072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1105195688"/>
              </p:ext>
            </p:extLst>
          </p:nvPr>
        </p:nvGraphicFramePr>
        <p:xfrm>
          <a:off x="2767335" y="2599377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4271828204"/>
              </p:ext>
            </p:extLst>
          </p:nvPr>
        </p:nvGraphicFramePr>
        <p:xfrm>
          <a:off x="4751169" y="2608846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3867008695"/>
              </p:ext>
            </p:extLst>
          </p:nvPr>
        </p:nvGraphicFramePr>
        <p:xfrm>
          <a:off x="6743027" y="2608251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5822" y="4068188"/>
            <a:ext cx="1827119" cy="1460133"/>
            <a:chOff x="874429" y="4192709"/>
            <a:chExt cx="2436158" cy="194684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1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2592161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597940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581774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81491" y="4058719"/>
            <a:ext cx="1827119" cy="1460133"/>
            <a:chOff x="3575322" y="4180084"/>
            <a:chExt cx="2436158" cy="194684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64%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676298" y="4068188"/>
            <a:ext cx="1827119" cy="1460133"/>
            <a:chOff x="3575322" y="4180084"/>
            <a:chExt cx="2436158" cy="194684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46%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671104" y="4064906"/>
            <a:ext cx="1827119" cy="1460133"/>
            <a:chOff x="3575322" y="4180084"/>
            <a:chExt cx="2436158" cy="194684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92%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5" name="Rectangle 3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3" grpId="0">
        <p:bldAsOne/>
      </p:bldGraphic>
      <p:bldGraphic spid="134" grpId="0">
        <p:bldAsOne/>
      </p:bldGraphic>
      <p:bldGraphic spid="135" grpId="0">
        <p:bldAsOne/>
      </p:bldGraphic>
      <p:bldGraphic spid="136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59"/>
          <p:cNvGraphicFramePr/>
          <p:nvPr>
            <p:extLst/>
          </p:nvPr>
        </p:nvGraphicFramePr>
        <p:xfrm>
          <a:off x="192628" y="1992310"/>
          <a:ext cx="8073147" cy="246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635948"/>
            <a:ext cx="1738964" cy="773704"/>
            <a:chOff x="910102" y="5038265"/>
            <a:chExt cx="2318618" cy="1031606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79"/>
              <a:ext cx="1789179" cy="919392"/>
              <a:chOff x="1910347" y="2046943"/>
              <a:chExt cx="4147995" cy="60801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635947"/>
            <a:ext cx="1728093" cy="635206"/>
            <a:chOff x="3538123" y="5038265"/>
            <a:chExt cx="2304124" cy="8469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9"/>
              <a:ext cx="1789179" cy="734727"/>
              <a:chOff x="1910347" y="2046943"/>
              <a:chExt cx="4147995" cy="48589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4607" y="4635947"/>
            <a:ext cx="1757510" cy="635206"/>
            <a:chOff x="6166142" y="5038265"/>
            <a:chExt cx="2343347" cy="846941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9"/>
              <a:ext cx="1789179" cy="734727"/>
              <a:chOff x="1910347" y="2046943"/>
              <a:chExt cx="4147995" cy="48589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95621" y="4641101"/>
            <a:ext cx="1786928" cy="768552"/>
            <a:chOff x="8794160" y="5045135"/>
            <a:chExt cx="2382571" cy="1024736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79"/>
              <a:ext cx="1789179" cy="919392"/>
              <a:chOff x="1910347" y="2046943"/>
              <a:chExt cx="4147995" cy="6080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Chart bld="series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09597" y="2694962"/>
            <a:ext cx="1311305" cy="1762801"/>
            <a:chOff x="5212796" y="2450282"/>
            <a:chExt cx="1748406" cy="2350402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Annual report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68304" y="3163219"/>
            <a:ext cx="1311305" cy="1294546"/>
            <a:chOff x="7424405" y="3074625"/>
            <a:chExt cx="1748406" cy="1726061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 Open online shop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27010" y="2691790"/>
            <a:ext cx="1311305" cy="1765974"/>
            <a:chOff x="9636014" y="2446053"/>
            <a:chExt cx="1748406" cy="2354632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latin typeface="Source Sans Pro Semibold" pitchFamily="34" charset="0"/>
                  </a:rPr>
                  <a:t>          </a:t>
                </a:r>
                <a:r>
                  <a:rPr lang="en-US" sz="900" dirty="0">
                    <a:latin typeface="Source Sans Pro Semibold" pitchFamily="34" charset="0"/>
                  </a:rPr>
                  <a:t>Cloud storage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9755" y="2692822"/>
            <a:ext cx="1311305" cy="1751351"/>
            <a:chOff x="826340" y="2447429"/>
            <a:chExt cx="1748406" cy="2335135"/>
          </a:xfrm>
        </p:grpSpPr>
        <p:sp>
          <p:nvSpPr>
            <p:cNvPr id="73" name="TextBox 72"/>
            <p:cNvSpPr txBox="1"/>
            <p:nvPr/>
          </p:nvSpPr>
          <p:spPr>
            <a:xfrm>
              <a:off x="1353990" y="444400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      </a:t>
                </a:r>
                <a:r>
                  <a:rPr lang="en-US" sz="900" dirty="0">
                    <a:latin typeface="Source Sans Pro Semibold" pitchFamily="34" charset="0"/>
                  </a:rPr>
                  <a:t>Settings update</a:t>
                </a: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572300" y="4518553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77086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0442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78815" y="4515439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68304" y="4500994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64676" y="3165457"/>
            <a:ext cx="1311305" cy="1292308"/>
            <a:chOff x="3019568" y="3077608"/>
            <a:chExt cx="1748406" cy="1723078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Achievement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3" name="Rectangle 5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5" y="2290048"/>
            <a:ext cx="4861625" cy="27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ardrop 17"/>
          <p:cNvSpPr/>
          <p:nvPr/>
        </p:nvSpPr>
        <p:spPr>
          <a:xfrm rot="8100000">
            <a:off x="2762124" y="3014739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397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344461" y="321507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4260152" y="4095255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3851746" y="310766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94B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918" y="2721848"/>
            <a:ext cx="1362206" cy="872118"/>
            <a:chOff x="7289224" y="2449737"/>
            <a:chExt cx="1816274" cy="1162824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6918" y="3836166"/>
            <a:ext cx="1362206" cy="872118"/>
            <a:chOff x="7289224" y="3935494"/>
            <a:chExt cx="1816274" cy="1162824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3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89.100</a:t>
              </a: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51677" y="2721848"/>
            <a:ext cx="1362206" cy="872118"/>
            <a:chOff x="9402236" y="2449737"/>
            <a:chExt cx="1816274" cy="1162824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150.000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51677" y="3833220"/>
            <a:ext cx="1362206" cy="872118"/>
            <a:chOff x="9402236" y="3931566"/>
            <a:chExt cx="1816274" cy="1162824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5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50.255</a:t>
              </a: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4986" y="5147532"/>
            <a:ext cx="774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9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6" name="Rectangle 5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9" grpId="0" animBg="1"/>
      <p:bldP spid="21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371" y="2559495"/>
            <a:ext cx="2688772" cy="359228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30%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62275" y="2559494"/>
            <a:ext cx="1202872" cy="359228"/>
          </a:xfrm>
          <a:prstGeom prst="roundRect">
            <a:avLst>
              <a:gd name="adj" fmla="val 50000"/>
            </a:avLst>
          </a:pr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 Black" panose="020B0803030403020204" pitchFamily="34" charset="0"/>
              </a:rPr>
              <a:t>12%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07278" y="2559494"/>
            <a:ext cx="2084613" cy="359228"/>
          </a:xfrm>
          <a:prstGeom prst="roundRect">
            <a:avLst>
              <a:gd name="adj" fmla="val 50000"/>
            </a:avLst>
          </a:pr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22%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19056" y="2559493"/>
            <a:ext cx="3135087" cy="359228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36%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274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7277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2241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8150" y="3358774"/>
            <a:ext cx="1918562" cy="1878973"/>
            <a:chOff x="744200" y="3408154"/>
            <a:chExt cx="2558082" cy="2505297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3613" y="3347967"/>
            <a:ext cx="1918562" cy="1878973"/>
            <a:chOff x="3484818" y="3393745"/>
            <a:chExt cx="2558082" cy="2505297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12%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49459" y="3358774"/>
            <a:ext cx="1934773" cy="1878973"/>
            <a:chOff x="6332612" y="3408154"/>
            <a:chExt cx="2579697" cy="2505297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22%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17136" y="3372977"/>
            <a:ext cx="1934773" cy="1878973"/>
            <a:chOff x="9089514" y="3427091"/>
            <a:chExt cx="2579697" cy="2505297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36%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/>
      <p:bldP spid="31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4128746925"/>
              </p:ext>
            </p:extLst>
          </p:nvPr>
        </p:nvGraphicFramePr>
        <p:xfrm>
          <a:off x="-70521" y="2277156"/>
          <a:ext cx="3472121" cy="2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6016" y="2508621"/>
            <a:ext cx="1744225" cy="1070543"/>
            <a:chOff x="5017919" y="2201828"/>
            <a:chExt cx="2325633" cy="142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79650"/>
              <a:chOff x="5634317" y="4110600"/>
              <a:chExt cx="2325633" cy="57965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917786" y="2501742"/>
            <a:ext cx="1744225" cy="1080799"/>
            <a:chOff x="9460280" y="2192655"/>
            <a:chExt cx="2325633" cy="144106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79650"/>
              <a:chOff x="5634317" y="4110600"/>
              <a:chExt cx="2325633" cy="57965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47368" y="2504188"/>
            <a:ext cx="1744225" cy="1072708"/>
            <a:chOff x="7233056" y="2195917"/>
            <a:chExt cx="2325633" cy="1430277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79650"/>
              <a:chOff x="5634317" y="4110600"/>
              <a:chExt cx="2325633" cy="57965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3769232" y="3919623"/>
            <a:ext cx="489277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232" y="4650241"/>
            <a:ext cx="4892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6" name="Rectangle 3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 uiExpand="1">
        <p:bldSub>
          <a:bldDgm bld="one"/>
        </p:bldSub>
      </p:bldGraphic>
      <p:bldP spid="8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4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-3147994" y="1153368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3503756" y="1614089"/>
            <a:ext cx="5435650" cy="22372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/>
              </a:rPr>
              <a:t>Relatively young and developing research area and main idea is to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/>
              </a:rPr>
              <a:t>discover,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/>
              </a:rPr>
              <a:t>monitor and;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/>
              </a:rPr>
              <a:t>improve processes by extracting information from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/>
              </a:rPr>
              <a:t>logs</a:t>
            </a: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8"/>
          <a:stretch/>
        </p:blipFill>
        <p:spPr>
          <a:xfrm flipH="1">
            <a:off x="627076" y="2026166"/>
            <a:ext cx="2663711" cy="2948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/>
          <p:cNvGrpSpPr/>
          <p:nvPr/>
        </p:nvGrpSpPr>
        <p:grpSpPr>
          <a:xfrm>
            <a:off x="3548864" y="4774296"/>
            <a:ext cx="2533390" cy="1634947"/>
            <a:chOff x="3548864" y="4774296"/>
            <a:chExt cx="2533390" cy="1634947"/>
          </a:xfrm>
        </p:grpSpPr>
        <p:grpSp>
          <p:nvGrpSpPr>
            <p:cNvPr id="54" name="Group 53"/>
            <p:cNvGrpSpPr/>
            <p:nvPr/>
          </p:nvGrpSpPr>
          <p:grpSpPr>
            <a:xfrm>
              <a:off x="3548864" y="4774296"/>
              <a:ext cx="2533390" cy="1634947"/>
              <a:chOff x="5203020" y="3323005"/>
              <a:chExt cx="2325633" cy="1500870"/>
            </a:xfrm>
          </p:grpSpPr>
          <p:sp>
            <p:nvSpPr>
              <p:cNvPr id="60" name="Teardrop 59"/>
              <p:cNvSpPr/>
              <p:nvPr/>
            </p:nvSpPr>
            <p:spPr>
              <a:xfrm rot="10800000">
                <a:off x="5993999" y="3323005"/>
                <a:ext cx="759173" cy="759172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03020" y="4146767"/>
                <a:ext cx="23256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Events</a:t>
                </a:r>
                <a:r>
                  <a:rPr lang="tr-TR" sz="13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 </a:t>
                </a:r>
                <a:r>
                  <a:rPr lang="tr-TR" sz="13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recorded</a:t>
                </a:r>
                <a:r>
                  <a:rPr lang="tr-TR" sz="13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 </a:t>
                </a:r>
                <a:r>
                  <a:rPr lang="tr-TR" sz="13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and</a:t>
                </a:r>
                <a:r>
                  <a:rPr lang="tr-TR" sz="13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 </a:t>
                </a:r>
                <a:r>
                  <a:rPr lang="tr-TR" sz="13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available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490" y="4930768"/>
              <a:ext cx="514357" cy="51435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082254" y="4771153"/>
            <a:ext cx="2533391" cy="1638090"/>
            <a:chOff x="6082254" y="4771153"/>
            <a:chExt cx="2533391" cy="1638090"/>
          </a:xfrm>
        </p:grpSpPr>
        <p:grpSp>
          <p:nvGrpSpPr>
            <p:cNvPr id="70" name="Group 69"/>
            <p:cNvGrpSpPr/>
            <p:nvPr/>
          </p:nvGrpSpPr>
          <p:grpSpPr>
            <a:xfrm>
              <a:off x="6082254" y="4771153"/>
              <a:ext cx="2533391" cy="1638090"/>
              <a:chOff x="6880893" y="3317094"/>
              <a:chExt cx="2325633" cy="1503754"/>
            </a:xfrm>
          </p:grpSpPr>
          <p:sp>
            <p:nvSpPr>
              <p:cNvPr id="81" name="Teardrop 80"/>
              <p:cNvSpPr/>
              <p:nvPr/>
            </p:nvSpPr>
            <p:spPr>
              <a:xfrm rot="10800000">
                <a:off x="7664124" y="3317094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880893" y="4143740"/>
                <a:ext cx="23256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Competitive</a:t>
                </a:r>
                <a:r>
                  <a:rPr lang="tr-TR" sz="13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 </a:t>
                </a:r>
                <a:r>
                  <a:rPr lang="tr-TR" sz="13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business</a:t>
                </a:r>
                <a:r>
                  <a:rPr lang="tr-TR" sz="13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 life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16" y="4883969"/>
              <a:ext cx="561156" cy="561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470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9022" y="286534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358209" y="283739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Oval 59"/>
          <p:cNvSpPr/>
          <p:nvPr/>
        </p:nvSpPr>
        <p:spPr>
          <a:xfrm>
            <a:off x="3041367" y="330801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4796270" y="330689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3977760" y="3350231"/>
            <a:ext cx="948690" cy="9486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ource Sans Pro Black" panose="020B0803030403020204" pitchFamily="34" charset="0"/>
              </a:rPr>
              <a:t>Success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6678" y="2696542"/>
            <a:ext cx="2994621" cy="793497"/>
            <a:chOff x="7662237" y="2452390"/>
            <a:chExt cx="3992828" cy="1057996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57996"/>
              <a:chOff x="1910347" y="2046943"/>
              <a:chExt cx="4147995" cy="105799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46678" y="4238278"/>
            <a:ext cx="2994621" cy="793497"/>
            <a:chOff x="7662237" y="4508035"/>
            <a:chExt cx="3992828" cy="1057996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57996"/>
              <a:chOff x="1910347" y="2046943"/>
              <a:chExt cx="4147995" cy="105799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92628" y="2696543"/>
            <a:ext cx="3073203" cy="793498"/>
            <a:chOff x="256837" y="2452390"/>
            <a:chExt cx="4097604" cy="1057996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57996"/>
              <a:chOff x="1910347" y="2046943"/>
              <a:chExt cx="4147995" cy="105799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92628" y="4234991"/>
            <a:ext cx="3069773" cy="796784"/>
            <a:chOff x="256837" y="4503653"/>
            <a:chExt cx="4093031" cy="1062378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57996"/>
              <a:chOff x="1910347" y="2046943"/>
              <a:chExt cx="4147995" cy="10579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841191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17526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3" name="Rectangle 6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60" grpId="0" animBg="1"/>
      <p:bldP spid="61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1917223"/>
              </p:ext>
            </p:extLst>
          </p:nvPr>
        </p:nvGraphicFramePr>
        <p:xfrm>
          <a:off x="2453371" y="2357582"/>
          <a:ext cx="4224722" cy="281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3" y="2549498"/>
            <a:ext cx="306824" cy="3068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4161692"/>
            <a:ext cx="306824" cy="306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8" y="4703167"/>
            <a:ext cx="306824" cy="3068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3096667"/>
            <a:ext cx="306824" cy="3068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3096667"/>
            <a:ext cx="306824" cy="3068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4161691"/>
            <a:ext cx="306824" cy="30682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83277" y="3602464"/>
            <a:ext cx="356423" cy="346405"/>
            <a:chOff x="5844369" y="3660285"/>
            <a:chExt cx="475231" cy="461873"/>
          </a:xfrm>
        </p:grpSpPr>
        <p:sp>
          <p:nvSpPr>
            <p:cNvPr id="56" name="Teardrop 55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Teardrop 56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ardrop 57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7406" y="2526813"/>
            <a:ext cx="2360698" cy="631914"/>
            <a:chOff x="689940" y="2000442"/>
            <a:chExt cx="3147597" cy="842552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7406" y="3489858"/>
            <a:ext cx="2360698" cy="631914"/>
            <a:chOff x="689940" y="2000442"/>
            <a:chExt cx="3147597" cy="842552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7406" y="4315104"/>
            <a:ext cx="2360698" cy="631914"/>
            <a:chOff x="689940" y="2000442"/>
            <a:chExt cx="3147597" cy="842552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0299" y="2623217"/>
            <a:ext cx="2356295" cy="631914"/>
            <a:chOff x="8480399" y="2354620"/>
            <a:chExt cx="3141726" cy="842552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42552"/>
              <a:chOff x="1910347" y="2046943"/>
              <a:chExt cx="4147995" cy="84255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60299" y="3586263"/>
            <a:ext cx="2356295" cy="631914"/>
            <a:chOff x="8480399" y="3638680"/>
            <a:chExt cx="3141726" cy="842552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42552"/>
              <a:chOff x="1910347" y="2046943"/>
              <a:chExt cx="4147995" cy="84255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0299" y="4411509"/>
            <a:ext cx="2356295" cy="631914"/>
            <a:chOff x="8480399" y="4739008"/>
            <a:chExt cx="3141726" cy="842552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42552"/>
              <a:chOff x="1910347" y="2046943"/>
              <a:chExt cx="4147995" cy="84255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25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85600636"/>
              </p:ext>
            </p:extLst>
          </p:nvPr>
        </p:nvGraphicFramePr>
        <p:xfrm>
          <a:off x="-413658" y="2115457"/>
          <a:ext cx="5116286" cy="341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59" y="2560479"/>
            <a:ext cx="319336" cy="3193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9" y="3529773"/>
            <a:ext cx="319336" cy="3193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6" y="2858603"/>
            <a:ext cx="319336" cy="31933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926259" y="2642113"/>
            <a:ext cx="2643868" cy="766493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666750">
                <a:spcBef>
                  <a:spcPct val="0"/>
                </a:spcBef>
              </a:pPr>
              <a:r>
                <a:rPr lang="en-US" sz="1500" dirty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defTabSz="666750">
                <a:spcBef>
                  <a:spcPct val="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3926259" y="4835758"/>
            <a:ext cx="464079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743570000"/>
              </p:ext>
            </p:extLst>
          </p:nvPr>
        </p:nvGraphicFramePr>
        <p:xfrm>
          <a:off x="4011984" y="3620092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8643976"/>
              </p:ext>
            </p:extLst>
          </p:nvPr>
        </p:nvGraphicFramePr>
        <p:xfrm>
          <a:off x="5563302" y="3618333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4045110921"/>
              </p:ext>
            </p:extLst>
          </p:nvPr>
        </p:nvGraphicFramePr>
        <p:xfrm>
          <a:off x="7119061" y="3616575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3" name="Rectangle 2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50" grpId="0"/>
      <p:bldGraphic spid="51" grpId="0">
        <p:bldAsOne/>
      </p:bldGraphic>
      <p:bldGraphic spid="52" grpId="0">
        <p:bldAsOne/>
      </p:bldGraphic>
      <p:bldGraphic spid="53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26"/>
          <p:cNvSpPr/>
          <p:nvPr/>
        </p:nvSpPr>
        <p:spPr>
          <a:xfrm>
            <a:off x="2472454" y="3433964"/>
            <a:ext cx="1664366" cy="104082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Isosceles Triangle 26"/>
          <p:cNvSpPr/>
          <p:nvPr/>
        </p:nvSpPr>
        <p:spPr>
          <a:xfrm>
            <a:off x="1291245" y="3065204"/>
            <a:ext cx="1794856" cy="140958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Isosceles Triangle 26"/>
          <p:cNvSpPr/>
          <p:nvPr/>
        </p:nvSpPr>
        <p:spPr>
          <a:xfrm>
            <a:off x="451157" y="3396743"/>
            <a:ext cx="1606244" cy="107804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Isosceles Triangle 26"/>
          <p:cNvSpPr/>
          <p:nvPr/>
        </p:nvSpPr>
        <p:spPr>
          <a:xfrm>
            <a:off x="3521281" y="3976534"/>
            <a:ext cx="1407668" cy="49825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Isosceles Triangle 26"/>
          <p:cNvSpPr/>
          <p:nvPr/>
        </p:nvSpPr>
        <p:spPr>
          <a:xfrm>
            <a:off x="4350774" y="3065204"/>
            <a:ext cx="1644446" cy="140958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288782" y="2493117"/>
            <a:ext cx="0" cy="198167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5422" y="4727953"/>
            <a:ext cx="1544625" cy="721961"/>
            <a:chOff x="1140562" y="5160935"/>
            <a:chExt cx="2059500" cy="962615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0"/>
              <a:ext cx="1530060" cy="850400"/>
              <a:chOff x="1910347" y="2046943"/>
              <a:chExt cx="4147995" cy="56238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4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8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71214" y="4727951"/>
            <a:ext cx="1312467" cy="704455"/>
            <a:chOff x="3428285" y="5160935"/>
            <a:chExt cx="1749956" cy="939273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827060"/>
              <a:chOff x="1910347" y="2046943"/>
              <a:chExt cx="4147995" cy="54695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3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514844" y="4727949"/>
            <a:ext cx="1757510" cy="589037"/>
            <a:chOff x="7353124" y="5160935"/>
            <a:chExt cx="2343347" cy="785383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7"/>
              <a:ext cx="1789179" cy="673171"/>
              <a:chOff x="1910347" y="2046943"/>
              <a:chExt cx="4147995" cy="44518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50" y="2207171"/>
                <a:ext cx="2858070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009232" y="4733101"/>
            <a:ext cx="1547962" cy="583884"/>
            <a:chOff x="9345642" y="5167805"/>
            <a:chExt cx="2063949" cy="778513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7"/>
              <a:ext cx="1470557" cy="673171"/>
              <a:chOff x="1910347" y="2046943"/>
              <a:chExt cx="4147995" cy="44518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will be. It is a long established.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42044" y="4735539"/>
            <a:ext cx="1312467" cy="704455"/>
            <a:chOff x="5389392" y="5171053"/>
            <a:chExt cx="1749956" cy="939273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939273"/>
              <a:chOff x="5389392" y="5171053"/>
              <a:chExt cx="1749956" cy="939273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827060"/>
                <a:chOff x="1910347" y="2046943"/>
                <a:chExt cx="4147995" cy="546953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2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3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750" dirty="0" err="1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fact that a reader.</a:t>
                  </a: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731829" y="2948899"/>
            <a:ext cx="1041345" cy="434737"/>
            <a:chOff x="5634317" y="4110600"/>
            <a:chExt cx="2325633" cy="579650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67999" y="2616492"/>
            <a:ext cx="1041345" cy="434737"/>
            <a:chOff x="5634317" y="4110600"/>
            <a:chExt cx="2325633" cy="579650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704442" y="3561196"/>
            <a:ext cx="1041345" cy="434737"/>
            <a:chOff x="5634317" y="4110600"/>
            <a:chExt cx="2325633" cy="579650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788103" y="3008707"/>
            <a:ext cx="1041345" cy="507831"/>
            <a:chOff x="5634317" y="4110600"/>
            <a:chExt cx="2325633" cy="677108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61289" y="2653583"/>
            <a:ext cx="1041345" cy="434737"/>
            <a:chOff x="5634317" y="4110600"/>
            <a:chExt cx="2325633" cy="579650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6499168" y="2873626"/>
            <a:ext cx="2311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499168" y="3672225"/>
            <a:ext cx="23114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4" name="Rectangle 7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6" grpId="0" animBg="1"/>
      <p:bldP spid="127" grpId="0"/>
      <p:bldP spid="1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50261850"/>
              </p:ext>
            </p:extLst>
          </p:nvPr>
        </p:nvGraphicFramePr>
        <p:xfrm>
          <a:off x="1329890" y="2548078"/>
          <a:ext cx="6552773" cy="20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0" y="2679500"/>
            <a:ext cx="221767" cy="2217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230032"/>
            <a:ext cx="202394" cy="2023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2628" y="2624267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478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628" y="3713245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770535"/>
            <a:ext cx="202394" cy="20239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4310182"/>
            <a:ext cx="202394" cy="2023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4477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7588" y="2651883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6583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2 Ratings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2511" y="3708881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3 Ratings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04665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6 Ratings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628" y="5005268"/>
            <a:ext cx="875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content. It is a long established fact that a reader will be distracted by the readable content.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6" name="Rectangle 2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37" grpId="0"/>
      <p:bldP spid="38" grpId="0"/>
      <p:bldP spid="39" grpId="0"/>
      <p:bldP spid="42" grpId="0"/>
      <p:bldP spid="43" grpId="0"/>
      <p:bldP spid="46" grpId="0"/>
      <p:bldP spid="47" grpId="0"/>
      <p:bldP spid="48" grpId="0"/>
      <p:bldP spid="4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8392622"/>
              </p:ext>
            </p:extLst>
          </p:nvPr>
        </p:nvGraphicFramePr>
        <p:xfrm>
          <a:off x="-213503" y="2791247"/>
          <a:ext cx="5810164" cy="232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2" y="3273213"/>
            <a:ext cx="411480" cy="41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9" y="3273213"/>
            <a:ext cx="411480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99" y="4223840"/>
            <a:ext cx="411480" cy="411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7" y="4223840"/>
            <a:ext cx="411480" cy="411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2" y="3288456"/>
            <a:ext cx="380995" cy="3809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71360" y="2411235"/>
            <a:ext cx="1362206" cy="872118"/>
            <a:chOff x="7161813" y="2071980"/>
            <a:chExt cx="1816274" cy="1162824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9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1464" y="2403090"/>
            <a:ext cx="1362206" cy="872118"/>
            <a:chOff x="9388619" y="2061119"/>
            <a:chExt cx="1816274" cy="1162824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8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5543" y="3489991"/>
            <a:ext cx="1362206" cy="872118"/>
            <a:chOff x="7140724" y="3510322"/>
            <a:chExt cx="1816274" cy="1162824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1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12.352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25647" y="3481845"/>
            <a:ext cx="1362206" cy="872118"/>
            <a:chOff x="9367530" y="3499461"/>
            <a:chExt cx="1816274" cy="1162824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200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10.548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73701" y="4511698"/>
            <a:ext cx="1362206" cy="872118"/>
            <a:chOff x="7164935" y="4872598"/>
            <a:chExt cx="1816274" cy="1162824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7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224.352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10" name="Rectangle 10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344732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93207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</a:p>
        </p:txBody>
      </p:sp>
      <p:sp>
        <p:nvSpPr>
          <p:cNvPr id="8" name="Teardrop 7"/>
          <p:cNvSpPr/>
          <p:nvPr/>
        </p:nvSpPr>
        <p:spPr>
          <a:xfrm>
            <a:off x="4534823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ardrop 8"/>
          <p:cNvSpPr/>
          <p:nvPr/>
        </p:nvSpPr>
        <p:spPr>
          <a:xfrm rot="16200000">
            <a:off x="4176792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ardrop 9"/>
          <p:cNvSpPr/>
          <p:nvPr/>
        </p:nvSpPr>
        <p:spPr>
          <a:xfrm rot="5400000">
            <a:off x="4534823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4176792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5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Cross-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Organizational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3503756" y="1614089"/>
            <a:ext cx="5435650" cy="22372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/>
              </a:rPr>
              <a:t> </a:t>
            </a:r>
            <a:r>
              <a:rPr lang="tr-T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/>
              </a:rPr>
              <a:t>asdads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8"/>
          <a:stretch/>
        </p:blipFill>
        <p:spPr>
          <a:xfrm flipH="1">
            <a:off x="627076" y="2026166"/>
            <a:ext cx="2663711" cy="2948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/>
          <p:cNvGrpSpPr/>
          <p:nvPr/>
        </p:nvGrpSpPr>
        <p:grpSpPr>
          <a:xfrm>
            <a:off x="3548864" y="4774296"/>
            <a:ext cx="2533390" cy="1634947"/>
            <a:chOff x="3548864" y="4774296"/>
            <a:chExt cx="2533390" cy="1634947"/>
          </a:xfrm>
        </p:grpSpPr>
        <p:grpSp>
          <p:nvGrpSpPr>
            <p:cNvPr id="54" name="Group 53"/>
            <p:cNvGrpSpPr/>
            <p:nvPr/>
          </p:nvGrpSpPr>
          <p:grpSpPr>
            <a:xfrm>
              <a:off x="3548864" y="4774296"/>
              <a:ext cx="2533390" cy="1634947"/>
              <a:chOff x="5203020" y="3323005"/>
              <a:chExt cx="2325633" cy="1500870"/>
            </a:xfrm>
          </p:grpSpPr>
          <p:sp>
            <p:nvSpPr>
              <p:cNvPr id="60" name="Teardrop 59"/>
              <p:cNvSpPr/>
              <p:nvPr/>
            </p:nvSpPr>
            <p:spPr>
              <a:xfrm rot="10800000">
                <a:off x="5993999" y="3323005"/>
                <a:ext cx="759173" cy="759172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03020" y="4146767"/>
                <a:ext cx="23256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Events</a:t>
                </a:r>
                <a:r>
                  <a:rPr lang="tr-TR" sz="13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 </a:t>
                </a:r>
                <a:r>
                  <a:rPr lang="tr-TR" sz="13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recorded</a:t>
                </a:r>
                <a:r>
                  <a:rPr lang="tr-TR" sz="13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 </a:t>
                </a:r>
                <a:r>
                  <a:rPr lang="tr-TR" sz="13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and</a:t>
                </a:r>
                <a:r>
                  <a:rPr lang="tr-TR" sz="13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 </a:t>
                </a:r>
                <a:r>
                  <a:rPr lang="tr-TR" sz="13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available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490" y="4930768"/>
              <a:ext cx="514357" cy="51435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082254" y="4771153"/>
            <a:ext cx="2533391" cy="1638090"/>
            <a:chOff x="6082254" y="4771153"/>
            <a:chExt cx="2533391" cy="1638090"/>
          </a:xfrm>
        </p:grpSpPr>
        <p:grpSp>
          <p:nvGrpSpPr>
            <p:cNvPr id="70" name="Group 69"/>
            <p:cNvGrpSpPr/>
            <p:nvPr/>
          </p:nvGrpSpPr>
          <p:grpSpPr>
            <a:xfrm>
              <a:off x="6082254" y="4771153"/>
              <a:ext cx="2533391" cy="1638090"/>
              <a:chOff x="6880893" y="3317094"/>
              <a:chExt cx="2325633" cy="1503754"/>
            </a:xfrm>
          </p:grpSpPr>
          <p:sp>
            <p:nvSpPr>
              <p:cNvPr id="81" name="Teardrop 80"/>
              <p:cNvSpPr/>
              <p:nvPr/>
            </p:nvSpPr>
            <p:spPr>
              <a:xfrm rot="10800000">
                <a:off x="7664124" y="3317094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880893" y="4143740"/>
                <a:ext cx="23256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Competitive</a:t>
                </a:r>
                <a:r>
                  <a:rPr lang="tr-TR" sz="13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 </a:t>
                </a:r>
                <a:r>
                  <a:rPr lang="tr-TR" sz="13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business</a:t>
                </a:r>
                <a:r>
                  <a:rPr lang="tr-TR" sz="13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 life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16" y="4883969"/>
              <a:ext cx="561156" cy="561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114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8" y="2236449"/>
            <a:ext cx="3892924" cy="31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/>
          </p:nvPr>
        </p:nvGraphicFramePr>
        <p:xfrm>
          <a:off x="354823" y="2577193"/>
          <a:ext cx="3487371" cy="1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4233083" y="236848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233083" y="473052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02265" y="3349503"/>
            <a:ext cx="1744225" cy="1052558"/>
            <a:chOff x="5203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471716" y="3340921"/>
            <a:ext cx="1744225" cy="1064237"/>
            <a:chOff x="9962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43350" y="3342624"/>
            <a:ext cx="1744225" cy="1062814"/>
            <a:chOff x="8457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60670" y="3345069"/>
            <a:ext cx="1744225" cy="1054723"/>
            <a:chOff x="6880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6" name="Rectangle 4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650948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08876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500" y="4573516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</a:p>
        </p:txBody>
      </p:sp>
      <p:sp>
        <p:nvSpPr>
          <p:cNvPr id="13" name="Teardrop 12"/>
          <p:cNvSpPr/>
          <p:nvPr/>
        </p:nvSpPr>
        <p:spPr>
          <a:xfrm>
            <a:off x="4534823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ardrop 13"/>
          <p:cNvSpPr/>
          <p:nvPr/>
        </p:nvSpPr>
        <p:spPr>
          <a:xfrm rot="16200000">
            <a:off x="4176792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eardrop 14"/>
          <p:cNvSpPr/>
          <p:nvPr/>
        </p:nvSpPr>
        <p:spPr>
          <a:xfrm rot="5400000">
            <a:off x="4534823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Teardrop 15"/>
          <p:cNvSpPr/>
          <p:nvPr/>
        </p:nvSpPr>
        <p:spPr>
          <a:xfrm rot="10800000">
            <a:off x="4176792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87614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13621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88590" y="2370979"/>
            <a:ext cx="356423" cy="346405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1163" y="3575589"/>
            <a:ext cx="5300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929" y="2070979"/>
            <a:ext cx="3799537" cy="1587674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76643166"/>
              </p:ext>
            </p:extLst>
          </p:nvPr>
        </p:nvGraphicFramePr>
        <p:xfrm>
          <a:off x="4607465" y="2070979"/>
          <a:ext cx="370668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19992" y="2886265"/>
            <a:ext cx="25728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" y="3925049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75402" y="2337375"/>
            <a:ext cx="462065" cy="462065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4194</Words>
  <Application>Microsoft Office PowerPoint</Application>
  <PresentationFormat>On-screen Show (4:3)</PresentationFormat>
  <Paragraphs>686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Source Sans Pro</vt:lpstr>
      <vt:lpstr>Source Sans Pro Black</vt:lpstr>
      <vt:lpstr>Source Sans Pro Light</vt:lpstr>
      <vt:lpstr>Source Sans Pro Semibold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Yilmaz, Onur</cp:lastModifiedBy>
  <cp:revision>253</cp:revision>
  <dcterms:created xsi:type="dcterms:W3CDTF">2014-09-10T02:06:04Z</dcterms:created>
  <dcterms:modified xsi:type="dcterms:W3CDTF">2015-08-17T21:37:27Z</dcterms:modified>
</cp:coreProperties>
</file>