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3BFB0-AC3A-484F-891F-F50BD29CB5BD}" type="doc">
      <dgm:prSet loTypeId="urn:microsoft.com/office/officeart/2005/8/layout/hierarchy3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E4624D-B69E-458D-976D-BEB340783A8F}">
      <dgm:prSet phldrT="[Text]" custT="1"/>
      <dgm:spPr/>
      <dgm:t>
        <a:bodyPr/>
        <a:lstStyle/>
        <a:p>
          <a:r>
            <a:rPr lang="tr-TR" sz="2800" dirty="0" err="1" smtClean="0"/>
            <a:t>Process</a:t>
          </a:r>
          <a:endParaRPr lang="en-US" sz="2800" dirty="0"/>
        </a:p>
      </dgm:t>
    </dgm:pt>
    <dgm:pt modelId="{301DF072-ACFA-4142-A1C1-AA9E179F157D}" type="parTrans" cxnId="{76B97272-CC1F-425F-B5B6-1357677FF855}">
      <dgm:prSet/>
      <dgm:spPr/>
      <dgm:t>
        <a:bodyPr/>
        <a:lstStyle/>
        <a:p>
          <a:endParaRPr lang="en-US" sz="1100"/>
        </a:p>
      </dgm:t>
    </dgm:pt>
    <dgm:pt modelId="{2851EB44-5308-4644-A6DD-CC5AAC784358}" type="sibTrans" cxnId="{76B97272-CC1F-425F-B5B6-1357677FF855}">
      <dgm:prSet/>
      <dgm:spPr/>
      <dgm:t>
        <a:bodyPr/>
        <a:lstStyle/>
        <a:p>
          <a:endParaRPr lang="en-US" sz="1100"/>
        </a:p>
      </dgm:t>
    </dgm:pt>
    <dgm:pt modelId="{9550C6E9-8D80-4687-908B-16FABCE9F94E}" type="asst">
      <dgm:prSet phldrT="[Text]" custT="1"/>
      <dgm:spPr/>
      <dgm:t>
        <a:bodyPr/>
        <a:lstStyle/>
        <a:p>
          <a:r>
            <a:rPr lang="tr-TR" sz="2000" dirty="0" smtClean="0"/>
            <a:t>Case #1</a:t>
          </a:r>
          <a:endParaRPr lang="en-US" sz="2000" dirty="0"/>
        </a:p>
      </dgm:t>
    </dgm:pt>
    <dgm:pt modelId="{1E135925-F299-46AF-A519-172473BDE996}" type="parTrans" cxnId="{7A17FFFB-F4FB-4F0A-BBA1-DB2FA20BDE79}">
      <dgm:prSet/>
      <dgm:spPr/>
      <dgm:t>
        <a:bodyPr/>
        <a:lstStyle/>
        <a:p>
          <a:endParaRPr lang="en-US" sz="1100"/>
        </a:p>
      </dgm:t>
    </dgm:pt>
    <dgm:pt modelId="{5DDD60CB-CFBE-47E7-BF9C-89B3554911A9}" type="sibTrans" cxnId="{7A17FFFB-F4FB-4F0A-BBA1-DB2FA20BDE79}">
      <dgm:prSet/>
      <dgm:spPr/>
      <dgm:t>
        <a:bodyPr/>
        <a:lstStyle/>
        <a:p>
          <a:endParaRPr lang="en-US" sz="1100"/>
        </a:p>
      </dgm:t>
    </dgm:pt>
    <dgm:pt modelId="{F13C9BD2-BFEC-42C0-97BE-239BFE4D2FAA}">
      <dgm:prSet phldrT="[Text]" custT="1"/>
      <dgm:spPr/>
      <dgm:t>
        <a:bodyPr/>
        <a:lstStyle/>
        <a:p>
          <a:r>
            <a:rPr lang="tr-TR" sz="2000" dirty="0" smtClean="0"/>
            <a:t>Case …</a:t>
          </a:r>
          <a:endParaRPr lang="en-US" sz="2000" dirty="0"/>
        </a:p>
      </dgm:t>
    </dgm:pt>
    <dgm:pt modelId="{6FB135BE-D268-4632-A789-1C9AF05C4A98}" type="parTrans" cxnId="{D85C53AE-5703-498D-B0DA-B185E2AE02D9}">
      <dgm:prSet/>
      <dgm:spPr/>
      <dgm:t>
        <a:bodyPr/>
        <a:lstStyle/>
        <a:p>
          <a:endParaRPr lang="en-US" sz="1100"/>
        </a:p>
      </dgm:t>
    </dgm:pt>
    <dgm:pt modelId="{1F2489A2-F13F-46C2-8885-AEEB4810A625}" type="sibTrans" cxnId="{D85C53AE-5703-498D-B0DA-B185E2AE02D9}">
      <dgm:prSet/>
      <dgm:spPr/>
      <dgm:t>
        <a:bodyPr/>
        <a:lstStyle/>
        <a:p>
          <a:endParaRPr lang="en-US" sz="1100"/>
        </a:p>
      </dgm:t>
    </dgm:pt>
    <dgm:pt modelId="{483C5202-367B-40E2-BA42-53EC4A2531E3}" type="asst">
      <dgm:prSet phldrT="[Text]" custT="1"/>
      <dgm:spPr/>
      <dgm:t>
        <a:bodyPr/>
        <a:lstStyle/>
        <a:p>
          <a:r>
            <a:rPr lang="tr-TR" sz="2000" dirty="0" smtClean="0"/>
            <a:t>Case #2</a:t>
          </a:r>
          <a:endParaRPr lang="en-US" sz="2000" dirty="0"/>
        </a:p>
      </dgm:t>
    </dgm:pt>
    <dgm:pt modelId="{ED8C626F-A698-4D1D-9066-BDCFB5FAECAE}" type="parTrans" cxnId="{1AABCA45-3A28-49E6-AA9E-6E3B60E10B3D}">
      <dgm:prSet/>
      <dgm:spPr/>
      <dgm:t>
        <a:bodyPr/>
        <a:lstStyle/>
        <a:p>
          <a:endParaRPr lang="en-US" sz="1100"/>
        </a:p>
      </dgm:t>
    </dgm:pt>
    <dgm:pt modelId="{7AE32BFB-4A16-4DBC-941A-2102B8E5562B}" type="sibTrans" cxnId="{1AABCA45-3A28-49E6-AA9E-6E3B60E10B3D}">
      <dgm:prSet/>
      <dgm:spPr/>
      <dgm:t>
        <a:bodyPr/>
        <a:lstStyle/>
        <a:p>
          <a:endParaRPr lang="en-US" sz="1100"/>
        </a:p>
      </dgm:t>
    </dgm:pt>
    <dgm:pt modelId="{DF6E62D0-8EB0-4DE7-A4C1-A99731985DCA}" type="pres">
      <dgm:prSet presAssocID="{6173BFB0-AC3A-484F-891F-F50BD29CB5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AD9392-D069-43F4-BE17-9632C7A0D099}" type="pres">
      <dgm:prSet presAssocID="{4AE4624D-B69E-458D-976D-BEB340783A8F}" presName="root" presStyleCnt="0"/>
      <dgm:spPr/>
    </dgm:pt>
    <dgm:pt modelId="{A680D7A9-491D-48AB-BAA9-58A7835B0FC0}" type="pres">
      <dgm:prSet presAssocID="{4AE4624D-B69E-458D-976D-BEB340783A8F}" presName="rootComposite" presStyleCnt="0"/>
      <dgm:spPr/>
    </dgm:pt>
    <dgm:pt modelId="{5F7CC26E-4F0A-41D3-AAF3-D2071DC09AAD}" type="pres">
      <dgm:prSet presAssocID="{4AE4624D-B69E-458D-976D-BEB340783A8F}" presName="rootText" presStyleLbl="node1" presStyleIdx="0" presStyleCnt="1" custLinFactX="-73069" custLinFactNeighborX="-100000" custLinFactNeighborY="-139"/>
      <dgm:spPr/>
    </dgm:pt>
    <dgm:pt modelId="{67D00AE6-6FC3-49C1-8F30-D8EC2F153B3A}" type="pres">
      <dgm:prSet presAssocID="{4AE4624D-B69E-458D-976D-BEB340783A8F}" presName="rootConnector" presStyleLbl="node1" presStyleIdx="0" presStyleCnt="1"/>
      <dgm:spPr/>
    </dgm:pt>
    <dgm:pt modelId="{131D1E24-6811-4AE9-8554-2012B751EEFC}" type="pres">
      <dgm:prSet presAssocID="{4AE4624D-B69E-458D-976D-BEB340783A8F}" presName="childShape" presStyleCnt="0"/>
      <dgm:spPr/>
    </dgm:pt>
    <dgm:pt modelId="{9175DD0B-8741-4D86-A425-605073A9D528}" type="pres">
      <dgm:prSet presAssocID="{1E135925-F299-46AF-A519-172473BDE996}" presName="Name13" presStyleLbl="parChTrans1D2" presStyleIdx="0" presStyleCnt="3"/>
      <dgm:spPr/>
    </dgm:pt>
    <dgm:pt modelId="{34B6C3B0-5DB8-4F84-B89A-A89304D23295}" type="pres">
      <dgm:prSet presAssocID="{9550C6E9-8D80-4687-908B-16FABCE9F94E}" presName="childText" presStyleLbl="bgAcc1" presStyleIdx="0" presStyleCnt="3" custLinFactX="-84256" custLinFactNeighborX="-100000" custLinFactNeighborY="2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7C1D2-8057-41F0-9EED-A262132F9592}" type="pres">
      <dgm:prSet presAssocID="{ED8C626F-A698-4D1D-9066-BDCFB5FAECAE}" presName="Name13" presStyleLbl="parChTrans1D2" presStyleIdx="1" presStyleCnt="3"/>
      <dgm:spPr/>
    </dgm:pt>
    <dgm:pt modelId="{A5E36962-73F8-468F-A5AC-B452F2142D0D}" type="pres">
      <dgm:prSet presAssocID="{483C5202-367B-40E2-BA42-53EC4A2531E3}" presName="childText" presStyleLbl="bgAcc1" presStyleIdx="1" presStyleCnt="3" custLinFactX="-78282" custLinFactNeighborX="-100000" custLinFactNeighborY="1792">
        <dgm:presLayoutVars>
          <dgm:bulletEnabled val="1"/>
        </dgm:presLayoutVars>
      </dgm:prSet>
      <dgm:spPr/>
    </dgm:pt>
    <dgm:pt modelId="{22319471-AF48-4A10-A37C-9F7BCF07078E}" type="pres">
      <dgm:prSet presAssocID="{6FB135BE-D268-4632-A789-1C9AF05C4A98}" presName="Name13" presStyleLbl="parChTrans1D2" presStyleIdx="2" presStyleCnt="3"/>
      <dgm:spPr/>
    </dgm:pt>
    <dgm:pt modelId="{3DDDA583-832B-4BED-A2D2-F22BF21407F3}" type="pres">
      <dgm:prSet presAssocID="{F13C9BD2-BFEC-42C0-97BE-239BFE4D2FAA}" presName="childText" presStyleLbl="bgAcc1" presStyleIdx="2" presStyleCnt="3" custLinFactX="-78282" custLinFactNeighborX="-100000" custLinFactNeighborY="0">
        <dgm:presLayoutVars>
          <dgm:bulletEnabled val="1"/>
        </dgm:presLayoutVars>
      </dgm:prSet>
      <dgm:spPr/>
    </dgm:pt>
  </dgm:ptLst>
  <dgm:cxnLst>
    <dgm:cxn modelId="{76B97272-CC1F-425F-B5B6-1357677FF855}" srcId="{6173BFB0-AC3A-484F-891F-F50BD29CB5BD}" destId="{4AE4624D-B69E-458D-976D-BEB340783A8F}" srcOrd="0" destOrd="0" parTransId="{301DF072-ACFA-4142-A1C1-AA9E179F157D}" sibTransId="{2851EB44-5308-4644-A6DD-CC5AAC784358}"/>
    <dgm:cxn modelId="{E912FC63-31FA-4E4E-8CB7-922510AC82AE}" type="presOf" srcId="{ED8C626F-A698-4D1D-9066-BDCFB5FAECAE}" destId="{8A17C1D2-8057-41F0-9EED-A262132F9592}" srcOrd="0" destOrd="0" presId="urn:microsoft.com/office/officeart/2005/8/layout/hierarchy3"/>
    <dgm:cxn modelId="{41F91870-38FA-4F0F-8545-928A8D6D8E0D}" type="presOf" srcId="{F13C9BD2-BFEC-42C0-97BE-239BFE4D2FAA}" destId="{3DDDA583-832B-4BED-A2D2-F22BF21407F3}" srcOrd="0" destOrd="0" presId="urn:microsoft.com/office/officeart/2005/8/layout/hierarchy3"/>
    <dgm:cxn modelId="{22232A93-0205-4EBB-B7CE-BC27449CDF38}" type="presOf" srcId="{1E135925-F299-46AF-A519-172473BDE996}" destId="{9175DD0B-8741-4D86-A425-605073A9D528}" srcOrd="0" destOrd="0" presId="urn:microsoft.com/office/officeart/2005/8/layout/hierarchy3"/>
    <dgm:cxn modelId="{FB5F4E55-6870-4C93-A8C6-71F3114C28B6}" type="presOf" srcId="{483C5202-367B-40E2-BA42-53EC4A2531E3}" destId="{A5E36962-73F8-468F-A5AC-B452F2142D0D}" srcOrd="0" destOrd="0" presId="urn:microsoft.com/office/officeart/2005/8/layout/hierarchy3"/>
    <dgm:cxn modelId="{8515DCA2-41FF-4CF4-9C0D-DD0351712690}" type="presOf" srcId="{6173BFB0-AC3A-484F-891F-F50BD29CB5BD}" destId="{DF6E62D0-8EB0-4DE7-A4C1-A99731985DCA}" srcOrd="0" destOrd="0" presId="urn:microsoft.com/office/officeart/2005/8/layout/hierarchy3"/>
    <dgm:cxn modelId="{D43CC1AA-4238-41FA-985E-FAF0313BA735}" type="presOf" srcId="{6FB135BE-D268-4632-A789-1C9AF05C4A98}" destId="{22319471-AF48-4A10-A37C-9F7BCF07078E}" srcOrd="0" destOrd="0" presId="urn:microsoft.com/office/officeart/2005/8/layout/hierarchy3"/>
    <dgm:cxn modelId="{42C0203B-DBB9-45F4-9FDB-92CDDAC2E101}" type="presOf" srcId="{4AE4624D-B69E-458D-976D-BEB340783A8F}" destId="{67D00AE6-6FC3-49C1-8F30-D8EC2F153B3A}" srcOrd="1" destOrd="0" presId="urn:microsoft.com/office/officeart/2005/8/layout/hierarchy3"/>
    <dgm:cxn modelId="{7A17FFFB-F4FB-4F0A-BBA1-DB2FA20BDE79}" srcId="{4AE4624D-B69E-458D-976D-BEB340783A8F}" destId="{9550C6E9-8D80-4687-908B-16FABCE9F94E}" srcOrd="0" destOrd="0" parTransId="{1E135925-F299-46AF-A519-172473BDE996}" sibTransId="{5DDD60CB-CFBE-47E7-BF9C-89B3554911A9}"/>
    <dgm:cxn modelId="{52CAD703-FD9E-4372-BD84-5C1D6AA551D8}" type="presOf" srcId="{9550C6E9-8D80-4687-908B-16FABCE9F94E}" destId="{34B6C3B0-5DB8-4F84-B89A-A89304D23295}" srcOrd="0" destOrd="0" presId="urn:microsoft.com/office/officeart/2005/8/layout/hierarchy3"/>
    <dgm:cxn modelId="{7797BBA7-E3FB-4A3A-8541-66F546799E76}" type="presOf" srcId="{4AE4624D-B69E-458D-976D-BEB340783A8F}" destId="{5F7CC26E-4F0A-41D3-AAF3-D2071DC09AAD}" srcOrd="0" destOrd="0" presId="urn:microsoft.com/office/officeart/2005/8/layout/hierarchy3"/>
    <dgm:cxn modelId="{1AABCA45-3A28-49E6-AA9E-6E3B60E10B3D}" srcId="{4AE4624D-B69E-458D-976D-BEB340783A8F}" destId="{483C5202-367B-40E2-BA42-53EC4A2531E3}" srcOrd="1" destOrd="0" parTransId="{ED8C626F-A698-4D1D-9066-BDCFB5FAECAE}" sibTransId="{7AE32BFB-4A16-4DBC-941A-2102B8E5562B}"/>
    <dgm:cxn modelId="{D85C53AE-5703-498D-B0DA-B185E2AE02D9}" srcId="{4AE4624D-B69E-458D-976D-BEB340783A8F}" destId="{F13C9BD2-BFEC-42C0-97BE-239BFE4D2FAA}" srcOrd="2" destOrd="0" parTransId="{6FB135BE-D268-4632-A789-1C9AF05C4A98}" sibTransId="{1F2489A2-F13F-46C2-8885-AEEB4810A625}"/>
    <dgm:cxn modelId="{E4F99956-3ADC-4947-B1F1-C4DA19A05BD5}" type="presParOf" srcId="{DF6E62D0-8EB0-4DE7-A4C1-A99731985DCA}" destId="{58AD9392-D069-43F4-BE17-9632C7A0D099}" srcOrd="0" destOrd="0" presId="urn:microsoft.com/office/officeart/2005/8/layout/hierarchy3"/>
    <dgm:cxn modelId="{6044C332-4906-46BA-85A1-5F57576217F6}" type="presParOf" srcId="{58AD9392-D069-43F4-BE17-9632C7A0D099}" destId="{A680D7A9-491D-48AB-BAA9-58A7835B0FC0}" srcOrd="0" destOrd="0" presId="urn:microsoft.com/office/officeart/2005/8/layout/hierarchy3"/>
    <dgm:cxn modelId="{4DFEE59C-CEFA-42F7-98AA-2FA2B3410238}" type="presParOf" srcId="{A680D7A9-491D-48AB-BAA9-58A7835B0FC0}" destId="{5F7CC26E-4F0A-41D3-AAF3-D2071DC09AAD}" srcOrd="0" destOrd="0" presId="urn:microsoft.com/office/officeart/2005/8/layout/hierarchy3"/>
    <dgm:cxn modelId="{2CA9E3D0-48A5-4C72-BCD3-850B9395EE74}" type="presParOf" srcId="{A680D7A9-491D-48AB-BAA9-58A7835B0FC0}" destId="{67D00AE6-6FC3-49C1-8F30-D8EC2F153B3A}" srcOrd="1" destOrd="0" presId="urn:microsoft.com/office/officeart/2005/8/layout/hierarchy3"/>
    <dgm:cxn modelId="{00F308F9-D075-4BA6-9E5B-93959192DA59}" type="presParOf" srcId="{58AD9392-D069-43F4-BE17-9632C7A0D099}" destId="{131D1E24-6811-4AE9-8554-2012B751EEFC}" srcOrd="1" destOrd="0" presId="urn:microsoft.com/office/officeart/2005/8/layout/hierarchy3"/>
    <dgm:cxn modelId="{1C3469B1-1923-4DEE-8A25-C53AEA45C426}" type="presParOf" srcId="{131D1E24-6811-4AE9-8554-2012B751EEFC}" destId="{9175DD0B-8741-4D86-A425-605073A9D528}" srcOrd="0" destOrd="0" presId="urn:microsoft.com/office/officeart/2005/8/layout/hierarchy3"/>
    <dgm:cxn modelId="{D6C2BAF3-3C23-4E4A-83A9-6B79CC05C025}" type="presParOf" srcId="{131D1E24-6811-4AE9-8554-2012B751EEFC}" destId="{34B6C3B0-5DB8-4F84-B89A-A89304D23295}" srcOrd="1" destOrd="0" presId="urn:microsoft.com/office/officeart/2005/8/layout/hierarchy3"/>
    <dgm:cxn modelId="{C5366283-6A7E-44AA-861A-A52D1D1FD1A2}" type="presParOf" srcId="{131D1E24-6811-4AE9-8554-2012B751EEFC}" destId="{8A17C1D2-8057-41F0-9EED-A262132F9592}" srcOrd="2" destOrd="0" presId="urn:microsoft.com/office/officeart/2005/8/layout/hierarchy3"/>
    <dgm:cxn modelId="{42A97526-D139-4C38-A862-8976E03E37CB}" type="presParOf" srcId="{131D1E24-6811-4AE9-8554-2012B751EEFC}" destId="{A5E36962-73F8-468F-A5AC-B452F2142D0D}" srcOrd="3" destOrd="0" presId="urn:microsoft.com/office/officeart/2005/8/layout/hierarchy3"/>
    <dgm:cxn modelId="{AF2D9895-B56A-47D2-BCB5-5BFCBE24A8E1}" type="presParOf" srcId="{131D1E24-6811-4AE9-8554-2012B751EEFC}" destId="{22319471-AF48-4A10-A37C-9F7BCF07078E}" srcOrd="4" destOrd="0" presId="urn:microsoft.com/office/officeart/2005/8/layout/hierarchy3"/>
    <dgm:cxn modelId="{E194354D-6E95-43C4-A831-47E1307B84B3}" type="presParOf" srcId="{131D1E24-6811-4AE9-8554-2012B751EEFC}" destId="{3DDDA583-832B-4BED-A2D2-F22BF21407F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380D12-3C2D-4FB5-A5C9-0EE8E274A8E0}" type="doc">
      <dgm:prSet loTypeId="urn:microsoft.com/office/officeart/2005/8/layout/process3" loCatId="process" qsTypeId="urn:microsoft.com/office/officeart/2005/8/quickstyle/3d5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881F54-13D9-45B1-8ADB-82BBAE7BEAFC}">
      <dgm:prSet phldrT="[Text]" custT="1"/>
      <dgm:spPr/>
      <dgm:t>
        <a:bodyPr/>
        <a:lstStyle/>
        <a:p>
          <a:r>
            <a:rPr lang="tr-TR" sz="1800" dirty="0" err="1" smtClean="0"/>
            <a:t>Event</a:t>
          </a:r>
          <a:r>
            <a:rPr lang="tr-TR" sz="1800" dirty="0" smtClean="0"/>
            <a:t> A</a:t>
          </a:r>
          <a:endParaRPr lang="en-US" sz="1800" dirty="0"/>
        </a:p>
      </dgm:t>
    </dgm:pt>
    <dgm:pt modelId="{52B50F74-ACDF-4081-9561-0EA35E6CB7F4}" type="parTrans" cxnId="{4EFB75A2-5A7F-474C-B945-F7CD033025F9}">
      <dgm:prSet/>
      <dgm:spPr/>
      <dgm:t>
        <a:bodyPr/>
        <a:lstStyle/>
        <a:p>
          <a:endParaRPr lang="en-US"/>
        </a:p>
      </dgm:t>
    </dgm:pt>
    <dgm:pt modelId="{3C3CCE86-AD92-4852-B205-19A8327628E2}" type="sibTrans" cxnId="{4EFB75A2-5A7F-474C-B945-F7CD033025F9}">
      <dgm:prSet/>
      <dgm:spPr/>
      <dgm:t>
        <a:bodyPr/>
        <a:lstStyle/>
        <a:p>
          <a:endParaRPr lang="en-US"/>
        </a:p>
      </dgm:t>
    </dgm:pt>
    <dgm:pt modelId="{87998A0F-4D64-45DE-B172-D7221224FBB1}">
      <dgm:prSet phldrT="[Text]"/>
      <dgm:spPr/>
      <dgm:t>
        <a:bodyPr/>
        <a:lstStyle/>
        <a:p>
          <a:r>
            <a:rPr lang="tr-TR" dirty="0" err="1" smtClean="0"/>
            <a:t>Attributes</a:t>
          </a:r>
          <a:endParaRPr lang="en-US" dirty="0"/>
        </a:p>
      </dgm:t>
    </dgm:pt>
    <dgm:pt modelId="{4BBDFCF0-CED0-4450-8520-F70779F2E62D}" type="parTrans" cxnId="{2AFF6058-E626-4EE8-98D1-FFEC3FBF3085}">
      <dgm:prSet/>
      <dgm:spPr/>
      <dgm:t>
        <a:bodyPr/>
        <a:lstStyle/>
        <a:p>
          <a:endParaRPr lang="en-US"/>
        </a:p>
      </dgm:t>
    </dgm:pt>
    <dgm:pt modelId="{E5148A95-6B66-417D-BF03-46ABC9959C12}" type="sibTrans" cxnId="{2AFF6058-E626-4EE8-98D1-FFEC3FBF3085}">
      <dgm:prSet/>
      <dgm:spPr/>
      <dgm:t>
        <a:bodyPr/>
        <a:lstStyle/>
        <a:p>
          <a:endParaRPr lang="en-US"/>
        </a:p>
      </dgm:t>
    </dgm:pt>
    <dgm:pt modelId="{AA7F9309-79D3-4B97-A647-9EB43E4AE10E}">
      <dgm:prSet phldrT="[Text]" custT="1"/>
      <dgm:spPr/>
      <dgm:t>
        <a:bodyPr/>
        <a:lstStyle/>
        <a:p>
          <a:r>
            <a:rPr lang="tr-TR" sz="1800" dirty="0" err="1" smtClean="0"/>
            <a:t>Event</a:t>
          </a:r>
          <a:r>
            <a:rPr lang="tr-TR" sz="1800" dirty="0" smtClean="0"/>
            <a:t> B</a:t>
          </a:r>
          <a:endParaRPr lang="en-US" sz="1800" dirty="0"/>
        </a:p>
      </dgm:t>
    </dgm:pt>
    <dgm:pt modelId="{C5A1E8C5-2B35-4360-B7C1-4529EB6297A9}" type="parTrans" cxnId="{1B1F3573-E6E7-4393-859A-9B9B0D8D0E77}">
      <dgm:prSet/>
      <dgm:spPr/>
      <dgm:t>
        <a:bodyPr/>
        <a:lstStyle/>
        <a:p>
          <a:endParaRPr lang="en-US"/>
        </a:p>
      </dgm:t>
    </dgm:pt>
    <dgm:pt modelId="{96E63190-789E-4FEB-B26C-4D77896F0240}" type="sibTrans" cxnId="{1B1F3573-E6E7-4393-859A-9B9B0D8D0E77}">
      <dgm:prSet/>
      <dgm:spPr/>
      <dgm:t>
        <a:bodyPr/>
        <a:lstStyle/>
        <a:p>
          <a:endParaRPr lang="en-US"/>
        </a:p>
      </dgm:t>
    </dgm:pt>
    <dgm:pt modelId="{C6FA1A20-D40F-44A5-B7E0-1BD10F1C1B65}">
      <dgm:prSet phldrT="[Text]"/>
      <dgm:spPr/>
      <dgm:t>
        <a:bodyPr/>
        <a:lstStyle/>
        <a:p>
          <a:r>
            <a:rPr lang="tr-TR" dirty="0" err="1" smtClean="0"/>
            <a:t>Attributes</a:t>
          </a:r>
          <a:endParaRPr lang="en-US" dirty="0"/>
        </a:p>
      </dgm:t>
    </dgm:pt>
    <dgm:pt modelId="{AFD79A19-C1CC-4C6E-A889-F9E40DFE8350}" type="parTrans" cxnId="{B1350777-4ACE-4044-B652-7C4726B89B97}">
      <dgm:prSet/>
      <dgm:spPr/>
      <dgm:t>
        <a:bodyPr/>
        <a:lstStyle/>
        <a:p>
          <a:endParaRPr lang="en-US"/>
        </a:p>
      </dgm:t>
    </dgm:pt>
    <dgm:pt modelId="{CDF3A7F3-A462-4CD2-A1A9-B2F121F2C722}" type="sibTrans" cxnId="{B1350777-4ACE-4044-B652-7C4726B89B97}">
      <dgm:prSet/>
      <dgm:spPr/>
      <dgm:t>
        <a:bodyPr/>
        <a:lstStyle/>
        <a:p>
          <a:endParaRPr lang="en-US"/>
        </a:p>
      </dgm:t>
    </dgm:pt>
    <dgm:pt modelId="{BF5E66B4-4E44-473D-98A2-CB02C60D3506}">
      <dgm:prSet phldrT="[Text]" custT="1"/>
      <dgm:spPr/>
      <dgm:t>
        <a:bodyPr/>
        <a:lstStyle/>
        <a:p>
          <a:r>
            <a:rPr lang="tr-TR" sz="1800" dirty="0" err="1" smtClean="0"/>
            <a:t>Event</a:t>
          </a:r>
          <a:r>
            <a:rPr lang="tr-TR" sz="1800" dirty="0" smtClean="0"/>
            <a:t> ..</a:t>
          </a:r>
          <a:endParaRPr lang="en-US" sz="1800" dirty="0"/>
        </a:p>
      </dgm:t>
    </dgm:pt>
    <dgm:pt modelId="{4013DA23-5B3C-49D9-9A00-B36208786F5B}" type="parTrans" cxnId="{A95E161B-3A97-4636-8830-0B6D3D77B920}">
      <dgm:prSet/>
      <dgm:spPr/>
      <dgm:t>
        <a:bodyPr/>
        <a:lstStyle/>
        <a:p>
          <a:endParaRPr lang="en-US"/>
        </a:p>
      </dgm:t>
    </dgm:pt>
    <dgm:pt modelId="{3150D70D-FF51-4B6C-B67D-DF651A368F4C}" type="sibTrans" cxnId="{A95E161B-3A97-4636-8830-0B6D3D77B920}">
      <dgm:prSet/>
      <dgm:spPr/>
      <dgm:t>
        <a:bodyPr/>
        <a:lstStyle/>
        <a:p>
          <a:endParaRPr lang="en-US"/>
        </a:p>
      </dgm:t>
    </dgm:pt>
    <dgm:pt modelId="{B0AF837F-1D45-4F70-84D2-4CC77A1BE6D1}">
      <dgm:prSet phldrT="[Text]"/>
      <dgm:spPr/>
      <dgm:t>
        <a:bodyPr/>
        <a:lstStyle/>
        <a:p>
          <a:r>
            <a:rPr lang="tr-TR" dirty="0" err="1" smtClean="0"/>
            <a:t>Attributes</a:t>
          </a:r>
          <a:endParaRPr lang="en-US" dirty="0"/>
        </a:p>
      </dgm:t>
    </dgm:pt>
    <dgm:pt modelId="{34D954C6-DB2E-4A9A-866F-9AD84243AF83}" type="parTrans" cxnId="{E5276501-2388-403F-9259-AAF39493C559}">
      <dgm:prSet/>
      <dgm:spPr/>
      <dgm:t>
        <a:bodyPr/>
        <a:lstStyle/>
        <a:p>
          <a:endParaRPr lang="en-US"/>
        </a:p>
      </dgm:t>
    </dgm:pt>
    <dgm:pt modelId="{397CA618-B27C-496F-B33D-4A9F0AB74CCF}" type="sibTrans" cxnId="{E5276501-2388-403F-9259-AAF39493C559}">
      <dgm:prSet/>
      <dgm:spPr/>
      <dgm:t>
        <a:bodyPr/>
        <a:lstStyle/>
        <a:p>
          <a:endParaRPr lang="en-US"/>
        </a:p>
      </dgm:t>
    </dgm:pt>
    <dgm:pt modelId="{DCE37098-DDC5-493F-A786-7BD1EDF6A227}" type="pres">
      <dgm:prSet presAssocID="{89380D12-3C2D-4FB5-A5C9-0EE8E274A8E0}" presName="linearFlow" presStyleCnt="0">
        <dgm:presLayoutVars>
          <dgm:dir/>
          <dgm:animLvl val="lvl"/>
          <dgm:resizeHandles val="exact"/>
        </dgm:presLayoutVars>
      </dgm:prSet>
      <dgm:spPr/>
    </dgm:pt>
    <dgm:pt modelId="{9E32A440-930F-46B1-94D3-E6BB4E653F9A}" type="pres">
      <dgm:prSet presAssocID="{FD881F54-13D9-45B1-8ADB-82BBAE7BEAFC}" presName="composite" presStyleCnt="0"/>
      <dgm:spPr/>
    </dgm:pt>
    <dgm:pt modelId="{004CEB3C-3537-4568-BC96-0517C894183E}" type="pres">
      <dgm:prSet presAssocID="{FD881F54-13D9-45B1-8ADB-82BBAE7BEA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8E3C29-4C0C-4E3F-9635-1E4B580BB981}" type="pres">
      <dgm:prSet presAssocID="{FD881F54-13D9-45B1-8ADB-82BBAE7BEAFC}" presName="parSh" presStyleLbl="node1" presStyleIdx="0" presStyleCnt="3"/>
      <dgm:spPr/>
    </dgm:pt>
    <dgm:pt modelId="{2EFDD38F-4D3D-489D-A8C5-758361862C36}" type="pres">
      <dgm:prSet presAssocID="{FD881F54-13D9-45B1-8ADB-82BBAE7BEAFC}" presName="desTx" presStyleLbl="fgAcc1" presStyleIdx="0" presStyleCnt="3" custScaleX="76014" custScaleY="41677" custLinFactNeighborX="-342" custLinFactNeighborY="-22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F769F1-536F-47AA-90DD-855E43F60259}" type="pres">
      <dgm:prSet presAssocID="{3C3CCE86-AD92-4852-B205-19A8327628E2}" presName="sibTrans" presStyleLbl="sibTrans2D1" presStyleIdx="0" presStyleCnt="2"/>
      <dgm:spPr/>
    </dgm:pt>
    <dgm:pt modelId="{4CA07915-C227-467A-8640-B2790777D057}" type="pres">
      <dgm:prSet presAssocID="{3C3CCE86-AD92-4852-B205-19A8327628E2}" presName="connTx" presStyleLbl="sibTrans2D1" presStyleIdx="0" presStyleCnt="2"/>
      <dgm:spPr/>
    </dgm:pt>
    <dgm:pt modelId="{BE44CDD1-EA47-4C37-AFBE-305C1AF57226}" type="pres">
      <dgm:prSet presAssocID="{AA7F9309-79D3-4B97-A647-9EB43E4AE10E}" presName="composite" presStyleCnt="0"/>
      <dgm:spPr/>
    </dgm:pt>
    <dgm:pt modelId="{0D2B921C-7F72-4A9B-A390-F255FBFC8A30}" type="pres">
      <dgm:prSet presAssocID="{AA7F9309-79D3-4B97-A647-9EB43E4AE10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9738A02-9A26-42E6-B5AB-2452D6EDAA5E}" type="pres">
      <dgm:prSet presAssocID="{AA7F9309-79D3-4B97-A647-9EB43E4AE10E}" presName="parSh" presStyleLbl="node1" presStyleIdx="1" presStyleCnt="3"/>
      <dgm:spPr/>
    </dgm:pt>
    <dgm:pt modelId="{AED546EB-6948-4532-A1D9-A367C5BDD217}" type="pres">
      <dgm:prSet presAssocID="{AA7F9309-79D3-4B97-A647-9EB43E4AE10E}" presName="desTx" presStyleLbl="fgAcc1" presStyleIdx="1" presStyleCnt="3" custScaleX="79126" custScaleY="41677" custLinFactNeighborX="-5249" custLinFactNeighborY="-22909">
        <dgm:presLayoutVars>
          <dgm:bulletEnabled val="1"/>
        </dgm:presLayoutVars>
      </dgm:prSet>
      <dgm:spPr/>
    </dgm:pt>
    <dgm:pt modelId="{9F8FA4D1-4CDA-47F0-90D4-012F905550E2}" type="pres">
      <dgm:prSet presAssocID="{96E63190-789E-4FEB-B26C-4D77896F0240}" presName="sibTrans" presStyleLbl="sibTrans2D1" presStyleIdx="1" presStyleCnt="2"/>
      <dgm:spPr/>
    </dgm:pt>
    <dgm:pt modelId="{57C61945-F102-48A2-BFE7-7A836959A89D}" type="pres">
      <dgm:prSet presAssocID="{96E63190-789E-4FEB-B26C-4D77896F0240}" presName="connTx" presStyleLbl="sibTrans2D1" presStyleIdx="1" presStyleCnt="2"/>
      <dgm:spPr/>
    </dgm:pt>
    <dgm:pt modelId="{9BB35A92-5EEC-44B9-AB3A-5C4849AFFFDC}" type="pres">
      <dgm:prSet presAssocID="{BF5E66B4-4E44-473D-98A2-CB02C60D3506}" presName="composite" presStyleCnt="0"/>
      <dgm:spPr/>
    </dgm:pt>
    <dgm:pt modelId="{B7F9C970-3B9E-4324-9A89-14E1D04F42D9}" type="pres">
      <dgm:prSet presAssocID="{BF5E66B4-4E44-473D-98A2-CB02C60D350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462F2-C99B-4485-9B59-269F97C184B3}" type="pres">
      <dgm:prSet presAssocID="{BF5E66B4-4E44-473D-98A2-CB02C60D3506}" presName="parSh" presStyleLbl="node1" presStyleIdx="2" presStyleCnt="3"/>
      <dgm:spPr/>
      <dgm:t>
        <a:bodyPr/>
        <a:lstStyle/>
        <a:p>
          <a:endParaRPr lang="en-US"/>
        </a:p>
      </dgm:t>
    </dgm:pt>
    <dgm:pt modelId="{C702969C-41FD-491D-A2C4-3569FA82DB7E}" type="pres">
      <dgm:prSet presAssocID="{BF5E66B4-4E44-473D-98A2-CB02C60D3506}" presName="desTx" presStyleLbl="fgAcc1" presStyleIdx="2" presStyleCnt="3" custScaleX="70752" custScaleY="41677" custLinFactNeighborX="-5958" custLinFactNeighborY="-22909">
        <dgm:presLayoutVars>
          <dgm:bulletEnabled val="1"/>
        </dgm:presLayoutVars>
      </dgm:prSet>
      <dgm:spPr/>
    </dgm:pt>
  </dgm:ptLst>
  <dgm:cxnLst>
    <dgm:cxn modelId="{A6ACE340-690E-4335-84A5-7F41E5EF13CA}" type="presOf" srcId="{BF5E66B4-4E44-473D-98A2-CB02C60D3506}" destId="{E61462F2-C99B-4485-9B59-269F97C184B3}" srcOrd="1" destOrd="0" presId="urn:microsoft.com/office/officeart/2005/8/layout/process3"/>
    <dgm:cxn modelId="{1B1F3573-E6E7-4393-859A-9B9B0D8D0E77}" srcId="{89380D12-3C2D-4FB5-A5C9-0EE8E274A8E0}" destId="{AA7F9309-79D3-4B97-A647-9EB43E4AE10E}" srcOrd="1" destOrd="0" parTransId="{C5A1E8C5-2B35-4360-B7C1-4529EB6297A9}" sibTransId="{96E63190-789E-4FEB-B26C-4D77896F0240}"/>
    <dgm:cxn modelId="{54E33253-32A2-4B18-B191-28336C54E966}" type="presOf" srcId="{BF5E66B4-4E44-473D-98A2-CB02C60D3506}" destId="{B7F9C970-3B9E-4324-9A89-14E1D04F42D9}" srcOrd="0" destOrd="0" presId="urn:microsoft.com/office/officeart/2005/8/layout/process3"/>
    <dgm:cxn modelId="{4EFB75A2-5A7F-474C-B945-F7CD033025F9}" srcId="{89380D12-3C2D-4FB5-A5C9-0EE8E274A8E0}" destId="{FD881F54-13D9-45B1-8ADB-82BBAE7BEAFC}" srcOrd="0" destOrd="0" parTransId="{52B50F74-ACDF-4081-9561-0EA35E6CB7F4}" sibTransId="{3C3CCE86-AD92-4852-B205-19A8327628E2}"/>
    <dgm:cxn modelId="{25F1B45A-BF5E-434F-B57D-343E8E51A657}" type="presOf" srcId="{89380D12-3C2D-4FB5-A5C9-0EE8E274A8E0}" destId="{DCE37098-DDC5-493F-A786-7BD1EDF6A227}" srcOrd="0" destOrd="0" presId="urn:microsoft.com/office/officeart/2005/8/layout/process3"/>
    <dgm:cxn modelId="{03F8B32F-F73E-4E94-8A1E-DAD338658DA4}" type="presOf" srcId="{96E63190-789E-4FEB-B26C-4D77896F0240}" destId="{57C61945-F102-48A2-BFE7-7A836959A89D}" srcOrd="1" destOrd="0" presId="urn:microsoft.com/office/officeart/2005/8/layout/process3"/>
    <dgm:cxn modelId="{E5276501-2388-403F-9259-AAF39493C559}" srcId="{BF5E66B4-4E44-473D-98A2-CB02C60D3506}" destId="{B0AF837F-1D45-4F70-84D2-4CC77A1BE6D1}" srcOrd="0" destOrd="0" parTransId="{34D954C6-DB2E-4A9A-866F-9AD84243AF83}" sibTransId="{397CA618-B27C-496F-B33D-4A9F0AB74CCF}"/>
    <dgm:cxn modelId="{8EA0F58D-399A-459E-918B-B56B6BCFA6BE}" type="presOf" srcId="{87998A0F-4D64-45DE-B172-D7221224FBB1}" destId="{2EFDD38F-4D3D-489D-A8C5-758361862C36}" srcOrd="0" destOrd="0" presId="urn:microsoft.com/office/officeart/2005/8/layout/process3"/>
    <dgm:cxn modelId="{B1350777-4ACE-4044-B652-7C4726B89B97}" srcId="{AA7F9309-79D3-4B97-A647-9EB43E4AE10E}" destId="{C6FA1A20-D40F-44A5-B7E0-1BD10F1C1B65}" srcOrd="0" destOrd="0" parTransId="{AFD79A19-C1CC-4C6E-A889-F9E40DFE8350}" sibTransId="{CDF3A7F3-A462-4CD2-A1A9-B2F121F2C722}"/>
    <dgm:cxn modelId="{2AFF6058-E626-4EE8-98D1-FFEC3FBF3085}" srcId="{FD881F54-13D9-45B1-8ADB-82BBAE7BEAFC}" destId="{87998A0F-4D64-45DE-B172-D7221224FBB1}" srcOrd="0" destOrd="0" parTransId="{4BBDFCF0-CED0-4450-8520-F70779F2E62D}" sibTransId="{E5148A95-6B66-417D-BF03-46ABC9959C12}"/>
    <dgm:cxn modelId="{3FD6928B-7E75-49B7-BAE7-CDF69769B055}" type="presOf" srcId="{96E63190-789E-4FEB-B26C-4D77896F0240}" destId="{9F8FA4D1-4CDA-47F0-90D4-012F905550E2}" srcOrd="0" destOrd="0" presId="urn:microsoft.com/office/officeart/2005/8/layout/process3"/>
    <dgm:cxn modelId="{97B3EC84-4CE4-4489-857D-75F02E72946A}" type="presOf" srcId="{FD881F54-13D9-45B1-8ADB-82BBAE7BEAFC}" destId="{004CEB3C-3537-4568-BC96-0517C894183E}" srcOrd="0" destOrd="0" presId="urn:microsoft.com/office/officeart/2005/8/layout/process3"/>
    <dgm:cxn modelId="{1B64DB18-6E19-43E0-95CE-F3A955A8A770}" type="presOf" srcId="{3C3CCE86-AD92-4852-B205-19A8327628E2}" destId="{F5F769F1-536F-47AA-90DD-855E43F60259}" srcOrd="0" destOrd="0" presId="urn:microsoft.com/office/officeart/2005/8/layout/process3"/>
    <dgm:cxn modelId="{8CA49160-E10B-45EE-AA8F-B911E9A4F49E}" type="presOf" srcId="{AA7F9309-79D3-4B97-A647-9EB43E4AE10E}" destId="{0D2B921C-7F72-4A9B-A390-F255FBFC8A30}" srcOrd="0" destOrd="0" presId="urn:microsoft.com/office/officeart/2005/8/layout/process3"/>
    <dgm:cxn modelId="{5EB48FDC-73C3-473F-867B-76A6F2636FDB}" type="presOf" srcId="{C6FA1A20-D40F-44A5-B7E0-1BD10F1C1B65}" destId="{AED546EB-6948-4532-A1D9-A367C5BDD217}" srcOrd="0" destOrd="0" presId="urn:microsoft.com/office/officeart/2005/8/layout/process3"/>
    <dgm:cxn modelId="{412EF62B-600C-40BB-8DDF-CAD9C0DB6156}" type="presOf" srcId="{3C3CCE86-AD92-4852-B205-19A8327628E2}" destId="{4CA07915-C227-467A-8640-B2790777D057}" srcOrd="1" destOrd="0" presId="urn:microsoft.com/office/officeart/2005/8/layout/process3"/>
    <dgm:cxn modelId="{F7DE784A-29BB-4059-A418-9F392E8BE9E2}" type="presOf" srcId="{AA7F9309-79D3-4B97-A647-9EB43E4AE10E}" destId="{29738A02-9A26-42E6-B5AB-2452D6EDAA5E}" srcOrd="1" destOrd="0" presId="urn:microsoft.com/office/officeart/2005/8/layout/process3"/>
    <dgm:cxn modelId="{A95E161B-3A97-4636-8830-0B6D3D77B920}" srcId="{89380D12-3C2D-4FB5-A5C9-0EE8E274A8E0}" destId="{BF5E66B4-4E44-473D-98A2-CB02C60D3506}" srcOrd="2" destOrd="0" parTransId="{4013DA23-5B3C-49D9-9A00-B36208786F5B}" sibTransId="{3150D70D-FF51-4B6C-B67D-DF651A368F4C}"/>
    <dgm:cxn modelId="{0F628B02-AE85-4500-ABDE-96365B4C3968}" type="presOf" srcId="{FD881F54-13D9-45B1-8ADB-82BBAE7BEAFC}" destId="{FE8E3C29-4C0C-4E3F-9635-1E4B580BB981}" srcOrd="1" destOrd="0" presId="urn:microsoft.com/office/officeart/2005/8/layout/process3"/>
    <dgm:cxn modelId="{80FF7847-1E79-4BC2-8B72-AA5D312916EB}" type="presOf" srcId="{B0AF837F-1D45-4F70-84D2-4CC77A1BE6D1}" destId="{C702969C-41FD-491D-A2C4-3569FA82DB7E}" srcOrd="0" destOrd="0" presId="urn:microsoft.com/office/officeart/2005/8/layout/process3"/>
    <dgm:cxn modelId="{3C8F6C3F-4E12-4C33-81D6-F4C8D22723BE}" type="presParOf" srcId="{DCE37098-DDC5-493F-A786-7BD1EDF6A227}" destId="{9E32A440-930F-46B1-94D3-E6BB4E653F9A}" srcOrd="0" destOrd="0" presId="urn:microsoft.com/office/officeart/2005/8/layout/process3"/>
    <dgm:cxn modelId="{4C887FA2-DE8A-4908-AD30-1C64B37855A5}" type="presParOf" srcId="{9E32A440-930F-46B1-94D3-E6BB4E653F9A}" destId="{004CEB3C-3537-4568-BC96-0517C894183E}" srcOrd="0" destOrd="0" presId="urn:microsoft.com/office/officeart/2005/8/layout/process3"/>
    <dgm:cxn modelId="{2DBE0DB1-A773-43D5-9DEA-9CD62EA0AFD7}" type="presParOf" srcId="{9E32A440-930F-46B1-94D3-E6BB4E653F9A}" destId="{FE8E3C29-4C0C-4E3F-9635-1E4B580BB981}" srcOrd="1" destOrd="0" presId="urn:microsoft.com/office/officeart/2005/8/layout/process3"/>
    <dgm:cxn modelId="{DD7DE793-5178-41BE-9A51-447F9461ED20}" type="presParOf" srcId="{9E32A440-930F-46B1-94D3-E6BB4E653F9A}" destId="{2EFDD38F-4D3D-489D-A8C5-758361862C36}" srcOrd="2" destOrd="0" presId="urn:microsoft.com/office/officeart/2005/8/layout/process3"/>
    <dgm:cxn modelId="{4FE367BC-23B7-4A54-A30F-E8C90720E22F}" type="presParOf" srcId="{DCE37098-DDC5-493F-A786-7BD1EDF6A227}" destId="{F5F769F1-536F-47AA-90DD-855E43F60259}" srcOrd="1" destOrd="0" presId="urn:microsoft.com/office/officeart/2005/8/layout/process3"/>
    <dgm:cxn modelId="{EDB5AD0B-F632-4047-81A2-F5A6AA91BF62}" type="presParOf" srcId="{F5F769F1-536F-47AA-90DD-855E43F60259}" destId="{4CA07915-C227-467A-8640-B2790777D057}" srcOrd="0" destOrd="0" presId="urn:microsoft.com/office/officeart/2005/8/layout/process3"/>
    <dgm:cxn modelId="{3ADB62C8-9FA2-4C52-AE9F-A7073209595D}" type="presParOf" srcId="{DCE37098-DDC5-493F-A786-7BD1EDF6A227}" destId="{BE44CDD1-EA47-4C37-AFBE-305C1AF57226}" srcOrd="2" destOrd="0" presId="urn:microsoft.com/office/officeart/2005/8/layout/process3"/>
    <dgm:cxn modelId="{75EB6AA8-AEBC-45F5-83AC-A29405267BAB}" type="presParOf" srcId="{BE44CDD1-EA47-4C37-AFBE-305C1AF57226}" destId="{0D2B921C-7F72-4A9B-A390-F255FBFC8A30}" srcOrd="0" destOrd="0" presId="urn:microsoft.com/office/officeart/2005/8/layout/process3"/>
    <dgm:cxn modelId="{0DD7A514-4A95-4796-9C54-D88E3910A9AE}" type="presParOf" srcId="{BE44CDD1-EA47-4C37-AFBE-305C1AF57226}" destId="{29738A02-9A26-42E6-B5AB-2452D6EDAA5E}" srcOrd="1" destOrd="0" presId="urn:microsoft.com/office/officeart/2005/8/layout/process3"/>
    <dgm:cxn modelId="{221625FE-2133-401A-8D1D-DF1D9311247B}" type="presParOf" srcId="{BE44CDD1-EA47-4C37-AFBE-305C1AF57226}" destId="{AED546EB-6948-4532-A1D9-A367C5BDD217}" srcOrd="2" destOrd="0" presId="urn:microsoft.com/office/officeart/2005/8/layout/process3"/>
    <dgm:cxn modelId="{A1211EA5-2B93-4EEE-911A-1419111F2985}" type="presParOf" srcId="{DCE37098-DDC5-493F-A786-7BD1EDF6A227}" destId="{9F8FA4D1-4CDA-47F0-90D4-012F905550E2}" srcOrd="3" destOrd="0" presId="urn:microsoft.com/office/officeart/2005/8/layout/process3"/>
    <dgm:cxn modelId="{3DE6E972-E936-4F1E-8653-5AB742DBCB7D}" type="presParOf" srcId="{9F8FA4D1-4CDA-47F0-90D4-012F905550E2}" destId="{57C61945-F102-48A2-BFE7-7A836959A89D}" srcOrd="0" destOrd="0" presId="urn:microsoft.com/office/officeart/2005/8/layout/process3"/>
    <dgm:cxn modelId="{CED693AB-6AD5-4AA6-8B9C-47DAB7BA209F}" type="presParOf" srcId="{DCE37098-DDC5-493F-A786-7BD1EDF6A227}" destId="{9BB35A92-5EEC-44B9-AB3A-5C4849AFFFDC}" srcOrd="4" destOrd="0" presId="urn:microsoft.com/office/officeart/2005/8/layout/process3"/>
    <dgm:cxn modelId="{8A58E2B6-FD6D-4FE9-B131-D83BB5DC8420}" type="presParOf" srcId="{9BB35A92-5EEC-44B9-AB3A-5C4849AFFFDC}" destId="{B7F9C970-3B9E-4324-9A89-14E1D04F42D9}" srcOrd="0" destOrd="0" presId="urn:microsoft.com/office/officeart/2005/8/layout/process3"/>
    <dgm:cxn modelId="{0BFDF07F-480E-417E-9B49-AD3B318951F0}" type="presParOf" srcId="{9BB35A92-5EEC-44B9-AB3A-5C4849AFFFDC}" destId="{E61462F2-C99B-4485-9B59-269F97C184B3}" srcOrd="1" destOrd="0" presId="urn:microsoft.com/office/officeart/2005/8/layout/process3"/>
    <dgm:cxn modelId="{E5EE9630-00A2-41C6-8568-3478FF8D2268}" type="presParOf" srcId="{9BB35A92-5EEC-44B9-AB3A-5C4849AFFFDC}" destId="{C702969C-41FD-491D-A2C4-3569FA82DB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380D12-3C2D-4FB5-A5C9-0EE8E274A8E0}" type="doc">
      <dgm:prSet loTypeId="urn:microsoft.com/office/officeart/2005/8/layout/process3" loCatId="process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D881F54-13D9-45B1-8ADB-82BBAE7BEAFC}">
      <dgm:prSet phldrT="[Text]" custT="1"/>
      <dgm:spPr/>
      <dgm:t>
        <a:bodyPr/>
        <a:lstStyle/>
        <a:p>
          <a:r>
            <a:rPr lang="tr-TR" sz="1800" dirty="0" err="1" smtClean="0"/>
            <a:t>Event</a:t>
          </a:r>
          <a:r>
            <a:rPr lang="tr-TR" sz="1800" dirty="0" smtClean="0"/>
            <a:t> A</a:t>
          </a:r>
          <a:endParaRPr lang="en-US" sz="1800" dirty="0"/>
        </a:p>
      </dgm:t>
    </dgm:pt>
    <dgm:pt modelId="{52B50F74-ACDF-4081-9561-0EA35E6CB7F4}" type="parTrans" cxnId="{4EFB75A2-5A7F-474C-B945-F7CD033025F9}">
      <dgm:prSet/>
      <dgm:spPr/>
      <dgm:t>
        <a:bodyPr/>
        <a:lstStyle/>
        <a:p>
          <a:endParaRPr lang="en-US"/>
        </a:p>
      </dgm:t>
    </dgm:pt>
    <dgm:pt modelId="{3C3CCE86-AD92-4852-B205-19A8327628E2}" type="sibTrans" cxnId="{4EFB75A2-5A7F-474C-B945-F7CD033025F9}">
      <dgm:prSet/>
      <dgm:spPr/>
      <dgm:t>
        <a:bodyPr/>
        <a:lstStyle/>
        <a:p>
          <a:endParaRPr lang="en-US"/>
        </a:p>
      </dgm:t>
    </dgm:pt>
    <dgm:pt modelId="{87998A0F-4D64-45DE-B172-D7221224FBB1}">
      <dgm:prSet phldrT="[Text]"/>
      <dgm:spPr/>
      <dgm:t>
        <a:bodyPr/>
        <a:lstStyle/>
        <a:p>
          <a:r>
            <a:rPr lang="tr-TR" dirty="0" err="1" smtClean="0"/>
            <a:t>Attributes</a:t>
          </a:r>
          <a:endParaRPr lang="en-US" dirty="0"/>
        </a:p>
      </dgm:t>
    </dgm:pt>
    <dgm:pt modelId="{4BBDFCF0-CED0-4450-8520-F70779F2E62D}" type="parTrans" cxnId="{2AFF6058-E626-4EE8-98D1-FFEC3FBF3085}">
      <dgm:prSet/>
      <dgm:spPr/>
      <dgm:t>
        <a:bodyPr/>
        <a:lstStyle/>
        <a:p>
          <a:endParaRPr lang="en-US"/>
        </a:p>
      </dgm:t>
    </dgm:pt>
    <dgm:pt modelId="{E5148A95-6B66-417D-BF03-46ABC9959C12}" type="sibTrans" cxnId="{2AFF6058-E626-4EE8-98D1-FFEC3FBF3085}">
      <dgm:prSet/>
      <dgm:spPr/>
      <dgm:t>
        <a:bodyPr/>
        <a:lstStyle/>
        <a:p>
          <a:endParaRPr lang="en-US"/>
        </a:p>
      </dgm:t>
    </dgm:pt>
    <dgm:pt modelId="{AA7F9309-79D3-4B97-A647-9EB43E4AE10E}">
      <dgm:prSet phldrT="[Text]" custT="1"/>
      <dgm:spPr/>
      <dgm:t>
        <a:bodyPr/>
        <a:lstStyle/>
        <a:p>
          <a:r>
            <a:rPr lang="tr-TR" sz="1800" dirty="0" err="1" smtClean="0"/>
            <a:t>Event</a:t>
          </a:r>
          <a:r>
            <a:rPr lang="tr-TR" sz="1800" dirty="0" smtClean="0"/>
            <a:t> B</a:t>
          </a:r>
          <a:endParaRPr lang="en-US" sz="1800" dirty="0"/>
        </a:p>
      </dgm:t>
    </dgm:pt>
    <dgm:pt modelId="{C5A1E8C5-2B35-4360-B7C1-4529EB6297A9}" type="parTrans" cxnId="{1B1F3573-E6E7-4393-859A-9B9B0D8D0E77}">
      <dgm:prSet/>
      <dgm:spPr/>
      <dgm:t>
        <a:bodyPr/>
        <a:lstStyle/>
        <a:p>
          <a:endParaRPr lang="en-US"/>
        </a:p>
      </dgm:t>
    </dgm:pt>
    <dgm:pt modelId="{96E63190-789E-4FEB-B26C-4D77896F0240}" type="sibTrans" cxnId="{1B1F3573-E6E7-4393-859A-9B9B0D8D0E77}">
      <dgm:prSet/>
      <dgm:spPr/>
      <dgm:t>
        <a:bodyPr/>
        <a:lstStyle/>
        <a:p>
          <a:endParaRPr lang="en-US"/>
        </a:p>
      </dgm:t>
    </dgm:pt>
    <dgm:pt modelId="{C6FA1A20-D40F-44A5-B7E0-1BD10F1C1B65}">
      <dgm:prSet phldrT="[Text]"/>
      <dgm:spPr/>
      <dgm:t>
        <a:bodyPr/>
        <a:lstStyle/>
        <a:p>
          <a:r>
            <a:rPr lang="tr-TR" dirty="0" err="1" smtClean="0"/>
            <a:t>Attributes</a:t>
          </a:r>
          <a:endParaRPr lang="en-US" dirty="0"/>
        </a:p>
      </dgm:t>
    </dgm:pt>
    <dgm:pt modelId="{AFD79A19-C1CC-4C6E-A889-F9E40DFE8350}" type="parTrans" cxnId="{B1350777-4ACE-4044-B652-7C4726B89B97}">
      <dgm:prSet/>
      <dgm:spPr/>
      <dgm:t>
        <a:bodyPr/>
        <a:lstStyle/>
        <a:p>
          <a:endParaRPr lang="en-US"/>
        </a:p>
      </dgm:t>
    </dgm:pt>
    <dgm:pt modelId="{CDF3A7F3-A462-4CD2-A1A9-B2F121F2C722}" type="sibTrans" cxnId="{B1350777-4ACE-4044-B652-7C4726B89B97}">
      <dgm:prSet/>
      <dgm:spPr/>
      <dgm:t>
        <a:bodyPr/>
        <a:lstStyle/>
        <a:p>
          <a:endParaRPr lang="en-US"/>
        </a:p>
      </dgm:t>
    </dgm:pt>
    <dgm:pt modelId="{BF5E66B4-4E44-473D-98A2-CB02C60D3506}">
      <dgm:prSet phldrT="[Text]" custT="1"/>
      <dgm:spPr/>
      <dgm:t>
        <a:bodyPr/>
        <a:lstStyle/>
        <a:p>
          <a:r>
            <a:rPr lang="tr-TR" sz="1800" dirty="0" err="1" smtClean="0"/>
            <a:t>Event</a:t>
          </a:r>
          <a:r>
            <a:rPr lang="tr-TR" sz="1800" dirty="0" smtClean="0"/>
            <a:t> ..</a:t>
          </a:r>
          <a:endParaRPr lang="en-US" sz="1800" dirty="0"/>
        </a:p>
      </dgm:t>
    </dgm:pt>
    <dgm:pt modelId="{4013DA23-5B3C-49D9-9A00-B36208786F5B}" type="parTrans" cxnId="{A95E161B-3A97-4636-8830-0B6D3D77B920}">
      <dgm:prSet/>
      <dgm:spPr/>
      <dgm:t>
        <a:bodyPr/>
        <a:lstStyle/>
        <a:p>
          <a:endParaRPr lang="en-US"/>
        </a:p>
      </dgm:t>
    </dgm:pt>
    <dgm:pt modelId="{3150D70D-FF51-4B6C-B67D-DF651A368F4C}" type="sibTrans" cxnId="{A95E161B-3A97-4636-8830-0B6D3D77B920}">
      <dgm:prSet/>
      <dgm:spPr/>
      <dgm:t>
        <a:bodyPr/>
        <a:lstStyle/>
        <a:p>
          <a:endParaRPr lang="en-US"/>
        </a:p>
      </dgm:t>
    </dgm:pt>
    <dgm:pt modelId="{B0AF837F-1D45-4F70-84D2-4CC77A1BE6D1}">
      <dgm:prSet phldrT="[Text]"/>
      <dgm:spPr/>
      <dgm:t>
        <a:bodyPr/>
        <a:lstStyle/>
        <a:p>
          <a:r>
            <a:rPr lang="tr-TR" dirty="0" err="1" smtClean="0"/>
            <a:t>Attributes</a:t>
          </a:r>
          <a:endParaRPr lang="en-US" dirty="0"/>
        </a:p>
      </dgm:t>
    </dgm:pt>
    <dgm:pt modelId="{34D954C6-DB2E-4A9A-866F-9AD84243AF83}" type="parTrans" cxnId="{E5276501-2388-403F-9259-AAF39493C559}">
      <dgm:prSet/>
      <dgm:spPr/>
      <dgm:t>
        <a:bodyPr/>
        <a:lstStyle/>
        <a:p>
          <a:endParaRPr lang="en-US"/>
        </a:p>
      </dgm:t>
    </dgm:pt>
    <dgm:pt modelId="{397CA618-B27C-496F-B33D-4A9F0AB74CCF}" type="sibTrans" cxnId="{E5276501-2388-403F-9259-AAF39493C559}">
      <dgm:prSet/>
      <dgm:spPr/>
      <dgm:t>
        <a:bodyPr/>
        <a:lstStyle/>
        <a:p>
          <a:endParaRPr lang="en-US"/>
        </a:p>
      </dgm:t>
    </dgm:pt>
    <dgm:pt modelId="{DCE37098-DDC5-493F-A786-7BD1EDF6A227}" type="pres">
      <dgm:prSet presAssocID="{89380D12-3C2D-4FB5-A5C9-0EE8E274A8E0}" presName="linearFlow" presStyleCnt="0">
        <dgm:presLayoutVars>
          <dgm:dir/>
          <dgm:animLvl val="lvl"/>
          <dgm:resizeHandles val="exact"/>
        </dgm:presLayoutVars>
      </dgm:prSet>
      <dgm:spPr/>
    </dgm:pt>
    <dgm:pt modelId="{9E32A440-930F-46B1-94D3-E6BB4E653F9A}" type="pres">
      <dgm:prSet presAssocID="{FD881F54-13D9-45B1-8ADB-82BBAE7BEAFC}" presName="composite" presStyleCnt="0"/>
      <dgm:spPr/>
    </dgm:pt>
    <dgm:pt modelId="{004CEB3C-3537-4568-BC96-0517C894183E}" type="pres">
      <dgm:prSet presAssocID="{FD881F54-13D9-45B1-8ADB-82BBAE7BEA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8E3C29-4C0C-4E3F-9635-1E4B580BB981}" type="pres">
      <dgm:prSet presAssocID="{FD881F54-13D9-45B1-8ADB-82BBAE7BEAFC}" presName="parSh" presStyleLbl="node1" presStyleIdx="0" presStyleCnt="3"/>
      <dgm:spPr/>
    </dgm:pt>
    <dgm:pt modelId="{2EFDD38F-4D3D-489D-A8C5-758361862C36}" type="pres">
      <dgm:prSet presAssocID="{FD881F54-13D9-45B1-8ADB-82BBAE7BEAFC}" presName="desTx" presStyleLbl="fgAcc1" presStyleIdx="0" presStyleCnt="3" custScaleX="76014" custScaleY="41677" custLinFactNeighborX="-342" custLinFactNeighborY="-22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F769F1-536F-47AA-90DD-855E43F60259}" type="pres">
      <dgm:prSet presAssocID="{3C3CCE86-AD92-4852-B205-19A8327628E2}" presName="sibTrans" presStyleLbl="sibTrans2D1" presStyleIdx="0" presStyleCnt="2"/>
      <dgm:spPr/>
    </dgm:pt>
    <dgm:pt modelId="{4CA07915-C227-467A-8640-B2790777D057}" type="pres">
      <dgm:prSet presAssocID="{3C3CCE86-AD92-4852-B205-19A8327628E2}" presName="connTx" presStyleLbl="sibTrans2D1" presStyleIdx="0" presStyleCnt="2"/>
      <dgm:spPr/>
    </dgm:pt>
    <dgm:pt modelId="{BE44CDD1-EA47-4C37-AFBE-305C1AF57226}" type="pres">
      <dgm:prSet presAssocID="{AA7F9309-79D3-4B97-A647-9EB43E4AE10E}" presName="composite" presStyleCnt="0"/>
      <dgm:spPr/>
    </dgm:pt>
    <dgm:pt modelId="{0D2B921C-7F72-4A9B-A390-F255FBFC8A30}" type="pres">
      <dgm:prSet presAssocID="{AA7F9309-79D3-4B97-A647-9EB43E4AE10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9738A02-9A26-42E6-B5AB-2452D6EDAA5E}" type="pres">
      <dgm:prSet presAssocID="{AA7F9309-79D3-4B97-A647-9EB43E4AE10E}" presName="parSh" presStyleLbl="node1" presStyleIdx="1" presStyleCnt="3"/>
      <dgm:spPr/>
    </dgm:pt>
    <dgm:pt modelId="{AED546EB-6948-4532-A1D9-A367C5BDD217}" type="pres">
      <dgm:prSet presAssocID="{AA7F9309-79D3-4B97-A647-9EB43E4AE10E}" presName="desTx" presStyleLbl="fgAcc1" presStyleIdx="1" presStyleCnt="3" custScaleX="79126" custScaleY="41677" custLinFactNeighborX="-5249" custLinFactNeighborY="-22909">
        <dgm:presLayoutVars>
          <dgm:bulletEnabled val="1"/>
        </dgm:presLayoutVars>
      </dgm:prSet>
      <dgm:spPr/>
    </dgm:pt>
    <dgm:pt modelId="{9F8FA4D1-4CDA-47F0-90D4-012F905550E2}" type="pres">
      <dgm:prSet presAssocID="{96E63190-789E-4FEB-B26C-4D77896F0240}" presName="sibTrans" presStyleLbl="sibTrans2D1" presStyleIdx="1" presStyleCnt="2"/>
      <dgm:spPr/>
    </dgm:pt>
    <dgm:pt modelId="{57C61945-F102-48A2-BFE7-7A836959A89D}" type="pres">
      <dgm:prSet presAssocID="{96E63190-789E-4FEB-B26C-4D77896F0240}" presName="connTx" presStyleLbl="sibTrans2D1" presStyleIdx="1" presStyleCnt="2"/>
      <dgm:spPr/>
    </dgm:pt>
    <dgm:pt modelId="{9BB35A92-5EEC-44B9-AB3A-5C4849AFFFDC}" type="pres">
      <dgm:prSet presAssocID="{BF5E66B4-4E44-473D-98A2-CB02C60D3506}" presName="composite" presStyleCnt="0"/>
      <dgm:spPr/>
    </dgm:pt>
    <dgm:pt modelId="{B7F9C970-3B9E-4324-9A89-14E1D04F42D9}" type="pres">
      <dgm:prSet presAssocID="{BF5E66B4-4E44-473D-98A2-CB02C60D350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462F2-C99B-4485-9B59-269F97C184B3}" type="pres">
      <dgm:prSet presAssocID="{BF5E66B4-4E44-473D-98A2-CB02C60D3506}" presName="parSh" presStyleLbl="node1" presStyleIdx="2" presStyleCnt="3"/>
      <dgm:spPr/>
      <dgm:t>
        <a:bodyPr/>
        <a:lstStyle/>
        <a:p>
          <a:endParaRPr lang="en-US"/>
        </a:p>
      </dgm:t>
    </dgm:pt>
    <dgm:pt modelId="{C702969C-41FD-491D-A2C4-3569FA82DB7E}" type="pres">
      <dgm:prSet presAssocID="{BF5E66B4-4E44-473D-98A2-CB02C60D3506}" presName="desTx" presStyleLbl="fgAcc1" presStyleIdx="2" presStyleCnt="3" custScaleX="70752" custScaleY="41677" custLinFactNeighborX="-5958" custLinFactNeighborY="-22909">
        <dgm:presLayoutVars>
          <dgm:bulletEnabled val="1"/>
        </dgm:presLayoutVars>
      </dgm:prSet>
      <dgm:spPr/>
    </dgm:pt>
  </dgm:ptLst>
  <dgm:cxnLst>
    <dgm:cxn modelId="{DA2F1D56-0363-4290-B02F-1FA530F3C3F9}" type="presOf" srcId="{FD881F54-13D9-45B1-8ADB-82BBAE7BEAFC}" destId="{FE8E3C29-4C0C-4E3F-9635-1E4B580BB981}" srcOrd="1" destOrd="0" presId="urn:microsoft.com/office/officeart/2005/8/layout/process3"/>
    <dgm:cxn modelId="{5FFBB31B-3ED8-4342-9F43-6402C0A84E31}" type="presOf" srcId="{AA7F9309-79D3-4B97-A647-9EB43E4AE10E}" destId="{29738A02-9A26-42E6-B5AB-2452D6EDAA5E}" srcOrd="1" destOrd="0" presId="urn:microsoft.com/office/officeart/2005/8/layout/process3"/>
    <dgm:cxn modelId="{1B1F3573-E6E7-4393-859A-9B9B0D8D0E77}" srcId="{89380D12-3C2D-4FB5-A5C9-0EE8E274A8E0}" destId="{AA7F9309-79D3-4B97-A647-9EB43E4AE10E}" srcOrd="1" destOrd="0" parTransId="{C5A1E8C5-2B35-4360-B7C1-4529EB6297A9}" sibTransId="{96E63190-789E-4FEB-B26C-4D77896F0240}"/>
    <dgm:cxn modelId="{FFD94452-4FA4-44A4-9273-F2BEECE146F4}" type="presOf" srcId="{B0AF837F-1D45-4F70-84D2-4CC77A1BE6D1}" destId="{C702969C-41FD-491D-A2C4-3569FA82DB7E}" srcOrd="0" destOrd="0" presId="urn:microsoft.com/office/officeart/2005/8/layout/process3"/>
    <dgm:cxn modelId="{194B36F8-CBAD-45AB-93C7-5D5599F7607A}" type="presOf" srcId="{87998A0F-4D64-45DE-B172-D7221224FBB1}" destId="{2EFDD38F-4D3D-489D-A8C5-758361862C36}" srcOrd="0" destOrd="0" presId="urn:microsoft.com/office/officeart/2005/8/layout/process3"/>
    <dgm:cxn modelId="{CD6D262D-6824-449C-9853-73BE2DCC6BBC}" type="presOf" srcId="{FD881F54-13D9-45B1-8ADB-82BBAE7BEAFC}" destId="{004CEB3C-3537-4568-BC96-0517C894183E}" srcOrd="0" destOrd="0" presId="urn:microsoft.com/office/officeart/2005/8/layout/process3"/>
    <dgm:cxn modelId="{2AFF6058-E626-4EE8-98D1-FFEC3FBF3085}" srcId="{FD881F54-13D9-45B1-8ADB-82BBAE7BEAFC}" destId="{87998A0F-4D64-45DE-B172-D7221224FBB1}" srcOrd="0" destOrd="0" parTransId="{4BBDFCF0-CED0-4450-8520-F70779F2E62D}" sibTransId="{E5148A95-6B66-417D-BF03-46ABC9959C12}"/>
    <dgm:cxn modelId="{B1350777-4ACE-4044-B652-7C4726B89B97}" srcId="{AA7F9309-79D3-4B97-A647-9EB43E4AE10E}" destId="{C6FA1A20-D40F-44A5-B7E0-1BD10F1C1B65}" srcOrd="0" destOrd="0" parTransId="{AFD79A19-C1CC-4C6E-A889-F9E40DFE8350}" sibTransId="{CDF3A7F3-A462-4CD2-A1A9-B2F121F2C722}"/>
    <dgm:cxn modelId="{064DFB33-1A31-43D0-9872-7321B366455D}" type="presOf" srcId="{3C3CCE86-AD92-4852-B205-19A8327628E2}" destId="{F5F769F1-536F-47AA-90DD-855E43F60259}" srcOrd="0" destOrd="0" presId="urn:microsoft.com/office/officeart/2005/8/layout/process3"/>
    <dgm:cxn modelId="{E8905A9A-5B6F-4674-8449-64E053E7E784}" type="presOf" srcId="{96E63190-789E-4FEB-B26C-4D77896F0240}" destId="{9F8FA4D1-4CDA-47F0-90D4-012F905550E2}" srcOrd="0" destOrd="0" presId="urn:microsoft.com/office/officeart/2005/8/layout/process3"/>
    <dgm:cxn modelId="{E5276501-2388-403F-9259-AAF39493C559}" srcId="{BF5E66B4-4E44-473D-98A2-CB02C60D3506}" destId="{B0AF837F-1D45-4F70-84D2-4CC77A1BE6D1}" srcOrd="0" destOrd="0" parTransId="{34D954C6-DB2E-4A9A-866F-9AD84243AF83}" sibTransId="{397CA618-B27C-496F-B33D-4A9F0AB74CCF}"/>
    <dgm:cxn modelId="{EDA61B16-D191-40DA-9BF2-A0E7C1D3399B}" type="presOf" srcId="{96E63190-789E-4FEB-B26C-4D77896F0240}" destId="{57C61945-F102-48A2-BFE7-7A836959A89D}" srcOrd="1" destOrd="0" presId="urn:microsoft.com/office/officeart/2005/8/layout/process3"/>
    <dgm:cxn modelId="{1A0F297D-B2F2-43A6-B548-B3A2D7AF31FA}" type="presOf" srcId="{3C3CCE86-AD92-4852-B205-19A8327628E2}" destId="{4CA07915-C227-467A-8640-B2790777D057}" srcOrd="1" destOrd="0" presId="urn:microsoft.com/office/officeart/2005/8/layout/process3"/>
    <dgm:cxn modelId="{BAB10E9D-FD3C-4BE3-8EE2-73A16327795D}" type="presOf" srcId="{AA7F9309-79D3-4B97-A647-9EB43E4AE10E}" destId="{0D2B921C-7F72-4A9B-A390-F255FBFC8A30}" srcOrd="0" destOrd="0" presId="urn:microsoft.com/office/officeart/2005/8/layout/process3"/>
    <dgm:cxn modelId="{07F769B6-1A21-4E3A-A50B-ACA2E7F4C7B6}" type="presOf" srcId="{89380D12-3C2D-4FB5-A5C9-0EE8E274A8E0}" destId="{DCE37098-DDC5-493F-A786-7BD1EDF6A227}" srcOrd="0" destOrd="0" presId="urn:microsoft.com/office/officeart/2005/8/layout/process3"/>
    <dgm:cxn modelId="{A95E161B-3A97-4636-8830-0B6D3D77B920}" srcId="{89380D12-3C2D-4FB5-A5C9-0EE8E274A8E0}" destId="{BF5E66B4-4E44-473D-98A2-CB02C60D3506}" srcOrd="2" destOrd="0" parTransId="{4013DA23-5B3C-49D9-9A00-B36208786F5B}" sibTransId="{3150D70D-FF51-4B6C-B67D-DF651A368F4C}"/>
    <dgm:cxn modelId="{4EFB75A2-5A7F-474C-B945-F7CD033025F9}" srcId="{89380D12-3C2D-4FB5-A5C9-0EE8E274A8E0}" destId="{FD881F54-13D9-45B1-8ADB-82BBAE7BEAFC}" srcOrd="0" destOrd="0" parTransId="{52B50F74-ACDF-4081-9561-0EA35E6CB7F4}" sibTransId="{3C3CCE86-AD92-4852-B205-19A8327628E2}"/>
    <dgm:cxn modelId="{3D0B760B-1855-4D6B-9CF9-26867B54B022}" type="presOf" srcId="{BF5E66B4-4E44-473D-98A2-CB02C60D3506}" destId="{B7F9C970-3B9E-4324-9A89-14E1D04F42D9}" srcOrd="0" destOrd="0" presId="urn:microsoft.com/office/officeart/2005/8/layout/process3"/>
    <dgm:cxn modelId="{0217E397-E89C-4FB4-ACDE-4910CA1B74D6}" type="presOf" srcId="{BF5E66B4-4E44-473D-98A2-CB02C60D3506}" destId="{E61462F2-C99B-4485-9B59-269F97C184B3}" srcOrd="1" destOrd="0" presId="urn:microsoft.com/office/officeart/2005/8/layout/process3"/>
    <dgm:cxn modelId="{3963171F-92DF-403E-B3E7-6DFA5D7519C5}" type="presOf" srcId="{C6FA1A20-D40F-44A5-B7E0-1BD10F1C1B65}" destId="{AED546EB-6948-4532-A1D9-A367C5BDD217}" srcOrd="0" destOrd="0" presId="urn:microsoft.com/office/officeart/2005/8/layout/process3"/>
    <dgm:cxn modelId="{F5834BB9-7CFE-4B1A-9A5A-D0EB96181235}" type="presParOf" srcId="{DCE37098-DDC5-493F-A786-7BD1EDF6A227}" destId="{9E32A440-930F-46B1-94D3-E6BB4E653F9A}" srcOrd="0" destOrd="0" presId="urn:microsoft.com/office/officeart/2005/8/layout/process3"/>
    <dgm:cxn modelId="{70FAD3D0-1594-4E21-84B5-D922A82E0AED}" type="presParOf" srcId="{9E32A440-930F-46B1-94D3-E6BB4E653F9A}" destId="{004CEB3C-3537-4568-BC96-0517C894183E}" srcOrd="0" destOrd="0" presId="urn:microsoft.com/office/officeart/2005/8/layout/process3"/>
    <dgm:cxn modelId="{870C0B3F-7BED-48CA-9389-1A3206D05B56}" type="presParOf" srcId="{9E32A440-930F-46B1-94D3-E6BB4E653F9A}" destId="{FE8E3C29-4C0C-4E3F-9635-1E4B580BB981}" srcOrd="1" destOrd="0" presId="urn:microsoft.com/office/officeart/2005/8/layout/process3"/>
    <dgm:cxn modelId="{6348DBEF-737B-41D8-8475-893C3FBF53BD}" type="presParOf" srcId="{9E32A440-930F-46B1-94D3-E6BB4E653F9A}" destId="{2EFDD38F-4D3D-489D-A8C5-758361862C36}" srcOrd="2" destOrd="0" presId="urn:microsoft.com/office/officeart/2005/8/layout/process3"/>
    <dgm:cxn modelId="{64A7C9A5-9F74-4C8B-A576-0348E59BE4E4}" type="presParOf" srcId="{DCE37098-DDC5-493F-A786-7BD1EDF6A227}" destId="{F5F769F1-536F-47AA-90DD-855E43F60259}" srcOrd="1" destOrd="0" presId="urn:microsoft.com/office/officeart/2005/8/layout/process3"/>
    <dgm:cxn modelId="{A5E99417-110D-400D-9FF9-42904D339D07}" type="presParOf" srcId="{F5F769F1-536F-47AA-90DD-855E43F60259}" destId="{4CA07915-C227-467A-8640-B2790777D057}" srcOrd="0" destOrd="0" presId="urn:microsoft.com/office/officeart/2005/8/layout/process3"/>
    <dgm:cxn modelId="{76B4368B-E685-4A68-8C97-6F4E5B74FCB6}" type="presParOf" srcId="{DCE37098-DDC5-493F-A786-7BD1EDF6A227}" destId="{BE44CDD1-EA47-4C37-AFBE-305C1AF57226}" srcOrd="2" destOrd="0" presId="urn:microsoft.com/office/officeart/2005/8/layout/process3"/>
    <dgm:cxn modelId="{00D8504D-C37B-41E9-812D-9DFB43033BCD}" type="presParOf" srcId="{BE44CDD1-EA47-4C37-AFBE-305C1AF57226}" destId="{0D2B921C-7F72-4A9B-A390-F255FBFC8A30}" srcOrd="0" destOrd="0" presId="urn:microsoft.com/office/officeart/2005/8/layout/process3"/>
    <dgm:cxn modelId="{6B0F2427-EE3B-4428-B7FA-459523042B73}" type="presParOf" srcId="{BE44CDD1-EA47-4C37-AFBE-305C1AF57226}" destId="{29738A02-9A26-42E6-B5AB-2452D6EDAA5E}" srcOrd="1" destOrd="0" presId="urn:microsoft.com/office/officeart/2005/8/layout/process3"/>
    <dgm:cxn modelId="{4CFA43B7-1834-487E-980A-8EDAA331B662}" type="presParOf" srcId="{BE44CDD1-EA47-4C37-AFBE-305C1AF57226}" destId="{AED546EB-6948-4532-A1D9-A367C5BDD217}" srcOrd="2" destOrd="0" presId="urn:microsoft.com/office/officeart/2005/8/layout/process3"/>
    <dgm:cxn modelId="{FDC22921-711C-4F6F-9407-58B7180AFF6B}" type="presParOf" srcId="{DCE37098-DDC5-493F-A786-7BD1EDF6A227}" destId="{9F8FA4D1-4CDA-47F0-90D4-012F905550E2}" srcOrd="3" destOrd="0" presId="urn:microsoft.com/office/officeart/2005/8/layout/process3"/>
    <dgm:cxn modelId="{CB641110-2ACF-4F91-9E56-41F584B8D557}" type="presParOf" srcId="{9F8FA4D1-4CDA-47F0-90D4-012F905550E2}" destId="{57C61945-F102-48A2-BFE7-7A836959A89D}" srcOrd="0" destOrd="0" presId="urn:microsoft.com/office/officeart/2005/8/layout/process3"/>
    <dgm:cxn modelId="{BA5AC025-482F-4C6B-8420-FEC41F5B01C7}" type="presParOf" srcId="{DCE37098-DDC5-493F-A786-7BD1EDF6A227}" destId="{9BB35A92-5EEC-44B9-AB3A-5C4849AFFFDC}" srcOrd="4" destOrd="0" presId="urn:microsoft.com/office/officeart/2005/8/layout/process3"/>
    <dgm:cxn modelId="{3FA0F6FD-0A4C-4075-A1EF-8AF237EFEBDB}" type="presParOf" srcId="{9BB35A92-5EEC-44B9-AB3A-5C4849AFFFDC}" destId="{B7F9C970-3B9E-4324-9A89-14E1D04F42D9}" srcOrd="0" destOrd="0" presId="urn:microsoft.com/office/officeart/2005/8/layout/process3"/>
    <dgm:cxn modelId="{DA6F0ED5-46FE-4739-8F22-4EC3CFDFC0B9}" type="presParOf" srcId="{9BB35A92-5EEC-44B9-AB3A-5C4849AFFFDC}" destId="{E61462F2-C99B-4485-9B59-269F97C184B3}" srcOrd="1" destOrd="0" presId="urn:microsoft.com/office/officeart/2005/8/layout/process3"/>
    <dgm:cxn modelId="{FA1A0BE5-B31F-40DC-8DDC-B91BBEEC99D8}" type="presParOf" srcId="{9BB35A92-5EEC-44B9-AB3A-5C4849AFFFDC}" destId="{C702969C-41FD-491D-A2C4-3569FA82DB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CC26E-4F0A-41D3-AAF3-D2071DC09AAD}">
      <dsp:nvSpPr>
        <dsp:cNvPr id="0" name=""/>
        <dsp:cNvSpPr/>
      </dsp:nvSpPr>
      <dsp:spPr>
        <a:xfrm>
          <a:off x="144015" y="0"/>
          <a:ext cx="1904555" cy="9522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err="1" smtClean="0"/>
            <a:t>Process</a:t>
          </a:r>
          <a:endParaRPr lang="en-US" sz="2800" kern="1200" dirty="0"/>
        </a:p>
      </dsp:txBody>
      <dsp:txXfrm>
        <a:off x="171906" y="27891"/>
        <a:ext cx="1848773" cy="896495"/>
      </dsp:txXfrm>
    </dsp:sp>
    <dsp:sp modelId="{9175DD0B-8741-4D86-A425-605073A9D528}">
      <dsp:nvSpPr>
        <dsp:cNvPr id="0" name=""/>
        <dsp:cNvSpPr/>
      </dsp:nvSpPr>
      <dsp:spPr>
        <a:xfrm>
          <a:off x="334470" y="952277"/>
          <a:ext cx="488788" cy="739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794"/>
              </a:lnTo>
              <a:lnTo>
                <a:pt x="488788" y="73979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6C3B0-5DB8-4F84-B89A-A89304D23295}">
      <dsp:nvSpPr>
        <dsp:cNvPr id="0" name=""/>
        <dsp:cNvSpPr/>
      </dsp:nvSpPr>
      <dsp:spPr>
        <a:xfrm>
          <a:off x="823259" y="1215933"/>
          <a:ext cx="1523644" cy="95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Case #1</a:t>
          </a:r>
          <a:endParaRPr lang="en-US" sz="2000" kern="1200" dirty="0"/>
        </a:p>
      </dsp:txBody>
      <dsp:txXfrm>
        <a:off x="851150" y="1243824"/>
        <a:ext cx="1467862" cy="896495"/>
      </dsp:txXfrm>
    </dsp:sp>
    <dsp:sp modelId="{8A17C1D2-8057-41F0-9EED-A262132F9592}">
      <dsp:nvSpPr>
        <dsp:cNvPr id="0" name=""/>
        <dsp:cNvSpPr/>
      </dsp:nvSpPr>
      <dsp:spPr>
        <a:xfrm>
          <a:off x="334470" y="952277"/>
          <a:ext cx="579811" cy="1922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942"/>
              </a:lnTo>
              <a:lnTo>
                <a:pt x="579811" y="19229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36962-73F8-468F-A5AC-B452F2142D0D}">
      <dsp:nvSpPr>
        <dsp:cNvPr id="0" name=""/>
        <dsp:cNvSpPr/>
      </dsp:nvSpPr>
      <dsp:spPr>
        <a:xfrm>
          <a:off x="914282" y="2399081"/>
          <a:ext cx="1523644" cy="95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Case #2</a:t>
          </a:r>
          <a:endParaRPr lang="en-US" sz="2000" kern="1200" dirty="0"/>
        </a:p>
      </dsp:txBody>
      <dsp:txXfrm>
        <a:off x="942173" y="2426972"/>
        <a:ext cx="1467862" cy="896495"/>
      </dsp:txXfrm>
    </dsp:sp>
    <dsp:sp modelId="{22319471-AF48-4A10-A37C-9F7BCF07078E}">
      <dsp:nvSpPr>
        <dsp:cNvPr id="0" name=""/>
        <dsp:cNvSpPr/>
      </dsp:nvSpPr>
      <dsp:spPr>
        <a:xfrm>
          <a:off x="334470" y="952277"/>
          <a:ext cx="579811" cy="309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6224"/>
              </a:lnTo>
              <a:lnTo>
                <a:pt x="579811" y="309622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DA583-832B-4BED-A2D2-F22BF21407F3}">
      <dsp:nvSpPr>
        <dsp:cNvPr id="0" name=""/>
        <dsp:cNvSpPr/>
      </dsp:nvSpPr>
      <dsp:spPr>
        <a:xfrm>
          <a:off x="914282" y="3572363"/>
          <a:ext cx="1523644" cy="952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Case …</a:t>
          </a:r>
          <a:endParaRPr lang="en-US" sz="2000" kern="1200" dirty="0"/>
        </a:p>
      </dsp:txBody>
      <dsp:txXfrm>
        <a:off x="942173" y="3600254"/>
        <a:ext cx="1467862" cy="896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E3C29-4C0C-4E3F-9635-1E4B580BB981}">
      <dsp:nvSpPr>
        <dsp:cNvPr id="0" name=""/>
        <dsp:cNvSpPr/>
      </dsp:nvSpPr>
      <dsp:spPr>
        <a:xfrm>
          <a:off x="3108" y="127252"/>
          <a:ext cx="1344611" cy="691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Event</a:t>
          </a:r>
          <a:r>
            <a:rPr lang="tr-TR" sz="1800" kern="1200" dirty="0" smtClean="0"/>
            <a:t> A</a:t>
          </a:r>
          <a:endParaRPr lang="en-US" sz="1800" kern="1200" dirty="0"/>
        </a:p>
      </dsp:txBody>
      <dsp:txXfrm>
        <a:off x="3108" y="127252"/>
        <a:ext cx="1344611" cy="460800"/>
      </dsp:txXfrm>
    </dsp:sp>
    <dsp:sp modelId="{2EFDD38F-4D3D-489D-A8C5-758361862C36}">
      <dsp:nvSpPr>
        <dsp:cNvPr id="0" name=""/>
        <dsp:cNvSpPr/>
      </dsp:nvSpPr>
      <dsp:spPr>
        <a:xfrm>
          <a:off x="435171" y="645675"/>
          <a:ext cx="1022092" cy="384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kern="1200" dirty="0" err="1" smtClean="0"/>
            <a:t>Attributes</a:t>
          </a:r>
          <a:endParaRPr lang="en-US" sz="1200" kern="1200" dirty="0"/>
        </a:p>
      </dsp:txBody>
      <dsp:txXfrm>
        <a:off x="446421" y="656925"/>
        <a:ext cx="999592" cy="361595"/>
      </dsp:txXfrm>
    </dsp:sp>
    <dsp:sp modelId="{F5F769F1-536F-47AA-90DD-855E43F60259}">
      <dsp:nvSpPr>
        <dsp:cNvPr id="0" name=""/>
        <dsp:cNvSpPr/>
      </dsp:nvSpPr>
      <dsp:spPr>
        <a:xfrm>
          <a:off x="1511243" y="190267"/>
          <a:ext cx="346669" cy="33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11243" y="257221"/>
        <a:ext cx="246238" cy="200861"/>
      </dsp:txXfrm>
    </dsp:sp>
    <dsp:sp modelId="{29738A02-9A26-42E6-B5AB-2452D6EDAA5E}">
      <dsp:nvSpPr>
        <dsp:cNvPr id="0" name=""/>
        <dsp:cNvSpPr/>
      </dsp:nvSpPr>
      <dsp:spPr>
        <a:xfrm>
          <a:off x="2001814" y="127252"/>
          <a:ext cx="1344611" cy="691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Event</a:t>
          </a:r>
          <a:r>
            <a:rPr lang="tr-TR" sz="1800" kern="1200" dirty="0" smtClean="0"/>
            <a:t> B</a:t>
          </a:r>
          <a:endParaRPr lang="en-US" sz="1800" kern="1200" dirty="0"/>
        </a:p>
      </dsp:txBody>
      <dsp:txXfrm>
        <a:off x="2001814" y="127252"/>
        <a:ext cx="1344611" cy="460800"/>
      </dsp:txXfrm>
    </dsp:sp>
    <dsp:sp modelId="{AED546EB-6948-4532-A1D9-A367C5BDD217}">
      <dsp:nvSpPr>
        <dsp:cNvPr id="0" name=""/>
        <dsp:cNvSpPr/>
      </dsp:nvSpPr>
      <dsp:spPr>
        <a:xfrm>
          <a:off x="2346974" y="645675"/>
          <a:ext cx="1063937" cy="384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kern="1200" dirty="0" err="1" smtClean="0"/>
            <a:t>Attributes</a:t>
          </a:r>
          <a:endParaRPr lang="en-US" sz="1200" kern="1200" dirty="0"/>
        </a:p>
      </dsp:txBody>
      <dsp:txXfrm>
        <a:off x="2358224" y="656925"/>
        <a:ext cx="1041437" cy="361595"/>
      </dsp:txXfrm>
    </dsp:sp>
    <dsp:sp modelId="{9F8FA4D1-4CDA-47F0-90D4-012F905550E2}">
      <dsp:nvSpPr>
        <dsp:cNvPr id="0" name=""/>
        <dsp:cNvSpPr/>
      </dsp:nvSpPr>
      <dsp:spPr>
        <a:xfrm>
          <a:off x="3515179" y="190267"/>
          <a:ext cx="357758" cy="33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515179" y="257221"/>
        <a:ext cx="257327" cy="200861"/>
      </dsp:txXfrm>
    </dsp:sp>
    <dsp:sp modelId="{E61462F2-C99B-4485-9B59-269F97C184B3}">
      <dsp:nvSpPr>
        <dsp:cNvPr id="0" name=""/>
        <dsp:cNvSpPr/>
      </dsp:nvSpPr>
      <dsp:spPr>
        <a:xfrm>
          <a:off x="4021441" y="127252"/>
          <a:ext cx="1344611" cy="691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Event</a:t>
          </a:r>
          <a:r>
            <a:rPr lang="tr-TR" sz="1800" kern="1200" dirty="0" smtClean="0"/>
            <a:t> ..</a:t>
          </a:r>
          <a:endParaRPr lang="en-US" sz="1800" kern="1200" dirty="0"/>
        </a:p>
      </dsp:txBody>
      <dsp:txXfrm>
        <a:off x="4021441" y="127252"/>
        <a:ext cx="1344611" cy="460800"/>
      </dsp:txXfrm>
    </dsp:sp>
    <dsp:sp modelId="{C702969C-41FD-491D-A2C4-3569FA82DB7E}">
      <dsp:nvSpPr>
        <dsp:cNvPr id="0" name=""/>
        <dsp:cNvSpPr/>
      </dsp:nvSpPr>
      <dsp:spPr>
        <a:xfrm>
          <a:off x="4413367" y="645675"/>
          <a:ext cx="951339" cy="384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kern="1200" dirty="0" err="1" smtClean="0"/>
            <a:t>Attributes</a:t>
          </a:r>
          <a:endParaRPr lang="en-US" sz="1200" kern="1200" dirty="0"/>
        </a:p>
      </dsp:txBody>
      <dsp:txXfrm>
        <a:off x="4424617" y="656925"/>
        <a:ext cx="928839" cy="361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E3C29-4C0C-4E3F-9635-1E4B580BB981}">
      <dsp:nvSpPr>
        <dsp:cNvPr id="0" name=""/>
        <dsp:cNvSpPr/>
      </dsp:nvSpPr>
      <dsp:spPr>
        <a:xfrm>
          <a:off x="3108" y="127252"/>
          <a:ext cx="1344611" cy="691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Event</a:t>
          </a:r>
          <a:r>
            <a:rPr lang="tr-TR" sz="1800" kern="1200" dirty="0" smtClean="0"/>
            <a:t> A</a:t>
          </a:r>
          <a:endParaRPr lang="en-US" sz="1800" kern="1200" dirty="0"/>
        </a:p>
      </dsp:txBody>
      <dsp:txXfrm>
        <a:off x="3108" y="127252"/>
        <a:ext cx="1344611" cy="460800"/>
      </dsp:txXfrm>
    </dsp:sp>
    <dsp:sp modelId="{2EFDD38F-4D3D-489D-A8C5-758361862C36}">
      <dsp:nvSpPr>
        <dsp:cNvPr id="0" name=""/>
        <dsp:cNvSpPr/>
      </dsp:nvSpPr>
      <dsp:spPr>
        <a:xfrm>
          <a:off x="435171" y="645675"/>
          <a:ext cx="1022092" cy="384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kern="1200" dirty="0" err="1" smtClean="0"/>
            <a:t>Attributes</a:t>
          </a:r>
          <a:endParaRPr lang="en-US" sz="1200" kern="1200" dirty="0"/>
        </a:p>
      </dsp:txBody>
      <dsp:txXfrm>
        <a:off x="446421" y="656925"/>
        <a:ext cx="999592" cy="361595"/>
      </dsp:txXfrm>
    </dsp:sp>
    <dsp:sp modelId="{F5F769F1-536F-47AA-90DD-855E43F60259}">
      <dsp:nvSpPr>
        <dsp:cNvPr id="0" name=""/>
        <dsp:cNvSpPr/>
      </dsp:nvSpPr>
      <dsp:spPr>
        <a:xfrm>
          <a:off x="1511243" y="190267"/>
          <a:ext cx="346669" cy="33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11243" y="257221"/>
        <a:ext cx="246238" cy="200861"/>
      </dsp:txXfrm>
    </dsp:sp>
    <dsp:sp modelId="{29738A02-9A26-42E6-B5AB-2452D6EDAA5E}">
      <dsp:nvSpPr>
        <dsp:cNvPr id="0" name=""/>
        <dsp:cNvSpPr/>
      </dsp:nvSpPr>
      <dsp:spPr>
        <a:xfrm>
          <a:off x="2001814" y="127252"/>
          <a:ext cx="1344611" cy="691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Event</a:t>
          </a:r>
          <a:r>
            <a:rPr lang="tr-TR" sz="1800" kern="1200" dirty="0" smtClean="0"/>
            <a:t> B</a:t>
          </a:r>
          <a:endParaRPr lang="en-US" sz="1800" kern="1200" dirty="0"/>
        </a:p>
      </dsp:txBody>
      <dsp:txXfrm>
        <a:off x="2001814" y="127252"/>
        <a:ext cx="1344611" cy="460800"/>
      </dsp:txXfrm>
    </dsp:sp>
    <dsp:sp modelId="{AED546EB-6948-4532-A1D9-A367C5BDD217}">
      <dsp:nvSpPr>
        <dsp:cNvPr id="0" name=""/>
        <dsp:cNvSpPr/>
      </dsp:nvSpPr>
      <dsp:spPr>
        <a:xfrm>
          <a:off x="2346974" y="645675"/>
          <a:ext cx="1063937" cy="384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kern="1200" dirty="0" err="1" smtClean="0"/>
            <a:t>Attributes</a:t>
          </a:r>
          <a:endParaRPr lang="en-US" sz="1200" kern="1200" dirty="0"/>
        </a:p>
      </dsp:txBody>
      <dsp:txXfrm>
        <a:off x="2358224" y="656925"/>
        <a:ext cx="1041437" cy="361595"/>
      </dsp:txXfrm>
    </dsp:sp>
    <dsp:sp modelId="{9F8FA4D1-4CDA-47F0-90D4-012F905550E2}">
      <dsp:nvSpPr>
        <dsp:cNvPr id="0" name=""/>
        <dsp:cNvSpPr/>
      </dsp:nvSpPr>
      <dsp:spPr>
        <a:xfrm>
          <a:off x="3515179" y="190267"/>
          <a:ext cx="357758" cy="33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515179" y="257221"/>
        <a:ext cx="257327" cy="200861"/>
      </dsp:txXfrm>
    </dsp:sp>
    <dsp:sp modelId="{E61462F2-C99B-4485-9B59-269F97C184B3}">
      <dsp:nvSpPr>
        <dsp:cNvPr id="0" name=""/>
        <dsp:cNvSpPr/>
      </dsp:nvSpPr>
      <dsp:spPr>
        <a:xfrm>
          <a:off x="4021441" y="127252"/>
          <a:ext cx="1344611" cy="691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Event</a:t>
          </a:r>
          <a:r>
            <a:rPr lang="tr-TR" sz="1800" kern="1200" dirty="0" smtClean="0"/>
            <a:t> ..</a:t>
          </a:r>
          <a:endParaRPr lang="en-US" sz="1800" kern="1200" dirty="0"/>
        </a:p>
      </dsp:txBody>
      <dsp:txXfrm>
        <a:off x="4021441" y="127252"/>
        <a:ext cx="1344611" cy="460800"/>
      </dsp:txXfrm>
    </dsp:sp>
    <dsp:sp modelId="{C702969C-41FD-491D-A2C4-3569FA82DB7E}">
      <dsp:nvSpPr>
        <dsp:cNvPr id="0" name=""/>
        <dsp:cNvSpPr/>
      </dsp:nvSpPr>
      <dsp:spPr>
        <a:xfrm>
          <a:off x="4413367" y="645675"/>
          <a:ext cx="951339" cy="384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kern="1200" dirty="0" err="1" smtClean="0"/>
            <a:t>Attributes</a:t>
          </a:r>
          <a:endParaRPr lang="en-US" sz="1200" kern="1200" dirty="0"/>
        </a:p>
      </dsp:txBody>
      <dsp:txXfrm>
        <a:off x="4424617" y="656925"/>
        <a:ext cx="928839" cy="361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2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0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4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0CF9-1DB0-4D16-BBF4-C78357F698E2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F1DE-1C6C-4B67-A8DA-F97469ED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9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0646" y="692696"/>
            <a:ext cx="5081554" cy="5976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tr-TR" dirty="0" err="1" smtClean="0"/>
              <a:t>Process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63261" y="1228312"/>
            <a:ext cx="4464496" cy="2088232"/>
            <a:chOff x="1043608" y="1844824"/>
            <a:chExt cx="4464496" cy="2088232"/>
          </a:xfrm>
        </p:grpSpPr>
        <p:sp>
          <p:nvSpPr>
            <p:cNvPr id="5" name="Flowchart: Alternate Process 4"/>
            <p:cNvSpPr/>
            <p:nvPr/>
          </p:nvSpPr>
          <p:spPr>
            <a:xfrm>
              <a:off x="1043608" y="1844824"/>
              <a:ext cx="4464496" cy="208823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tr-TR" b="1" dirty="0" smtClean="0"/>
                <a:t>Case #1</a:t>
              </a:r>
              <a:endParaRPr lang="en-US" b="1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1610190" y="2276872"/>
              <a:ext cx="1080120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err="1" smtClean="0"/>
                <a:t>Event</a:t>
              </a:r>
              <a:r>
                <a:rPr lang="tr-TR" sz="1600" b="1" dirty="0" smtClean="0"/>
                <a:t> #A</a:t>
              </a:r>
              <a:endParaRPr lang="en-US" sz="1600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762318" y="2276872"/>
              <a:ext cx="1080120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err="1" smtClean="0"/>
                <a:t>Event</a:t>
              </a:r>
              <a:r>
                <a:rPr lang="tr-TR" sz="1600" b="1" dirty="0" smtClean="0"/>
                <a:t> #B</a:t>
              </a:r>
              <a:endParaRPr lang="en-US" sz="1600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914446" y="2285854"/>
              <a:ext cx="1080120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err="1" smtClean="0"/>
                <a:t>Event</a:t>
              </a:r>
              <a:r>
                <a:rPr lang="tr-TR" sz="1600" b="1" dirty="0" smtClean="0"/>
                <a:t> #C</a:t>
              </a:r>
              <a:endParaRPr lang="en-US" sz="1600" b="1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1457653" y="2996952"/>
              <a:ext cx="1116124" cy="72008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Event</a:t>
              </a:r>
              <a:r>
                <a:rPr lang="tr-TR" sz="1400" dirty="0" smtClean="0"/>
                <a:t> </a:t>
              </a:r>
              <a:r>
                <a:rPr lang="tr-TR" sz="1400" dirty="0" err="1" smtClean="0"/>
                <a:t>Attributes</a:t>
              </a:r>
              <a:endParaRPr lang="en-US" sz="1400" dirty="0"/>
            </a:p>
          </p:txBody>
        </p:sp>
        <p:sp>
          <p:nvSpPr>
            <p:cNvPr id="13" name="Flowchart: Multidocument 12"/>
            <p:cNvSpPr/>
            <p:nvPr/>
          </p:nvSpPr>
          <p:spPr>
            <a:xfrm>
              <a:off x="2744316" y="2996952"/>
              <a:ext cx="1116124" cy="72008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Event</a:t>
              </a:r>
              <a:r>
                <a:rPr lang="tr-TR" sz="1400" dirty="0" smtClean="0"/>
                <a:t> </a:t>
              </a:r>
              <a:r>
                <a:rPr lang="tr-TR" sz="1400" dirty="0" err="1" smtClean="0"/>
                <a:t>Attributes</a:t>
              </a:r>
              <a:endParaRPr lang="en-US" sz="1400" dirty="0"/>
            </a:p>
          </p:txBody>
        </p:sp>
        <p:sp>
          <p:nvSpPr>
            <p:cNvPr id="14" name="Flowchart: Multidocument 13"/>
            <p:cNvSpPr/>
            <p:nvPr/>
          </p:nvSpPr>
          <p:spPr>
            <a:xfrm>
              <a:off x="3932946" y="2958155"/>
              <a:ext cx="1116124" cy="72008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Event</a:t>
              </a:r>
              <a:r>
                <a:rPr lang="tr-TR" sz="1400" dirty="0" smtClean="0"/>
                <a:t> </a:t>
              </a:r>
              <a:r>
                <a:rPr lang="tr-TR" sz="1400" dirty="0" err="1" smtClean="0"/>
                <a:t>Attributes</a:t>
              </a:r>
              <a:endParaRPr lang="en-US" sz="1400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133619" y="2276872"/>
              <a:ext cx="414045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smtClean="0"/>
                <a:t>…</a:t>
              </a:r>
              <a:endParaRPr lang="en-US" sz="1600" b="1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5004048" y="2285854"/>
              <a:ext cx="414045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smtClean="0"/>
                <a:t>…</a:t>
              </a:r>
              <a:endParaRPr lang="en-US" sz="16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89783" y="3573016"/>
            <a:ext cx="4464496" cy="2088232"/>
            <a:chOff x="1043608" y="1844824"/>
            <a:chExt cx="4464496" cy="2088232"/>
          </a:xfrm>
        </p:grpSpPr>
        <p:sp>
          <p:nvSpPr>
            <p:cNvPr id="25" name="Flowchart: Alternate Process 24"/>
            <p:cNvSpPr/>
            <p:nvPr/>
          </p:nvSpPr>
          <p:spPr>
            <a:xfrm>
              <a:off x="1043608" y="1844824"/>
              <a:ext cx="4464496" cy="208823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tr-TR" b="1" dirty="0" smtClean="0"/>
                <a:t>Case #2</a:t>
              </a:r>
              <a:endParaRPr lang="en-US" b="1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610190" y="2276872"/>
              <a:ext cx="1080120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err="1" smtClean="0"/>
                <a:t>Event</a:t>
              </a:r>
              <a:r>
                <a:rPr lang="tr-TR" sz="1600" b="1" dirty="0" smtClean="0"/>
                <a:t> #A</a:t>
              </a:r>
              <a:endParaRPr lang="en-US" sz="1600" b="1" dirty="0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2762318" y="2276872"/>
              <a:ext cx="1080120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err="1" smtClean="0"/>
                <a:t>Event</a:t>
              </a:r>
              <a:r>
                <a:rPr lang="tr-TR" sz="1600" b="1" dirty="0" smtClean="0"/>
                <a:t> #B</a:t>
              </a:r>
              <a:endParaRPr lang="en-US" sz="1600" b="1" dirty="0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3914446" y="2285854"/>
              <a:ext cx="1080120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err="1" smtClean="0"/>
                <a:t>Event</a:t>
              </a:r>
              <a:r>
                <a:rPr lang="tr-TR" sz="1600" b="1" dirty="0" smtClean="0"/>
                <a:t> #C</a:t>
              </a:r>
              <a:endParaRPr lang="en-US" sz="1600" b="1" dirty="0"/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1457653" y="2996952"/>
              <a:ext cx="1116124" cy="72008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Event</a:t>
              </a:r>
              <a:r>
                <a:rPr lang="tr-TR" sz="1400" dirty="0" smtClean="0"/>
                <a:t> </a:t>
              </a:r>
              <a:r>
                <a:rPr lang="tr-TR" sz="1400" dirty="0" err="1" smtClean="0"/>
                <a:t>Attributes</a:t>
              </a:r>
              <a:endParaRPr lang="en-US" sz="1400" dirty="0"/>
            </a:p>
          </p:txBody>
        </p:sp>
        <p:sp>
          <p:nvSpPr>
            <p:cNvPr id="30" name="Flowchart: Multidocument 29"/>
            <p:cNvSpPr/>
            <p:nvPr/>
          </p:nvSpPr>
          <p:spPr>
            <a:xfrm>
              <a:off x="2744316" y="2996952"/>
              <a:ext cx="1116124" cy="72008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Event</a:t>
              </a:r>
              <a:r>
                <a:rPr lang="tr-TR" sz="1400" dirty="0" smtClean="0"/>
                <a:t> </a:t>
              </a:r>
              <a:r>
                <a:rPr lang="tr-TR" sz="1400" dirty="0" err="1" smtClean="0"/>
                <a:t>Attributes</a:t>
              </a:r>
              <a:endParaRPr lang="en-US" sz="1400" dirty="0"/>
            </a:p>
          </p:txBody>
        </p:sp>
        <p:sp>
          <p:nvSpPr>
            <p:cNvPr id="31" name="Flowchart: Multidocument 30"/>
            <p:cNvSpPr/>
            <p:nvPr/>
          </p:nvSpPr>
          <p:spPr>
            <a:xfrm>
              <a:off x="3932946" y="2958155"/>
              <a:ext cx="1116124" cy="72008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Event</a:t>
              </a:r>
              <a:r>
                <a:rPr lang="tr-TR" sz="1400" dirty="0" smtClean="0"/>
                <a:t> </a:t>
              </a:r>
              <a:r>
                <a:rPr lang="tr-TR" sz="1400" dirty="0" err="1" smtClean="0"/>
                <a:t>Attributes</a:t>
              </a:r>
              <a:endParaRPr lang="en-US" sz="1400" dirty="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1133619" y="2276872"/>
              <a:ext cx="414045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smtClean="0"/>
                <a:t>…</a:t>
              </a:r>
              <a:endParaRPr lang="en-US" sz="1600" b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5004048" y="2285854"/>
              <a:ext cx="414045" cy="5760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b="1" dirty="0" smtClean="0"/>
                <a:t>…</a:t>
              </a:r>
              <a:endParaRPr lang="en-US" sz="1600" b="1" dirty="0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1599175" y="5949280"/>
            <a:ext cx="4464496" cy="5472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tr-TR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4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870397"/>
              </p:ext>
            </p:extLst>
          </p:nvPr>
        </p:nvGraphicFramePr>
        <p:xfrm>
          <a:off x="179512" y="620688"/>
          <a:ext cx="87849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42388122"/>
              </p:ext>
            </p:extLst>
          </p:nvPr>
        </p:nvGraphicFramePr>
        <p:xfrm>
          <a:off x="2483768" y="2204864"/>
          <a:ext cx="544792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09052944"/>
              </p:ext>
            </p:extLst>
          </p:nvPr>
        </p:nvGraphicFramePr>
        <p:xfrm>
          <a:off x="2483768" y="3429000"/>
          <a:ext cx="544792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707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69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5</cp:revision>
  <dcterms:created xsi:type="dcterms:W3CDTF">2015-03-28T23:41:17Z</dcterms:created>
  <dcterms:modified xsi:type="dcterms:W3CDTF">2015-03-29T01:29:05Z</dcterms:modified>
</cp:coreProperties>
</file>