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80022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314" autoAdjust="0"/>
    <p:restoredTop sz="94660"/>
  </p:normalViewPr>
  <p:slideViewPr>
    <p:cSldViewPr>
      <p:cViewPr>
        <p:scale>
          <a:sx n="100" d="100"/>
          <a:sy n="100" d="100"/>
        </p:scale>
        <p:origin x="42" y="-6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274639"/>
            <a:ext cx="405050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274639"/>
            <a:ext cx="1185148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36193" y="2708920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4631" y="146354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Credit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4631" y="364502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07097" y="1931593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07097" y="30329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Accept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135745" y="249469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E-mail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673297" y="2636912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5" idx="6"/>
            <a:endCxn id="17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9" idx="1"/>
          </p:cNvCxnSpPr>
          <p:nvPr/>
        </p:nvCxnSpPr>
        <p:spPr>
          <a:xfrm flipV="1">
            <a:off x="4014571" y="1859585"/>
            <a:ext cx="540060" cy="1101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0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11" idx="1"/>
          </p:cNvCxnSpPr>
          <p:nvPr/>
        </p:nvCxnSpPr>
        <p:spPr>
          <a:xfrm>
            <a:off x="4014571" y="2960948"/>
            <a:ext cx="5400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29" idx="1"/>
          </p:cNvCxnSpPr>
          <p:nvPr/>
        </p:nvCxnSpPr>
        <p:spPr>
          <a:xfrm flipV="1">
            <a:off x="5688757" y="1855819"/>
            <a:ext cx="495185" cy="3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56" idx="1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60" idx="1"/>
          </p:cNvCxnSpPr>
          <p:nvPr/>
        </p:nvCxnSpPr>
        <p:spPr>
          <a:xfrm>
            <a:off x="5688757" y="4041068"/>
            <a:ext cx="504056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9" idx="3"/>
            <a:endCxn id="72" idx="1"/>
          </p:cNvCxnSpPr>
          <p:nvPr/>
        </p:nvCxnSpPr>
        <p:spPr>
          <a:xfrm>
            <a:off x="6840885" y="1855819"/>
            <a:ext cx="648072" cy="470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82" idx="1"/>
          </p:cNvCxnSpPr>
          <p:nvPr/>
        </p:nvCxnSpPr>
        <p:spPr>
          <a:xfrm>
            <a:off x="6840885" y="1855819"/>
            <a:ext cx="71120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3"/>
            <a:endCxn id="72" idx="1"/>
          </p:cNvCxnSpPr>
          <p:nvPr/>
        </p:nvCxnSpPr>
        <p:spPr>
          <a:xfrm flipV="1">
            <a:off x="6840885" y="2326776"/>
            <a:ext cx="648072" cy="635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3"/>
            <a:endCxn id="82" idx="1"/>
          </p:cNvCxnSpPr>
          <p:nvPr/>
        </p:nvCxnSpPr>
        <p:spPr>
          <a:xfrm>
            <a:off x="6840885" y="2962755"/>
            <a:ext cx="711209" cy="47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0" idx="3"/>
            <a:endCxn id="72" idx="1"/>
          </p:cNvCxnSpPr>
          <p:nvPr/>
        </p:nvCxnSpPr>
        <p:spPr>
          <a:xfrm flipV="1">
            <a:off x="6849756" y="2326776"/>
            <a:ext cx="639201" cy="1716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3"/>
            <a:endCxn id="82" idx="1"/>
          </p:cNvCxnSpPr>
          <p:nvPr/>
        </p:nvCxnSpPr>
        <p:spPr>
          <a:xfrm flipV="1">
            <a:off x="6849756" y="3439995"/>
            <a:ext cx="702338" cy="60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  <a:endCxn id="20" idx="1"/>
          </p:cNvCxnSpPr>
          <p:nvPr/>
        </p:nvCxnSpPr>
        <p:spPr>
          <a:xfrm>
            <a:off x="9741223" y="2327637"/>
            <a:ext cx="394522" cy="563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3"/>
            <a:endCxn id="20" idx="1"/>
          </p:cNvCxnSpPr>
          <p:nvPr/>
        </p:nvCxnSpPr>
        <p:spPr>
          <a:xfrm flipV="1">
            <a:off x="9741223" y="2890735"/>
            <a:ext cx="394522" cy="538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3"/>
            <a:endCxn id="21" idx="2"/>
          </p:cNvCxnSpPr>
          <p:nvPr/>
        </p:nvCxnSpPr>
        <p:spPr>
          <a:xfrm flipV="1">
            <a:off x="11269871" y="2888940"/>
            <a:ext cx="403426" cy="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41" y="5517232"/>
            <a:ext cx="10813132" cy="295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183942" y="1556792"/>
            <a:ext cx="656943" cy="594439"/>
            <a:chOff x="1287398" y="1409162"/>
            <a:chExt cx="656943" cy="594439"/>
          </a:xfrm>
        </p:grpSpPr>
        <p:sp>
          <p:nvSpPr>
            <p:cNvPr id="29" name="Flowchart: Decision 28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83942" y="2663728"/>
            <a:ext cx="656943" cy="594439"/>
            <a:chOff x="1287398" y="1409162"/>
            <a:chExt cx="656943" cy="594439"/>
          </a:xfrm>
        </p:grpSpPr>
        <p:sp>
          <p:nvSpPr>
            <p:cNvPr id="56" name="Flowchart: Decision 5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92813" y="3743848"/>
            <a:ext cx="656943" cy="594439"/>
            <a:chOff x="1287398" y="1409162"/>
            <a:chExt cx="656943" cy="594439"/>
          </a:xfrm>
        </p:grpSpPr>
        <p:sp>
          <p:nvSpPr>
            <p:cNvPr id="60" name="Flowchart: Decision 59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88957" y="1916832"/>
            <a:ext cx="656943" cy="830997"/>
            <a:chOff x="1287398" y="1298245"/>
            <a:chExt cx="656943" cy="830997"/>
          </a:xfrm>
        </p:grpSpPr>
        <p:sp>
          <p:nvSpPr>
            <p:cNvPr id="72" name="Flowchart: Decision 71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Arrow Connector 77"/>
          <p:cNvCxnSpPr>
            <a:stCxn id="72" idx="3"/>
            <a:endCxn id="15" idx="1"/>
          </p:cNvCxnSpPr>
          <p:nvPr/>
        </p:nvCxnSpPr>
        <p:spPr>
          <a:xfrm>
            <a:off x="8145900" y="2326776"/>
            <a:ext cx="461197" cy="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552094" y="3030051"/>
            <a:ext cx="656943" cy="830997"/>
            <a:chOff x="1287398" y="1298245"/>
            <a:chExt cx="656943" cy="830997"/>
          </a:xfrm>
        </p:grpSpPr>
        <p:sp>
          <p:nvSpPr>
            <p:cNvPr id="82" name="Flowchart: Decision 81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8" name="Straight Arrow Connector 87"/>
          <p:cNvCxnSpPr>
            <a:stCxn id="82" idx="3"/>
            <a:endCxn id="16" idx="1"/>
          </p:cNvCxnSpPr>
          <p:nvPr/>
        </p:nvCxnSpPr>
        <p:spPr>
          <a:xfrm flipV="1">
            <a:off x="8209037" y="3429000"/>
            <a:ext cx="398060" cy="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4</cp:revision>
  <dcterms:created xsi:type="dcterms:W3CDTF">2015-03-29T21:50:05Z</dcterms:created>
  <dcterms:modified xsi:type="dcterms:W3CDTF">2015-03-29T22:47:17Z</dcterms:modified>
</cp:coreProperties>
</file>