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314" autoAdjust="0"/>
    <p:restoredTop sz="94660"/>
  </p:normalViewPr>
  <p:slideViewPr>
    <p:cSldViewPr>
      <p:cViewPr>
        <p:scale>
          <a:sx n="75" d="100"/>
          <a:sy n="75" d="100"/>
        </p:scale>
        <p:origin x="-72" y="-816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C6DA-3477-4574-A022-7745F91B2ECA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6193" y="270892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8637" y="1607557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56962" y="270892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56962" y="378904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6893" y="146354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Credit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689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46893" y="364502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06644" y="1607557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54969" y="270892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54969" y="3789040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07097" y="1931593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07097" y="30329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Accept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0191273" y="2634881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029985" y="249469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E-mail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2567537" y="2636912"/>
            <a:ext cx="496180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5" idx="6"/>
            <a:endCxn id="17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6" idx="2"/>
          </p:cNvCxnSpPr>
          <p:nvPr/>
        </p:nvCxnSpPr>
        <p:spPr>
          <a:xfrm flipV="1">
            <a:off x="4014571" y="1859585"/>
            <a:ext cx="594066" cy="1101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7" idx="2"/>
          </p:cNvCxnSpPr>
          <p:nvPr/>
        </p:nvCxnSpPr>
        <p:spPr>
          <a:xfrm>
            <a:off x="4014571" y="2960948"/>
            <a:ext cx="6423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8" idx="2"/>
          </p:cNvCxnSpPr>
          <p:nvPr/>
        </p:nvCxnSpPr>
        <p:spPr>
          <a:xfrm>
            <a:off x="4014571" y="2960948"/>
            <a:ext cx="642391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9" idx="1"/>
          </p:cNvCxnSpPr>
          <p:nvPr/>
        </p:nvCxnSpPr>
        <p:spPr>
          <a:xfrm>
            <a:off x="5104817" y="1859585"/>
            <a:ext cx="5420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11" idx="1"/>
          </p:cNvCxnSpPr>
          <p:nvPr/>
        </p:nvCxnSpPr>
        <p:spPr>
          <a:xfrm>
            <a:off x="5153142" y="4041068"/>
            <a:ext cx="493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10" idx="1"/>
          </p:cNvCxnSpPr>
          <p:nvPr/>
        </p:nvCxnSpPr>
        <p:spPr>
          <a:xfrm>
            <a:off x="5153142" y="2960948"/>
            <a:ext cx="493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2" idx="2"/>
          </p:cNvCxnSpPr>
          <p:nvPr/>
        </p:nvCxnSpPr>
        <p:spPr>
          <a:xfrm>
            <a:off x="6781019" y="1859585"/>
            <a:ext cx="6256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13" idx="2"/>
          </p:cNvCxnSpPr>
          <p:nvPr/>
        </p:nvCxnSpPr>
        <p:spPr>
          <a:xfrm>
            <a:off x="6781019" y="2960948"/>
            <a:ext cx="673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  <a:endCxn id="14" idx="2"/>
          </p:cNvCxnSpPr>
          <p:nvPr/>
        </p:nvCxnSpPr>
        <p:spPr>
          <a:xfrm>
            <a:off x="6781019" y="4041068"/>
            <a:ext cx="673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6"/>
            <a:endCxn id="15" idx="1"/>
          </p:cNvCxnSpPr>
          <p:nvPr/>
        </p:nvCxnSpPr>
        <p:spPr>
          <a:xfrm>
            <a:off x="7902824" y="1859585"/>
            <a:ext cx="704273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6"/>
            <a:endCxn id="16" idx="1"/>
          </p:cNvCxnSpPr>
          <p:nvPr/>
        </p:nvCxnSpPr>
        <p:spPr>
          <a:xfrm>
            <a:off x="7902824" y="1859585"/>
            <a:ext cx="704273" cy="156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6"/>
            <a:endCxn id="15" idx="1"/>
          </p:cNvCxnSpPr>
          <p:nvPr/>
        </p:nvCxnSpPr>
        <p:spPr>
          <a:xfrm flipV="1">
            <a:off x="7951149" y="2327637"/>
            <a:ext cx="655948" cy="633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6"/>
            <a:endCxn id="16" idx="1"/>
          </p:cNvCxnSpPr>
          <p:nvPr/>
        </p:nvCxnSpPr>
        <p:spPr>
          <a:xfrm>
            <a:off x="7951149" y="2960948"/>
            <a:ext cx="655948" cy="4680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6"/>
            <a:endCxn id="15" idx="1"/>
          </p:cNvCxnSpPr>
          <p:nvPr/>
        </p:nvCxnSpPr>
        <p:spPr>
          <a:xfrm flipV="1">
            <a:off x="7951149" y="2327637"/>
            <a:ext cx="655948" cy="1713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6"/>
            <a:endCxn id="16" idx="1"/>
          </p:cNvCxnSpPr>
          <p:nvPr/>
        </p:nvCxnSpPr>
        <p:spPr>
          <a:xfrm flipV="1">
            <a:off x="7951149" y="3429000"/>
            <a:ext cx="655948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19" idx="2"/>
          </p:cNvCxnSpPr>
          <p:nvPr/>
        </p:nvCxnSpPr>
        <p:spPr>
          <a:xfrm>
            <a:off x="9741223" y="2327637"/>
            <a:ext cx="450050" cy="559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3"/>
            <a:endCxn id="19" idx="2"/>
          </p:cNvCxnSpPr>
          <p:nvPr/>
        </p:nvCxnSpPr>
        <p:spPr>
          <a:xfrm flipV="1">
            <a:off x="9741223" y="2886909"/>
            <a:ext cx="450050" cy="54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9" idx="6"/>
            <a:endCxn id="20" idx="1"/>
          </p:cNvCxnSpPr>
          <p:nvPr/>
        </p:nvCxnSpPr>
        <p:spPr>
          <a:xfrm>
            <a:off x="10687453" y="2886909"/>
            <a:ext cx="342532" cy="3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0" idx="3"/>
            <a:endCxn id="21" idx="2"/>
          </p:cNvCxnSpPr>
          <p:nvPr/>
        </p:nvCxnSpPr>
        <p:spPr>
          <a:xfrm flipV="1">
            <a:off x="12164111" y="2888940"/>
            <a:ext cx="403426" cy="1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66" y="5301208"/>
            <a:ext cx="10110264" cy="250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3</cp:revision>
  <dcterms:created xsi:type="dcterms:W3CDTF">2015-03-29T21:50:05Z</dcterms:created>
  <dcterms:modified xsi:type="dcterms:W3CDTF">2015-03-29T22:16:19Z</dcterms:modified>
</cp:coreProperties>
</file>