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6858000" cy="9906000" type="A4"/>
  <p:notesSz cx="6669088" cy="9928225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>
        <p:scale>
          <a:sx n="75" d="100"/>
          <a:sy n="75" d="100"/>
        </p:scale>
        <p:origin x="329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A04F7-9589-4D8A-8260-51FB6AB7441D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18248-0505-4CD6-88E3-957B5196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081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B3BDB-F126-443C-901D-A26825B89882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4875" y="1241425"/>
            <a:ext cx="2319338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750" y="4778375"/>
            <a:ext cx="5335588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9B0FC-78B4-4880-A2E8-D3C48E45E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822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29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951D-36C1-4803-B46C-5DF6F3E38390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397E-3D3A-4B88-AAC1-29E4BB0D8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3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951D-36C1-4803-B46C-5DF6F3E38390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397E-3D3A-4B88-AAC1-29E4BB0D8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0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951D-36C1-4803-B46C-5DF6F3E38390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397E-3D3A-4B88-AAC1-29E4BB0D8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5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951D-36C1-4803-B46C-5DF6F3E38390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397E-3D3A-4B88-AAC1-29E4BB0D8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4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951D-36C1-4803-B46C-5DF6F3E38390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397E-3D3A-4B88-AAC1-29E4BB0D8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0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951D-36C1-4803-B46C-5DF6F3E38390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397E-3D3A-4B88-AAC1-29E4BB0D8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2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951D-36C1-4803-B46C-5DF6F3E38390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397E-3D3A-4B88-AAC1-29E4BB0D8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951D-36C1-4803-B46C-5DF6F3E38390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397E-3D3A-4B88-AAC1-29E4BB0D8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8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951D-36C1-4803-B46C-5DF6F3E38390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397E-3D3A-4B88-AAC1-29E4BB0D8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7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951D-36C1-4803-B46C-5DF6F3E38390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397E-3D3A-4B88-AAC1-29E4BB0D8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9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951D-36C1-4803-B46C-5DF6F3E38390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397E-3D3A-4B88-AAC1-29E4BB0D8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7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D951D-36C1-4803-B46C-5DF6F3E38390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2397E-3D3A-4B88-AAC1-29E4BB0D8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3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4117" y="3253013"/>
            <a:ext cx="51434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Recommendation Generation for Performance Improvement by using Cross-Organizational Process Mining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42731" y="625219"/>
            <a:ext cx="4926270" cy="198601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9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9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9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9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34117" y="5464550"/>
            <a:ext cx="49200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Onur Yılmaz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Supervisor</a:t>
            </a:r>
            <a:r>
              <a:rPr 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tr-T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Assoc</a:t>
            </a:r>
            <a:r>
              <a:rPr 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Prof. Pınar Karagöz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62942" y="8289139"/>
            <a:ext cx="4926270" cy="790780"/>
            <a:chOff x="192628" y="6387693"/>
            <a:chExt cx="8757813" cy="1405839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387693"/>
              <a:ext cx="8757813" cy="1395267"/>
              <a:chOff x="192628" y="6387693"/>
              <a:chExt cx="8757813" cy="1395267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92628" y="6387693"/>
                <a:ext cx="875781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12"/>
              <p:cNvGrpSpPr/>
              <p:nvPr/>
            </p:nvGrpSpPr>
            <p:grpSpPr>
              <a:xfrm>
                <a:off x="260481" y="6469535"/>
                <a:ext cx="744303" cy="1313425"/>
                <a:chOff x="394738" y="5077430"/>
                <a:chExt cx="2724285" cy="4807371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4931" y="7630891"/>
                  <a:ext cx="2253914" cy="2253910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394738" y="5077430"/>
                  <a:ext cx="2724285" cy="2253910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1896" y="6449133"/>
              <a:ext cx="7731424" cy="656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err="1">
                  <a:solidFill>
                    <a:schemeClr val="bg1">
                      <a:lumMod val="65000"/>
                    </a:schemeClr>
                  </a:solidFill>
                </a:rPr>
                <a:t>Middle</a:t>
              </a:r>
              <a:r>
                <a:rPr lang="tr-TR" dirty="0">
                  <a:solidFill>
                    <a:schemeClr val="bg1">
                      <a:lumMod val="65000"/>
                    </a:schemeClr>
                  </a:solidFill>
                </a:rPr>
                <a:t> East Technical </a:t>
              </a:r>
              <a:r>
                <a:rPr lang="tr-TR" dirty="0" err="1" smtClean="0">
                  <a:solidFill>
                    <a:schemeClr val="bg1">
                      <a:lumMod val="65000"/>
                    </a:schemeClr>
                  </a:solidFill>
                </a:rPr>
                <a:t>University</a:t>
              </a:r>
              <a:endParaRPr lang="tr-TR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41896" y="7136938"/>
              <a:ext cx="7731424" cy="656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err="1" smtClean="0">
                  <a:solidFill>
                    <a:schemeClr val="bg1">
                      <a:lumMod val="65000"/>
                    </a:schemeClr>
                  </a:solidFill>
                </a:rPr>
                <a:t>Computer</a:t>
              </a:r>
              <a:r>
                <a:rPr lang="tr-TR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tr-TR" dirty="0" err="1">
                  <a:solidFill>
                    <a:schemeClr val="bg1">
                      <a:lumMod val="65000"/>
                    </a:schemeClr>
                  </a:solidFill>
                </a:rPr>
                <a:t>Engineering</a:t>
              </a:r>
              <a:r>
                <a:rPr lang="tr-TR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tr-TR" dirty="0" err="1">
                  <a:solidFill>
                    <a:schemeClr val="bg1">
                      <a:lumMod val="65000"/>
                    </a:schemeClr>
                  </a:solidFill>
                </a:rPr>
                <a:t>Department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935243" y="7370462"/>
            <a:ext cx="2981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September</a:t>
            </a:r>
            <a:r>
              <a:rPr lang="tr-T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1, 2015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25" y="1740852"/>
            <a:ext cx="1225877" cy="1324512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942731" y="9196719"/>
            <a:ext cx="4926270" cy="198601"/>
            <a:chOff x="192628" y="297734"/>
            <a:chExt cx="8757813" cy="34289"/>
          </a:xfrm>
        </p:grpSpPr>
        <p:sp>
          <p:nvSpPr>
            <p:cNvPr id="21" name="Rectangle 2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9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9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9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9" dirty="0"/>
            </a:p>
          </p:txBody>
        </p:sp>
      </p:grpSp>
    </p:spTree>
    <p:extLst>
      <p:ext uri="{BB962C8B-B14F-4D97-AF65-F5344CB8AC3E}">
        <p14:creationId xmlns:p14="http://schemas.microsoft.com/office/powerpoint/2010/main" val="1746759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31</Words>
  <Application>Microsoft Office PowerPoint</Application>
  <PresentationFormat>A4 Paper (210x297 mm)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 Semibold</vt:lpstr>
      <vt:lpstr>Office Theme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Yilmaz, Onur</dc:creator>
  <cp:lastModifiedBy>Yilmaz, Onur</cp:lastModifiedBy>
  <cp:revision>5</cp:revision>
  <cp:lastPrinted>2015-08-24T15:37:45Z</cp:lastPrinted>
  <dcterms:created xsi:type="dcterms:W3CDTF">2015-08-23T12:59:15Z</dcterms:created>
  <dcterms:modified xsi:type="dcterms:W3CDTF">2015-08-24T15:37:54Z</dcterms:modified>
</cp:coreProperties>
</file>