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80022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314" autoAdjust="0"/>
    <p:restoredTop sz="94660"/>
  </p:normalViewPr>
  <p:slideViewPr>
    <p:cSldViewPr>
      <p:cViewPr varScale="1">
        <p:scale>
          <a:sx n="71" d="100"/>
          <a:sy n="71" d="100"/>
        </p:scale>
        <p:origin x="-108" y="-1296"/>
      </p:cViewPr>
      <p:guideLst>
        <p:guide orient="horz" pos="216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2130426"/>
            <a:ext cx="1530191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3886200"/>
            <a:ext cx="12601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274639"/>
            <a:ext cx="405050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274639"/>
            <a:ext cx="1185148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4406901"/>
            <a:ext cx="15301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2906713"/>
            <a:ext cx="15301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1600201"/>
            <a:ext cx="7950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1600201"/>
            <a:ext cx="7950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7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535113"/>
            <a:ext cx="79541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2174875"/>
            <a:ext cx="79541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1535113"/>
            <a:ext cx="79572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2174875"/>
            <a:ext cx="79572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273050"/>
            <a:ext cx="592261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273051"/>
            <a:ext cx="1006375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1435101"/>
            <a:ext cx="592261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6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4800600"/>
            <a:ext cx="108013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612775"/>
            <a:ext cx="1080135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5367338"/>
            <a:ext cx="1080135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162020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600201"/>
            <a:ext cx="162020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6356351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C6DA-3477-4574-A022-7745F91B2E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6356351"/>
            <a:ext cx="5700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6356351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9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554631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83942" y="2566711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Capacity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880445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Register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2232373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3"/>
            <a:endCxn id="46" idx="1"/>
          </p:cNvCxnSpPr>
          <p:nvPr/>
        </p:nvCxnSpPr>
        <p:spPr>
          <a:xfrm>
            <a:off x="4014571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</p:cNvCxnSpPr>
          <p:nvPr/>
        </p:nvCxnSpPr>
        <p:spPr>
          <a:xfrm>
            <a:off x="5688757" y="2960948"/>
            <a:ext cx="495185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3"/>
          </p:cNvCxnSpPr>
          <p:nvPr/>
        </p:nvCxnSpPr>
        <p:spPr>
          <a:xfrm flipV="1">
            <a:off x="7318068" y="2960948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6269" y="47667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Skipped Activity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539407" y="2591987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Capacity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9889093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Register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9241021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7" idx="3"/>
          </p:cNvCxnSpPr>
          <p:nvPr/>
        </p:nvCxnSpPr>
        <p:spPr>
          <a:xfrm>
            <a:off x="11023219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6" idx="3"/>
          </p:cNvCxnSpPr>
          <p:nvPr/>
        </p:nvCxnSpPr>
        <p:spPr>
          <a:xfrm flipV="1">
            <a:off x="12673533" y="2986224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571614" y="2132856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Send</a:t>
            </a:r>
            <a:r>
              <a:rPr lang="tr-TR" sz="1600" dirty="0" smtClean="0"/>
              <a:t> </a:t>
            </a:r>
            <a:r>
              <a:rPr lang="tr-TR" sz="1600" dirty="0" err="1" smtClean="0"/>
              <a:t>Decision</a:t>
            </a:r>
            <a:r>
              <a:rPr lang="tr-TR" sz="1600" dirty="0" smtClean="0"/>
              <a:t>  E-mail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5562743" y="3068960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Send</a:t>
            </a:r>
            <a:r>
              <a:rPr lang="tr-TR" sz="1600" dirty="0" smtClean="0"/>
              <a:t> </a:t>
            </a:r>
            <a:r>
              <a:rPr lang="tr-TR" sz="1600" dirty="0" err="1" smtClean="0"/>
              <a:t>Decision</a:t>
            </a:r>
            <a:r>
              <a:rPr lang="tr-TR" sz="1600" dirty="0" smtClean="0"/>
              <a:t> </a:t>
            </a:r>
            <a:r>
              <a:rPr lang="tr-TR" sz="1600" dirty="0" err="1" smtClean="0"/>
              <a:t>Letter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2556409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endParaRPr lang="tr-TR" sz="1600" dirty="0" smtClean="0"/>
          </a:p>
          <a:p>
            <a:pPr algn="ctr"/>
            <a:r>
              <a:rPr lang="tr-TR" sz="1600" dirty="0" smtClean="0"/>
              <a:t>Application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1908337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3"/>
            <a:endCxn id="46" idx="1"/>
          </p:cNvCxnSpPr>
          <p:nvPr/>
        </p:nvCxnSpPr>
        <p:spPr>
          <a:xfrm flipV="1">
            <a:off x="4905540" y="2528900"/>
            <a:ext cx="666074" cy="437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</p:cNvCxnSpPr>
          <p:nvPr/>
        </p:nvCxnSpPr>
        <p:spPr>
          <a:xfrm>
            <a:off x="6705740" y="2528900"/>
            <a:ext cx="495185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3"/>
          </p:cNvCxnSpPr>
          <p:nvPr/>
        </p:nvCxnSpPr>
        <p:spPr>
          <a:xfrm flipV="1">
            <a:off x="6696869" y="3463197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6269" y="47667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Refined Activity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539407" y="2591987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Send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9889093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9241021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7" idx="3"/>
          </p:cNvCxnSpPr>
          <p:nvPr/>
        </p:nvCxnSpPr>
        <p:spPr>
          <a:xfrm>
            <a:off x="11023219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6" idx="3"/>
          </p:cNvCxnSpPr>
          <p:nvPr/>
        </p:nvCxnSpPr>
        <p:spPr>
          <a:xfrm flipV="1">
            <a:off x="12673533" y="2986224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248597" y="2556053"/>
            <a:ext cx="656943" cy="830997"/>
            <a:chOff x="1287398" y="1298245"/>
            <a:chExt cx="656943" cy="830997"/>
          </a:xfrm>
        </p:grpSpPr>
        <p:sp>
          <p:nvSpPr>
            <p:cNvPr id="16" name="Flowchart: Decision 15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6148" y="1298245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Straight Arrow Connector 19"/>
          <p:cNvCxnSpPr>
            <a:stCxn id="16" idx="3"/>
            <a:endCxn id="47" idx="1"/>
          </p:cNvCxnSpPr>
          <p:nvPr/>
        </p:nvCxnSpPr>
        <p:spPr>
          <a:xfrm>
            <a:off x="4905540" y="2965997"/>
            <a:ext cx="657203" cy="499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8" idx="3"/>
            <a:endCxn id="16" idx="1"/>
          </p:cNvCxnSpPr>
          <p:nvPr/>
        </p:nvCxnSpPr>
        <p:spPr>
          <a:xfrm>
            <a:off x="3690535" y="2960948"/>
            <a:ext cx="558062" cy="5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9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554631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83942" y="2566711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Capacity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880445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Register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2232373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3"/>
            <a:endCxn id="46" idx="1"/>
          </p:cNvCxnSpPr>
          <p:nvPr/>
        </p:nvCxnSpPr>
        <p:spPr>
          <a:xfrm>
            <a:off x="4014571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</p:cNvCxnSpPr>
          <p:nvPr/>
        </p:nvCxnSpPr>
        <p:spPr>
          <a:xfrm>
            <a:off x="5688757" y="2960948"/>
            <a:ext cx="495185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3"/>
          </p:cNvCxnSpPr>
          <p:nvPr/>
        </p:nvCxnSpPr>
        <p:spPr>
          <a:xfrm flipV="1">
            <a:off x="7318068" y="2960948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6269" y="476672"/>
            <a:ext cx="43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 at Different Moments in Processes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323383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Capacity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952694" y="2566711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649197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Register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9001125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15" idx="1"/>
          </p:cNvCxnSpPr>
          <p:nvPr/>
        </p:nvCxnSpPr>
        <p:spPr>
          <a:xfrm>
            <a:off x="10783323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</p:cNvCxnSpPr>
          <p:nvPr/>
        </p:nvCxnSpPr>
        <p:spPr>
          <a:xfrm>
            <a:off x="12457509" y="2960948"/>
            <a:ext cx="495185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</p:cNvCxnSpPr>
          <p:nvPr/>
        </p:nvCxnSpPr>
        <p:spPr>
          <a:xfrm flipV="1">
            <a:off x="14086820" y="2960948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701184" y="2132856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System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1692313" y="3068960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Capacity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804468" y="2611902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Loan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16" idx="3"/>
            <a:endCxn id="48" idx="1"/>
          </p:cNvCxnSpPr>
          <p:nvPr/>
        </p:nvCxnSpPr>
        <p:spPr>
          <a:xfrm flipV="1">
            <a:off x="4185460" y="3007946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  <a:endCxn id="16" idx="1"/>
          </p:cNvCxnSpPr>
          <p:nvPr/>
        </p:nvCxnSpPr>
        <p:spPr>
          <a:xfrm>
            <a:off x="2835310" y="2528900"/>
            <a:ext cx="693207" cy="479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3"/>
            <a:endCxn id="16" idx="1"/>
          </p:cNvCxnSpPr>
          <p:nvPr/>
        </p:nvCxnSpPr>
        <p:spPr>
          <a:xfrm flipV="1">
            <a:off x="2826439" y="3007947"/>
            <a:ext cx="702078" cy="457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6269" y="476672"/>
            <a:ext cx="352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Conditions for Occurrence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528517" y="2598003"/>
            <a:ext cx="656943" cy="830997"/>
            <a:chOff x="1287398" y="1298245"/>
            <a:chExt cx="656943" cy="830997"/>
          </a:xfrm>
        </p:grpSpPr>
        <p:sp>
          <p:nvSpPr>
            <p:cNvPr id="16" name="Flowchart: Decision 15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6148" y="1298245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1073305" y="2528900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066226" y="3465004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938594" y="2988031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67931" y="2132856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System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259060" y="3068960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Capacity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11371215" y="2611902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Loan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36" idx="3"/>
            <a:endCxn id="31" idx="1"/>
          </p:cNvCxnSpPr>
          <p:nvPr/>
        </p:nvCxnSpPr>
        <p:spPr>
          <a:xfrm flipV="1">
            <a:off x="10752207" y="3007946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6" idx="1"/>
          </p:cNvCxnSpPr>
          <p:nvPr/>
        </p:nvCxnSpPr>
        <p:spPr>
          <a:xfrm>
            <a:off x="9402057" y="2528900"/>
            <a:ext cx="693207" cy="479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36" idx="1"/>
          </p:cNvCxnSpPr>
          <p:nvPr/>
        </p:nvCxnSpPr>
        <p:spPr>
          <a:xfrm flipV="1">
            <a:off x="9393186" y="3007947"/>
            <a:ext cx="702078" cy="457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640052" y="2528900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632973" y="3465004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2505341" y="2988031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0081245" y="2708920"/>
            <a:ext cx="656943" cy="594439"/>
            <a:chOff x="1287398" y="1409162"/>
            <a:chExt cx="656943" cy="594439"/>
          </a:xfrm>
        </p:grpSpPr>
        <p:sp>
          <p:nvSpPr>
            <p:cNvPr id="42" name="Flowchart: Decision 41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86479" y="140916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3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701184" y="2132856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System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1692313" y="3068960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Capacity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804468" y="2611902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Loan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16" idx="3"/>
            <a:endCxn id="48" idx="1"/>
          </p:cNvCxnSpPr>
          <p:nvPr/>
        </p:nvCxnSpPr>
        <p:spPr>
          <a:xfrm flipV="1">
            <a:off x="4185460" y="3007946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  <a:endCxn id="16" idx="1"/>
          </p:cNvCxnSpPr>
          <p:nvPr/>
        </p:nvCxnSpPr>
        <p:spPr>
          <a:xfrm>
            <a:off x="2835310" y="2528900"/>
            <a:ext cx="693207" cy="479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3"/>
            <a:endCxn id="16" idx="1"/>
          </p:cNvCxnSpPr>
          <p:nvPr/>
        </p:nvCxnSpPr>
        <p:spPr>
          <a:xfrm flipV="1">
            <a:off x="2826439" y="3007947"/>
            <a:ext cx="702078" cy="457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6269" y="476672"/>
            <a:ext cx="240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</a:t>
            </a:r>
            <a:r>
              <a:rPr lang="tr-TR" dirty="0" err="1" smtClean="0"/>
              <a:t>Dependencies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073305" y="2528900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066226" y="3465004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938594" y="2988031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67931" y="2132856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System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259060" y="3068960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Cash </a:t>
            </a:r>
            <a:r>
              <a:rPr lang="tr-TR" sz="1600" dirty="0" err="1" smtClean="0"/>
              <a:t>Balance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11371215" y="2611902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Loan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 flipV="1">
            <a:off x="10752207" y="3007946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9402057" y="2528900"/>
            <a:ext cx="693207" cy="479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</p:cNvCxnSpPr>
          <p:nvPr/>
        </p:nvCxnSpPr>
        <p:spPr>
          <a:xfrm flipV="1">
            <a:off x="9393186" y="3007947"/>
            <a:ext cx="702078" cy="457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640052" y="2528900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632973" y="3465004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2505341" y="2988031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0081245" y="2708920"/>
            <a:ext cx="656943" cy="594439"/>
            <a:chOff x="1287398" y="1409162"/>
            <a:chExt cx="656943" cy="594439"/>
          </a:xfrm>
        </p:grpSpPr>
        <p:sp>
          <p:nvSpPr>
            <p:cNvPr id="42" name="Flowchart: Decision 41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86479" y="140916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28517" y="2708920"/>
            <a:ext cx="656943" cy="594439"/>
            <a:chOff x="1287398" y="1409162"/>
            <a:chExt cx="656943" cy="594439"/>
          </a:xfrm>
        </p:grpSpPr>
        <p:sp>
          <p:nvSpPr>
            <p:cNvPr id="36" name="Flowchart: Decision 35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86479" y="140916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0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554631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83942" y="2566711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Capacity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880445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Register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2232373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3"/>
            <a:endCxn id="46" idx="1"/>
          </p:cNvCxnSpPr>
          <p:nvPr/>
        </p:nvCxnSpPr>
        <p:spPr>
          <a:xfrm>
            <a:off x="4014571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</p:cNvCxnSpPr>
          <p:nvPr/>
        </p:nvCxnSpPr>
        <p:spPr>
          <a:xfrm>
            <a:off x="5688757" y="2960948"/>
            <a:ext cx="495185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3"/>
          </p:cNvCxnSpPr>
          <p:nvPr/>
        </p:nvCxnSpPr>
        <p:spPr>
          <a:xfrm flipV="1">
            <a:off x="7318068" y="2960948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6269" y="476672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Dependencies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475511" y="2591987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Capacity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0825197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Register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0177125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7" idx="3"/>
          </p:cNvCxnSpPr>
          <p:nvPr/>
        </p:nvCxnSpPr>
        <p:spPr>
          <a:xfrm>
            <a:off x="11959323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6" idx="3"/>
          </p:cNvCxnSpPr>
          <p:nvPr/>
        </p:nvCxnSpPr>
        <p:spPr>
          <a:xfrm flipV="1">
            <a:off x="13609637" y="2986224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39007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Evaluate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9073133" y="2959141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275711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Evaluate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15409837" y="2959141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100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Onur</dc:creator>
  <cp:lastModifiedBy>Yilmaz, Onur</cp:lastModifiedBy>
  <cp:revision>16</cp:revision>
  <dcterms:created xsi:type="dcterms:W3CDTF">2015-03-29T21:50:05Z</dcterms:created>
  <dcterms:modified xsi:type="dcterms:W3CDTF">2015-04-29T13:37:10Z</dcterms:modified>
</cp:coreProperties>
</file>