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25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951D-36C1-4803-B46C-5DF6F3E38390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4117" y="3253013"/>
            <a:ext cx="5143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2731" y="625219"/>
            <a:ext cx="4926270" cy="198601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117" y="5464550"/>
            <a:ext cx="4920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62942" y="8289138"/>
            <a:ext cx="4926270" cy="796308"/>
            <a:chOff x="192628" y="6387693"/>
            <a:chExt cx="8757813" cy="1415667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387693"/>
              <a:ext cx="8757813" cy="1395267"/>
              <a:chOff x="192628" y="6387693"/>
              <a:chExt cx="8757813" cy="139526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387693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260481" y="6469535"/>
                <a:ext cx="744303" cy="1313425"/>
                <a:chOff x="394738" y="5077430"/>
                <a:chExt cx="2724285" cy="480737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931" y="7630891"/>
                  <a:ext cx="2253914" cy="225391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394738" y="5077430"/>
                  <a:ext cx="2724285" cy="2253910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1896" y="6490172"/>
              <a:ext cx="7731424" cy="65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endParaRPr lang="tr-TR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1896" y="7146766"/>
              <a:ext cx="7731424" cy="65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35243" y="7370462"/>
            <a:ext cx="298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5" y="1740852"/>
            <a:ext cx="1225877" cy="132451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42731" y="9196719"/>
            <a:ext cx="4926270" cy="198601"/>
            <a:chOff x="192628" y="297734"/>
            <a:chExt cx="8757813" cy="34289"/>
          </a:xfrm>
        </p:grpSpPr>
        <p:sp>
          <p:nvSpPr>
            <p:cNvPr id="21" name="Rectangle 2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75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31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2</cp:revision>
  <dcterms:created xsi:type="dcterms:W3CDTF">2015-08-23T12:59:15Z</dcterms:created>
  <dcterms:modified xsi:type="dcterms:W3CDTF">2015-08-23T13:04:15Z</dcterms:modified>
</cp:coreProperties>
</file>