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CDC"/>
    <a:srgbClr val="B2D5EE"/>
    <a:srgbClr val="153F5B"/>
    <a:srgbClr val="AAD1EC"/>
    <a:srgbClr val="2A80B9"/>
    <a:srgbClr val="C1392B"/>
    <a:srgbClr val="94BA41"/>
    <a:srgbClr val="F39712"/>
    <a:srgbClr val="FAFAFA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153F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B2D5E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66ACD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02092432"/>
        <c:axId val="2002093520"/>
      </c:barChart>
      <c:catAx>
        <c:axId val="200209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002093520"/>
        <c:crosses val="autoZero"/>
        <c:auto val="1"/>
        <c:lblAlgn val="ctr"/>
        <c:lblOffset val="100"/>
        <c:noMultiLvlLbl val="0"/>
      </c:catAx>
      <c:valAx>
        <c:axId val="2002093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2092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2D5EE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6ACDC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02085904"/>
        <c:axId val="2002086448"/>
      </c:barChart>
      <c:catAx>
        <c:axId val="2002085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2002086448"/>
        <c:crosses val="autoZero"/>
        <c:auto val="1"/>
        <c:lblAlgn val="ctr"/>
        <c:lblOffset val="100"/>
        <c:noMultiLvlLbl val="0"/>
      </c:catAx>
      <c:valAx>
        <c:axId val="200208644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200208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153F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B2D5EE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6ACDC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153F5B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B2D5EE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66ACDC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8132080"/>
        <c:axId val="2008132624"/>
      </c:lineChart>
      <c:catAx>
        <c:axId val="2008132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008132624"/>
        <c:crosses val="autoZero"/>
        <c:auto val="1"/>
        <c:lblAlgn val="ctr"/>
        <c:lblOffset val="100"/>
        <c:noMultiLvlLbl val="0"/>
      </c:catAx>
      <c:valAx>
        <c:axId val="200813262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00813208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153F5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B2D5EE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ACDC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4211440"/>
        <c:axId val="2002086992"/>
      </c:barChart>
      <c:catAx>
        <c:axId val="193421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2086992"/>
        <c:crosses val="autoZero"/>
        <c:auto val="1"/>
        <c:lblAlgn val="ctr"/>
        <c:lblOffset val="100"/>
        <c:noMultiLvlLbl val="0"/>
      </c:catAx>
      <c:valAx>
        <c:axId val="2002086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421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53F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2D5EE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6ACDC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2D5EE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2101136"/>
        <c:axId val="2002098960"/>
      </c:barChart>
      <c:dateAx>
        <c:axId val="200210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02098960"/>
        <c:crosses val="autoZero"/>
        <c:auto val="1"/>
        <c:lblOffset val="100"/>
        <c:baseTimeUnit val="months"/>
      </c:dateAx>
      <c:valAx>
        <c:axId val="20020989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00210113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6ACDC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2095152"/>
        <c:axId val="2002092976"/>
      </c:barChart>
      <c:dateAx>
        <c:axId val="20020951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02092976"/>
        <c:crosses val="autoZero"/>
        <c:auto val="1"/>
        <c:lblOffset val="100"/>
        <c:baseTimeUnit val="months"/>
      </c:dateAx>
      <c:valAx>
        <c:axId val="20020929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00209515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02090256"/>
        <c:axId val="2002099504"/>
      </c:barChart>
      <c:catAx>
        <c:axId val="200209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002099504"/>
        <c:crosses val="autoZero"/>
        <c:auto val="1"/>
        <c:lblAlgn val="ctr"/>
        <c:lblOffset val="100"/>
        <c:noMultiLvlLbl val="0"/>
      </c:catAx>
      <c:valAx>
        <c:axId val="2002099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2090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14969B8-0CCC-4FE1-B03B-FD7211A71E9A}" type="presOf" srcId="{811E3B9F-4EEB-4C2D-929A-85BC8E638A4A}" destId="{94DA54E1-0ED4-47F0-912C-8F4BC5815E21}" srcOrd="0" destOrd="0" presId="urn:microsoft.com/office/officeart/2011/layout/ThemePictureAlternatingAccent"/>
    <dgm:cxn modelId="{E8B7FF57-0117-48BA-86A0-9671D6290ABE}" type="presOf" srcId="{7B94AA45-897B-448F-B1BA-376B160BF57C}" destId="{47EE3406-3670-4D59-8022-61224C33A7B8}" srcOrd="0" destOrd="0" presId="urn:microsoft.com/office/officeart/2011/layout/ThemePictureAlternatingAccent"/>
    <dgm:cxn modelId="{F02EBF7C-EAB2-4215-A49F-D5F62CE45BA9}" type="presParOf" srcId="{94DA54E1-0ED4-47F0-912C-8F4BC5815E21}" destId="{84262F90-E6B6-4C35-B1D0-0C1F7895E0E2}" srcOrd="0" destOrd="0" presId="urn:microsoft.com/office/officeart/2011/layout/ThemePictureAlternatingAccent"/>
    <dgm:cxn modelId="{AF408F5F-71B1-4F86-AFFD-8373F403D164}" type="presParOf" srcId="{84262F90-E6B6-4C35-B1D0-0C1F7895E0E2}" destId="{6945A5F6-A01B-499F-997B-3CBC982D696C}" srcOrd="0" destOrd="0" presId="urn:microsoft.com/office/officeart/2011/layout/ThemePictureAlternatingAccent"/>
    <dgm:cxn modelId="{CA688A1B-ABB0-4AE3-9322-D4C88866D6D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B81275-10A0-4719-8C7E-536DE35CC242}" type="presOf" srcId="{811E3B9F-4EEB-4C2D-929A-85BC8E638A4A}" destId="{94DA54E1-0ED4-47F0-912C-8F4BC5815E21}" srcOrd="0" destOrd="0" presId="urn:microsoft.com/office/officeart/2011/layout/ThemePictureAlternatingAccent"/>
    <dgm:cxn modelId="{045658F8-0452-49D0-9B8F-2CD1C5E2CDCC}" type="presOf" srcId="{7B94AA45-897B-448F-B1BA-376B160BF57C}" destId="{47EE3406-3670-4D59-8022-61224C33A7B8}" srcOrd="0" destOrd="0" presId="urn:microsoft.com/office/officeart/2011/layout/ThemePictureAlternatingAccent"/>
    <dgm:cxn modelId="{B1A5D16F-EBB8-4B3E-9408-9FBD6C272A13}" type="presParOf" srcId="{94DA54E1-0ED4-47F0-912C-8F4BC5815E21}" destId="{84262F90-E6B6-4C35-B1D0-0C1F7895E0E2}" srcOrd="0" destOrd="0" presId="urn:microsoft.com/office/officeart/2011/layout/ThemePictureAlternatingAccent"/>
    <dgm:cxn modelId="{8871AA72-902E-4181-AAFD-C3A2BC7F9DCF}" type="presParOf" srcId="{84262F90-E6B6-4C35-B1D0-0C1F7895E0E2}" destId="{6945A5F6-A01B-499F-997B-3CBC982D696C}" srcOrd="0" destOrd="0" presId="urn:microsoft.com/office/officeart/2011/layout/ThemePictureAlternatingAccent"/>
    <dgm:cxn modelId="{5396DBFC-D9F9-4463-A3E7-D6EE287FEFD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B2D5EE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66ACDC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153F5B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B2D5EE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B2D5EE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BA7D4B44-62A8-4E7B-8E2B-A3D9BC60B4FD}" type="presOf" srcId="{6EA54859-E316-4201-AC7B-D280CD4721E2}" destId="{1DB1A7FC-D704-414E-9D5D-3AFFA65FF4DB}" srcOrd="0" destOrd="0" presId="urn:microsoft.com/office/officeart/2009/3/layout/CircleRelationship"/>
    <dgm:cxn modelId="{FFC1DAFA-7328-475B-8461-0677902C270A}" type="presOf" srcId="{0679A262-1300-466E-B2FF-6E220B5B56E2}" destId="{DD9D36CB-36A6-4359-AE43-81E6F465D5FC}" srcOrd="0" destOrd="0" presId="urn:microsoft.com/office/officeart/2009/3/layout/CircleRelationship"/>
    <dgm:cxn modelId="{8952C664-DDB1-4E14-8ED0-70B37F396EA9}" type="presOf" srcId="{9F151D27-B041-41F0-BE5C-DD41E6ABF15D}" destId="{BDB27396-1A4D-4F97-90C0-CE24FED240CD}" srcOrd="0" destOrd="0" presId="urn:microsoft.com/office/officeart/2009/3/layout/CircleRelationship"/>
    <dgm:cxn modelId="{4010639D-E6C5-426B-873C-F87D9F9FA841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F7D25232-7747-4E09-A71F-A81F984FD114}" type="presParOf" srcId="{DD9D36CB-36A6-4359-AE43-81E6F465D5FC}" destId="{FD7CA7FA-045A-4803-A389-C6F23CAFE8AF}" srcOrd="0" destOrd="0" presId="urn:microsoft.com/office/officeart/2009/3/layout/CircleRelationship"/>
    <dgm:cxn modelId="{EC9BD999-E184-4BD3-9DD9-138EC24DF16B}" type="presParOf" srcId="{DD9D36CB-36A6-4359-AE43-81E6F465D5FC}" destId="{F098C75A-5A5F-4981-8E9B-F82E9BA92D11}" srcOrd="1" destOrd="0" presId="urn:microsoft.com/office/officeart/2009/3/layout/CircleRelationship"/>
    <dgm:cxn modelId="{CDDE62DE-1985-4D7D-A00E-50EA5301735B}" type="presParOf" srcId="{DD9D36CB-36A6-4359-AE43-81E6F465D5FC}" destId="{99ACC71A-952A-45BD-9E6E-8F8B4CE23838}" srcOrd="2" destOrd="0" presId="urn:microsoft.com/office/officeart/2009/3/layout/CircleRelationship"/>
    <dgm:cxn modelId="{785552ED-CBFC-4A7F-8A87-7F0003FE686C}" type="presParOf" srcId="{DD9D36CB-36A6-4359-AE43-81E6F465D5FC}" destId="{BE9DD3C1-8625-4E6E-B8F6-1201B071EB85}" srcOrd="3" destOrd="0" presId="urn:microsoft.com/office/officeart/2009/3/layout/CircleRelationship"/>
    <dgm:cxn modelId="{96148574-EA2E-414E-906C-275595CFE45F}" type="presParOf" srcId="{DD9D36CB-36A6-4359-AE43-81E6F465D5FC}" destId="{7D6D5821-D340-4ED6-AAE5-14D0E91C48F7}" srcOrd="4" destOrd="0" presId="urn:microsoft.com/office/officeart/2009/3/layout/CircleRelationship"/>
    <dgm:cxn modelId="{82B9BE1B-67ED-4E48-A6AD-6A426764EC7A}" type="presParOf" srcId="{DD9D36CB-36A6-4359-AE43-81E6F465D5FC}" destId="{095864FE-B5B9-4F45-884B-8BA07BF3399D}" srcOrd="5" destOrd="0" presId="urn:microsoft.com/office/officeart/2009/3/layout/CircleRelationship"/>
    <dgm:cxn modelId="{DFF83DAA-F1CF-4652-8779-F1E5DA2BD1AA}" type="presParOf" srcId="{DD9D36CB-36A6-4359-AE43-81E6F465D5FC}" destId="{3FF49881-6B69-4A01-A69C-59AED6333806}" srcOrd="6" destOrd="0" presId="urn:microsoft.com/office/officeart/2009/3/layout/CircleRelationship"/>
    <dgm:cxn modelId="{B2E14D55-95A7-49EA-BA71-264DD887364D}" type="presParOf" srcId="{DD9D36CB-36A6-4359-AE43-81E6F465D5FC}" destId="{1DB1A7FC-D704-414E-9D5D-3AFFA65FF4DB}" srcOrd="7" destOrd="0" presId="urn:microsoft.com/office/officeart/2009/3/layout/CircleRelationship"/>
    <dgm:cxn modelId="{B2CAB341-09B2-41BE-9031-17FA9DA3E378}" type="presParOf" srcId="{DD9D36CB-36A6-4359-AE43-81E6F465D5FC}" destId="{1DA94BB0-5C1E-4D8B-B1C6-71740C8C71E8}" srcOrd="8" destOrd="0" presId="urn:microsoft.com/office/officeart/2009/3/layout/CircleRelationship"/>
    <dgm:cxn modelId="{25081C33-6910-41CD-B52F-77CE457C21C0}" type="presParOf" srcId="{1DA94BB0-5C1E-4D8B-B1C6-71740C8C71E8}" destId="{9EBA1286-AD4C-4AB0-8A7F-759C28A8B5C5}" srcOrd="0" destOrd="0" presId="urn:microsoft.com/office/officeart/2009/3/layout/CircleRelationship"/>
    <dgm:cxn modelId="{0F3564AD-2A76-46EE-B194-898CD6BB5A48}" type="presParOf" srcId="{DD9D36CB-36A6-4359-AE43-81E6F465D5FC}" destId="{6AE993DF-671B-4764-9C40-E6FB8F0385A2}" srcOrd="9" destOrd="0" presId="urn:microsoft.com/office/officeart/2009/3/layout/CircleRelationship"/>
    <dgm:cxn modelId="{93976843-8235-4E16-A5D2-1E30CE7BE5CB}" type="presParOf" srcId="{6AE993DF-671B-4764-9C40-E6FB8F0385A2}" destId="{73365283-88AC-4529-9272-81DB32EF796B}" srcOrd="0" destOrd="0" presId="urn:microsoft.com/office/officeart/2009/3/layout/CircleRelationship"/>
    <dgm:cxn modelId="{2A3A6103-568B-480E-8833-EEBCCA617C6C}" type="presParOf" srcId="{DD9D36CB-36A6-4359-AE43-81E6F465D5FC}" destId="{BDB27396-1A4D-4F97-90C0-CE24FED240CD}" srcOrd="10" destOrd="0" presId="urn:microsoft.com/office/officeart/2009/3/layout/CircleRelationship"/>
    <dgm:cxn modelId="{2596503E-04D0-49ED-9DEB-D8314E109330}" type="presParOf" srcId="{DD9D36CB-36A6-4359-AE43-81E6F465D5FC}" destId="{A38352FE-6A87-416D-8BA0-C3F45BEDD900}" srcOrd="11" destOrd="0" presId="urn:microsoft.com/office/officeart/2009/3/layout/CircleRelationship"/>
    <dgm:cxn modelId="{75CEA8D5-059E-4DC0-B65A-E302D641226A}" type="presParOf" srcId="{A38352FE-6A87-416D-8BA0-C3F45BEDD900}" destId="{5468A661-D505-48CB-898E-AC7B8AA91664}" srcOrd="0" destOrd="0" presId="urn:microsoft.com/office/officeart/2009/3/layout/CircleRelationship"/>
    <dgm:cxn modelId="{13691FB7-804D-4002-9001-16C17AE2DB6D}" type="presParOf" srcId="{DD9D36CB-36A6-4359-AE43-81E6F465D5FC}" destId="{CB4FB180-D0F7-4782-90D4-CB85E60235E3}" srcOrd="12" destOrd="0" presId="urn:microsoft.com/office/officeart/2009/3/layout/CircleRelationship"/>
    <dgm:cxn modelId="{C1D5B59A-4035-4901-9E10-F8CBED96C7FA}" type="presParOf" srcId="{CB4FB180-D0F7-4782-90D4-CB85E60235E3}" destId="{28BC9E61-5374-4D94-9337-D0EC4A630E2D}" srcOrd="0" destOrd="0" presId="urn:microsoft.com/office/officeart/2009/3/layout/CircleRelationship"/>
    <dgm:cxn modelId="{616B71D8-9C20-4E23-9E50-9D22EA78904F}" type="presParOf" srcId="{DD9D36CB-36A6-4359-AE43-81E6F465D5FC}" destId="{F275957D-98C2-496E-A823-870529ED366C}" srcOrd="13" destOrd="0" presId="urn:microsoft.com/office/officeart/2009/3/layout/CircleRelationship"/>
    <dgm:cxn modelId="{D5E23CB6-0C5B-431F-A116-2365D6B510E8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34F4F-A553-45D5-9B00-C52415DA0F9B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BBB51-BA30-447C-AFA9-C74E97EF67EC}" type="presOf" srcId="{811E3B9F-4EEB-4C2D-929A-85BC8E638A4A}" destId="{94DA54E1-0ED4-47F0-912C-8F4BC5815E21}" srcOrd="0" destOrd="0" presId="urn:microsoft.com/office/officeart/2011/layout/ThemePictureAlternatingAccent"/>
    <dgm:cxn modelId="{2FCFCA13-8968-4B1A-908E-BCD9CBAEA4C4}" type="presParOf" srcId="{94DA54E1-0ED4-47F0-912C-8F4BC5815E21}" destId="{84262F90-E6B6-4C35-B1D0-0C1F7895E0E2}" srcOrd="0" destOrd="0" presId="urn:microsoft.com/office/officeart/2011/layout/ThemePictureAlternatingAccent"/>
    <dgm:cxn modelId="{B4A5B484-2A64-4F15-8876-35B83070F5ED}" type="presParOf" srcId="{84262F90-E6B6-4C35-B1D0-0C1F7895E0E2}" destId="{6945A5F6-A01B-499F-997B-3CBC982D696C}" srcOrd="0" destOrd="0" presId="urn:microsoft.com/office/officeart/2011/layout/ThemePictureAlternatingAccent"/>
    <dgm:cxn modelId="{0F110121-94B1-427B-AEF3-4E0A5C571E1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3EA6A-6C92-48F6-AF8E-0BCCF6D0FE5B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08E67BB-DAB5-4C5F-B522-7769CF847FD1}" type="presOf" srcId="{811E3B9F-4EEB-4C2D-929A-85BC8E638A4A}" destId="{94DA54E1-0ED4-47F0-912C-8F4BC5815E21}" srcOrd="0" destOrd="0" presId="urn:microsoft.com/office/officeart/2011/layout/ThemePictureAlternatingAccent"/>
    <dgm:cxn modelId="{EB45A90E-530F-412E-8A9E-874AC8FA6FF5}" type="presParOf" srcId="{94DA54E1-0ED4-47F0-912C-8F4BC5815E21}" destId="{84262F90-E6B6-4C35-B1D0-0C1F7895E0E2}" srcOrd="0" destOrd="0" presId="urn:microsoft.com/office/officeart/2011/layout/ThemePictureAlternatingAccent"/>
    <dgm:cxn modelId="{70C634CE-FFB6-4B48-A117-A74DB7439621}" type="presParOf" srcId="{84262F90-E6B6-4C35-B1D0-0C1F7895E0E2}" destId="{6945A5F6-A01B-499F-997B-3CBC982D696C}" srcOrd="0" destOrd="0" presId="urn:microsoft.com/office/officeart/2011/layout/ThemePictureAlternatingAccent"/>
    <dgm:cxn modelId="{C00B3085-34FC-4781-8D47-5B4AA18E690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23BF7A-5AB9-48E7-AE34-72747DE2F671}" type="presOf" srcId="{7B94AA45-897B-448F-B1BA-376B160BF57C}" destId="{47EE3406-3670-4D59-8022-61224C33A7B8}" srcOrd="0" destOrd="0" presId="urn:microsoft.com/office/officeart/2011/layout/ThemePictureAlternatingAccent"/>
    <dgm:cxn modelId="{B9D1A52B-2A01-4FEB-931E-0465528EE22E}" type="presOf" srcId="{811E3B9F-4EEB-4C2D-929A-85BC8E638A4A}" destId="{94DA54E1-0ED4-47F0-912C-8F4BC5815E21}" srcOrd="0" destOrd="0" presId="urn:microsoft.com/office/officeart/2011/layout/ThemePictureAlternatingAccent"/>
    <dgm:cxn modelId="{07E1163D-D6B6-44E8-8197-81A26AE02155}" type="presParOf" srcId="{94DA54E1-0ED4-47F0-912C-8F4BC5815E21}" destId="{84262F90-E6B6-4C35-B1D0-0C1F7895E0E2}" srcOrd="0" destOrd="0" presId="urn:microsoft.com/office/officeart/2011/layout/ThemePictureAlternatingAccent"/>
    <dgm:cxn modelId="{C6B7FA4C-20BE-4C98-B8DC-7CF0E7BE570B}" type="presParOf" srcId="{84262F90-E6B6-4C35-B1D0-0C1F7895E0E2}" destId="{6945A5F6-A01B-499F-997B-3CBC982D696C}" srcOrd="0" destOrd="0" presId="urn:microsoft.com/office/officeart/2011/layout/ThemePictureAlternatingAccent"/>
    <dgm:cxn modelId="{E33DD5E7-36EE-437F-A954-95CBC559EA6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5BC51-C275-4C2F-9281-DF307CFFD613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B4912FA-FB71-4E84-ADF1-8152339983E9}" type="presOf" srcId="{811E3B9F-4EEB-4C2D-929A-85BC8E638A4A}" destId="{94DA54E1-0ED4-47F0-912C-8F4BC5815E21}" srcOrd="0" destOrd="0" presId="urn:microsoft.com/office/officeart/2011/layout/ThemePictureAlternatingAccent"/>
    <dgm:cxn modelId="{F24D1AC8-B47D-457A-8069-C2148AC0FBFC}" type="presParOf" srcId="{94DA54E1-0ED4-47F0-912C-8F4BC5815E21}" destId="{84262F90-E6B6-4C35-B1D0-0C1F7895E0E2}" srcOrd="0" destOrd="0" presId="urn:microsoft.com/office/officeart/2011/layout/ThemePictureAlternatingAccent"/>
    <dgm:cxn modelId="{C52E8FB8-33A0-4585-9D97-8DF4A34F6C78}" type="presParOf" srcId="{84262F90-E6B6-4C35-B1D0-0C1F7895E0E2}" destId="{6945A5F6-A01B-499F-997B-3CBC982D696C}" srcOrd="0" destOrd="0" presId="urn:microsoft.com/office/officeart/2011/layout/ThemePictureAlternatingAccent"/>
    <dgm:cxn modelId="{5BDBC874-9FC5-4367-B806-421972EC7DF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3BFE35-5ED2-421B-8D73-4FFB13FA4BA3}" type="presOf" srcId="{7B94AA45-897B-448F-B1BA-376B160BF57C}" destId="{47EE3406-3670-4D59-8022-61224C33A7B8}" srcOrd="0" destOrd="0" presId="urn:microsoft.com/office/officeart/2011/layout/ThemePictureAlternatingAccent"/>
    <dgm:cxn modelId="{2A07BF3D-6541-4698-AC39-3F3E95104B35}" type="presOf" srcId="{811E3B9F-4EEB-4C2D-929A-85BC8E638A4A}" destId="{94DA54E1-0ED4-47F0-912C-8F4BC5815E21}" srcOrd="0" destOrd="0" presId="urn:microsoft.com/office/officeart/2011/layout/ThemePictureAlternatingAccent"/>
    <dgm:cxn modelId="{E1E73FB3-4C7F-498D-928A-12ADCF85F7CF}" type="presParOf" srcId="{94DA54E1-0ED4-47F0-912C-8F4BC5815E21}" destId="{84262F90-E6B6-4C35-B1D0-0C1F7895E0E2}" srcOrd="0" destOrd="0" presId="urn:microsoft.com/office/officeart/2011/layout/ThemePictureAlternatingAccent"/>
    <dgm:cxn modelId="{5A930D73-7D2C-476A-A08F-A54A0E879EE1}" type="presParOf" srcId="{84262F90-E6B6-4C35-B1D0-0C1F7895E0E2}" destId="{6945A5F6-A01B-499F-997B-3CBC982D696C}" srcOrd="0" destOrd="0" presId="urn:microsoft.com/office/officeart/2011/layout/ThemePictureAlternatingAccent"/>
    <dgm:cxn modelId="{D92F54D3-B9EF-46AD-A427-BCCD0227398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BCBED-C173-484F-B5FC-A0CB955700C1}" type="presOf" srcId="{811E3B9F-4EEB-4C2D-929A-85BC8E638A4A}" destId="{94DA54E1-0ED4-47F0-912C-8F4BC5815E21}" srcOrd="0" destOrd="0" presId="urn:microsoft.com/office/officeart/2011/layout/ThemePictureAlternatingAccent"/>
    <dgm:cxn modelId="{A7AF5AD2-2FAC-4F83-81ED-A3C851CE8B2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B303ECB-C000-4B2D-A07F-F761DC432976}" type="presParOf" srcId="{94DA54E1-0ED4-47F0-912C-8F4BC5815E21}" destId="{84262F90-E6B6-4C35-B1D0-0C1F7895E0E2}" srcOrd="0" destOrd="0" presId="urn:microsoft.com/office/officeart/2011/layout/ThemePictureAlternatingAccent"/>
    <dgm:cxn modelId="{08213224-8661-4FDA-9AB7-932D791C7682}" type="presParOf" srcId="{84262F90-E6B6-4C35-B1D0-0C1F7895E0E2}" destId="{6945A5F6-A01B-499F-997B-3CBC982D696C}" srcOrd="0" destOrd="0" presId="urn:microsoft.com/office/officeart/2011/layout/ThemePictureAlternatingAccent"/>
    <dgm:cxn modelId="{50247158-7F9A-4CB7-80AA-8B267C39CB5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CB7F7-9DEE-43DA-A0A6-9AFC5A50CEDB}" type="presOf" srcId="{7B94AA45-897B-448F-B1BA-376B160BF57C}" destId="{47EE3406-3670-4D59-8022-61224C33A7B8}" srcOrd="0" destOrd="0" presId="urn:microsoft.com/office/officeart/2011/layout/ThemePictureAlternatingAccent"/>
    <dgm:cxn modelId="{ABA9B627-8543-4AC1-8D45-4BB12E482DF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54DBED-A767-409A-BDC2-1CC2EBE844F7}" type="presParOf" srcId="{94DA54E1-0ED4-47F0-912C-8F4BC5815E21}" destId="{84262F90-E6B6-4C35-B1D0-0C1F7895E0E2}" srcOrd="0" destOrd="0" presId="urn:microsoft.com/office/officeart/2011/layout/ThemePictureAlternatingAccent"/>
    <dgm:cxn modelId="{582DEB16-09C7-4D8A-A77C-AE7EE8A2CCE6}" type="presParOf" srcId="{84262F90-E6B6-4C35-B1D0-0C1F7895E0E2}" destId="{6945A5F6-A01B-499F-997B-3CBC982D696C}" srcOrd="0" destOrd="0" presId="urn:microsoft.com/office/officeart/2011/layout/ThemePictureAlternatingAccent"/>
    <dgm:cxn modelId="{96BEE219-B2B9-49C9-B5D3-1605AE1FB34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90908-CD07-47ED-A78C-F2BA4C7442F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22E989D-2976-4AB3-9D17-035B7A0ED7D3}" type="presOf" srcId="{7B94AA45-897B-448F-B1BA-376B160BF57C}" destId="{47EE3406-3670-4D59-8022-61224C33A7B8}" srcOrd="0" destOrd="0" presId="urn:microsoft.com/office/officeart/2011/layout/ThemePictureAlternatingAccent"/>
    <dgm:cxn modelId="{0234A7BC-E37F-47DB-A592-215F54DF7FB4}" type="presParOf" srcId="{94DA54E1-0ED4-47F0-912C-8F4BC5815E21}" destId="{84262F90-E6B6-4C35-B1D0-0C1F7895E0E2}" srcOrd="0" destOrd="0" presId="urn:microsoft.com/office/officeart/2011/layout/ThemePictureAlternatingAccent"/>
    <dgm:cxn modelId="{41FEE3D8-3C05-4560-87E9-D5F466C4200D}" type="presParOf" srcId="{84262F90-E6B6-4C35-B1D0-0C1F7895E0E2}" destId="{6945A5F6-A01B-499F-997B-3CBC982D696C}" srcOrd="0" destOrd="0" presId="urn:microsoft.com/office/officeart/2011/layout/ThemePictureAlternatingAccent"/>
    <dgm:cxn modelId="{25425FC8-B4C1-4FFE-9104-7C276C15DF4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3E2EEE-ECF0-4530-B774-EC7D6043A4C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3725D0AB-E0D3-444D-9CA3-AE29A62508B3}" type="presOf" srcId="{7B94AA45-897B-448F-B1BA-376B160BF57C}" destId="{47EE3406-3670-4D59-8022-61224C33A7B8}" srcOrd="0" destOrd="0" presId="urn:microsoft.com/office/officeart/2011/layout/ThemePictureAlternatingAccent"/>
    <dgm:cxn modelId="{8DC224D9-9312-46EA-A4CC-3F0CE7051763}" type="presParOf" srcId="{94DA54E1-0ED4-47F0-912C-8F4BC5815E21}" destId="{84262F90-E6B6-4C35-B1D0-0C1F7895E0E2}" srcOrd="0" destOrd="0" presId="urn:microsoft.com/office/officeart/2011/layout/ThemePictureAlternatingAccent"/>
    <dgm:cxn modelId="{BF5C6C45-7F60-4890-8CE1-13C474C77A7E}" type="presParOf" srcId="{84262F90-E6B6-4C35-B1D0-0C1F7895E0E2}" destId="{6945A5F6-A01B-499F-997B-3CBC982D696C}" srcOrd="0" destOrd="0" presId="urn:microsoft.com/office/officeart/2011/layout/ThemePictureAlternatingAccent"/>
    <dgm:cxn modelId="{4595C35D-F779-4BE4-886D-570E2575DE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A7C5E-F5E8-453E-9A06-47E82573523D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91D3DD9-4C61-4877-9CE2-C2EF952FA549}" type="presOf" srcId="{7B94AA45-897B-448F-B1BA-376B160BF57C}" destId="{47EE3406-3670-4D59-8022-61224C33A7B8}" srcOrd="0" destOrd="0" presId="urn:microsoft.com/office/officeart/2011/layout/ThemePictureAlternatingAccent"/>
    <dgm:cxn modelId="{AB645D34-C31A-402E-82C3-116DC8231FCD}" type="presParOf" srcId="{94DA54E1-0ED4-47F0-912C-8F4BC5815E21}" destId="{84262F90-E6B6-4C35-B1D0-0C1F7895E0E2}" srcOrd="0" destOrd="0" presId="urn:microsoft.com/office/officeart/2011/layout/ThemePictureAlternatingAccent"/>
    <dgm:cxn modelId="{27BD4622-20DC-49C0-BE6C-83E09C2448FC}" type="presParOf" srcId="{84262F90-E6B6-4C35-B1D0-0C1F7895E0E2}" destId="{6945A5F6-A01B-499F-997B-3CBC982D696C}" srcOrd="0" destOrd="0" presId="urn:microsoft.com/office/officeart/2011/layout/ThemePictureAlternatingAccent"/>
    <dgm:cxn modelId="{20376457-865F-4206-8C39-37A751C37313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3236E-7A27-437E-BEB2-798CBAC8E769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B98A89B-34FB-43F8-92AF-4378EC30E67C}" type="presOf" srcId="{811E3B9F-4EEB-4C2D-929A-85BC8E638A4A}" destId="{94DA54E1-0ED4-47F0-912C-8F4BC5815E21}" srcOrd="0" destOrd="0" presId="urn:microsoft.com/office/officeart/2011/layout/ThemePictureAlternatingAccent"/>
    <dgm:cxn modelId="{2ED02E1E-6BE4-4E84-A821-F91F88B2527D}" type="presParOf" srcId="{94DA54E1-0ED4-47F0-912C-8F4BC5815E21}" destId="{84262F90-E6B6-4C35-B1D0-0C1F7895E0E2}" srcOrd="0" destOrd="0" presId="urn:microsoft.com/office/officeart/2011/layout/ThemePictureAlternatingAccent"/>
    <dgm:cxn modelId="{A477F610-03F0-4BCC-81E2-FAE0859B563A}" type="presParOf" srcId="{84262F90-E6B6-4C35-B1D0-0C1F7895E0E2}" destId="{6945A5F6-A01B-499F-997B-3CBC982D696C}" srcOrd="0" destOrd="0" presId="urn:microsoft.com/office/officeart/2011/layout/ThemePictureAlternatingAccent"/>
    <dgm:cxn modelId="{8FD79CDD-B506-432F-B1F6-3897B31CE7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657BC6A-0A50-4E9C-B0CF-5299835A9396}" type="presOf" srcId="{7B94AA45-897B-448F-B1BA-376B160BF57C}" destId="{47EE3406-3670-4D59-8022-61224C33A7B8}" srcOrd="0" destOrd="0" presId="urn:microsoft.com/office/officeart/2011/layout/ThemePictureAlternatingAccent"/>
    <dgm:cxn modelId="{5A80CC76-B1ED-460E-9B0F-8F1A8C880641}" type="presOf" srcId="{811E3B9F-4EEB-4C2D-929A-85BC8E638A4A}" destId="{94DA54E1-0ED4-47F0-912C-8F4BC5815E21}" srcOrd="0" destOrd="0" presId="urn:microsoft.com/office/officeart/2011/layout/ThemePictureAlternatingAccent"/>
    <dgm:cxn modelId="{055326E5-1888-4E35-BC0C-066FA5BE7773}" type="presParOf" srcId="{94DA54E1-0ED4-47F0-912C-8F4BC5815E21}" destId="{84262F90-E6B6-4C35-B1D0-0C1F7895E0E2}" srcOrd="0" destOrd="0" presId="urn:microsoft.com/office/officeart/2011/layout/ThemePictureAlternatingAccent"/>
    <dgm:cxn modelId="{3DB68F0B-79F2-4C61-BBAE-F86744C4BAA1}" type="presParOf" srcId="{84262F90-E6B6-4C35-B1D0-0C1F7895E0E2}" destId="{6945A5F6-A01B-499F-997B-3CBC982D696C}" srcOrd="0" destOrd="0" presId="urn:microsoft.com/office/officeart/2011/layout/ThemePictureAlternatingAccent"/>
    <dgm:cxn modelId="{8040382F-80B2-4D85-9E22-74E4BD0036B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CDC91-9C47-44F7-A3C2-8F03B850D7C9}" type="presOf" srcId="{811E3B9F-4EEB-4C2D-929A-85BC8E638A4A}" destId="{94DA54E1-0ED4-47F0-912C-8F4BC5815E21}" srcOrd="0" destOrd="0" presId="urn:microsoft.com/office/officeart/2011/layout/ThemePictureAlternatingAccent"/>
    <dgm:cxn modelId="{F8A8F5B4-889C-4306-BBE3-E6A2B6A9D89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419A824-8A7B-4C66-996B-324D82105928}" type="presParOf" srcId="{94DA54E1-0ED4-47F0-912C-8F4BC5815E21}" destId="{84262F90-E6B6-4C35-B1D0-0C1F7895E0E2}" srcOrd="0" destOrd="0" presId="urn:microsoft.com/office/officeart/2011/layout/ThemePictureAlternatingAccent"/>
    <dgm:cxn modelId="{74F3E920-A16D-40F0-9A48-B63C9E988C62}" type="presParOf" srcId="{84262F90-E6B6-4C35-B1D0-0C1F7895E0E2}" destId="{6945A5F6-A01B-499F-997B-3CBC982D696C}" srcOrd="0" destOrd="0" presId="urn:microsoft.com/office/officeart/2011/layout/ThemePictureAlternatingAccent"/>
    <dgm:cxn modelId="{F5B10430-C11C-4526-9CBF-AAD653CE435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66ACDC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B2D5EE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153F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D1C300A8-95A4-436A-87FF-598AA9DE0A0C}" type="presOf" srcId="{DFF9D4E0-F611-478F-B654-2C08EB56906D}" destId="{49F0C5B9-D7EA-45AF-9EEB-4859458747E3}" srcOrd="1" destOrd="0" presId="urn:microsoft.com/office/officeart/2011/layout/CircleProcess"/>
    <dgm:cxn modelId="{8E2AFC12-8735-4448-9703-116DE6EE841F}" type="presOf" srcId="{44DD118C-E6A4-4B28-A216-93623115290A}" destId="{5AE2407B-87FE-4544-8F73-40288225D90F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1E61E265-C783-4903-A0BE-EBC50F2EB796}" type="presOf" srcId="{44DD118C-E6A4-4B28-A216-93623115290A}" destId="{D0065010-EC14-4791-9333-BCF0DD1C0689}" srcOrd="1" destOrd="0" presId="urn:microsoft.com/office/officeart/2011/layout/CircleProcess"/>
    <dgm:cxn modelId="{AD402FCB-C81F-4A5F-832D-29236345CA09}" type="presOf" srcId="{DFF9D4E0-F611-478F-B654-2C08EB56906D}" destId="{E7641063-57C5-482C-83A4-9B6C06E31045}" srcOrd="0" destOrd="0" presId="urn:microsoft.com/office/officeart/2011/layout/CircleProcess"/>
    <dgm:cxn modelId="{3651F5BD-508E-425A-B692-7CDCC764355C}" type="presOf" srcId="{308ACA83-2206-4CA6-9B4D-98F4FC4BBD3C}" destId="{FF062D3F-F3DD-4583-A1A6-74102C2EF8FF}" srcOrd="0" destOrd="0" presId="urn:microsoft.com/office/officeart/2011/layout/CircleProcess"/>
    <dgm:cxn modelId="{98734FF7-D457-4F1E-A777-FB63AE6DDB05}" type="presOf" srcId="{E378F084-3946-4CB9-915E-0B32A8B211E9}" destId="{2B9FB0C7-E293-464E-A50F-440B49224350}" srcOrd="1" destOrd="0" presId="urn:microsoft.com/office/officeart/2011/layout/CircleProcess"/>
    <dgm:cxn modelId="{FE0E4CAC-9135-44D1-B49F-FF899487C12C}" type="presOf" srcId="{DDAAAC32-37B2-4456-9304-BB3B7963B7ED}" destId="{5F431027-4626-4627-8E1E-C33CC75B0178}" srcOrd="1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2505EC2B-15B4-4CCF-AFA6-6634085E0098}" type="presOf" srcId="{DDAAAC32-37B2-4456-9304-BB3B7963B7ED}" destId="{640FB61D-064D-401A-B33B-A0FFCE67DBE6}" srcOrd="0" destOrd="0" presId="urn:microsoft.com/office/officeart/2011/layout/CircleProcess"/>
    <dgm:cxn modelId="{1E982C36-F18F-49DD-8552-60ACA377BBAA}" type="presOf" srcId="{90FFAC98-A69A-4CE9-9EB3-38B6EDB58188}" destId="{F2EE6DEF-CFE9-4021-B309-F57C56895DBF}" srcOrd="0" destOrd="0" presId="urn:microsoft.com/office/officeart/2011/layout/CircleProcess"/>
    <dgm:cxn modelId="{46CB4A96-B351-4CBA-8963-FFDF80E858E8}" type="presOf" srcId="{308ACA83-2206-4CA6-9B4D-98F4FC4BBD3C}" destId="{EE90F3E9-B34C-421C-9618-48B10E35B95C}" srcOrd="1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4ADB37B-FCEE-42FA-B46D-40B4162E7119}" type="presOf" srcId="{E378F084-3946-4CB9-915E-0B32A8B211E9}" destId="{4F9CCA0C-0464-4CA6-B57E-C34C9E2B0020}" srcOrd="0" destOrd="0" presId="urn:microsoft.com/office/officeart/2011/layout/CircleProcess"/>
    <dgm:cxn modelId="{BC480791-988D-42E4-9561-C1210191B99E}" type="presParOf" srcId="{F2EE6DEF-CFE9-4021-B309-F57C56895DBF}" destId="{C785128A-4FCE-4490-959E-BD8DFA00FBBA}" srcOrd="0" destOrd="0" presId="urn:microsoft.com/office/officeart/2011/layout/CircleProcess"/>
    <dgm:cxn modelId="{6EA1CED1-622B-49FF-A793-0D486F01A882}" type="presParOf" srcId="{C785128A-4FCE-4490-959E-BD8DFA00FBBA}" destId="{CDAC61CA-4441-4751-B95D-4D7DA4FCDD3A}" srcOrd="0" destOrd="0" presId="urn:microsoft.com/office/officeart/2011/layout/CircleProcess"/>
    <dgm:cxn modelId="{5A74C4A4-4EE0-4291-AA1C-AFFAC39D580D}" type="presParOf" srcId="{F2EE6DEF-CFE9-4021-B309-F57C56895DBF}" destId="{768B36B9-831F-4FF9-B276-4E4584086D9D}" srcOrd="1" destOrd="0" presId="urn:microsoft.com/office/officeart/2011/layout/CircleProcess"/>
    <dgm:cxn modelId="{0DEB0FD6-309A-4399-93FC-197E1E03A7D0}" type="presParOf" srcId="{768B36B9-831F-4FF9-B276-4E4584086D9D}" destId="{5AE2407B-87FE-4544-8F73-40288225D90F}" srcOrd="0" destOrd="0" presId="urn:microsoft.com/office/officeart/2011/layout/CircleProcess"/>
    <dgm:cxn modelId="{5B7D5A60-1415-4D07-B371-B230144FCE79}" type="presParOf" srcId="{F2EE6DEF-CFE9-4021-B309-F57C56895DBF}" destId="{D0065010-EC14-4791-9333-BCF0DD1C0689}" srcOrd="2" destOrd="0" presId="urn:microsoft.com/office/officeart/2011/layout/CircleProcess"/>
    <dgm:cxn modelId="{4002F7D0-AD39-49FA-AB3C-47BFE1F94819}" type="presParOf" srcId="{F2EE6DEF-CFE9-4021-B309-F57C56895DBF}" destId="{B06160F5-3D76-42A3-B795-53B3D7169E44}" srcOrd="3" destOrd="0" presId="urn:microsoft.com/office/officeart/2011/layout/CircleProcess"/>
    <dgm:cxn modelId="{BE5FFA94-452C-46D3-BE0A-C0CF716DF468}" type="presParOf" srcId="{B06160F5-3D76-42A3-B795-53B3D7169E44}" destId="{5923C454-54D6-4C4F-BA58-B0FCCA56540B}" srcOrd="0" destOrd="0" presId="urn:microsoft.com/office/officeart/2011/layout/CircleProcess"/>
    <dgm:cxn modelId="{CB8F2420-C971-4B97-BD33-967E60823422}" type="presParOf" srcId="{F2EE6DEF-CFE9-4021-B309-F57C56895DBF}" destId="{A9BC6614-CF2E-4412-84AC-306CDD62652D}" srcOrd="4" destOrd="0" presId="urn:microsoft.com/office/officeart/2011/layout/CircleProcess"/>
    <dgm:cxn modelId="{BFACD975-48C9-4E6C-B0D8-72C6FAE58A11}" type="presParOf" srcId="{A9BC6614-CF2E-4412-84AC-306CDD62652D}" destId="{E7641063-57C5-482C-83A4-9B6C06E31045}" srcOrd="0" destOrd="0" presId="urn:microsoft.com/office/officeart/2011/layout/CircleProcess"/>
    <dgm:cxn modelId="{6E3AF827-B6BE-4669-BB64-C78210502905}" type="presParOf" srcId="{F2EE6DEF-CFE9-4021-B309-F57C56895DBF}" destId="{49F0C5B9-D7EA-45AF-9EEB-4859458747E3}" srcOrd="5" destOrd="0" presId="urn:microsoft.com/office/officeart/2011/layout/CircleProcess"/>
    <dgm:cxn modelId="{AC145920-B2E2-429D-8B76-33D3DABA6881}" type="presParOf" srcId="{F2EE6DEF-CFE9-4021-B309-F57C56895DBF}" destId="{2F4360A2-50A8-4E62-AD26-2AD3047C3A6C}" srcOrd="6" destOrd="0" presId="urn:microsoft.com/office/officeart/2011/layout/CircleProcess"/>
    <dgm:cxn modelId="{17D9ED88-191F-4649-82AB-ECFEC0FB347B}" type="presParOf" srcId="{2F4360A2-50A8-4E62-AD26-2AD3047C3A6C}" destId="{9198046D-9789-4691-8004-200B3CC5C619}" srcOrd="0" destOrd="0" presId="urn:microsoft.com/office/officeart/2011/layout/CircleProcess"/>
    <dgm:cxn modelId="{9B8E7103-0708-4FAB-8B26-3431646BB9F3}" type="presParOf" srcId="{F2EE6DEF-CFE9-4021-B309-F57C56895DBF}" destId="{9215BBCA-0A35-4E41-BC46-DBAE4A25F7AB}" srcOrd="7" destOrd="0" presId="urn:microsoft.com/office/officeart/2011/layout/CircleProcess"/>
    <dgm:cxn modelId="{F6024721-90E0-4127-90CD-781802195AA3}" type="presParOf" srcId="{9215BBCA-0A35-4E41-BC46-DBAE4A25F7AB}" destId="{4F9CCA0C-0464-4CA6-B57E-C34C9E2B0020}" srcOrd="0" destOrd="0" presId="urn:microsoft.com/office/officeart/2011/layout/CircleProcess"/>
    <dgm:cxn modelId="{92FDB8E1-587A-4B97-B25C-E94345CFDE62}" type="presParOf" srcId="{F2EE6DEF-CFE9-4021-B309-F57C56895DBF}" destId="{2B9FB0C7-E293-464E-A50F-440B49224350}" srcOrd="8" destOrd="0" presId="urn:microsoft.com/office/officeart/2011/layout/CircleProcess"/>
    <dgm:cxn modelId="{BDD167BF-F177-40E1-BC21-8D3A8AD8A63B}" type="presParOf" srcId="{F2EE6DEF-CFE9-4021-B309-F57C56895DBF}" destId="{C09B55F0-4260-485E-822D-6B91C80965D4}" srcOrd="9" destOrd="0" presId="urn:microsoft.com/office/officeart/2011/layout/CircleProcess"/>
    <dgm:cxn modelId="{259F8295-EDBA-4C01-926D-FE06C1166800}" type="presParOf" srcId="{C09B55F0-4260-485E-822D-6B91C80965D4}" destId="{400D30F8-9E62-43D9-8726-CD4E27F1BF81}" srcOrd="0" destOrd="0" presId="urn:microsoft.com/office/officeart/2011/layout/CircleProcess"/>
    <dgm:cxn modelId="{1DE4EFC8-DED9-4A51-AEDB-54C4EDE4689A}" type="presParOf" srcId="{F2EE6DEF-CFE9-4021-B309-F57C56895DBF}" destId="{998C4D95-63BC-4209-B0B2-797879FE6135}" srcOrd="10" destOrd="0" presId="urn:microsoft.com/office/officeart/2011/layout/CircleProcess"/>
    <dgm:cxn modelId="{FFCF2500-C1AE-4CB3-96B6-184C8F575DCC}" type="presParOf" srcId="{998C4D95-63BC-4209-B0B2-797879FE6135}" destId="{640FB61D-064D-401A-B33B-A0FFCE67DBE6}" srcOrd="0" destOrd="0" presId="urn:microsoft.com/office/officeart/2011/layout/CircleProcess"/>
    <dgm:cxn modelId="{78D5F038-5E5D-4E2F-9E15-F2BB768E3BB2}" type="presParOf" srcId="{F2EE6DEF-CFE9-4021-B309-F57C56895DBF}" destId="{5F431027-4626-4627-8E1E-C33CC75B0178}" srcOrd="11" destOrd="0" presId="urn:microsoft.com/office/officeart/2011/layout/CircleProcess"/>
    <dgm:cxn modelId="{579C99EF-450C-4DDA-9659-6F6F36B59AF8}" type="presParOf" srcId="{F2EE6DEF-CFE9-4021-B309-F57C56895DBF}" destId="{B6F11675-DF07-430F-A521-22101658E0EC}" srcOrd="12" destOrd="0" presId="urn:microsoft.com/office/officeart/2011/layout/CircleProcess"/>
    <dgm:cxn modelId="{38B40EA9-A00C-45C7-A533-5853725883C8}" type="presParOf" srcId="{B6F11675-DF07-430F-A521-22101658E0EC}" destId="{4C8D0757-92D1-4E2D-8EF1-04A062CE8B28}" srcOrd="0" destOrd="0" presId="urn:microsoft.com/office/officeart/2011/layout/CircleProcess"/>
    <dgm:cxn modelId="{AC5626F5-8A18-4C81-BF4C-8846DDEE87E7}" type="presParOf" srcId="{F2EE6DEF-CFE9-4021-B309-F57C56895DBF}" destId="{FEB0C23E-BE31-40BE-97B6-926829F13319}" srcOrd="13" destOrd="0" presId="urn:microsoft.com/office/officeart/2011/layout/CircleProcess"/>
    <dgm:cxn modelId="{065CE946-9838-42BC-93EA-091F386CD4D5}" type="presParOf" srcId="{FEB0C23E-BE31-40BE-97B6-926829F13319}" destId="{FF062D3F-F3DD-4583-A1A6-74102C2EF8FF}" srcOrd="0" destOrd="0" presId="urn:microsoft.com/office/officeart/2011/layout/CircleProcess"/>
    <dgm:cxn modelId="{DC15B5BB-6F8D-41D0-BB44-5864F89E4FDF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B2D5EE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153F5B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435F3A7-0D4D-4E03-B9F9-6966A17DEF0A}" type="presOf" srcId="{62F3A35F-EA2B-462C-89DA-224952DBD84B}" destId="{C7EB6A1E-EAB3-4B2A-BFDD-2D475E4D4ACD}" srcOrd="1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AC88AABE-9544-4AC2-BF52-322A32B4B4FD}" type="presOf" srcId="{45610BF7-B096-4636-A867-71803911F6BC}" destId="{B7483B8C-CABF-4BD6-805A-7FCDD0BB865C}" srcOrd="0" destOrd="0" presId="urn:microsoft.com/office/officeart/2005/8/layout/gear1"/>
    <dgm:cxn modelId="{1303F75A-44B4-4FAA-ADFE-9D1700B97F54}" type="presOf" srcId="{37FDA6AE-027B-4120-90CE-09301A415796}" destId="{10B37C1D-4F56-4436-8720-48A6A56A1B4D}" srcOrd="2" destOrd="0" presId="urn:microsoft.com/office/officeart/2005/8/layout/gear1"/>
    <dgm:cxn modelId="{816320C8-2587-406F-A38D-74E876E0ECEE}" type="presOf" srcId="{8C92A023-B595-4B7E-9FD1-86305B47363F}" destId="{AAC26063-8E6B-49CF-929A-CCC8D66E43FA}" srcOrd="3" destOrd="0" presId="urn:microsoft.com/office/officeart/2005/8/layout/gear1"/>
    <dgm:cxn modelId="{220979ED-79D2-4C22-9E65-013EB95D604E}" type="presOf" srcId="{12A631F8-73E8-4437-A632-1DA4C96C2081}" destId="{571C1667-74E2-4E8D-8249-B4E761F0F1AE}" srcOrd="0" destOrd="0" presId="urn:microsoft.com/office/officeart/2005/8/layout/gear1"/>
    <dgm:cxn modelId="{D068F7A9-04CE-460E-BAA3-29FD175B5C34}" type="presOf" srcId="{62F3A35F-EA2B-462C-89DA-224952DBD84B}" destId="{2A5E2C02-0ABF-44E6-9F46-E033A131714F}" srcOrd="2" destOrd="0" presId="urn:microsoft.com/office/officeart/2005/8/layout/gear1"/>
    <dgm:cxn modelId="{D9AE933E-F5EF-4E9D-8E3D-5A8FDA7A2C33}" type="presOf" srcId="{37FDA6AE-027B-4120-90CE-09301A415796}" destId="{C7E3621A-60EB-45DA-B405-5D6087090EB3}" srcOrd="0" destOrd="0" presId="urn:microsoft.com/office/officeart/2005/8/layout/gear1"/>
    <dgm:cxn modelId="{87FDDD11-E5F5-469C-A0A9-E6E04D0F51D1}" type="presOf" srcId="{8C92A023-B595-4B7E-9FD1-86305B47363F}" destId="{50136136-88FE-4DF6-8FA4-B5B4CAB71F10}" srcOrd="2" destOrd="0" presId="urn:microsoft.com/office/officeart/2005/8/layout/gear1"/>
    <dgm:cxn modelId="{59A6C77E-4B0B-4F89-9CBE-CC04116CCB48}" type="presOf" srcId="{ABB6AAD5-BB22-443A-B98E-11707CBE16C9}" destId="{37536662-69D0-4BBC-B3B0-1F4997E24C33}" srcOrd="0" destOrd="0" presId="urn:microsoft.com/office/officeart/2005/8/layout/gear1"/>
    <dgm:cxn modelId="{A6B536DC-BF4C-47C4-9A8E-2ED2DA167421}" type="presOf" srcId="{62F3A35F-EA2B-462C-89DA-224952DBD84B}" destId="{F7A27FC4-B8D6-4E05-B781-45BFA4ECCBE1}" srcOrd="0" destOrd="0" presId="urn:microsoft.com/office/officeart/2005/8/layout/gear1"/>
    <dgm:cxn modelId="{13ABB877-83DD-483C-BA92-B0246301A6CB}" type="presOf" srcId="{8C92A023-B595-4B7E-9FD1-86305B47363F}" destId="{A68F1EF0-DB04-444A-B80A-C296946C1C32}" srcOrd="1" destOrd="0" presId="urn:microsoft.com/office/officeart/2005/8/layout/gear1"/>
    <dgm:cxn modelId="{DEB0A865-2F2B-49DB-A4AC-27B877946615}" type="presOf" srcId="{37FDA6AE-027B-4120-90CE-09301A415796}" destId="{EF74079A-F63E-4E20-9822-0CE8B80427A2}" srcOrd="1" destOrd="0" presId="urn:microsoft.com/office/officeart/2005/8/layout/gear1"/>
    <dgm:cxn modelId="{A9B311E0-F9F6-4041-B105-8AC9922E8A41}" type="presOf" srcId="{8C92A023-B595-4B7E-9FD1-86305B47363F}" destId="{FD7956DC-C5EA-4A51-B2A1-48A047E8A937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942BDA71-7301-480E-8109-EC53AF6B0B0A}" type="presOf" srcId="{AACFA7FC-124D-47F0-AAB7-D837F03A13D6}" destId="{B1C00099-F839-4B88-A75C-DBB4B9ADCF51}" srcOrd="0" destOrd="0" presId="urn:microsoft.com/office/officeart/2005/8/layout/gear1"/>
    <dgm:cxn modelId="{1741EAC5-6AB0-44AD-AE1E-BDB4CAC9C265}" type="presParOf" srcId="{37536662-69D0-4BBC-B3B0-1F4997E24C33}" destId="{F7A27FC4-B8D6-4E05-B781-45BFA4ECCBE1}" srcOrd="0" destOrd="0" presId="urn:microsoft.com/office/officeart/2005/8/layout/gear1"/>
    <dgm:cxn modelId="{85CFB5EE-F855-4B9E-9BC2-AFA192E354B7}" type="presParOf" srcId="{37536662-69D0-4BBC-B3B0-1F4997E24C33}" destId="{C7EB6A1E-EAB3-4B2A-BFDD-2D475E4D4ACD}" srcOrd="1" destOrd="0" presId="urn:microsoft.com/office/officeart/2005/8/layout/gear1"/>
    <dgm:cxn modelId="{7650505E-C7BA-48CB-B3E8-2BE7B59161B4}" type="presParOf" srcId="{37536662-69D0-4BBC-B3B0-1F4997E24C33}" destId="{2A5E2C02-0ABF-44E6-9F46-E033A131714F}" srcOrd="2" destOrd="0" presId="urn:microsoft.com/office/officeart/2005/8/layout/gear1"/>
    <dgm:cxn modelId="{3E9C68ED-89F1-40D0-8C81-C8EA9BB26B8F}" type="presParOf" srcId="{37536662-69D0-4BBC-B3B0-1F4997E24C33}" destId="{C7E3621A-60EB-45DA-B405-5D6087090EB3}" srcOrd="3" destOrd="0" presId="urn:microsoft.com/office/officeart/2005/8/layout/gear1"/>
    <dgm:cxn modelId="{F0D5D82B-643F-4B11-B4A8-0502087D5C8A}" type="presParOf" srcId="{37536662-69D0-4BBC-B3B0-1F4997E24C33}" destId="{EF74079A-F63E-4E20-9822-0CE8B80427A2}" srcOrd="4" destOrd="0" presId="urn:microsoft.com/office/officeart/2005/8/layout/gear1"/>
    <dgm:cxn modelId="{13D19ED5-73B4-47B2-8E17-7BCE6632E557}" type="presParOf" srcId="{37536662-69D0-4BBC-B3B0-1F4997E24C33}" destId="{10B37C1D-4F56-4436-8720-48A6A56A1B4D}" srcOrd="5" destOrd="0" presId="urn:microsoft.com/office/officeart/2005/8/layout/gear1"/>
    <dgm:cxn modelId="{EE1851FB-B018-4D2A-B1ED-35F7D4AEC13D}" type="presParOf" srcId="{37536662-69D0-4BBC-B3B0-1F4997E24C33}" destId="{FD7956DC-C5EA-4A51-B2A1-48A047E8A937}" srcOrd="6" destOrd="0" presId="urn:microsoft.com/office/officeart/2005/8/layout/gear1"/>
    <dgm:cxn modelId="{827BD941-5763-4F3E-BDEA-0C1DFCD0DB13}" type="presParOf" srcId="{37536662-69D0-4BBC-B3B0-1F4997E24C33}" destId="{A68F1EF0-DB04-444A-B80A-C296946C1C32}" srcOrd="7" destOrd="0" presId="urn:microsoft.com/office/officeart/2005/8/layout/gear1"/>
    <dgm:cxn modelId="{9BFACD5F-FEA2-4837-8E65-E87C6998861C}" type="presParOf" srcId="{37536662-69D0-4BBC-B3B0-1F4997E24C33}" destId="{50136136-88FE-4DF6-8FA4-B5B4CAB71F10}" srcOrd="8" destOrd="0" presId="urn:microsoft.com/office/officeart/2005/8/layout/gear1"/>
    <dgm:cxn modelId="{FA6C8CBC-8A0B-421B-A4F4-72185DF64AF8}" type="presParOf" srcId="{37536662-69D0-4BBC-B3B0-1F4997E24C33}" destId="{AAC26063-8E6B-49CF-929A-CCC8D66E43FA}" srcOrd="9" destOrd="0" presId="urn:microsoft.com/office/officeart/2005/8/layout/gear1"/>
    <dgm:cxn modelId="{FB70161E-F8C5-4F7E-8C10-3A22FE97C671}" type="presParOf" srcId="{37536662-69D0-4BBC-B3B0-1F4997E24C33}" destId="{571C1667-74E2-4E8D-8249-B4E761F0F1AE}" srcOrd="10" destOrd="0" presId="urn:microsoft.com/office/officeart/2005/8/layout/gear1"/>
    <dgm:cxn modelId="{3743E002-BA51-4A51-B2B6-5664168C15FD}" type="presParOf" srcId="{37536662-69D0-4BBC-B3B0-1F4997E24C33}" destId="{B1C00099-F839-4B88-A75C-DBB4B9ADCF51}" srcOrd="11" destOrd="0" presId="urn:microsoft.com/office/officeart/2005/8/layout/gear1"/>
    <dgm:cxn modelId="{EB44F170-2D95-4668-9215-2C639F30441C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/>
      <dgm:spPr>
        <a:solidFill>
          <a:srgbClr val="2A80B9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/>
      <dgm:spPr>
        <a:solidFill>
          <a:srgbClr val="153F5B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/>
      <dgm:spPr>
        <a:solidFill>
          <a:srgbClr val="66ACDC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B2D5EE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F03839B0-D95B-46AF-ABBF-AC720DBFA2D5}" type="presOf" srcId="{6A400672-86A2-49BF-8FAE-8CB2FD0E311C}" destId="{8BE8F7D8-CD80-4F1B-B145-6AC0C7049529}" srcOrd="0" destOrd="0" presId="urn:microsoft.com/office/officeart/2005/8/layout/radial6"/>
    <dgm:cxn modelId="{6F9A4547-350F-4800-A946-FAE63DBF51A2}" type="presOf" srcId="{261DC3E8-0956-4BFA-8CB8-05AA97F633B2}" destId="{AF03A99A-FD60-40B3-9CDA-D92E9F88C3A2}" srcOrd="0" destOrd="0" presId="urn:microsoft.com/office/officeart/2005/8/layout/radial6"/>
    <dgm:cxn modelId="{28E83BF6-9C78-4D2A-8713-3C1A877FCB60}" type="presOf" srcId="{500C9056-EE3A-4B95-AED4-BFA31610C5D4}" destId="{F7748625-FAB0-4455-A48E-D7AD92982AC5}" srcOrd="0" destOrd="0" presId="urn:microsoft.com/office/officeart/2005/8/layout/radial6"/>
    <dgm:cxn modelId="{BBB0C87B-1C6C-4BDE-AD2B-DD4D1933F76B}" type="presOf" srcId="{A68E2CA2-5F11-435B-8100-37BAEE994BB5}" destId="{1C9C63DA-7F30-4CD5-939C-2FE4564A1F3F}" srcOrd="0" destOrd="0" presId="urn:microsoft.com/office/officeart/2005/8/layout/radial6"/>
    <dgm:cxn modelId="{F09D4AF3-0562-4435-833C-B14E95B43D72}" type="presOf" srcId="{6D28FE61-6B0F-4525-93B8-658A9382A541}" destId="{666DF3FC-56C3-4887-BC1E-E344AD212DB6}" srcOrd="0" destOrd="0" presId="urn:microsoft.com/office/officeart/2005/8/layout/radial6"/>
    <dgm:cxn modelId="{E627DCC5-8DB6-40FD-8515-9CB0ED556B48}" type="presOf" srcId="{FD6A9F64-19A3-4548-9CB4-6B932B19F74D}" destId="{9262532F-1442-47FB-BE8E-B15AA05F4C2B}" srcOrd="0" destOrd="0" presId="urn:microsoft.com/office/officeart/2005/8/layout/radial6"/>
    <dgm:cxn modelId="{983E42A6-0801-4FC2-BA95-CE398DDB59E9}" type="presOf" srcId="{89919F35-80B2-4882-B7A9-CEA62DC3B201}" destId="{E874A35F-69CA-4A80-B143-D9711DD7069B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6318B224-A191-47D8-8ADD-9930DD437CED}" type="presOf" srcId="{BA5C7140-77C9-4729-8693-9DFCA65D915D}" destId="{518DEC07-DD62-47D0-9CB6-A2F4E834D0B5}" srcOrd="0" destOrd="0" presId="urn:microsoft.com/office/officeart/2005/8/layout/radial6"/>
    <dgm:cxn modelId="{DE9FBF4C-C512-4E73-86F7-BB3215DBFBC9}" type="presOf" srcId="{B6385AE1-4783-4AE5-8ABF-6615FC7389B7}" destId="{AC2AA252-9BEA-4EF3-A457-45807B3F23AB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452CA2FB-F0D9-431C-BEBA-81569D8A9ACB}" type="presOf" srcId="{ED642BFB-3F3B-45CA-BD59-1414A52F3703}" destId="{5474DF59-F1E9-4B45-84C8-CFD43A640CB7}" srcOrd="0" destOrd="0" presId="urn:microsoft.com/office/officeart/2005/8/layout/radial6"/>
    <dgm:cxn modelId="{2E134645-1471-468D-98B6-4BBB22826F3D}" type="presOf" srcId="{C4FF375C-F9A6-4BBC-973D-8D8424362D90}" destId="{7B45E9A8-5E77-4181-B7F2-06E4626AFA11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6F7D19A6-DA5C-49CA-A260-495C3BC27E93}" type="presOf" srcId="{97142134-777A-41B6-9EDA-4AAC2477A398}" destId="{081C69FF-C60B-46DF-820B-2A3FE8116091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19743FEF-C564-4D0E-8593-F734DE715682}" type="presOf" srcId="{C6B25E31-28D9-4D54-BBC1-E6E5B47E625B}" destId="{2722EBEA-B68D-4966-B5CE-59E025A1ADD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78BFB3A4-D1D7-4EA2-BAB2-729FE1243DEF}" type="presOf" srcId="{35627054-3193-495C-AE16-D5ED9834D6D1}" destId="{288BB5CB-7767-45D1-A5DE-38F8FD7E0E47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599439E5-AEBC-4405-A211-1FB8F8CD452B}" type="presParOf" srcId="{288BB5CB-7767-45D1-A5DE-38F8FD7E0E47}" destId="{1C9C63DA-7F30-4CD5-939C-2FE4564A1F3F}" srcOrd="0" destOrd="0" presId="urn:microsoft.com/office/officeart/2005/8/layout/radial6"/>
    <dgm:cxn modelId="{5527F0EE-E334-40C9-B9F9-79FCF17D150E}" type="presParOf" srcId="{288BB5CB-7767-45D1-A5DE-38F8FD7E0E47}" destId="{F7748625-FAB0-4455-A48E-D7AD92982AC5}" srcOrd="1" destOrd="0" presId="urn:microsoft.com/office/officeart/2005/8/layout/radial6"/>
    <dgm:cxn modelId="{4C141994-4621-4DED-BC86-36B99EDFB094}" type="presParOf" srcId="{288BB5CB-7767-45D1-A5DE-38F8FD7E0E47}" destId="{EF5155D9-B94D-4E90-BE20-2D7DE34193E2}" srcOrd="2" destOrd="0" presId="urn:microsoft.com/office/officeart/2005/8/layout/radial6"/>
    <dgm:cxn modelId="{C74F4964-2B44-4D19-922B-81AA99084CAB}" type="presParOf" srcId="{288BB5CB-7767-45D1-A5DE-38F8FD7E0E47}" destId="{2722EBEA-B68D-4966-B5CE-59E025A1ADDB}" srcOrd="3" destOrd="0" presId="urn:microsoft.com/office/officeart/2005/8/layout/radial6"/>
    <dgm:cxn modelId="{CDE61529-CF80-46D9-AC70-4D270E5E15B0}" type="presParOf" srcId="{288BB5CB-7767-45D1-A5DE-38F8FD7E0E47}" destId="{5474DF59-F1E9-4B45-84C8-CFD43A640CB7}" srcOrd="4" destOrd="0" presId="urn:microsoft.com/office/officeart/2005/8/layout/radial6"/>
    <dgm:cxn modelId="{B961B5CF-2C20-4D94-8861-EFA981F40689}" type="presParOf" srcId="{288BB5CB-7767-45D1-A5DE-38F8FD7E0E47}" destId="{701F4B1B-9982-4A90-B022-23FBD2FB0A50}" srcOrd="5" destOrd="0" presId="urn:microsoft.com/office/officeart/2005/8/layout/radial6"/>
    <dgm:cxn modelId="{0C07DF94-4B49-4A94-A361-ED0592735AC0}" type="presParOf" srcId="{288BB5CB-7767-45D1-A5DE-38F8FD7E0E47}" destId="{666DF3FC-56C3-4887-BC1E-E344AD212DB6}" srcOrd="6" destOrd="0" presId="urn:microsoft.com/office/officeart/2005/8/layout/radial6"/>
    <dgm:cxn modelId="{A91A526F-5F1F-4B9E-BF52-43C000F1E765}" type="presParOf" srcId="{288BB5CB-7767-45D1-A5DE-38F8FD7E0E47}" destId="{AF03A99A-FD60-40B3-9CDA-D92E9F88C3A2}" srcOrd="7" destOrd="0" presId="urn:microsoft.com/office/officeart/2005/8/layout/radial6"/>
    <dgm:cxn modelId="{2C4FF173-E9DF-42E5-9AB3-EA6AD0958131}" type="presParOf" srcId="{288BB5CB-7767-45D1-A5DE-38F8FD7E0E47}" destId="{3B98D57A-6714-45FE-B3FB-58699FE453C2}" srcOrd="8" destOrd="0" presId="urn:microsoft.com/office/officeart/2005/8/layout/radial6"/>
    <dgm:cxn modelId="{0B64E895-A044-4CDE-B8AF-03260E2AB463}" type="presParOf" srcId="{288BB5CB-7767-45D1-A5DE-38F8FD7E0E47}" destId="{7B45E9A8-5E77-4181-B7F2-06E4626AFA11}" srcOrd="9" destOrd="0" presId="urn:microsoft.com/office/officeart/2005/8/layout/radial6"/>
    <dgm:cxn modelId="{6E95A929-E316-4906-9F5B-0E7AA36737DD}" type="presParOf" srcId="{288BB5CB-7767-45D1-A5DE-38F8FD7E0E47}" destId="{081C69FF-C60B-46DF-820B-2A3FE8116091}" srcOrd="10" destOrd="0" presId="urn:microsoft.com/office/officeart/2005/8/layout/radial6"/>
    <dgm:cxn modelId="{42372187-86A2-4D81-B530-82AD34843E7A}" type="presParOf" srcId="{288BB5CB-7767-45D1-A5DE-38F8FD7E0E47}" destId="{B1220A7B-5F76-4FAE-8DC2-151812083478}" srcOrd="11" destOrd="0" presId="urn:microsoft.com/office/officeart/2005/8/layout/radial6"/>
    <dgm:cxn modelId="{6FB25E37-EBC8-4D49-A25F-973CF67636B7}" type="presParOf" srcId="{288BB5CB-7767-45D1-A5DE-38F8FD7E0E47}" destId="{E874A35F-69CA-4A80-B143-D9711DD7069B}" srcOrd="12" destOrd="0" presId="urn:microsoft.com/office/officeart/2005/8/layout/radial6"/>
    <dgm:cxn modelId="{95D4BA22-AC9F-4288-9685-DC9533534356}" type="presParOf" srcId="{288BB5CB-7767-45D1-A5DE-38F8FD7E0E47}" destId="{AC2AA252-9BEA-4EF3-A457-45807B3F23AB}" srcOrd="13" destOrd="0" presId="urn:microsoft.com/office/officeart/2005/8/layout/radial6"/>
    <dgm:cxn modelId="{374C4AD9-E913-4ECF-B445-D69260A41604}" type="presParOf" srcId="{288BB5CB-7767-45D1-A5DE-38F8FD7E0E47}" destId="{E8141F84-52C2-449C-BF03-63E362883661}" srcOrd="14" destOrd="0" presId="urn:microsoft.com/office/officeart/2005/8/layout/radial6"/>
    <dgm:cxn modelId="{10A48B0B-F89B-42F4-A7D3-3F2C28D633AA}" type="presParOf" srcId="{288BB5CB-7767-45D1-A5DE-38F8FD7E0E47}" destId="{9262532F-1442-47FB-BE8E-B15AA05F4C2B}" srcOrd="15" destOrd="0" presId="urn:microsoft.com/office/officeart/2005/8/layout/radial6"/>
    <dgm:cxn modelId="{E3978094-5ECA-4361-ABB5-FF39CD4A69D6}" type="presParOf" srcId="{288BB5CB-7767-45D1-A5DE-38F8FD7E0E47}" destId="{8BE8F7D8-CD80-4F1B-B145-6AC0C7049529}" srcOrd="16" destOrd="0" presId="urn:microsoft.com/office/officeart/2005/8/layout/radial6"/>
    <dgm:cxn modelId="{F17BD8BB-260B-45CB-A11E-7571E3B7B5DA}" type="presParOf" srcId="{288BB5CB-7767-45D1-A5DE-38F8FD7E0E47}" destId="{286BD22F-8349-4A5D-A470-404601A6203A}" srcOrd="17" destOrd="0" presId="urn:microsoft.com/office/officeart/2005/8/layout/radial6"/>
    <dgm:cxn modelId="{2B88449B-968F-4CDA-9DD9-563C2928864D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B2D5EE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153F5B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1E0388A0-5206-443A-9CB9-108E55CF7DA4}" type="presOf" srcId="{71C24E20-E204-415B-BFB1-5F941EFD3092}" destId="{0970CE64-7A11-4128-A35E-EAA6066E87B7}" srcOrd="0" destOrd="0" presId="urn:microsoft.com/office/officeart/2005/8/layout/funnel1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2047A83F-7970-4EA4-8F69-7681F1030976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22D4F56B-1FD9-47C6-83C2-500EA0CD2523}" type="presOf" srcId="{4392593C-AF09-4BF0-A98E-DEF5CB463634}" destId="{42C511C9-BC39-4991-9576-5BDF9DE6214B}" srcOrd="0" destOrd="0" presId="urn:microsoft.com/office/officeart/2005/8/layout/funnel1"/>
    <dgm:cxn modelId="{F6E6042C-93BD-4203-8CB1-3AB2B78AA56F}" type="presOf" srcId="{40C4A75B-B88F-415E-9BDD-63AD9E349AC0}" destId="{560F8EAA-A8EA-4C79-9D2D-BD6EFE761286}" srcOrd="0" destOrd="0" presId="urn:microsoft.com/office/officeart/2005/8/layout/funnel1"/>
    <dgm:cxn modelId="{D3B47D6B-400B-431D-B1D4-41BDA793CBF9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44E0ECAC-1657-4849-845B-335BBB66F30E}" type="presParOf" srcId="{0970CE64-7A11-4128-A35E-EAA6066E87B7}" destId="{1510A220-8829-44EA-A367-D75EC58C9824}" srcOrd="0" destOrd="0" presId="urn:microsoft.com/office/officeart/2005/8/layout/funnel1"/>
    <dgm:cxn modelId="{8ADBB606-49BA-42E7-82CC-16FFAD1378E4}" type="presParOf" srcId="{0970CE64-7A11-4128-A35E-EAA6066E87B7}" destId="{FF216FF8-2FDD-43E1-9ABD-44E223726A33}" srcOrd="1" destOrd="0" presId="urn:microsoft.com/office/officeart/2005/8/layout/funnel1"/>
    <dgm:cxn modelId="{1B1303AF-EBA0-4CE1-900B-69926E7FF92E}" type="presParOf" srcId="{0970CE64-7A11-4128-A35E-EAA6066E87B7}" destId="{DE7584B4-48F2-46C4-ABF1-0D103A0FFDF1}" srcOrd="2" destOrd="0" presId="urn:microsoft.com/office/officeart/2005/8/layout/funnel1"/>
    <dgm:cxn modelId="{DC9D2B9A-C263-4F82-9E72-B0EF756FC818}" type="presParOf" srcId="{0970CE64-7A11-4128-A35E-EAA6066E87B7}" destId="{42C511C9-BC39-4991-9576-5BDF9DE6214B}" srcOrd="3" destOrd="0" presId="urn:microsoft.com/office/officeart/2005/8/layout/funnel1"/>
    <dgm:cxn modelId="{E7B1303B-F0D2-455F-AB54-FC0CA70E01BB}" type="presParOf" srcId="{0970CE64-7A11-4128-A35E-EAA6066E87B7}" destId="{560F8EAA-A8EA-4C79-9D2D-BD6EFE761286}" srcOrd="4" destOrd="0" presId="urn:microsoft.com/office/officeart/2005/8/layout/funnel1"/>
    <dgm:cxn modelId="{1E78C92B-C2C5-4756-B42F-963DB3688084}" type="presParOf" srcId="{0970CE64-7A11-4128-A35E-EAA6066E87B7}" destId="{98919375-556A-431C-A217-D74F5D85D3D9}" srcOrd="5" destOrd="0" presId="urn:microsoft.com/office/officeart/2005/8/layout/funnel1"/>
    <dgm:cxn modelId="{3C4D36EB-A42E-4E25-9083-5312D71525C8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65E45-7ABD-40D2-B07D-8A092F6A2698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D211832-C684-41CA-AD3A-5936AF795A28}" type="presOf" srcId="{7B94AA45-897B-448F-B1BA-376B160BF57C}" destId="{47EE3406-3670-4D59-8022-61224C33A7B8}" srcOrd="0" destOrd="0" presId="urn:microsoft.com/office/officeart/2011/layout/ThemePictureAlternatingAccent"/>
    <dgm:cxn modelId="{9AAD9705-B823-473E-818E-89BEBFC7899F}" type="presParOf" srcId="{94DA54E1-0ED4-47F0-912C-8F4BC5815E21}" destId="{84262F90-E6B6-4C35-B1D0-0C1F7895E0E2}" srcOrd="0" destOrd="0" presId="urn:microsoft.com/office/officeart/2011/layout/ThemePictureAlternatingAccent"/>
    <dgm:cxn modelId="{55C9326C-1B84-4401-8BD0-BE324074B633}" type="presParOf" srcId="{84262F90-E6B6-4C35-B1D0-0C1F7895E0E2}" destId="{6945A5F6-A01B-499F-997B-3CBC982D696C}" srcOrd="0" destOrd="0" presId="urn:microsoft.com/office/officeart/2011/layout/ThemePictureAlternatingAccent"/>
    <dgm:cxn modelId="{A6144030-9B7F-41E3-83FB-DCB5E56F61D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DED909A-044B-4752-8601-D7FBC98FAAB0}" type="presOf" srcId="{7B94AA45-897B-448F-B1BA-376B160BF57C}" destId="{47EE3406-3670-4D59-8022-61224C33A7B8}" srcOrd="0" destOrd="0" presId="urn:microsoft.com/office/officeart/2011/layout/ThemePictureAlternatingAccent"/>
    <dgm:cxn modelId="{8D2B499E-CE34-496D-ACB7-D32C02AEEC8E}" type="presOf" srcId="{811E3B9F-4EEB-4C2D-929A-85BC8E638A4A}" destId="{94DA54E1-0ED4-47F0-912C-8F4BC5815E21}" srcOrd="0" destOrd="0" presId="urn:microsoft.com/office/officeart/2011/layout/ThemePictureAlternatingAccent"/>
    <dgm:cxn modelId="{3782E2CD-FA47-454A-9382-E72C66C581BB}" type="presParOf" srcId="{94DA54E1-0ED4-47F0-912C-8F4BC5815E21}" destId="{84262F90-E6B6-4C35-B1D0-0C1F7895E0E2}" srcOrd="0" destOrd="0" presId="urn:microsoft.com/office/officeart/2011/layout/ThemePictureAlternatingAccent"/>
    <dgm:cxn modelId="{EC26BCA5-C58E-4704-B4E8-61A525E851F2}" type="presParOf" srcId="{84262F90-E6B6-4C35-B1D0-0C1F7895E0E2}" destId="{6945A5F6-A01B-499F-997B-3CBC982D696C}" srcOrd="0" destOrd="0" presId="urn:microsoft.com/office/officeart/2011/layout/ThemePictureAlternatingAccent"/>
    <dgm:cxn modelId="{0AF40101-FE59-4DD7-999F-50C3C990F04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2BDBB6-8BF9-4F0F-B653-FDEFDD74DC94}" type="presOf" srcId="{7B94AA45-897B-448F-B1BA-376B160BF57C}" destId="{47EE3406-3670-4D59-8022-61224C33A7B8}" srcOrd="0" destOrd="0" presId="urn:microsoft.com/office/officeart/2011/layout/ThemePictureAlternatingAccent"/>
    <dgm:cxn modelId="{102B4F0F-355A-438E-94E6-D92D507A645E}" type="presOf" srcId="{811E3B9F-4EEB-4C2D-929A-85BC8E638A4A}" destId="{94DA54E1-0ED4-47F0-912C-8F4BC5815E21}" srcOrd="0" destOrd="0" presId="urn:microsoft.com/office/officeart/2011/layout/ThemePictureAlternatingAccent"/>
    <dgm:cxn modelId="{30C3479D-743B-4B42-A42A-D1738E9CE30D}" type="presParOf" srcId="{94DA54E1-0ED4-47F0-912C-8F4BC5815E21}" destId="{84262F90-E6B6-4C35-B1D0-0C1F7895E0E2}" srcOrd="0" destOrd="0" presId="urn:microsoft.com/office/officeart/2011/layout/ThemePictureAlternatingAccent"/>
    <dgm:cxn modelId="{920504BD-B312-4A5F-93EA-9B9E659F4ECF}" type="presParOf" srcId="{84262F90-E6B6-4C35-B1D0-0C1F7895E0E2}" destId="{6945A5F6-A01B-499F-997B-3CBC982D696C}" srcOrd="0" destOrd="0" presId="urn:microsoft.com/office/officeart/2011/layout/ThemePictureAlternatingAccent"/>
    <dgm:cxn modelId="{8997D88E-106C-4F99-9AD0-384906EF081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153F5B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153F5B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153F5B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B2D5EE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66ACDC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4B1E6-41E7-4E6C-9FF1-8DB7EAB948C2}" type="presOf" srcId="{382D3405-DF68-4DD4-B0AF-26D6A3682474}" destId="{474D05E0-589F-4414-A752-2248E2643945}" srcOrd="0" destOrd="0" presId="urn:microsoft.com/office/officeart/2005/8/layout/lProcess3"/>
    <dgm:cxn modelId="{26A823E0-7FED-4525-B26E-830E5104F057}" type="presOf" srcId="{1376C6E9-76A5-477E-8A77-74EBF3BA66ED}" destId="{42A8EB82-7E3E-4400-AAC6-9D72EE49A8A0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9B61AB18-6946-414E-BD1F-4B233EE09AAA}" type="presOf" srcId="{F36120D2-3843-41B5-B030-C18A94120C99}" destId="{B9AFDAE3-AF1E-4A7B-BA2D-0C34C496571E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A39B61C6-A9A5-4C6B-946B-6410D5908EBE}" type="presOf" srcId="{3051BE0F-EA5B-4A37-805F-0EE2C2FE3276}" destId="{7ABB8035-5111-4746-ABD5-A30BE476225C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DA3B2DF8-B9EC-46F5-81A4-5EFB7A13F5B5}" type="presOf" srcId="{796BEC76-C2E1-436C-A055-F083F53555D1}" destId="{A1538E33-EAE6-43CF-98A6-53B188D4327B}" srcOrd="0" destOrd="0" presId="urn:microsoft.com/office/officeart/2005/8/layout/lProcess3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8CAA75ED-90D5-4DF4-B2C9-C3B09A369009}" type="presOf" srcId="{452635C4-F1D7-47AF-814F-7D971377F713}" destId="{BA3A3CBD-202D-4DFA-94AE-6B502EB835E4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E1AE1A0D-650C-4BE0-AB3F-44E23C59F619}" type="presOf" srcId="{07D50D62-787D-4220-BAE4-35C6AF70189C}" destId="{726E0B87-501D-411D-A931-189FFF6364D3}" srcOrd="0" destOrd="0" presId="urn:microsoft.com/office/officeart/2005/8/layout/lProcess3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ED5588F9-D09E-4289-8465-7D49E1E714CA}" type="presOf" srcId="{A9A16F79-3A36-4714-87E2-42BAC178F42E}" destId="{F2EE7AFF-A1DE-4C05-A7AC-E88A41A25039}" srcOrd="0" destOrd="0" presId="urn:microsoft.com/office/officeart/2005/8/layout/lProcess3"/>
    <dgm:cxn modelId="{19509A64-37BA-4FF5-A356-40FD6A3D403E}" type="presOf" srcId="{02F84C42-A039-4F56-A128-A7E37788B5E5}" destId="{C5D7B11C-C23F-473B-A412-D354921A92A3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6FE6990C-CC06-49FF-AC3F-AEA13BA00F35}" type="presOf" srcId="{2E712D34-4F22-44A9-B80E-98801C25A45A}" destId="{D722015D-BBE5-4D00-91F3-81670B72665E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A809330F-8BF8-40D6-9EA4-70E0CAB05DAE}" type="presOf" srcId="{5C0FCDDC-2B16-487F-AFA0-E63D36BB5FF1}" destId="{0A5C9D1C-5A6A-4DA6-8730-ABD32254FEAA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160EC968-BDF0-4DD1-9431-8CDDEB7E7FAE}" type="presOf" srcId="{613E937D-9231-4F6F-9D4E-7915EDDE03A8}" destId="{4DECA453-191E-49EA-B0CA-1BDC3725B5F5}" srcOrd="0" destOrd="0" presId="urn:microsoft.com/office/officeart/2005/8/layout/lProcess3"/>
    <dgm:cxn modelId="{647947CF-9F67-4F0F-8A29-746AE3910FDA}" type="presOf" srcId="{5D0FAA34-53F0-4FDC-9680-62A62FEF397F}" destId="{4AB82CE3-6353-41DF-90B8-FEF815F05F94}" srcOrd="0" destOrd="0" presId="urn:microsoft.com/office/officeart/2005/8/layout/lProcess3"/>
    <dgm:cxn modelId="{C07122A5-5E22-4104-9D0E-6EDFABD5F87A}" type="presOf" srcId="{1E2DB437-A547-470C-AB75-791014506C88}" destId="{EAD4FB89-050B-4CF2-BFDF-284F797593D3}" srcOrd="0" destOrd="0" presId="urn:microsoft.com/office/officeart/2005/8/layout/lProcess3"/>
    <dgm:cxn modelId="{14EDA113-2F25-43DF-87A0-37A9D031AB98}" type="presOf" srcId="{B1A875DE-C99D-4C1B-BE4D-7C54807C5FBC}" destId="{E70ACA23-7D34-4AE1-B4E2-1C314B08C1CB}" srcOrd="0" destOrd="0" presId="urn:microsoft.com/office/officeart/2005/8/layout/lProcess3"/>
    <dgm:cxn modelId="{8F9DE7D7-DBB3-452B-BD91-4F695FB59C97}" type="presOf" srcId="{86016BC0-085D-4DCD-90B5-2297AA92A6B9}" destId="{DEAB4615-E75E-4C7E-A7AB-0291BE9A9D2A}" srcOrd="0" destOrd="0" presId="urn:microsoft.com/office/officeart/2005/8/layout/lProcess3"/>
    <dgm:cxn modelId="{64EDAD42-55A1-448E-8477-776756EEB611}" type="presOf" srcId="{240E97E3-49A9-450A-9C7E-4495878C5DA6}" destId="{42CB3901-DF8F-4FF2-A3F8-2074BC86C53C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576D92C0-848E-4FC0-B5C8-3F006D920FB6}" type="presOf" srcId="{0F8BBB6A-0415-4E97-BE9B-3ADDD4492F57}" destId="{BBD0259D-468E-40E9-B233-37EF737F588E}" srcOrd="0" destOrd="0" presId="urn:microsoft.com/office/officeart/2005/8/layout/lProcess3"/>
    <dgm:cxn modelId="{42DAD07F-A884-4179-BBAF-08F49FD7847D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4B51F4D3-3961-48A5-95C5-1AF1C8458A01}" type="presOf" srcId="{C7772837-E587-440B-9927-4E2EA6AA5740}" destId="{5E964D8A-F348-4866-8125-71A9153193AB}" srcOrd="0" destOrd="0" presId="urn:microsoft.com/office/officeart/2005/8/layout/lProcess3"/>
    <dgm:cxn modelId="{D99BC518-2CF9-467A-B463-A2BD4D2EE9A6}" type="presParOf" srcId="{BBD0259D-468E-40E9-B233-37EF737F588E}" destId="{A757A28F-C11C-484F-84EF-A9AF6D94EAF2}" srcOrd="0" destOrd="0" presId="urn:microsoft.com/office/officeart/2005/8/layout/lProcess3"/>
    <dgm:cxn modelId="{2A679614-F2DD-4D24-9006-616034E7677D}" type="presParOf" srcId="{A757A28F-C11C-484F-84EF-A9AF6D94EAF2}" destId="{E70ACA23-7D34-4AE1-B4E2-1C314B08C1CB}" srcOrd="0" destOrd="0" presId="urn:microsoft.com/office/officeart/2005/8/layout/lProcess3"/>
    <dgm:cxn modelId="{55500D19-A643-4462-A10F-3EAE26146215}" type="presParOf" srcId="{A757A28F-C11C-484F-84EF-A9AF6D94EAF2}" destId="{749C9F17-8847-43C0-8A5D-761330BDED75}" srcOrd="1" destOrd="0" presId="urn:microsoft.com/office/officeart/2005/8/layout/lProcess3"/>
    <dgm:cxn modelId="{C0FCFDA4-79E9-43E7-8507-4751E61C0F9F}" type="presParOf" srcId="{A757A28F-C11C-484F-84EF-A9AF6D94EAF2}" destId="{B9AFDAE3-AF1E-4A7B-BA2D-0C34C496571E}" srcOrd="2" destOrd="0" presId="urn:microsoft.com/office/officeart/2005/8/layout/lProcess3"/>
    <dgm:cxn modelId="{4B448A1B-9396-4D78-90B7-A477A7C250FA}" type="presParOf" srcId="{A757A28F-C11C-484F-84EF-A9AF6D94EAF2}" destId="{3FD89421-A644-4493-A43A-6D4A3B747016}" srcOrd="3" destOrd="0" presId="urn:microsoft.com/office/officeart/2005/8/layout/lProcess3"/>
    <dgm:cxn modelId="{472B9760-27CA-4787-84FB-28496D71188E}" type="presParOf" srcId="{A757A28F-C11C-484F-84EF-A9AF6D94EAF2}" destId="{F2EE7AFF-A1DE-4C05-A7AC-E88A41A25039}" srcOrd="4" destOrd="0" presId="urn:microsoft.com/office/officeart/2005/8/layout/lProcess3"/>
    <dgm:cxn modelId="{4CD96805-9D31-4125-9E3A-82D4D044FA7D}" type="presParOf" srcId="{A757A28F-C11C-484F-84EF-A9AF6D94EAF2}" destId="{D3CF5E50-C5F5-451D-973B-434AF410E6E7}" srcOrd="5" destOrd="0" presId="urn:microsoft.com/office/officeart/2005/8/layout/lProcess3"/>
    <dgm:cxn modelId="{00E7C199-0B3E-4C98-9302-FFB66EEE7CE6}" type="presParOf" srcId="{A757A28F-C11C-484F-84EF-A9AF6D94EAF2}" destId="{48D9F570-18F7-4284-B58E-F49D2853646E}" srcOrd="6" destOrd="0" presId="urn:microsoft.com/office/officeart/2005/8/layout/lProcess3"/>
    <dgm:cxn modelId="{AF9D3FB4-A140-40D4-8D11-20D7D8D28BA4}" type="presParOf" srcId="{A757A28F-C11C-484F-84EF-A9AF6D94EAF2}" destId="{695073CB-DBDD-4D33-B541-DE043FFCC7D0}" srcOrd="7" destOrd="0" presId="urn:microsoft.com/office/officeart/2005/8/layout/lProcess3"/>
    <dgm:cxn modelId="{8E5064DF-DE7E-4547-BEE1-88F107C6013B}" type="presParOf" srcId="{A757A28F-C11C-484F-84EF-A9AF6D94EAF2}" destId="{C5D7B11C-C23F-473B-A412-D354921A92A3}" srcOrd="8" destOrd="0" presId="urn:microsoft.com/office/officeart/2005/8/layout/lProcess3"/>
    <dgm:cxn modelId="{F21DCE19-41EC-4828-B064-D20428A8E15A}" type="presParOf" srcId="{BBD0259D-468E-40E9-B233-37EF737F588E}" destId="{36FC5F4A-EF63-40BD-8181-9ECCA75B4028}" srcOrd="1" destOrd="0" presId="urn:microsoft.com/office/officeart/2005/8/layout/lProcess3"/>
    <dgm:cxn modelId="{10D09FA7-145B-4846-9893-25BAC4D7615F}" type="presParOf" srcId="{BBD0259D-468E-40E9-B233-37EF737F588E}" destId="{24FC2C59-AE73-4301-BEB9-99FA77EF1126}" srcOrd="2" destOrd="0" presId="urn:microsoft.com/office/officeart/2005/8/layout/lProcess3"/>
    <dgm:cxn modelId="{3C8F64A6-C522-434D-B9ED-57C08723BFFD}" type="presParOf" srcId="{24FC2C59-AE73-4301-BEB9-99FA77EF1126}" destId="{474D05E0-589F-4414-A752-2248E2643945}" srcOrd="0" destOrd="0" presId="urn:microsoft.com/office/officeart/2005/8/layout/lProcess3"/>
    <dgm:cxn modelId="{BC4507E8-C235-460F-951C-3C2DC95A10F0}" type="presParOf" srcId="{24FC2C59-AE73-4301-BEB9-99FA77EF1126}" destId="{8CC99B79-96F0-4C77-81D7-93638E87A006}" srcOrd="1" destOrd="0" presId="urn:microsoft.com/office/officeart/2005/8/layout/lProcess3"/>
    <dgm:cxn modelId="{8D475596-ADD9-4AC2-AB3C-B76061DA2CA1}" type="presParOf" srcId="{24FC2C59-AE73-4301-BEB9-99FA77EF1126}" destId="{BA3A3CBD-202D-4DFA-94AE-6B502EB835E4}" srcOrd="2" destOrd="0" presId="urn:microsoft.com/office/officeart/2005/8/layout/lProcess3"/>
    <dgm:cxn modelId="{C34985E3-0449-4731-96A8-907DA28699B7}" type="presParOf" srcId="{24FC2C59-AE73-4301-BEB9-99FA77EF1126}" destId="{E173425A-852F-4BB8-8C42-8CABA48B7EFA}" srcOrd="3" destOrd="0" presId="urn:microsoft.com/office/officeart/2005/8/layout/lProcess3"/>
    <dgm:cxn modelId="{2A43746B-017A-40D9-9243-CDEFF2FA8899}" type="presParOf" srcId="{24FC2C59-AE73-4301-BEB9-99FA77EF1126}" destId="{4DECA453-191E-49EA-B0CA-1BDC3725B5F5}" srcOrd="4" destOrd="0" presId="urn:microsoft.com/office/officeart/2005/8/layout/lProcess3"/>
    <dgm:cxn modelId="{0518F233-DEDF-4323-9B45-306E8EBFDA0F}" type="presParOf" srcId="{BBD0259D-468E-40E9-B233-37EF737F588E}" destId="{CF9A1670-A186-4316-8846-13254941C302}" srcOrd="3" destOrd="0" presId="urn:microsoft.com/office/officeart/2005/8/layout/lProcess3"/>
    <dgm:cxn modelId="{710A5643-AFED-4B8B-B72A-C26526FD93F7}" type="presParOf" srcId="{BBD0259D-468E-40E9-B233-37EF737F588E}" destId="{DA95529A-E26B-49B7-8B91-2D57ACBF8883}" srcOrd="4" destOrd="0" presId="urn:microsoft.com/office/officeart/2005/8/layout/lProcess3"/>
    <dgm:cxn modelId="{96908799-B5BA-4E35-B836-4424358709C0}" type="presParOf" srcId="{DA95529A-E26B-49B7-8B91-2D57ACBF8883}" destId="{42A8EB82-7E3E-4400-AAC6-9D72EE49A8A0}" srcOrd="0" destOrd="0" presId="urn:microsoft.com/office/officeart/2005/8/layout/lProcess3"/>
    <dgm:cxn modelId="{F4CD7E21-8F55-49A0-83CB-1F76D72334ED}" type="presParOf" srcId="{DA95529A-E26B-49B7-8B91-2D57ACBF8883}" destId="{2C2040B9-369F-4638-8DA6-4CD338150094}" srcOrd="1" destOrd="0" presId="urn:microsoft.com/office/officeart/2005/8/layout/lProcess3"/>
    <dgm:cxn modelId="{DAF38E7E-2C20-4D83-B01D-33A126ACCB53}" type="presParOf" srcId="{DA95529A-E26B-49B7-8B91-2D57ACBF8883}" destId="{5E964D8A-F348-4866-8125-71A9153193AB}" srcOrd="2" destOrd="0" presId="urn:microsoft.com/office/officeart/2005/8/layout/lProcess3"/>
    <dgm:cxn modelId="{0B69458F-2CE4-4A72-9163-6D106724FF5A}" type="presParOf" srcId="{DA95529A-E26B-49B7-8B91-2D57ACBF8883}" destId="{A2C9C77D-6BE6-4939-9FC0-B52B696C846D}" srcOrd="3" destOrd="0" presId="urn:microsoft.com/office/officeart/2005/8/layout/lProcess3"/>
    <dgm:cxn modelId="{C99852FA-9D7F-46CC-A74A-B5C80CB0EFC8}" type="presParOf" srcId="{DA95529A-E26B-49B7-8B91-2D57ACBF8883}" destId="{7ABB8035-5111-4746-ABD5-A30BE476225C}" srcOrd="4" destOrd="0" presId="urn:microsoft.com/office/officeart/2005/8/layout/lProcess3"/>
    <dgm:cxn modelId="{9C6A444A-E3E8-4496-808A-78258676887F}" type="presParOf" srcId="{DA95529A-E26B-49B7-8B91-2D57ACBF8883}" destId="{377561EC-6B23-4DA7-9A77-8080247B56C0}" srcOrd="5" destOrd="0" presId="urn:microsoft.com/office/officeart/2005/8/layout/lProcess3"/>
    <dgm:cxn modelId="{54EAE5C7-89EA-4CDD-B476-87B4256AA664}" type="presParOf" srcId="{DA95529A-E26B-49B7-8B91-2D57ACBF8883}" destId="{726E0B87-501D-411D-A931-189FFF6364D3}" srcOrd="6" destOrd="0" presId="urn:microsoft.com/office/officeart/2005/8/layout/lProcess3"/>
    <dgm:cxn modelId="{A20C9368-F05F-418E-8C07-FC05E0FF95C2}" type="presParOf" srcId="{BBD0259D-468E-40E9-B233-37EF737F588E}" destId="{C68D9DC5-199C-4A10-B6C3-8F86412370A9}" srcOrd="5" destOrd="0" presId="urn:microsoft.com/office/officeart/2005/8/layout/lProcess3"/>
    <dgm:cxn modelId="{43974D3E-EA11-4313-B33E-78C4ACFC2D19}" type="presParOf" srcId="{BBD0259D-468E-40E9-B233-37EF737F588E}" destId="{7FE296D0-8867-44A1-A74D-BA2EF2F28BB0}" srcOrd="6" destOrd="0" presId="urn:microsoft.com/office/officeart/2005/8/layout/lProcess3"/>
    <dgm:cxn modelId="{0BCBAA10-43C0-4153-8084-53B2C219EA0B}" type="presParOf" srcId="{7FE296D0-8867-44A1-A74D-BA2EF2F28BB0}" destId="{A1538E33-EAE6-43CF-98A6-53B188D4327B}" srcOrd="0" destOrd="0" presId="urn:microsoft.com/office/officeart/2005/8/layout/lProcess3"/>
    <dgm:cxn modelId="{5D5DBDE4-72A3-4D58-9A53-5379ACD78CE6}" type="presParOf" srcId="{7FE296D0-8867-44A1-A74D-BA2EF2F28BB0}" destId="{915A1A5E-A5AE-47F3-A64D-3235F7DFFE35}" srcOrd="1" destOrd="0" presId="urn:microsoft.com/office/officeart/2005/8/layout/lProcess3"/>
    <dgm:cxn modelId="{3BE394F2-C470-4B70-9C4A-D41D92FCBEE3}" type="presParOf" srcId="{7FE296D0-8867-44A1-A74D-BA2EF2F28BB0}" destId="{DEAB4615-E75E-4C7E-A7AB-0291BE9A9D2A}" srcOrd="2" destOrd="0" presId="urn:microsoft.com/office/officeart/2005/8/layout/lProcess3"/>
    <dgm:cxn modelId="{89AD8205-AA86-491D-A641-3964B6FB9DAC}" type="presParOf" srcId="{7FE296D0-8867-44A1-A74D-BA2EF2F28BB0}" destId="{E7E08B9D-A3C6-42CA-B5BD-8B822E61BF61}" srcOrd="3" destOrd="0" presId="urn:microsoft.com/office/officeart/2005/8/layout/lProcess3"/>
    <dgm:cxn modelId="{2E1BC920-A8ED-4ACF-B5CD-BFF4C9FC9C26}" type="presParOf" srcId="{7FE296D0-8867-44A1-A74D-BA2EF2F28BB0}" destId="{42CB3901-DF8F-4FF2-A3F8-2074BC86C53C}" srcOrd="4" destOrd="0" presId="urn:microsoft.com/office/officeart/2005/8/layout/lProcess3"/>
    <dgm:cxn modelId="{DB53CD73-9306-4903-AEDE-C7BF0D1CCA51}" type="presParOf" srcId="{7FE296D0-8867-44A1-A74D-BA2EF2F28BB0}" destId="{FEB2FCD5-324B-42ED-841C-B671743BD1CA}" srcOrd="5" destOrd="0" presId="urn:microsoft.com/office/officeart/2005/8/layout/lProcess3"/>
    <dgm:cxn modelId="{2E993209-F42B-4275-9C25-20B6C7A675ED}" type="presParOf" srcId="{7FE296D0-8867-44A1-A74D-BA2EF2F28BB0}" destId="{EAD4FB89-050B-4CF2-BFDF-284F797593D3}" srcOrd="6" destOrd="0" presId="urn:microsoft.com/office/officeart/2005/8/layout/lProcess3"/>
    <dgm:cxn modelId="{F372C5AF-DA3B-4B11-8890-39F0081E4B59}" type="presParOf" srcId="{7FE296D0-8867-44A1-A74D-BA2EF2F28BB0}" destId="{51130743-0474-41CA-B0DE-3213407ED9B6}" srcOrd="7" destOrd="0" presId="urn:microsoft.com/office/officeart/2005/8/layout/lProcess3"/>
    <dgm:cxn modelId="{D451BEF9-C896-4556-ACFB-A919DAD85433}" type="presParOf" srcId="{7FE296D0-8867-44A1-A74D-BA2EF2F28BB0}" destId="{D722015D-BBE5-4D00-91F3-81670B72665E}" srcOrd="8" destOrd="0" presId="urn:microsoft.com/office/officeart/2005/8/layout/lProcess3"/>
    <dgm:cxn modelId="{A56281B1-3F72-4BAF-B0F6-DCA63158604E}" type="presParOf" srcId="{7FE296D0-8867-44A1-A74D-BA2EF2F28BB0}" destId="{07A52762-E3E2-47A3-B98E-4006D7577C16}" srcOrd="9" destOrd="0" presId="urn:microsoft.com/office/officeart/2005/8/layout/lProcess3"/>
    <dgm:cxn modelId="{F4E9097F-C3D8-47ED-8B75-F70C2DB52B61}" type="presParOf" srcId="{7FE296D0-8867-44A1-A74D-BA2EF2F28BB0}" destId="{4AB82CE3-6353-41DF-90B8-FEF815F05F94}" srcOrd="10" destOrd="0" presId="urn:microsoft.com/office/officeart/2005/8/layout/lProcess3"/>
    <dgm:cxn modelId="{32A0F271-7F6C-4CFC-8DBE-9874168C8543}" type="presParOf" srcId="{7FE296D0-8867-44A1-A74D-BA2EF2F28BB0}" destId="{5DDD6D99-01CA-4FE9-A5AF-7608B3DE965A}" srcOrd="11" destOrd="0" presId="urn:microsoft.com/office/officeart/2005/8/layout/lProcess3"/>
    <dgm:cxn modelId="{6DD79CFB-0DF0-4BD2-BC63-388FF02FDABF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153F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66ACDC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B2D5EE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436909AC-EA1E-420D-8FF0-57483A7ABE41}" type="presOf" srcId="{1A79843D-E472-4D09-9646-71655A5BAB0D}" destId="{34220DF0-C1E2-4386-A93D-1CFEADD01151}" srcOrd="0" destOrd="0" presId="urn:microsoft.com/office/officeart/2005/8/layout/rings+Icon"/>
    <dgm:cxn modelId="{E4B33B8C-82E3-4671-86F7-CDED1B655E31}" type="presOf" srcId="{B55CCF35-CDA8-4DD1-89CF-6E2A0022E774}" destId="{E2B709DA-C07C-4D6D-B18A-EBF828EA28E8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8EDE4090-0C83-4400-908E-96D5D4E89E62}" type="presOf" srcId="{3B243D72-845A-4810-9B2A-FA4F93D7449B}" destId="{D4F174AE-E79F-4B3C-A713-AE94546C79D6}" srcOrd="0" destOrd="0" presId="urn:microsoft.com/office/officeart/2005/8/layout/rings+Icon"/>
    <dgm:cxn modelId="{45818F97-D16A-48EC-A90C-8AFC97746C4B}" type="presOf" srcId="{91E5739E-C3D2-4C97-A7B8-05E8FF4B2D61}" destId="{FB4B123A-C6DA-4DE4-AA7B-76778F1FFA5E}" srcOrd="0" destOrd="0" presId="urn:microsoft.com/office/officeart/2005/8/layout/rings+Icon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FAED4FF0-8E04-4554-B3D1-CA0E8D3AFEFC}" type="presOf" srcId="{905DC1F3-985D-48F6-A549-5D47BA728483}" destId="{35901ACE-E78C-40E3-BAFC-570641D002FD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FCB83B69-E16C-448B-A8E4-A3ECC06B5CC0}" type="presOf" srcId="{382751C6-4366-4EAE-9AF7-DA9CFDE37784}" destId="{CCC67879-29A9-4EC1-801E-3696ECCF97F4}" srcOrd="0" destOrd="0" presId="urn:microsoft.com/office/officeart/2005/8/layout/rings+Icon"/>
    <dgm:cxn modelId="{9CAFE3E1-6409-414B-982F-7C413236FF72}" type="presParOf" srcId="{34220DF0-C1E2-4386-A93D-1CFEADD01151}" destId="{CCC67879-29A9-4EC1-801E-3696ECCF97F4}" srcOrd="0" destOrd="0" presId="urn:microsoft.com/office/officeart/2005/8/layout/rings+Icon"/>
    <dgm:cxn modelId="{3F343D57-2704-4CA9-9623-62006E75D4D5}" type="presParOf" srcId="{34220DF0-C1E2-4386-A93D-1CFEADD01151}" destId="{FB4B123A-C6DA-4DE4-AA7B-76778F1FFA5E}" srcOrd="1" destOrd="0" presId="urn:microsoft.com/office/officeart/2005/8/layout/rings+Icon"/>
    <dgm:cxn modelId="{6726C939-4E1B-409E-A085-DCAF5FC63DF8}" type="presParOf" srcId="{34220DF0-C1E2-4386-A93D-1CFEADD01151}" destId="{D4F174AE-E79F-4B3C-A713-AE94546C79D6}" srcOrd="2" destOrd="0" presId="urn:microsoft.com/office/officeart/2005/8/layout/rings+Icon"/>
    <dgm:cxn modelId="{E3D0BD27-8A9E-44FE-B04F-C80527B485E5}" type="presParOf" srcId="{34220DF0-C1E2-4386-A93D-1CFEADD01151}" destId="{35901ACE-E78C-40E3-BAFC-570641D002FD}" srcOrd="3" destOrd="0" presId="urn:microsoft.com/office/officeart/2005/8/layout/rings+Icon"/>
    <dgm:cxn modelId="{814E32B3-0C3D-4CB3-817E-D3CAF6144E0C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195B10CF-5171-4791-BD1F-CDFAB430B15A}" type="presOf" srcId="{A04D8F4F-E0FB-4C44-86DC-ABB15AF73F85}" destId="{A2709C78-5D27-4B3E-8193-664841B866B6}" srcOrd="0" destOrd="0" presId="urn:microsoft.com/office/officeart/2011/layout/ThemePictureAlternatingAccent"/>
    <dgm:cxn modelId="{EE76B39D-C595-4226-9034-BEA89C6063D6}" type="presOf" srcId="{8352B85F-1648-4A28-981E-E5946DBC3507}" destId="{03B6CB12-3D8D-456D-94A9-3BF1983F8603}" srcOrd="0" destOrd="0" presId="urn:microsoft.com/office/officeart/2011/layout/ThemePictureAlternatingAccent"/>
    <dgm:cxn modelId="{66AB3DEE-999F-4A81-9E10-D5CF1C617DD4}" type="presParOf" srcId="{03B6CB12-3D8D-456D-94A9-3BF1983F8603}" destId="{43B20EA7-63CF-49FA-8C96-FCDF46B80B86}" srcOrd="0" destOrd="0" presId="urn:microsoft.com/office/officeart/2011/layout/ThemePictureAlternatingAccent"/>
    <dgm:cxn modelId="{4316BD72-7385-4699-8D4B-BC4EF4465BEB}" type="presParOf" srcId="{43B20EA7-63CF-49FA-8C96-FCDF46B80B86}" destId="{EC6BC346-A7B6-4D23-A17A-9B92D4D41FF7}" srcOrd="0" destOrd="0" presId="urn:microsoft.com/office/officeart/2011/layout/ThemePictureAlternatingAccent"/>
    <dgm:cxn modelId="{EB985315-9A1E-4534-BAFE-A8497BDFCBB6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153F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B2D5E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66ACD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7949603" y="1803024"/>
          <a:ext cx="1812638" cy="181293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8009413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8251548" y="2105233"/>
        <a:ext cx="1208747" cy="1208517"/>
      </dsp:txXfrm>
    </dsp:sp>
    <dsp:sp modelId="{5923C454-54D6-4C4F-BA58-B0FCCA56540B}">
      <dsp:nvSpPr>
        <dsp:cNvPr id="0" name=""/>
        <dsp:cNvSpPr/>
      </dsp:nvSpPr>
      <dsp:spPr>
        <a:xfrm rot="2700000">
          <a:off x="6075329" y="1803118"/>
          <a:ext cx="1812429" cy="1812429"/>
        </a:xfrm>
        <a:prstGeom prst="teardrop">
          <a:avLst>
            <a:gd name="adj" fmla="val 100000"/>
          </a:avLst>
        </a:prstGeom>
        <a:solidFill>
          <a:srgbClr val="66ACD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6136964" y="1863466"/>
          <a:ext cx="1692053" cy="1692051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6378135" y="2105233"/>
        <a:ext cx="1208747" cy="1208517"/>
      </dsp:txXfrm>
    </dsp:sp>
    <dsp:sp modelId="{9198046D-9789-4691-8004-200B3CC5C619}">
      <dsp:nvSpPr>
        <dsp:cNvPr id="0" name=""/>
        <dsp:cNvSpPr/>
      </dsp:nvSpPr>
      <dsp:spPr>
        <a:xfrm rot="2700000">
          <a:off x="4202880" y="1803118"/>
          <a:ext cx="1812429" cy="1812429"/>
        </a:xfrm>
        <a:prstGeom prst="teardrop">
          <a:avLst>
            <a:gd name="adj" fmla="val 100000"/>
          </a:avLst>
        </a:prstGeom>
        <a:solidFill>
          <a:srgbClr val="B2D5EE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4263550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504721" y="2105233"/>
        <a:ext cx="1208747" cy="1208517"/>
      </dsp:txXfrm>
    </dsp:sp>
    <dsp:sp modelId="{400D30F8-9E62-43D9-8726-CD4E27F1BF81}">
      <dsp:nvSpPr>
        <dsp:cNvPr id="0" name=""/>
        <dsp:cNvSpPr/>
      </dsp:nvSpPr>
      <dsp:spPr>
        <a:xfrm rot="2700000">
          <a:off x="2329467" y="1803118"/>
          <a:ext cx="1812429" cy="1812429"/>
        </a:xfrm>
        <a:prstGeom prst="teardrop">
          <a:avLst>
            <a:gd name="adj" fmla="val 100000"/>
          </a:avLst>
        </a:prstGeom>
        <a:solidFill>
          <a:srgbClr val="153F5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2390137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632272" y="2105233"/>
        <a:ext cx="1208747" cy="1208517"/>
      </dsp:txXfrm>
    </dsp:sp>
    <dsp:sp modelId="{4C8D0757-92D1-4E2D-8EF1-04A062CE8B28}">
      <dsp:nvSpPr>
        <dsp:cNvPr id="0" name=""/>
        <dsp:cNvSpPr/>
      </dsp:nvSpPr>
      <dsp:spPr>
        <a:xfrm rot="2700000">
          <a:off x="456053" y="1803118"/>
          <a:ext cx="1812429" cy="1812429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516723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58859" y="2105233"/>
        <a:ext cx="1208747" cy="120851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153F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B2D5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0.wdp"/><Relationship Id="rId5" Type="http://schemas.microsoft.com/office/2007/relationships/hdphoto" Target="../media/hdphoto8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1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22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16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5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3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8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7.wdp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5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2.png"/><Relationship Id="rId12" Type="http://schemas.microsoft.com/office/2007/relationships/hdphoto" Target="../media/hdphoto8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2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3.png"/><Relationship Id="rId1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hdphoto" Target="../media/hdphoto23.wdp"/><Relationship Id="rId3" Type="http://schemas.openxmlformats.org/officeDocument/2006/relationships/chart" Target="../charts/chart8.xml"/><Relationship Id="rId7" Type="http://schemas.microsoft.com/office/2007/relationships/hdphoto" Target="../media/hdphoto20.wdp"/><Relationship Id="rId12" Type="http://schemas.openxmlformats.org/officeDocument/2006/relationships/image" Target="../media/image4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microsoft.com/office/2007/relationships/hdphoto" Target="../media/hdphoto22.wdp"/><Relationship Id="rId5" Type="http://schemas.microsoft.com/office/2007/relationships/hdphoto" Target="../media/hdphoto19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3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3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5.wdp"/><Relationship Id="rId5" Type="http://schemas.openxmlformats.org/officeDocument/2006/relationships/image" Target="../media/image47.png"/><Relationship Id="rId4" Type="http://schemas.microsoft.com/office/2007/relationships/hdphoto" Target="../media/hdphoto13.wdp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3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8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3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7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2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6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hdphoto" Target="../media/hdphoto7.wdp"/><Relationship Id="rId7" Type="http://schemas.microsoft.com/office/2007/relationships/hdphoto" Target="../media/hdphoto24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microsoft.com/office/2007/relationships/hdphoto" Target="../media/hdphoto29.wdp"/><Relationship Id="rId5" Type="http://schemas.microsoft.com/office/2007/relationships/hdphoto" Target="../media/hdphoto8.wdp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microsoft.com/office/2007/relationships/hdphoto" Target="../media/hdphoto10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45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5.png"/><Relationship Id="rId12" Type="http://schemas.microsoft.com/office/2007/relationships/hdphoto" Target="../media/hdphoto24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33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3.png"/><Relationship Id="rId14" Type="http://schemas.microsoft.com/office/2007/relationships/hdphoto" Target="../media/hdphoto10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6.png"/><Relationship Id="rId12" Type="http://schemas.microsoft.com/office/2007/relationships/hdphoto" Target="../media/hdphoto30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9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B2D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6ACDC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153F5B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005963"/>
            <a:chOff x="822171" y="2273273"/>
            <a:chExt cx="2215666" cy="3005963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005963"/>
            <a:chOff x="3633508" y="2273273"/>
            <a:chExt cx="2215666" cy="3005963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005963"/>
            <a:chOff x="6303178" y="2273273"/>
            <a:chExt cx="2215666" cy="3005963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811774"/>
              <a:chOff x="1910347" y="2046943"/>
              <a:chExt cx="4147995" cy="8117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005963"/>
            <a:chOff x="9002549" y="2273273"/>
            <a:chExt cx="2215666" cy="3005963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005963"/>
              <a:chOff x="9002549" y="2273273"/>
              <a:chExt cx="2215666" cy="300596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811774"/>
                <a:chOff x="1910347" y="2046943"/>
                <a:chExt cx="4147995" cy="81177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0265633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6" name="Rectangle 4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1" name="Rectangle 5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92516320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7" name="Rectangle 4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2437318346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62507196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7" name="Rectangle 4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99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60893365"/>
              </p:ext>
            </p:extLst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67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3957490"/>
            <a:chOff x="1041008" y="1911262"/>
            <a:chExt cx="2307103" cy="3957490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4273429508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750219"/>
              <a:chOff x="1910347" y="2046943"/>
              <a:chExt cx="4147995" cy="75021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3959834"/>
            <a:chOff x="3546258" y="1908918"/>
            <a:chExt cx="2365993" cy="3959834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3291104271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750219"/>
              <a:chOff x="1910347" y="2046943"/>
              <a:chExt cx="4147995" cy="75021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3962179"/>
            <a:chOff x="6171423" y="1906573"/>
            <a:chExt cx="2369141" cy="3962179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483218071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750219"/>
              <a:chOff x="1910347" y="2046943"/>
              <a:chExt cx="4147995" cy="75021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3959835"/>
            <a:chOff x="8775149" y="1908917"/>
            <a:chExt cx="2370498" cy="3959835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370392800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750219"/>
              <a:chOff x="1910347" y="2046943"/>
              <a:chExt cx="4147995" cy="75021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2" name="Rectangle 3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31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6436514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7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044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" name="Rectangle 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1561865907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094141266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1925145067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1683723163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2731772894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99761753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555497669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7925670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4" name="Rectangle 6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335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4044060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529016" y="3109517"/>
            <a:ext cx="475231" cy="461873"/>
            <a:chOff x="5851453" y="1835255"/>
            <a:chExt cx="475231" cy="461873"/>
          </a:xfrm>
        </p:grpSpPr>
        <p:sp>
          <p:nvSpPr>
            <p:cNvPr id="57" name="Teardrop 56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ardrop 58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32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237855524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2A80B9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153F5B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153F5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B2D5EE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B2D5EE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66ACDC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66ACDC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67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785791" y="3643845"/>
            <a:ext cx="475231" cy="461873"/>
            <a:chOff x="5851453" y="1835255"/>
            <a:chExt cx="475231" cy="461873"/>
          </a:xfrm>
        </p:grpSpPr>
        <p:sp>
          <p:nvSpPr>
            <p:cNvPr id="15" name="Teardrop 14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ardrop 1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ardrop 1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92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345609600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219309565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838964299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/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28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818024617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50729770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5" name="Rectangle 6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25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Sub>
          <a:bldChart bld="category"/>
        </p:bldSub>
      </p:bldGraphic>
      <p:bldGraphic spid="42" grpId="0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/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2A80B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1508776398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153F5B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153F5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0" name="Rectangle 2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50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Sub>
          <a:bldChart bld="seriesEl"/>
        </p:bldSub>
      </p:bldGraphic>
      <p:bldP spid="10" grpId="0"/>
      <p:bldP spid="43" grpId="0"/>
      <p:bldGraphic spid="46" grpId="0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3092421854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81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/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814041265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2088798493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4256851147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153F5B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153F5B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B2D5EE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B2D5EE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66ACDC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66ACDC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5" name="Rectangle 3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03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837974360"/>
              </p:ext>
            </p:extLst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81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67988962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9" name="Rectangle 1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B2D5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 Open online shop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66A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latin typeface="Source Sans Pro Semibold" pitchFamily="34" charset="0"/>
                  </a:rPr>
                  <a:t>Cloud storage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     </a:t>
                </a:r>
                <a:r>
                  <a:rPr lang="en-US" sz="1200" dirty="0" smtClean="0">
                    <a:latin typeface="Source Sans Pro Semibold" pitchFamily="34" charset="0"/>
                  </a:rPr>
                  <a:t>Settings update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153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Achievement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8" name="Rectangle 5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9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15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6A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B2D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B2D5EE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B2D5EE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153F5B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153F5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6ACDC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66ACDC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2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6" name="Rectangle 5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9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153F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B2D5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66AC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153F5B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153F5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B2D5EE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B2D5EE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66ACDC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66ACDC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977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069997078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6" name="Rectangle 3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90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Success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984237"/>
            <a:chOff x="7662237" y="2452390"/>
            <a:chExt cx="3992828" cy="984237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811774"/>
              <a:chOff x="1910347" y="2046943"/>
              <a:chExt cx="4147995" cy="8117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811774"/>
            <a:chOff x="7662237" y="4508035"/>
            <a:chExt cx="3992828" cy="811774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811774"/>
              <a:chOff x="1910347" y="2046943"/>
              <a:chExt cx="4147995" cy="811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14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6193390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99327" y="3671402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ardrop 6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ardrop 6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72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25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5647168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212214118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139241709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868885977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3" name="Rectangle 2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926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53F5B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B2D5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6AC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4" name="Rectangle 7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71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490833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2A80B9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3F5B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153F5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D5EE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B2D5EE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ACDC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66ACDC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6" name="Rectangle 2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99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7763364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153F5B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153F5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B2D5EE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B2D5EE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6ACDC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66ACDC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10" name="Rectangle 10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82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49996795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5313868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9" name="Rectangle 1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B2D5E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6ACD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153F5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4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3" name="Rectangle 1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3" name="Rectangle 1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3" name="Rectangle 1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8206848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2776922808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153F5B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153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1607671210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B2D5EE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B2D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2811171773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6ACDC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66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0" name="Rectangle 3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153F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80%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B2D5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66AC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30%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2" name="Rectangle 5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1853626889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5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198</cp:revision>
  <dcterms:created xsi:type="dcterms:W3CDTF">2014-09-10T02:06:04Z</dcterms:created>
  <dcterms:modified xsi:type="dcterms:W3CDTF">2014-09-12T02:41:39Z</dcterms:modified>
</cp:coreProperties>
</file>