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1392B"/>
    <a:srgbClr val="94BA41"/>
    <a:srgbClr val="F39712"/>
    <a:srgbClr val="2A80B9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1741" autoAdjust="0"/>
  </p:normalViewPr>
  <p:slideViewPr>
    <p:cSldViewPr snapToGrid="0">
      <p:cViewPr varScale="1">
        <p:scale>
          <a:sx n="65" d="100"/>
          <a:sy n="65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64182880"/>
        <c:axId val="2064183424"/>
      </c:barChart>
      <c:catAx>
        <c:axId val="206418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064183424"/>
        <c:crosses val="autoZero"/>
        <c:auto val="1"/>
        <c:lblAlgn val="ctr"/>
        <c:lblOffset val="100"/>
        <c:noMultiLvlLbl val="0"/>
      </c:catAx>
      <c:valAx>
        <c:axId val="2064183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4182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804480"/>
        <c:axId val="2117801216"/>
      </c:barChart>
      <c:catAx>
        <c:axId val="2117804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117801216"/>
        <c:crosses val="autoZero"/>
        <c:auto val="1"/>
        <c:lblAlgn val="ctr"/>
        <c:lblOffset val="100"/>
        <c:noMultiLvlLbl val="0"/>
      </c:catAx>
      <c:valAx>
        <c:axId val="211780121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11780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1"/>
            <c:marker>
              <c:spPr>
                <a:solidFill>
                  <a:schemeClr val="bg1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3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4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6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7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9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10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802848"/>
        <c:axId val="2117805024"/>
      </c:lineChart>
      <c:catAx>
        <c:axId val="2117802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7805024"/>
        <c:crosses val="autoZero"/>
        <c:auto val="1"/>
        <c:lblAlgn val="ctr"/>
        <c:lblOffset val="100"/>
        <c:noMultiLvlLbl val="0"/>
      </c:catAx>
      <c:valAx>
        <c:axId val="2117805024"/>
        <c:scaling>
          <c:orientation val="minMax"/>
        </c:scaling>
        <c:delete val="1"/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780284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4193216"/>
        <c:axId val="2064190496"/>
      </c:barChart>
      <c:catAx>
        <c:axId val="2064193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4190496"/>
        <c:crosses val="autoZero"/>
        <c:auto val="1"/>
        <c:lblAlgn val="ctr"/>
        <c:lblOffset val="100"/>
        <c:noMultiLvlLbl val="0"/>
      </c:catAx>
      <c:valAx>
        <c:axId val="2064190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419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" lastClr="FFFFFF"/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191040"/>
        <c:axId val="2064194848"/>
      </c:barChart>
      <c:dateAx>
        <c:axId val="2064191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64194848"/>
        <c:crosses val="autoZero"/>
        <c:auto val="1"/>
        <c:lblOffset val="100"/>
        <c:baseTimeUnit val="months"/>
      </c:dateAx>
      <c:valAx>
        <c:axId val="20641948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06419104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" lastClr="FFFFFF"/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185056"/>
        <c:axId val="2064192128"/>
      </c:barChart>
      <c:dateAx>
        <c:axId val="20641850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64192128"/>
        <c:crosses val="autoZero"/>
        <c:auto val="1"/>
        <c:lblOffset val="100"/>
        <c:baseTimeUnit val="months"/>
      </c:dateAx>
      <c:valAx>
        <c:axId val="20641921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06418505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64181248"/>
        <c:axId val="2064179616"/>
      </c:barChart>
      <c:catAx>
        <c:axId val="206418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064179616"/>
        <c:crosses val="autoZero"/>
        <c:auto val="1"/>
        <c:lblAlgn val="ctr"/>
        <c:lblOffset val="100"/>
        <c:noMultiLvlLbl val="0"/>
      </c:catAx>
      <c:valAx>
        <c:axId val="20641796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6418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/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7C65987D-4EF4-4AB4-B11A-D3570790E80E}" type="presOf" srcId="{A04D8F4F-E0FB-4C44-86DC-ABB15AF73F85}" destId="{A2709C78-5D27-4B3E-8193-664841B866B6}" srcOrd="0" destOrd="0" presId="urn:microsoft.com/office/officeart/2011/layout/ThemePictureAlternatingAccent"/>
    <dgm:cxn modelId="{684F0F7A-D06B-4E6A-BFC4-70B43DA54972}" type="presOf" srcId="{8352B85F-1648-4A28-981E-E5946DBC3507}" destId="{03B6CB12-3D8D-456D-94A9-3BF1983F8603}" srcOrd="0" destOrd="0" presId="urn:microsoft.com/office/officeart/2011/layout/ThemePictureAlternatingAccent"/>
    <dgm:cxn modelId="{B62F3919-6130-4223-9C98-B863628759D1}" type="presParOf" srcId="{03B6CB12-3D8D-456D-94A9-3BF1983F8603}" destId="{43B20EA7-63CF-49FA-8C96-FCDF46B80B86}" srcOrd="0" destOrd="0" presId="urn:microsoft.com/office/officeart/2011/layout/ThemePictureAlternatingAccent"/>
    <dgm:cxn modelId="{D527C152-1FF2-46D9-8AB5-6DBEAF53C888}" type="presParOf" srcId="{43B20EA7-63CF-49FA-8C96-FCDF46B80B86}" destId="{EC6BC346-A7B6-4D23-A17A-9B92D4D41FF7}" srcOrd="0" destOrd="0" presId="urn:microsoft.com/office/officeart/2011/layout/ThemePictureAlternatingAccent"/>
    <dgm:cxn modelId="{9AD3C9C2-9073-4D5D-BEFE-25D61970906F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7949603" y="1803024"/>
          <a:ext cx="1812638" cy="181293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8009413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8251548" y="2105233"/>
        <a:ext cx="1208747" cy="1208517"/>
      </dsp:txXfrm>
    </dsp:sp>
    <dsp:sp modelId="{5923C454-54D6-4C4F-BA58-B0FCCA56540B}">
      <dsp:nvSpPr>
        <dsp:cNvPr id="0" name=""/>
        <dsp:cNvSpPr/>
      </dsp:nvSpPr>
      <dsp:spPr>
        <a:xfrm rot="2700000">
          <a:off x="6075329" y="1803118"/>
          <a:ext cx="1812429" cy="1812429"/>
        </a:xfrm>
        <a:prstGeom prst="teardrop">
          <a:avLst>
            <a:gd name="adj" fmla="val 100000"/>
          </a:avLst>
        </a:prstGeom>
        <a:solidFill>
          <a:srgbClr val="C1392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6136964" y="1863466"/>
          <a:ext cx="1692053" cy="1692051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6378135" y="2105233"/>
        <a:ext cx="1208747" cy="1208517"/>
      </dsp:txXfrm>
    </dsp:sp>
    <dsp:sp modelId="{9198046D-9789-4691-8004-200B3CC5C619}">
      <dsp:nvSpPr>
        <dsp:cNvPr id="0" name=""/>
        <dsp:cNvSpPr/>
      </dsp:nvSpPr>
      <dsp:spPr>
        <a:xfrm rot="2700000">
          <a:off x="4202880" y="1803118"/>
          <a:ext cx="1812429" cy="1812429"/>
        </a:xfrm>
        <a:prstGeom prst="teardrop">
          <a:avLst>
            <a:gd name="adj" fmla="val 100000"/>
          </a:avLst>
        </a:prstGeom>
        <a:solidFill>
          <a:srgbClr val="94BA4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4263550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504721" y="2105233"/>
        <a:ext cx="1208747" cy="1208517"/>
      </dsp:txXfrm>
    </dsp:sp>
    <dsp:sp modelId="{400D30F8-9E62-43D9-8726-CD4E27F1BF81}">
      <dsp:nvSpPr>
        <dsp:cNvPr id="0" name=""/>
        <dsp:cNvSpPr/>
      </dsp:nvSpPr>
      <dsp:spPr>
        <a:xfrm rot="2700000">
          <a:off x="2329467" y="1803118"/>
          <a:ext cx="1812429" cy="1812429"/>
        </a:xfrm>
        <a:prstGeom prst="teardrop">
          <a:avLst>
            <a:gd name="adj" fmla="val 100000"/>
          </a:avLst>
        </a:prstGeom>
        <a:solidFill>
          <a:srgbClr val="F3971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2390137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632272" y="2105233"/>
        <a:ext cx="1208747" cy="1208517"/>
      </dsp:txXfrm>
    </dsp:sp>
    <dsp:sp modelId="{4C8D0757-92D1-4E2D-8EF1-04A062CE8B28}">
      <dsp:nvSpPr>
        <dsp:cNvPr id="0" name=""/>
        <dsp:cNvSpPr/>
      </dsp:nvSpPr>
      <dsp:spPr>
        <a:xfrm rot="2700000">
          <a:off x="456053" y="1803118"/>
          <a:ext cx="1812429" cy="1812429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516723" y="1863466"/>
          <a:ext cx="1692053" cy="169205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58859" y="2105233"/>
        <a:ext cx="1208747" cy="120851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/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8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microsoft.com/office/2007/relationships/hdphoto" Target="../media/hdphoto5.wdp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8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3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2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0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9.wdp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3.png"/><Relationship Id="rId17" Type="http://schemas.microsoft.com/office/2007/relationships/hdphoto" Target="../media/hdphoto2.wdp"/><Relationship Id="rId2" Type="http://schemas.openxmlformats.org/officeDocument/2006/relationships/image" Target="../media/image1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2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0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26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1.png"/><Relationship Id="rId1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chart" Target="../charts/chart8.xml"/><Relationship Id="rId7" Type="http://schemas.microsoft.com/office/2007/relationships/hdphoto" Target="../media/hdphoto5.wdp"/><Relationship Id="rId12" Type="http://schemas.openxmlformats.org/officeDocument/2006/relationships/image" Target="../media/image3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microsoft.com/office/2007/relationships/hdphoto" Target="../media/hdphoto3.wdp"/><Relationship Id="rId5" Type="http://schemas.microsoft.com/office/2007/relationships/hdphoto" Target="../media/hdphoto6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4.wdp"/><Relationship Id="rId1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46.png"/><Relationship Id="rId4" Type="http://schemas.microsoft.com/office/2007/relationships/hdphoto" Target="../media/hdphoto6.wdp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2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3.png"/><Relationship Id="rId12" Type="http://schemas.microsoft.com/office/2007/relationships/hdphoto" Target="../media/hdphoto1.wdp"/><Relationship Id="rId17" Type="http://schemas.openxmlformats.org/officeDocument/2006/relationships/image" Target="../media/image11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0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2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1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microsoft.com/office/2007/relationships/hdphoto" Target="../media/hdphoto4.wdp"/><Relationship Id="rId5" Type="http://schemas.microsoft.com/office/2007/relationships/hdphoto" Target="../media/hdphoto5.wdp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4.png"/><Relationship Id="rId12" Type="http://schemas.microsoft.com/office/2007/relationships/hdphoto" Target="../media/hdphoto3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33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2.png"/><Relationship Id="rId1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5.png"/><Relationship Id="rId12" Type="http://schemas.microsoft.com/office/2007/relationships/hdphoto" Target="../media/hdphoto12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59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8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7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436850"/>
            <a:chOff x="822171" y="2273273"/>
            <a:chExt cx="2215666" cy="3436850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ysClr val="windowText" lastClr="000000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42661"/>
              <a:chOff x="1910347" y="2046943"/>
              <a:chExt cx="4147995" cy="124266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436850"/>
            <a:chOff x="3633508" y="2273273"/>
            <a:chExt cx="2215666" cy="3436850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42661"/>
              <a:chOff x="1910347" y="2046943"/>
              <a:chExt cx="4147995" cy="1242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436850"/>
            <a:chOff x="6303178" y="2273273"/>
            <a:chExt cx="2215666" cy="3436850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ysClr val="windowText" lastClr="000000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42661"/>
              <a:chOff x="1910347" y="2046943"/>
              <a:chExt cx="4147995" cy="1242661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436850"/>
            <a:chOff x="9002549" y="2273273"/>
            <a:chExt cx="2215666" cy="3436850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36850"/>
              <a:chOff x="9002549" y="2273273"/>
              <a:chExt cx="2215666" cy="343685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42661"/>
                <a:chOff x="1910347" y="2046943"/>
                <a:chExt cx="4147995" cy="124266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6472924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25598339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821609036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30042891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4142156"/>
            <a:chOff x="1041008" y="1911262"/>
            <a:chExt cx="2307103" cy="4142156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825937513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34885"/>
              <a:chOff x="1910347" y="2046943"/>
              <a:chExt cx="4147995" cy="93488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4144500"/>
            <a:chOff x="3546258" y="1908918"/>
            <a:chExt cx="2365993" cy="4144500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59716433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34885"/>
              <a:chOff x="1910347" y="2046943"/>
              <a:chExt cx="4147995" cy="934885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4146845"/>
            <a:chOff x="6171423" y="1906573"/>
            <a:chExt cx="2369141" cy="4146845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525075630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34885"/>
              <a:chOff x="1910347" y="2046943"/>
              <a:chExt cx="4147995" cy="93488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4144501"/>
            <a:chOff x="8775149" y="1908917"/>
            <a:chExt cx="2370498" cy="4144501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8069043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34885"/>
              <a:chOff x="1910347" y="2046943"/>
              <a:chExt cx="4147995" cy="93488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96860107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7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333267918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2140018906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98536335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721967531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3348672533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1974351961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1170123627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421009023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5967507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501970" y="3135899"/>
            <a:ext cx="475231" cy="461873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271350171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2A80B9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F39712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94BA4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C1392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96840" y="3633339"/>
            <a:ext cx="475231" cy="461873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896374825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377335258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618274072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377581568"/>
              </p:ext>
            </p:extLst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32593059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194774146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no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no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044667906"/>
              </p:ext>
            </p:extLst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2A80B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3390584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C1392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  <a:solidFill>
            <a:schemeClr val="bg1"/>
          </a:solidFill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097617529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631015814"/>
              </p:ext>
            </p:extLst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400139244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   Open online shop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Cloud storage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     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Settings update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Achievement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20514541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</a:rPr>
              <a:t>Success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1027218"/>
            <a:chOff x="7662237" y="2452390"/>
            <a:chExt cx="3992828" cy="1027218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27218"/>
              <a:chOff x="1910347" y="2046943"/>
              <a:chExt cx="4147995" cy="102721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1027218"/>
            <a:chOff x="7662237" y="4508035"/>
            <a:chExt cx="3992828" cy="1027218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27218"/>
              <a:chOff x="1910347" y="2046943"/>
              <a:chExt cx="4147995" cy="1027218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44369" y="3660285"/>
            <a:ext cx="475231" cy="461873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87614835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2392508848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732647486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245105875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67616220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2A80B9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F39712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94BA4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C1392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05112152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11638554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91505897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4278255491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740414063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3811652499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80%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30%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258</cp:revision>
  <dcterms:created xsi:type="dcterms:W3CDTF">2014-09-10T02:06:04Z</dcterms:created>
  <dcterms:modified xsi:type="dcterms:W3CDTF">2014-09-12T02:42:56Z</dcterms:modified>
</cp:coreProperties>
</file>