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F3971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94BA4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C1392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06928"/>
        <c:axId val="2112897680"/>
      </c:barChart>
      <c:catAx>
        <c:axId val="211290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897680"/>
        <c:crosses val="autoZero"/>
        <c:auto val="1"/>
        <c:lblAlgn val="ctr"/>
        <c:lblOffset val="100"/>
        <c:noMultiLvlLbl val="0"/>
      </c:catAx>
      <c:valAx>
        <c:axId val="21128976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06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2898768"/>
        <c:axId val="2112910192"/>
      </c:barChart>
      <c:catAx>
        <c:axId val="2112898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2112910192"/>
        <c:crosses val="autoZero"/>
        <c:auto val="1"/>
        <c:lblAlgn val="ctr"/>
        <c:lblOffset val="100"/>
        <c:noMultiLvlLbl val="0"/>
      </c:catAx>
      <c:valAx>
        <c:axId val="211291019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2112898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F39712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94BA41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C1392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F39712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94BA41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C1392B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2909104"/>
        <c:axId val="2112910736"/>
      </c:lineChart>
      <c:catAx>
        <c:axId val="21129091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2112910736"/>
        <c:crosses val="autoZero"/>
        <c:auto val="1"/>
        <c:lblAlgn val="ctr"/>
        <c:lblOffset val="100"/>
        <c:noMultiLvlLbl val="0"/>
      </c:catAx>
      <c:valAx>
        <c:axId val="2112910736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211290910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3971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4BA4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C1392B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7806112"/>
        <c:axId val="2117814272"/>
      </c:barChart>
      <c:catAx>
        <c:axId val="211780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7814272"/>
        <c:crosses val="autoZero"/>
        <c:auto val="1"/>
        <c:lblAlgn val="ctr"/>
        <c:lblOffset val="100"/>
        <c:noMultiLvlLbl val="0"/>
      </c:catAx>
      <c:valAx>
        <c:axId val="2117814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780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39712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4BA41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1392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4BA41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5789744"/>
        <c:axId val="2025788656"/>
      </c:barChart>
      <c:dateAx>
        <c:axId val="20257897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025788656"/>
        <c:crosses val="autoZero"/>
        <c:auto val="1"/>
        <c:lblOffset val="100"/>
        <c:baseTimeUnit val="months"/>
      </c:dateAx>
      <c:valAx>
        <c:axId val="202578865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02578974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F39712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1392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906384"/>
        <c:axId val="2112909648"/>
      </c:barChart>
      <c:dateAx>
        <c:axId val="211290638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2909648"/>
        <c:crosses val="autoZero"/>
        <c:auto val="1"/>
        <c:lblOffset val="100"/>
        <c:baseTimeUnit val="months"/>
      </c:dateAx>
      <c:valAx>
        <c:axId val="21129096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211290638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12911280"/>
        <c:axId val="2112907472"/>
      </c:barChart>
      <c:catAx>
        <c:axId val="211291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2112907472"/>
        <c:crosses val="autoZero"/>
        <c:auto val="1"/>
        <c:lblAlgn val="ctr"/>
        <c:lblOffset val="100"/>
        <c:noMultiLvlLbl val="0"/>
      </c:catAx>
      <c:valAx>
        <c:axId val="2112907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29112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94BA41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3200" b="1" dirty="0" smtClean="0">
              <a:latin typeface="Source Sans Pro" panose="020B0503030403020204" pitchFamily="34" charset="0"/>
            </a:rPr>
            <a:t>2014</a:t>
          </a:r>
          <a:endParaRPr lang="en-US" sz="32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C1392B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F39712"/>
        </a:solidFill>
        <a:ln>
          <a:noFill/>
        </a:ln>
      </dgm:spPr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94BA41"/>
          </a:solidFill>
        </a:ln>
      </dgm:spPr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94BA41"/>
        </a:solidFill>
        <a:ln>
          <a:noFill/>
        </a:ln>
      </dgm:spPr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C1392B"/>
        </a:solidFill>
        <a:ln>
          <a:solidFill>
            <a:schemeClr val="bg1"/>
          </a:solidFill>
        </a:ln>
      </dgm:spPr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94BA41"/>
        </a:solidFill>
        <a:ln>
          <a:solidFill>
            <a:schemeClr val="bg1"/>
          </a:solidFill>
        </a:ln>
      </dgm:spPr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F39712"/>
        </a:solidFill>
        <a:ln>
          <a:solidFill>
            <a:schemeClr val="bg1"/>
          </a:solidFill>
        </a:ln>
      </dgm:spPr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94BA41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F39712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F39712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94BA41"/>
        </a:solidFill>
      </dgm:spPr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Dolor </a:t>
          </a:r>
          <a:r>
            <a:rPr lang="en-US" sz="1400" dirty="0" err="1" smtClean="0"/>
            <a:t>amet</a:t>
          </a:r>
          <a:endParaRPr lang="en-US" sz="14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Lorem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F39712"/>
        </a:solidFill>
      </dgm:spPr>
      <dgm:t>
        <a:bodyPr/>
        <a:lstStyle/>
        <a:p>
          <a:endParaRPr lang="en-US" sz="1600" dirty="0" smtClean="0">
            <a:latin typeface="Source Sans Pro" panose="020B0503030403020204" pitchFamily="34" charset="0"/>
          </a:endParaRPr>
        </a:p>
        <a:p>
          <a:endParaRPr lang="en-US" sz="1600" dirty="0" smtClean="0">
            <a:latin typeface="Source Sans Pro" panose="020B0503030403020204" pitchFamily="34" charset="0"/>
          </a:endParaRPr>
        </a:p>
        <a:p>
          <a:r>
            <a:rPr lang="en-US" sz="1600" dirty="0" smtClean="0">
              <a:latin typeface="Source Sans Pro" panose="020B0503030403020204" pitchFamily="34" charset="0"/>
            </a:rPr>
            <a:t>Ipsum</a:t>
          </a:r>
          <a:endParaRPr lang="en-US" sz="16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6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F39712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F39712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94BA41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94BA41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C1392B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C1392B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F39712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C1392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94BA41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-929" custLinFactNeighborY="-2185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33EA1825-2522-4CA0-8D07-3F99F272470C}" type="presOf" srcId="{8352B85F-1648-4A28-981E-E5946DBC3507}" destId="{03B6CB12-3D8D-456D-94A9-3BF1983F8603}" srcOrd="0" destOrd="0" presId="urn:microsoft.com/office/officeart/2011/layout/ThemePictureAlternatingAccent"/>
    <dgm:cxn modelId="{0A689A3F-7A0D-412B-8C80-A34E1BEE52AE}" type="presOf" srcId="{A04D8F4F-E0FB-4C44-86DC-ABB15AF73F85}" destId="{A2709C78-5D27-4B3E-8193-664841B866B6}" srcOrd="0" destOrd="0" presId="urn:microsoft.com/office/officeart/2011/layout/ThemePictureAlternatingAccent"/>
    <dgm:cxn modelId="{464DA5DE-9BB7-497B-A42F-F283D7C7F509}" type="presParOf" srcId="{03B6CB12-3D8D-456D-94A9-3BF1983F8603}" destId="{43B20EA7-63CF-49FA-8C96-FCDF46B80B86}" srcOrd="0" destOrd="0" presId="urn:microsoft.com/office/officeart/2011/layout/ThemePictureAlternatingAccent"/>
    <dgm:cxn modelId="{DC9E98B8-0BAA-498E-BDA3-4CB37F22D252}" type="presParOf" srcId="{43B20EA7-63CF-49FA-8C96-FCDF46B80B86}" destId="{EC6BC346-A7B6-4D23-A17A-9B92D4D41FF7}" srcOrd="0" destOrd="0" presId="urn:microsoft.com/office/officeart/2011/layout/ThemePictureAlternatingAccent"/>
    <dgm:cxn modelId="{87D52442-FDDF-402A-B242-6AE849C21112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4942245" cy="211689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756435" y="1857790"/>
          <a:ext cx="3429376" cy="2468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756435" y="1857790"/>
        <a:ext cx="3429376" cy="2468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436016" cy="266622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77795"/>
          <a:ext cx="1436016" cy="1033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1877795"/>
        <a:ext cx="1436016" cy="103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814774" cy="308615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966079"/>
          <a:ext cx="1814774" cy="1306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966079"/>
        <a:ext cx="1814774" cy="13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695480" y="1096800"/>
          <a:ext cx="1681792" cy="1681756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Source Sans Pro" panose="020B0503030403020204" pitchFamily="34" charset="0"/>
            </a:rPr>
            <a:t>2014</a:t>
          </a:r>
          <a:endParaRPr lang="en-US" sz="3200" b="1" kern="1200" dirty="0">
            <a:latin typeface="Source Sans Pro" panose="020B0503030403020204" pitchFamily="34" charset="0"/>
          </a:endParaRPr>
        </a:p>
      </dsp:txBody>
      <dsp:txXfrm>
        <a:off x="1941773" y="1343087"/>
        <a:ext cx="1189206" cy="1189182"/>
      </dsp:txXfrm>
    </dsp:sp>
    <dsp:sp modelId="{F098C75A-5A5F-4981-8E9B-F82E9BA92D11}">
      <dsp:nvSpPr>
        <dsp:cNvPr id="0" name=""/>
        <dsp:cNvSpPr/>
      </dsp:nvSpPr>
      <dsp:spPr>
        <a:xfrm>
          <a:off x="711379" y="402337"/>
          <a:ext cx="1177405" cy="1177388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627713" y="1187959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3270286" y="2287407"/>
          <a:ext cx="999373" cy="1000328"/>
        </a:xfrm>
        <a:prstGeom prst="ellipse">
          <a:avLst/>
        </a:prstGeom>
        <a:solidFill>
          <a:srgbClr val="F3971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4860250" y="3287737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4466474" y="309850"/>
          <a:ext cx="235361" cy="235588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778112" y="476383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3463134" y="286979"/>
          <a:ext cx="1372265" cy="1371827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Pellentesque</a:t>
          </a:r>
          <a:r>
            <a:rPr lang="en-US" sz="900" kern="1200" dirty="0" smtClean="0"/>
            <a:t> </a:t>
          </a:r>
          <a:r>
            <a:rPr lang="en-US" sz="900" kern="1200" dirty="0" err="1" smtClean="0"/>
            <a:t>felis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tortor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convallis</a:t>
          </a:r>
          <a:r>
            <a:rPr lang="en-US" sz="900" kern="1200" dirty="0" smtClean="0"/>
            <a:t> id </a:t>
          </a:r>
          <a:r>
            <a:rPr lang="en-US" sz="900" kern="1200" dirty="0" err="1" smtClean="0"/>
            <a:t>facilisis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nec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maximus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sed</a:t>
          </a:r>
          <a:endParaRPr lang="en-US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 smtClean="0"/>
        </a:p>
      </dsp:txBody>
      <dsp:txXfrm>
        <a:off x="3664098" y="487878"/>
        <a:ext cx="970337" cy="970029"/>
      </dsp:txXfrm>
    </dsp:sp>
    <dsp:sp modelId="{9EBA1286-AD4C-4AB0-8A7F-759C28A8B5C5}">
      <dsp:nvSpPr>
        <dsp:cNvPr id="0" name=""/>
        <dsp:cNvSpPr/>
      </dsp:nvSpPr>
      <dsp:spPr>
        <a:xfrm>
          <a:off x="2135839" y="421692"/>
          <a:ext cx="325048" cy="32504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3320499" y="142624"/>
          <a:ext cx="587588" cy="58760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94BA4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596897" y="2099896"/>
          <a:ext cx="1188222" cy="1187842"/>
        </a:xfrm>
        <a:prstGeom prst="ellipse">
          <a:avLst/>
        </a:prstGeom>
        <a:solidFill>
          <a:srgbClr val="C1392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Lorem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ipsum</a:t>
          </a:r>
          <a:r>
            <a:rPr lang="en-US" sz="900" kern="1200" dirty="0" smtClean="0"/>
            <a:t> dolor sit </a:t>
          </a:r>
          <a:r>
            <a:rPr lang="en-US" sz="900" kern="1200" dirty="0" err="1" smtClean="0"/>
            <a:t>amet</a:t>
          </a:r>
          <a:r>
            <a:rPr lang="en-US" sz="900" kern="1200" dirty="0" smtClean="0"/>
            <a:t>, </a:t>
          </a:r>
          <a:r>
            <a:rPr lang="en-US" sz="900" kern="1200" dirty="0" err="1" smtClean="0"/>
            <a:t>consectetur</a:t>
          </a: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770908" y="2273851"/>
        <a:ext cx="840200" cy="839932"/>
      </dsp:txXfrm>
    </dsp:sp>
    <dsp:sp modelId="{5468A661-D505-48CB-898E-AC7B8AA91664}">
      <dsp:nvSpPr>
        <dsp:cNvPr id="0" name=""/>
        <dsp:cNvSpPr/>
      </dsp:nvSpPr>
      <dsp:spPr>
        <a:xfrm flipV="1">
          <a:off x="4798563" y="191672"/>
          <a:ext cx="190611" cy="19060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3534613" y="1791991"/>
          <a:ext cx="235361" cy="235588"/>
        </a:xfrm>
        <a:prstGeom prst="ellipse">
          <a:avLst/>
        </a:prstGeom>
        <a:solidFill>
          <a:srgbClr val="94BA4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73792" y="605232"/>
          <a:ext cx="235361" cy="23558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2293254" cy="308615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2077606"/>
          <a:ext cx="2293254" cy="1650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2077606"/>
        <a:ext cx="2293254" cy="1650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90856" y="0"/>
          <a:ext cx="3409784" cy="194694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97053" y="1708640"/>
          <a:ext cx="3154054" cy="2270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297053" y="1708640"/>
        <a:ext cx="3154054" cy="2270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571836" y="184754"/>
          <a:ext cx="3666671" cy="1273386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3055559" y="3302847"/>
          <a:ext cx="710595" cy="454781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705428" y="3666671"/>
          <a:ext cx="3410857" cy="852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6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6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705428" y="3666671"/>
        <a:ext cx="3410857" cy="852714"/>
      </dsp:txXfrm>
    </dsp:sp>
    <dsp:sp modelId="{42C511C9-BC39-4991-9576-5BDF9DE6214B}">
      <dsp:nvSpPr>
        <dsp:cNvPr id="0" name=""/>
        <dsp:cNvSpPr/>
      </dsp:nvSpPr>
      <dsp:spPr>
        <a:xfrm>
          <a:off x="2904913" y="1556487"/>
          <a:ext cx="1279071" cy="1279071"/>
        </a:xfrm>
        <a:prstGeom prst="ellipse">
          <a:avLst/>
        </a:prstGeom>
        <a:solidFill>
          <a:srgbClr val="F397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Ipsum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3092229" y="1743803"/>
        <a:ext cx="904439" cy="904439"/>
      </dsp:txXfrm>
    </dsp:sp>
    <dsp:sp modelId="{560F8EAA-A8EA-4C79-9D2D-BD6EFE761286}">
      <dsp:nvSpPr>
        <dsp:cNvPr id="0" name=""/>
        <dsp:cNvSpPr/>
      </dsp:nvSpPr>
      <dsp:spPr>
        <a:xfrm>
          <a:off x="1989666" y="596900"/>
          <a:ext cx="1279071" cy="1279071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>
            <a:latin typeface="Source Sans Pro" panose="020B0503030403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Source Sans Pro" panose="020B0503030403020204" pitchFamily="34" charset="0"/>
            </a:rPr>
            <a:t>Lorem</a:t>
          </a:r>
          <a:endParaRPr lang="en-US" sz="1600" kern="1200" dirty="0">
            <a:latin typeface="Source Sans Pro" panose="020B0503030403020204" pitchFamily="34" charset="0"/>
          </a:endParaRPr>
        </a:p>
      </dsp:txBody>
      <dsp:txXfrm>
        <a:off x="2176982" y="784216"/>
        <a:ext cx="904439" cy="904439"/>
      </dsp:txXfrm>
    </dsp:sp>
    <dsp:sp modelId="{98919375-556A-431C-A217-D74F5D85D3D9}">
      <dsp:nvSpPr>
        <dsp:cNvPr id="0" name=""/>
        <dsp:cNvSpPr/>
      </dsp:nvSpPr>
      <dsp:spPr>
        <a:xfrm>
          <a:off x="3297161" y="287648"/>
          <a:ext cx="1279071" cy="1279071"/>
        </a:xfrm>
        <a:prstGeom prst="ellipse">
          <a:avLst/>
        </a:prstGeom>
        <a:solidFill>
          <a:srgbClr val="94BA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Dolor </a:t>
          </a:r>
          <a:r>
            <a:rPr lang="en-US" sz="1400" kern="1200" dirty="0" err="1" smtClean="0"/>
            <a:t>amet</a:t>
          </a:r>
          <a:endParaRPr lang="en-US" sz="1400" kern="1200" dirty="0"/>
        </a:p>
      </dsp:txBody>
      <dsp:txXfrm>
        <a:off x="3484477" y="474964"/>
        <a:ext cx="904439" cy="904439"/>
      </dsp:txXfrm>
    </dsp:sp>
    <dsp:sp modelId="{62A074EA-3170-430D-991D-CA06BCA0B486}">
      <dsp:nvSpPr>
        <dsp:cNvPr id="0" name=""/>
        <dsp:cNvSpPr/>
      </dsp:nvSpPr>
      <dsp:spPr>
        <a:xfrm>
          <a:off x="1421190" y="28423"/>
          <a:ext cx="3979333" cy="3183467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6846"/>
          <a:ext cx="3309995" cy="204320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829964"/>
          <a:ext cx="3309995" cy="2382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17780" rIns="53340" bIns="1778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0" y="1829964"/>
        <a:ext cx="3309995" cy="23823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5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930663" cy="122582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062927"/>
          <a:ext cx="1930663" cy="1389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1062927"/>
        <a:ext cx="1930663" cy="13896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935089" cy="19203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73280"/>
          <a:ext cx="1935089" cy="1392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0160" rIns="30480" bIns="10160" numCol="1" spcCol="1270" anchor="b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/>
        </a:p>
      </dsp:txBody>
      <dsp:txXfrm>
        <a:off x="0" y="73280"/>
        <a:ext cx="1935089" cy="1392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74645" y="0"/>
          <a:ext cx="4230050" cy="241530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368513" y="2119675"/>
          <a:ext cx="3912800" cy="2816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21590" rIns="64770" bIns="21590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68513" y="2119675"/>
        <a:ext cx="3912800" cy="28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3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6.wdp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9.xml"/><Relationship Id="rId1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openxmlformats.org/officeDocument/2006/relationships/diagramLayout" Target="../diagrams/layout9.xml"/><Relationship Id="rId9" Type="http://schemas.microsoft.com/office/2007/relationships/hdphoto" Target="../media/hdphoto6.wdp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6.wdp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microsoft.com/office/2007/relationships/hdphoto" Target="../media/hdphoto1.wdp"/><Relationship Id="rId5" Type="http://schemas.microsoft.com/office/2007/relationships/hdphoto" Target="../media/hdphoto5.wdp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21.png"/><Relationship Id="rId10" Type="http://schemas.microsoft.com/office/2007/relationships/hdphoto" Target="../media/hdphoto2.wdp"/><Relationship Id="rId4" Type="http://schemas.microsoft.com/office/2007/relationships/hdphoto" Target="../media/hdphoto7.wdp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" Type="http://schemas.microsoft.com/office/2007/relationships/hdphoto" Target="../media/hdphoto8.wdp"/><Relationship Id="rId21" Type="http://schemas.microsoft.com/office/2007/relationships/diagramDrawing" Target="../diagrams/drawing11.xml"/><Relationship Id="rId7" Type="http://schemas.microsoft.com/office/2007/relationships/hdphoto" Target="../media/hdphoto1.wdp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" Type="http://schemas.openxmlformats.org/officeDocument/2006/relationships/image" Target="../media/image24.png"/><Relationship Id="rId16" Type="http://schemas.microsoft.com/office/2007/relationships/diagramDrawing" Target="../diagrams/drawing10.xml"/><Relationship Id="rId20" Type="http://schemas.openxmlformats.org/officeDocument/2006/relationships/diagramColors" Target="../diagrams/colors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6.wdp"/><Relationship Id="rId15" Type="http://schemas.openxmlformats.org/officeDocument/2006/relationships/diagramColors" Target="../diagrams/colors10.xml"/><Relationship Id="rId10" Type="http://schemas.openxmlformats.org/officeDocument/2006/relationships/image" Target="../media/image13.png"/><Relationship Id="rId19" Type="http://schemas.openxmlformats.org/officeDocument/2006/relationships/diagramQuickStyle" Target="../diagrams/quickStyle11.xml"/><Relationship Id="rId4" Type="http://schemas.openxmlformats.org/officeDocument/2006/relationships/image" Target="../media/image14.png"/><Relationship Id="rId9" Type="http://schemas.microsoft.com/office/2007/relationships/hdphoto" Target="../media/hdphoto3.wdp"/><Relationship Id="rId1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microsoft.com/office/2007/relationships/hdphoto" Target="../media/hdphoto10.wdp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9.wdp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image" Target="../media/image19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5.wdp"/><Relationship Id="rId5" Type="http://schemas.openxmlformats.org/officeDocument/2006/relationships/diagramQuickStyle" Target="../diagrams/quickStyle17.xml"/><Relationship Id="rId15" Type="http://schemas.microsoft.com/office/2007/relationships/hdphoto" Target="../media/hdphoto3.wdp"/><Relationship Id="rId10" Type="http://schemas.openxmlformats.org/officeDocument/2006/relationships/image" Target="../media/image13.png"/><Relationship Id="rId19" Type="http://schemas.microsoft.com/office/2007/relationships/hdphoto" Target="../media/hdphoto1.wdp"/><Relationship Id="rId4" Type="http://schemas.openxmlformats.org/officeDocument/2006/relationships/diagramLayout" Target="../diagrams/layout17.xml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4.png"/><Relationship Id="rId3" Type="http://schemas.openxmlformats.org/officeDocument/2006/relationships/diagramLayout" Target="../diagrams/layout26.xml"/><Relationship Id="rId7" Type="http://schemas.openxmlformats.org/officeDocument/2006/relationships/image" Target="../media/image31.png"/><Relationship Id="rId12" Type="http://schemas.microsoft.com/office/2007/relationships/hdphoto" Target="../media/hdphoto5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26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32.png"/><Relationship Id="rId14" Type="http://schemas.microsoft.com/office/2007/relationships/hdphoto" Target="../media/hdphoto6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microsoft.com/office/2007/relationships/hdphoto" Target="../media/hdphoto1.wdp"/><Relationship Id="rId3" Type="http://schemas.openxmlformats.org/officeDocument/2006/relationships/chart" Target="../charts/chart8.xml"/><Relationship Id="rId7" Type="http://schemas.microsoft.com/office/2007/relationships/hdphoto" Target="../media/hdphoto5.wdp"/><Relationship Id="rId12" Type="http://schemas.openxmlformats.org/officeDocument/2006/relationships/image" Target="../media/image4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microsoft.com/office/2007/relationships/hdphoto" Target="../media/hdphoto3.wdp"/><Relationship Id="rId5" Type="http://schemas.microsoft.com/office/2007/relationships/hdphoto" Target="../media/hdphoto6.wdp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10" Type="http://schemas.microsoft.com/office/2007/relationships/hdphoto" Target="../media/hdphoto1.wdp"/><Relationship Id="rId4" Type="http://schemas.microsoft.com/office/2007/relationships/hdphoto" Target="../media/hdphoto6.wdp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42.png"/><Relationship Id="rId10" Type="http://schemas.microsoft.com/office/2007/relationships/hdphoto" Target="../media/hdphoto1.wdp"/><Relationship Id="rId4" Type="http://schemas.microsoft.com/office/2007/relationships/hdphoto" Target="../media/hdphoto6.wdp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1.png"/><Relationship Id="rId7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46.png"/><Relationship Id="rId4" Type="http://schemas.microsoft.com/office/2007/relationships/hdphoto" Target="../media/hdphoto6.wdp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14.png"/><Relationship Id="rId12" Type="http://schemas.microsoft.com/office/2007/relationships/hdphoto" Target="../media/hdphoto5.wdp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13.png"/><Relationship Id="rId1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14.pn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" Type="http://schemas.openxmlformats.org/officeDocument/2006/relationships/diagramData" Target="../diagrams/data28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8.xml"/><Relationship Id="rId15" Type="http://schemas.openxmlformats.org/officeDocument/2006/relationships/image" Target="../media/image10.png"/><Relationship Id="rId10" Type="http://schemas.microsoft.com/office/2007/relationships/hdphoto" Target="../media/hdphoto3.wdp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52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51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6.wdp"/><Relationship Id="rId7" Type="http://schemas.microsoft.com/office/2007/relationships/hdphoto" Target="../media/hdphoto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microsoft.com/office/2007/relationships/hdphoto" Target="../media/hdphoto4.wdp"/><Relationship Id="rId5" Type="http://schemas.microsoft.com/office/2007/relationships/hdphoto" Target="../media/hdphoto5.wdp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13" Type="http://schemas.openxmlformats.org/officeDocument/2006/relationships/image" Target="../media/image44.png"/><Relationship Id="rId3" Type="http://schemas.openxmlformats.org/officeDocument/2006/relationships/diagramLayout" Target="../diagrams/layout33.xml"/><Relationship Id="rId7" Type="http://schemas.openxmlformats.org/officeDocument/2006/relationships/image" Target="../media/image54.png"/><Relationship Id="rId12" Type="http://schemas.microsoft.com/office/2007/relationships/hdphoto" Target="../media/hdphoto3.wdp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openxmlformats.org/officeDocument/2006/relationships/image" Target="../media/image43.png"/><Relationship Id="rId5" Type="http://schemas.openxmlformats.org/officeDocument/2006/relationships/diagramColors" Target="../diagrams/colors33.xml"/><Relationship Id="rId10" Type="http://schemas.microsoft.com/office/2007/relationships/hdphoto" Target="../media/hdphoto5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42.png"/><Relationship Id="rId1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55.png"/><Relationship Id="rId12" Type="http://schemas.microsoft.com/office/2007/relationships/hdphoto" Target="../media/hdphoto12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59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58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8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0" name="Teardrop 19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ardrop 20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ardrop 21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ardrop 22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 animBg="1"/>
      <p:bldP spid="21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0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2" y="3640043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04883" y="2046943"/>
            <a:ext cx="4951900" cy="811774"/>
            <a:chOff x="904883" y="2046943"/>
            <a:chExt cx="4951900" cy="811774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11774"/>
              <a:chOff x="1910347" y="2046943"/>
              <a:chExt cx="4147995" cy="81177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6517924" y="4802726"/>
            <a:ext cx="5028262" cy="816185"/>
            <a:chOff x="6517924" y="4802726"/>
            <a:chExt cx="5028262" cy="816185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08" cy="811774"/>
              <a:chOff x="1992734" y="4802102"/>
              <a:chExt cx="4065608" cy="81177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517925" y="3445123"/>
            <a:ext cx="5028261" cy="820004"/>
            <a:chOff x="6517925" y="3445123"/>
            <a:chExt cx="5028261" cy="820004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11774"/>
              <a:chOff x="1910348" y="3448318"/>
              <a:chExt cx="4147994" cy="811774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6517926" y="2051978"/>
            <a:ext cx="5028260" cy="811774"/>
            <a:chOff x="6517926" y="2051978"/>
            <a:chExt cx="5028260" cy="811774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11774"/>
              <a:chOff x="1910347" y="2046943"/>
              <a:chExt cx="4147995" cy="81177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904881" y="4802102"/>
            <a:ext cx="4951902" cy="811774"/>
            <a:chOff x="904881" y="4802102"/>
            <a:chExt cx="4951902" cy="811774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08" cy="811774"/>
              <a:chOff x="1992734" y="4802102"/>
              <a:chExt cx="4065608" cy="811774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904882" y="3445123"/>
            <a:ext cx="4951901" cy="814969"/>
            <a:chOff x="904882" y="3445123"/>
            <a:chExt cx="4951901" cy="814969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11774"/>
              <a:chOff x="1910348" y="3448318"/>
              <a:chExt cx="4147994" cy="81177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8" y="2272972"/>
            <a:ext cx="409099" cy="4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2171" y="2273273"/>
            <a:ext cx="2215666" cy="3005963"/>
            <a:chOff x="822171" y="2273273"/>
            <a:chExt cx="2215666" cy="3005963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33508" y="2273273"/>
            <a:ext cx="2215666" cy="3005963"/>
            <a:chOff x="3633508" y="2273273"/>
            <a:chExt cx="2215666" cy="3005963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03178" y="2273273"/>
            <a:ext cx="2215666" cy="3005963"/>
            <a:chOff x="6303178" y="2273273"/>
            <a:chExt cx="2215666" cy="3005963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  <a:endParaRPr lang="en-US" dirty="0">
                  <a:solidFill>
                    <a:schemeClr val="bg1"/>
                  </a:solidFill>
                  <a:latin typeface="Source Sans Pro Black" panose="020B0803030403020204" pitchFamily="34" charset="0"/>
                </a:endParaRP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811774"/>
              <a:chOff x="1910347" y="2046943"/>
              <a:chExt cx="4147995" cy="81177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002549" y="2273273"/>
            <a:ext cx="2215666" cy="3005963"/>
            <a:chOff x="9002549" y="2273273"/>
            <a:chExt cx="2215666" cy="3005963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005963"/>
              <a:chOff x="9002549" y="2273273"/>
              <a:chExt cx="2215666" cy="300596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  <a:endParaRPr lang="en-US" dirty="0">
                    <a:solidFill>
                      <a:schemeClr val="bg1"/>
                    </a:solidFill>
                    <a:latin typeface="Source Sans Pro Black" panose="020B0803030403020204" pitchFamily="34" charset="0"/>
                  </a:endParaRP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811774"/>
                <a:chOff x="1910347" y="2046943"/>
                <a:chExt cx="4147995" cy="811774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8" y="2046943"/>
                  <a:ext cx="4147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7"/>
                  <a:ext cx="4147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</a:t>
                  </a:r>
                  <a:r>
                    <a:rPr lang="en-US" sz="14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content.</a:t>
                  </a:r>
                  <a:endPara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77" y="1838931"/>
            <a:ext cx="5190565" cy="425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13499170"/>
              </p:ext>
            </p:extLst>
          </p:nvPr>
        </p:nvGraphicFramePr>
        <p:xfrm>
          <a:off x="473097" y="2293257"/>
          <a:ext cx="4649828" cy="241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5644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644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203020" y="3323005"/>
            <a:ext cx="2325633" cy="1372633"/>
            <a:chOff x="5203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962288" y="3311563"/>
            <a:ext cx="2325633" cy="1388205"/>
            <a:chOff x="9962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457799" y="3313832"/>
            <a:ext cx="2325633" cy="1386308"/>
            <a:chOff x="8457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880893" y="3317094"/>
            <a:ext cx="2325633" cy="1375519"/>
            <a:chOff x="6880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09703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98802" y="372026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087901" y="3696296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76999" y="3696295"/>
            <a:ext cx="398207" cy="39820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1227" y="3145088"/>
            <a:ext cx="2454444" cy="2737316"/>
            <a:chOff x="501227" y="3145088"/>
            <a:chExt cx="2454444" cy="2737316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11774"/>
              <a:chOff x="1910347" y="2046943"/>
              <a:chExt cx="4147995" cy="81177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776133" y="2078954"/>
            <a:ext cx="2454444" cy="2704066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11774"/>
              <a:chOff x="1910347" y="2046943"/>
              <a:chExt cx="4147995" cy="81177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182872" y="2070728"/>
            <a:ext cx="2454444" cy="2712292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11774"/>
              <a:chOff x="1910347" y="2046943"/>
              <a:chExt cx="4147995" cy="81177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964254" y="3145086"/>
            <a:ext cx="2454444" cy="2712294"/>
            <a:chOff x="4964254" y="3145086"/>
            <a:chExt cx="2454444" cy="2712294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11774"/>
              <a:chOff x="1910347" y="2046943"/>
              <a:chExt cx="4147995" cy="81177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343428" y="3145085"/>
            <a:ext cx="2454444" cy="2716037"/>
            <a:chOff x="9343428" y="3145085"/>
            <a:chExt cx="2454444" cy="2716037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400" dirty="0" err="1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25598339"/>
              </p:ext>
            </p:extLst>
          </p:nvPr>
        </p:nvGraphicFramePr>
        <p:xfrm>
          <a:off x="3391154" y="2086280"/>
          <a:ext cx="5353953" cy="356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613996" y="2356612"/>
            <a:ext cx="982522" cy="513569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7526918" y="4872795"/>
            <a:ext cx="968454" cy="513569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6592" y="4893519"/>
            <a:ext cx="1081526" cy="508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491964" y="2340678"/>
            <a:ext cx="1065193" cy="508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8756180" y="2056204"/>
            <a:ext cx="3151725" cy="1412376"/>
            <a:chOff x="8756180" y="2056204"/>
            <a:chExt cx="3151725" cy="1412376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4"/>
              <a:ext cx="1511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7134" y="2056203"/>
            <a:ext cx="3171524" cy="1412378"/>
            <a:chOff x="307134" y="2056203"/>
            <a:chExt cx="3171524" cy="1412378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rhoncus dasherd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dignissim aliquam.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Curabit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 metus quis lorem suscipit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</a:t>
              </a:r>
              <a:r>
                <a:rPr lang="pt-BR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 augue. 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5756" y="2157256"/>
              <a:ext cx="2389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56837" y="5135448"/>
            <a:ext cx="3221821" cy="918463"/>
            <a:chOff x="256837" y="5135448"/>
            <a:chExt cx="3221821" cy="918463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00919" y="5214006"/>
              <a:ext cx="1514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756180" y="5135448"/>
            <a:ext cx="3177741" cy="971110"/>
            <a:chOff x="8756180" y="5135448"/>
            <a:chExt cx="3177741" cy="971110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59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ulla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8"/>
              <a:ext cx="2620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290111" y="2014981"/>
            <a:ext cx="6289810" cy="81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90111" y="5164364"/>
            <a:ext cx="6299604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ut facilisis lacus pretium. Sed imperdiet tincidunt velit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65" y="1554579"/>
            <a:ext cx="2281163" cy="41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49020" y="3323005"/>
            <a:ext cx="2325633" cy="1372633"/>
            <a:chOff x="4849020" y="3323005"/>
            <a:chExt cx="2325633" cy="1372633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48872"/>
              <a:chOff x="5634317" y="4110600"/>
              <a:chExt cx="2325633" cy="54887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608288" y="3311563"/>
            <a:ext cx="2325633" cy="1388205"/>
            <a:chOff x="9608288" y="3311563"/>
            <a:chExt cx="2325633" cy="1388205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48872"/>
              <a:chOff x="5634317" y="4110600"/>
              <a:chExt cx="2325633" cy="548872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103799" y="3313832"/>
            <a:ext cx="2325633" cy="1386308"/>
            <a:chOff x="8103799" y="3313832"/>
            <a:chExt cx="2325633" cy="1386308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48872"/>
              <a:chOff x="5634317" y="4110600"/>
              <a:chExt cx="2325633" cy="5488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526893" y="3317094"/>
            <a:ext cx="2325633" cy="1375519"/>
            <a:chOff x="6526893" y="3317094"/>
            <a:chExt cx="2325633" cy="1375519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48872"/>
              <a:chOff x="5634317" y="4110600"/>
              <a:chExt cx="2325633" cy="54887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3256539355"/>
              </p:ext>
            </p:extLst>
          </p:nvPr>
        </p:nvGraphicFramePr>
        <p:xfrm>
          <a:off x="1221140" y="2251021"/>
          <a:ext cx="1436016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3" y="1612380"/>
            <a:ext cx="2603282" cy="47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82626865"/>
              </p:ext>
            </p:extLst>
          </p:nvPr>
        </p:nvGraphicFramePr>
        <p:xfrm>
          <a:off x="2670716" y="2349673"/>
          <a:ext cx="1814774" cy="308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Graphic spid="68" grpId="0">
        <p:bldAsOne/>
      </p:bldGraphic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256837" y="2386489"/>
          <a:ext cx="5435600" cy="36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11" y="2622664"/>
            <a:ext cx="422319" cy="4223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41" y="3133883"/>
            <a:ext cx="484507" cy="4845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78" y="4990703"/>
            <a:ext cx="350103" cy="35010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269" y="2186434"/>
            <a:ext cx="6001652" cy="1406872"/>
            <a:chOff x="5932269" y="2186434"/>
            <a:chExt cx="6001652" cy="1406872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 </a:t>
              </a:r>
            </a:p>
            <a:p>
              <a:pPr algn="just"/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20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26491" y="4115748"/>
            <a:ext cx="2167723" cy="1021536"/>
            <a:chOff x="5726491" y="4115748"/>
            <a:chExt cx="2167723" cy="102153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3" y="4504368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5037" y="4097555"/>
            <a:ext cx="2241468" cy="1039729"/>
            <a:chOff x="7645037" y="4097555"/>
            <a:chExt cx="2241468" cy="1039729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7" y="4501461"/>
              <a:ext cx="9385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607647" y="4095424"/>
            <a:ext cx="2241468" cy="1041860"/>
            <a:chOff x="9607647" y="4095424"/>
            <a:chExt cx="2241468" cy="1041860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8799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050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581775" y="38199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932269" y="5612524"/>
            <a:ext cx="6001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dui.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6526462" y="5382090"/>
            <a:ext cx="441642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3FF49881-6B69-4A01-A69C-59AED6333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7D6D5821-D340-4ED6-AAE5-14D0E91C4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F098C75A-5A5F-4981-8E9B-F82E9BA92D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9ACC71A-952A-45BD-9E6E-8F8B4CE238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095864FE-B5B9-4F45-884B-8BA07BF33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BE9DD3C1-8625-4E6E-B8F6-1201B071EB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FD7CA7FA-045A-4803-A389-C6F23CAFE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73365283-88AC-4529-9272-81DB32EF7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9EBA1286-AD4C-4AB0-8A7F-759C28A8B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1DB1A7FC-D704-414E-9D5D-3AFFA65FF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5468A661-D505-48CB-898E-AC7B8AA91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28BC9E61-5374-4D94-9337-D0EC4A630E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graphicEl>
                                              <a:dgm id="{BB133670-7FF5-4534-B0F9-48F5D29D25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graphicEl>
                                              <a:dgm id="{BDB27396-1A4D-4F97-90C0-CE24FED24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7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1008" y="1911262"/>
            <a:ext cx="2307103" cy="3957490"/>
            <a:chOff x="1041008" y="1911262"/>
            <a:chExt cx="2307103" cy="3957490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2198985350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750219"/>
              <a:chOff x="1910347" y="2046943"/>
              <a:chExt cx="4147995" cy="750219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46258" y="1908918"/>
            <a:ext cx="2365993" cy="3959834"/>
            <a:chOff x="3546258" y="1908918"/>
            <a:chExt cx="2365993" cy="3959834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192565633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750219"/>
              <a:chOff x="1910347" y="2046943"/>
              <a:chExt cx="4147995" cy="75021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71423" y="1906573"/>
            <a:ext cx="2369141" cy="3962179"/>
            <a:chOff x="6171423" y="1906573"/>
            <a:chExt cx="2369141" cy="3962179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3982794377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750219"/>
              <a:chOff x="1910347" y="2046943"/>
              <a:chExt cx="4147995" cy="750219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75149" y="1908917"/>
            <a:ext cx="2370498" cy="3959835"/>
            <a:chOff x="8775149" y="1908917"/>
            <a:chExt cx="2370498" cy="3959835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619411427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750219"/>
              <a:chOff x="1910347" y="2046943"/>
              <a:chExt cx="4147995" cy="750219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86" y="2368733"/>
            <a:ext cx="4184043" cy="34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99044674"/>
              </p:ext>
            </p:extLst>
          </p:nvPr>
        </p:nvGraphicFramePr>
        <p:xfrm>
          <a:off x="4039465" y="2716379"/>
          <a:ext cx="3748162" cy="1946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8282605" y="4820624"/>
            <a:ext cx="3651316" cy="811774"/>
            <a:chOff x="8282605" y="4820624"/>
            <a:chExt cx="3651316" cy="811774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11774"/>
              <a:chOff x="1992734" y="4802102"/>
              <a:chExt cx="4065608" cy="811774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82606" y="3563213"/>
            <a:ext cx="3624960" cy="814969"/>
            <a:chOff x="8282606" y="3563213"/>
            <a:chExt cx="3624960" cy="814969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11774"/>
              <a:chOff x="1910348" y="3448318"/>
              <a:chExt cx="4147994" cy="81177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282607" y="2233099"/>
            <a:ext cx="3624958" cy="811774"/>
            <a:chOff x="8282607" y="2233099"/>
            <a:chExt cx="3624958" cy="811774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11774"/>
              <a:chOff x="1910347" y="2046943"/>
              <a:chExt cx="4147995" cy="81177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6652" y="2247376"/>
            <a:ext cx="3624960" cy="811774"/>
            <a:chOff x="6652" y="2247376"/>
            <a:chExt cx="3624960" cy="811774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1381" y="3559253"/>
            <a:ext cx="3580230" cy="811774"/>
            <a:chOff x="51381" y="3559253"/>
            <a:chExt cx="3580230" cy="811774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11774"/>
              <a:chOff x="1910347" y="2046943"/>
              <a:chExt cx="4147995" cy="81177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8347" y="4812223"/>
            <a:ext cx="3573263" cy="820175"/>
            <a:chOff x="58347" y="4812223"/>
            <a:chExt cx="3573263" cy="820175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11774"/>
              <a:chOff x="1910347" y="2046943"/>
              <a:chExt cx="4147995" cy="81177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390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2855566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1453" y="1835255"/>
            <a:ext cx="475231" cy="461873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61550" y="3441402"/>
            <a:ext cx="7067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2873" y="1854989"/>
            <a:ext cx="2307102" cy="2038724"/>
            <a:chOff x="1012873" y="1854989"/>
            <a:chExt cx="2307102" cy="2038724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1702834647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50219"/>
              <a:chOff x="1910348" y="2046943"/>
              <a:chExt cx="4147993" cy="75021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49" y="2335497"/>
                <a:ext cx="3544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633063" y="1852644"/>
            <a:ext cx="2307102" cy="2041069"/>
            <a:chOff x="3633063" y="1852644"/>
            <a:chExt cx="2307102" cy="2041069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2696277314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50219"/>
              <a:chOff x="1910347" y="2046943"/>
              <a:chExt cx="4147994" cy="75021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411601" y="1850299"/>
            <a:ext cx="2307102" cy="2043414"/>
            <a:chOff x="6411601" y="1850299"/>
            <a:chExt cx="2307102" cy="2043414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212456378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50219"/>
              <a:chOff x="1910348" y="2046943"/>
              <a:chExt cx="4147993" cy="75021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9" y="2335497"/>
                <a:ext cx="361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133865" y="1852645"/>
            <a:ext cx="2307102" cy="2041068"/>
            <a:chOff x="9133865" y="1852645"/>
            <a:chExt cx="2307102" cy="2041068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978532634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50219"/>
              <a:chOff x="1910347" y="2046943"/>
              <a:chExt cx="4147994" cy="75021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91939" y="4027596"/>
            <a:ext cx="2307102" cy="2038724"/>
            <a:chOff x="991939" y="4027596"/>
            <a:chExt cx="2307102" cy="2038724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3691682344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50219"/>
              <a:chOff x="1910348" y="2046943"/>
              <a:chExt cx="4147993" cy="75021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9" y="2335497"/>
                <a:ext cx="3582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612129" y="4025251"/>
            <a:ext cx="2307102" cy="2041069"/>
            <a:chOff x="3612129" y="4025251"/>
            <a:chExt cx="2307102" cy="2041069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2837980750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50219"/>
              <a:chOff x="1910347" y="2046943"/>
              <a:chExt cx="4147994" cy="75021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6390667" y="4022906"/>
            <a:ext cx="2307102" cy="2043414"/>
            <a:chOff x="6390667" y="4022906"/>
            <a:chExt cx="2307102" cy="2043414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2044216308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50219"/>
              <a:chOff x="1910348" y="2046943"/>
              <a:chExt cx="4147993" cy="750219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49" y="2335497"/>
                <a:ext cx="3648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112931" y="4025252"/>
            <a:ext cx="2307102" cy="2041068"/>
            <a:chOff x="9112931" y="4025252"/>
            <a:chExt cx="2307102" cy="2041068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2527682393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50219"/>
              <a:chOff x="1910347" y="2046943"/>
              <a:chExt cx="4147994" cy="75021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8" y="2046943"/>
                <a:ext cx="4147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5967507"/>
              </p:ext>
            </p:extLst>
          </p:nvPr>
        </p:nvGraphicFramePr>
        <p:xfrm>
          <a:off x="882695" y="635244"/>
          <a:ext cx="984292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64" y="3044793"/>
            <a:ext cx="591323" cy="591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04" y="3028788"/>
            <a:ext cx="591323" cy="5913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4" y="3050084"/>
            <a:ext cx="591323" cy="5913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28" y="3076465"/>
            <a:ext cx="591323" cy="59132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9501970" y="3135899"/>
            <a:ext cx="475231" cy="461873"/>
            <a:chOff x="5844369" y="3660285"/>
            <a:chExt cx="475231" cy="461873"/>
          </a:xfrm>
        </p:grpSpPr>
        <p:sp>
          <p:nvSpPr>
            <p:cNvPr id="35" name="Teardrop 34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ardrop 35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ardrop 36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ardrop 37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51907" y="4432823"/>
            <a:ext cx="1940563" cy="1027218"/>
            <a:chOff x="1910347" y="2046943"/>
            <a:chExt cx="4147995" cy="1027218"/>
          </a:xfrm>
        </p:grpSpPr>
        <p:sp>
          <p:nvSpPr>
            <p:cNvPr id="40" name="TextBox 39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92470" y="4432823"/>
            <a:ext cx="1940563" cy="1027218"/>
            <a:chOff x="1910347" y="2046943"/>
            <a:chExt cx="4147995" cy="1027218"/>
          </a:xfrm>
        </p:grpSpPr>
        <p:sp>
          <p:nvSpPr>
            <p:cNvPr id="48" name="TextBox 47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33032" y="4432823"/>
            <a:ext cx="1940563" cy="1027218"/>
            <a:chOff x="1910347" y="2046943"/>
            <a:chExt cx="4147995" cy="1027218"/>
          </a:xfrm>
        </p:grpSpPr>
        <p:sp>
          <p:nvSpPr>
            <p:cNvPr id="52" name="TextBox 51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73595" y="4432823"/>
            <a:ext cx="1940563" cy="1027218"/>
            <a:chOff x="1910347" y="2046943"/>
            <a:chExt cx="4147995" cy="1027218"/>
          </a:xfrm>
        </p:grpSpPr>
        <p:sp>
          <p:nvSpPr>
            <p:cNvPr id="55" name="TextBox 54"/>
            <p:cNvSpPr txBox="1"/>
            <p:nvPr/>
          </p:nvSpPr>
          <p:spPr>
            <a:xfrm>
              <a:off x="1910349" y="2046943"/>
              <a:ext cx="4147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7"/>
              <a:ext cx="41479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C8D0757-92D1-4E2D-8EF1-04A062CE8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FF062D3F-F3DD-4583-A1A6-74102C2EF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400D30F8-9E62-43D9-8726-CD4E27F1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640FB61D-064D-401A-B33B-A0FFCE67DB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9198046D-9789-4691-8004-200B3CC5C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F9CCA0C-0464-4CA6-B57E-C34C9E2B0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5923C454-54D6-4C4F-BA58-B0FCCA565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E7641063-57C5-482C-83A4-9B6C06E31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CDAC61CA-4441-4751-B95D-4D7DA4FCDD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5AE2407B-87FE-4544-8F73-40288225D9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322251469"/>
              </p:ext>
            </p:extLst>
          </p:nvPr>
        </p:nvGraphicFramePr>
        <p:xfrm>
          <a:off x="414216" y="2295247"/>
          <a:ext cx="3524739" cy="3092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62708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39543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00022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7343" y="5317588"/>
            <a:ext cx="7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1674" y="2304403"/>
            <a:ext cx="3164031" cy="1467704"/>
            <a:chOff x="4671674" y="2304403"/>
            <a:chExt cx="3164031" cy="1467704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  <a:endParaRPr lang="en-US" sz="3200" dirty="0">
                <a:solidFill>
                  <a:srgbClr val="2A80B9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298794" y="2300294"/>
            <a:ext cx="3164031" cy="1467704"/>
            <a:chOff x="8298794" y="2300294"/>
            <a:chExt cx="3164031" cy="1467704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39712"/>
                  </a:solidFill>
                  <a:latin typeface="Source Sans Pro Black" panose="020B0803030403020204" pitchFamily="34" charset="0"/>
                </a:rPr>
                <a:t>2012</a:t>
              </a:r>
              <a:endParaRPr lang="en-US" sz="3200" dirty="0">
                <a:solidFill>
                  <a:srgbClr val="F39712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1674" y="4223325"/>
            <a:ext cx="3164031" cy="1467704"/>
            <a:chOff x="4671674" y="4223325"/>
            <a:chExt cx="3164031" cy="1467704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94BA41"/>
                  </a:solidFill>
                  <a:latin typeface="Source Sans Pro Black" panose="020B0803030403020204" pitchFamily="34" charset="0"/>
                </a:rPr>
                <a:t>2013</a:t>
              </a:r>
              <a:endParaRPr lang="en-US" sz="3200" dirty="0">
                <a:solidFill>
                  <a:srgbClr val="94BA41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98794" y="4219216"/>
            <a:ext cx="3164031" cy="1467704"/>
            <a:chOff x="8298794" y="4219216"/>
            <a:chExt cx="3164031" cy="1467704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C1392B"/>
                  </a:solidFill>
                  <a:latin typeface="Source Sans Pro Black" panose="020B0803030403020204" pitchFamily="34" charset="0"/>
                </a:rPr>
                <a:t>2014</a:t>
              </a:r>
              <a:endParaRPr lang="en-US" sz="3200" dirty="0">
                <a:solidFill>
                  <a:srgbClr val="C1392B"/>
                </a:solidFill>
                <a:latin typeface="Source Sans Pro Black" panose="020B0803030403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2708" y="2011680"/>
            <a:ext cx="319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0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0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0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0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0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0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0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0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0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El"/>
        </p:bldSub>
      </p:bldGraphic>
      <p:bldP spid="21" grpId="0"/>
      <p:bldP spid="60" grpId="0"/>
      <p:bldP spid="61" grpId="0"/>
      <p:bldP spid="6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484680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549313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4496145" y="2816628"/>
            <a:ext cx="3163708" cy="184550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796840" y="3633339"/>
            <a:ext cx="475231" cy="461873"/>
            <a:chOff x="5851453" y="1835255"/>
            <a:chExt cx="475231" cy="461873"/>
          </a:xfrm>
        </p:grpSpPr>
        <p:sp>
          <p:nvSpPr>
            <p:cNvPr id="10" name="Teardrop 9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ardrop 10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ardrop 11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ardrop 12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896374825"/>
              </p:ext>
            </p:extLst>
          </p:nvPr>
        </p:nvGraphicFramePr>
        <p:xfrm>
          <a:off x="3106056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3803422" y="3233854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3377335258"/>
              </p:ext>
            </p:extLst>
          </p:nvPr>
        </p:nvGraphicFramePr>
        <p:xfrm>
          <a:off x="6313098" y="280878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7058629" y="32235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618274072"/>
              </p:ext>
            </p:extLst>
          </p:nvPr>
        </p:nvGraphicFramePr>
        <p:xfrm>
          <a:off x="9349232" y="2754940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10070428" y="3185425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3377581568"/>
              </p:ext>
            </p:extLst>
          </p:nvPr>
        </p:nvGraphicFramePr>
        <p:xfrm>
          <a:off x="58057" y="2806418"/>
          <a:ext cx="2757399" cy="2244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794493" y="3282623"/>
            <a:ext cx="1352679" cy="1388857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ource Sans Pro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888341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9974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281885" y="3145364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8015" y="2021448"/>
            <a:ext cx="2325633" cy="657286"/>
            <a:chOff x="308015" y="2021448"/>
            <a:chExt cx="2325633" cy="657286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16944" y="2013206"/>
            <a:ext cx="2325633" cy="665528"/>
            <a:chOff x="3316944" y="2013206"/>
            <a:chExt cx="2325633" cy="665528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2151" y="2021448"/>
            <a:ext cx="2325633" cy="662642"/>
            <a:chOff x="6572151" y="2021448"/>
            <a:chExt cx="2325633" cy="662642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8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581080" y="2019773"/>
            <a:ext cx="2325633" cy="668503"/>
            <a:chOff x="9581080" y="2019773"/>
            <a:chExt cx="2325633" cy="668503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sit lorem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52751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61332" y="5275369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89182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97763" y="5241613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P spid="30" grpId="0" animBg="1"/>
      <p:bldGraphic spid="31" grpId="0">
        <p:bldAsOne/>
      </p:bldGraphic>
      <p:bldP spid="32" grpId="0" animBg="1"/>
      <p:bldGraphic spid="33" grpId="0">
        <p:bldAsOne/>
      </p:bldGraphic>
      <p:bldP spid="34" grpId="0" animBg="1"/>
      <p:bldGraphic spid="35" grpId="0">
        <p:bldAsOne/>
      </p:bldGraphic>
      <p:bldP spid="36" grpId="0" animBg="1"/>
      <p:bldP spid="50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infographics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255884608"/>
              </p:ext>
            </p:extLst>
          </p:nvPr>
        </p:nvGraphicFramePr>
        <p:xfrm>
          <a:off x="636477" y="2539405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2509591073"/>
              </p:ext>
            </p:extLst>
          </p:nvPr>
        </p:nvGraphicFramePr>
        <p:xfrm>
          <a:off x="6727602" y="2561176"/>
          <a:ext cx="5040086" cy="2172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6143287" y="3305021"/>
            <a:ext cx="0" cy="2820007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23901" y="2000442"/>
            <a:ext cx="2325633" cy="516442"/>
            <a:chOff x="2223901" y="2000442"/>
            <a:chExt cx="2325633" cy="516442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44836" y="2007220"/>
            <a:ext cx="2325633" cy="516442"/>
            <a:chOff x="8344836" y="2007220"/>
            <a:chExt cx="2325633" cy="516442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986" y="5418234"/>
            <a:ext cx="1068241" cy="713778"/>
            <a:chOff x="609986" y="5418234"/>
            <a:chExt cx="1068241" cy="713778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175" y="5423999"/>
            <a:ext cx="1140505" cy="727961"/>
            <a:chOff x="1956175" y="5423999"/>
            <a:chExt cx="1140505" cy="727961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79722" y="5430069"/>
            <a:ext cx="1068241" cy="701943"/>
            <a:chOff x="3379722" y="5430069"/>
            <a:chExt cx="1068241" cy="701943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76240" y="5430069"/>
            <a:ext cx="1015086" cy="701943"/>
            <a:chOff x="4776240" y="5430069"/>
            <a:chExt cx="1015086" cy="701943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82522" y="4604496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2174" y="4603924"/>
            <a:ext cx="473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03749" y="5407417"/>
            <a:ext cx="1068241" cy="701943"/>
            <a:chOff x="6703749" y="5407417"/>
            <a:chExt cx="1068241" cy="701943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91278" y="5410248"/>
            <a:ext cx="1140505" cy="717097"/>
            <a:chOff x="7991278" y="5410248"/>
            <a:chExt cx="1140505" cy="717097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140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348405" y="5407417"/>
            <a:ext cx="1068241" cy="701943"/>
            <a:chOff x="9348405" y="5407417"/>
            <a:chExt cx="1068241" cy="701943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06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670469" y="5405560"/>
            <a:ext cx="1015086" cy="714687"/>
            <a:chOff x="10670469" y="5405560"/>
            <a:chExt cx="1015086" cy="714687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15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75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7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" grpId="0" uiExpand="1">
        <p:bldSub>
          <a:bldChart bld="category"/>
        </p:bldSub>
      </p:bldGraphic>
      <p:bldGraphic spid="42" grpId="0" uiExpand="1">
        <p:bldSub>
          <a:bldChart bld="category"/>
        </p:bldSub>
      </p:bldGraphic>
      <p:bldP spid="101" grpId="0"/>
      <p:bldP spid="1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586586" y="2627740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3704" y="5130581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  <a:endParaRPr lang="en-US" sz="5400" dirty="0">
              <a:solidFill>
                <a:srgbClr val="2A80B9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339915" y="5253692"/>
            <a:ext cx="2432173" cy="738662"/>
            <a:chOff x="2339915" y="5253692"/>
            <a:chExt cx="2432173" cy="738662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40795" y="2271284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8855453"/>
              </p:ext>
            </p:extLst>
          </p:nvPr>
        </p:nvGraphicFramePr>
        <p:xfrm>
          <a:off x="7555908" y="2626102"/>
          <a:ext cx="4112527" cy="236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7833026" y="5128943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C1392B"/>
                </a:solidFill>
                <a:latin typeface="Source Sans Pro Light" panose="020B0403030403020204" pitchFamily="34" charset="0"/>
              </a:rPr>
              <a:t>68%</a:t>
            </a:r>
            <a:endParaRPr lang="en-US" sz="5400" dirty="0">
              <a:solidFill>
                <a:srgbClr val="C1392B"/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09237" y="5252054"/>
            <a:ext cx="2432173" cy="738662"/>
            <a:chOff x="9309237" y="5252054"/>
            <a:chExt cx="2432173" cy="738662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892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12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10117" y="2269646"/>
            <a:ext cx="232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Semibold" panose="020B06030304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99289" y="3584467"/>
            <a:ext cx="1138760" cy="76316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  <a:endParaRPr lang="en-US" dirty="0">
                <a:solidFill>
                  <a:schemeClr val="bg1"/>
                </a:solidFill>
                <a:latin typeface="Source Sans Pro Semibold" panose="020B0603030403020204" pitchFamily="34" charset="0"/>
              </a:endParaRP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6084295" y="4586748"/>
            <a:ext cx="0" cy="140396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084295" y="2269646"/>
            <a:ext cx="0" cy="1136171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50"/>
                                        <p:tgtEl>
                                          <p:spTgt spid="39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250"/>
                                        <p:tgtEl>
                                          <p:spTgt spid="4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250"/>
                                        <p:tgtEl>
                                          <p:spTgt spid="39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250"/>
                                        <p:tgtEl>
                                          <p:spTgt spid="4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250"/>
                                        <p:tgtEl>
                                          <p:spTgt spid="39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250"/>
                                        <p:tgtEl>
                                          <p:spTgt spid="4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250"/>
                                        <p:tgtEl>
                                          <p:spTgt spid="39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250"/>
                                        <p:tgtEl>
                                          <p:spTgt spid="4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 uiExpand="1">
        <p:bldSub>
          <a:bldChart bld="seriesEl"/>
        </p:bldSub>
      </p:bldGraphic>
      <p:bldP spid="10" grpId="0"/>
      <p:bldP spid="43" grpId="0"/>
      <p:bldGraphic spid="46" grpId="0" uiExpand="1">
        <p:bldSub>
          <a:bldChart bld="seriesEl"/>
        </p:bldSub>
      </p:bldGraphic>
      <p:bldP spid="47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2462561228"/>
              </p:ext>
            </p:extLst>
          </p:nvPr>
        </p:nvGraphicFramePr>
        <p:xfrm>
          <a:off x="1412536" y="1985173"/>
          <a:ext cx="9461501" cy="233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4970293"/>
            <a:ext cx="2318618" cy="1000831"/>
            <a:chOff x="910102" y="4970293"/>
            <a:chExt cx="2318618" cy="1000831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8"/>
              <a:ext cx="1789179" cy="888616"/>
              <a:chOff x="1910347" y="2046943"/>
              <a:chExt cx="4147995" cy="58766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4970293"/>
            <a:ext cx="2304124" cy="816162"/>
            <a:chOff x="3538123" y="4970293"/>
            <a:chExt cx="2304124" cy="816162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6"/>
              <a:ext cx="1789179" cy="703949"/>
              <a:chOff x="1910347" y="2046943"/>
              <a:chExt cx="4147995" cy="465537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166142" y="4970293"/>
            <a:ext cx="2343347" cy="816162"/>
            <a:chOff x="6166142" y="4970293"/>
            <a:chExt cx="2343347" cy="816162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6"/>
              <a:ext cx="1789179" cy="703949"/>
              <a:chOff x="1910347" y="2046943"/>
              <a:chExt cx="4147995" cy="465537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794160" y="4977163"/>
            <a:ext cx="2382571" cy="993961"/>
            <a:chOff x="8794160" y="4977163"/>
            <a:chExt cx="2382571" cy="993961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8"/>
              <a:ext cx="1789179" cy="888616"/>
              <a:chOff x="1910347" y="2046943"/>
              <a:chExt cx="4147995" cy="587661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3" grpId="0" uiExpand="1">
        <p:bldSub>
          <a:bldChart bld="series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charts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996921" y="232509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1105195688"/>
              </p:ext>
            </p:extLst>
          </p:nvPr>
        </p:nvGraphicFramePr>
        <p:xfrm>
          <a:off x="3689779" y="2322836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4271828204"/>
              </p:ext>
            </p:extLst>
          </p:nvPr>
        </p:nvGraphicFramePr>
        <p:xfrm>
          <a:off x="6334891" y="2335461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3867008695"/>
              </p:ext>
            </p:extLst>
          </p:nvPr>
        </p:nvGraphicFramePr>
        <p:xfrm>
          <a:off x="8990702" y="2334668"/>
          <a:ext cx="2236505" cy="176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74429" y="4281249"/>
            <a:ext cx="2436158" cy="1700623"/>
            <a:chOff x="874429" y="4192709"/>
            <a:chExt cx="2436158" cy="170062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2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3456214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130587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8775699" y="3413341"/>
            <a:ext cx="0" cy="1672846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575322" y="4268624"/>
            <a:ext cx="2436158" cy="1700623"/>
            <a:chOff x="3575322" y="4180084"/>
            <a:chExt cx="2436158" cy="170062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64%</a:t>
              </a:r>
              <a:endParaRPr lang="en-US" sz="5400" dirty="0">
                <a:solidFill>
                  <a:srgbClr val="F39712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235064" y="4281249"/>
            <a:ext cx="2436158" cy="1700623"/>
            <a:chOff x="3575322" y="4180084"/>
            <a:chExt cx="2436158" cy="170062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46%</a:t>
              </a:r>
              <a:endParaRPr lang="en-US" sz="5400" dirty="0">
                <a:solidFill>
                  <a:srgbClr val="94BA41"/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894806" y="4276873"/>
            <a:ext cx="2436158" cy="1700623"/>
            <a:chOff x="3575322" y="4180084"/>
            <a:chExt cx="2436158" cy="170062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7"/>
              <a:ext cx="2436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distracted.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92%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3" grpId="0">
        <p:bldAsOne/>
      </p:bldGraphic>
      <p:bldGraphic spid="134" grpId="0">
        <p:bldAsOne/>
      </p:bldGraphic>
      <p:bldGraphic spid="135" grpId="0">
        <p:bldAsOne/>
      </p:bldGraphic>
      <p:bldGraphic spid="13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0" name="Chart 59"/>
          <p:cNvGraphicFramePr/>
          <p:nvPr>
            <p:extLst/>
          </p:nvPr>
        </p:nvGraphicFramePr>
        <p:xfrm>
          <a:off x="256837" y="1513414"/>
          <a:ext cx="10764196" cy="329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10102" y="5038265"/>
            <a:ext cx="2318618" cy="1000831"/>
            <a:chOff x="910102" y="5038265"/>
            <a:chExt cx="2318618" cy="1000831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80"/>
              <a:ext cx="1789179" cy="888616"/>
              <a:chOff x="1910347" y="2046943"/>
              <a:chExt cx="4147995" cy="587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38123" y="5038265"/>
            <a:ext cx="2304124" cy="816162"/>
            <a:chOff x="3538123" y="5038265"/>
            <a:chExt cx="2304124" cy="816162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8"/>
              <a:ext cx="1789179" cy="703949"/>
              <a:chOff x="1910347" y="2046943"/>
              <a:chExt cx="4147995" cy="46553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66142" y="5038265"/>
            <a:ext cx="2343347" cy="816162"/>
            <a:chOff x="6166142" y="5038265"/>
            <a:chExt cx="2343347" cy="816162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8"/>
              <a:ext cx="1789179" cy="703949"/>
              <a:chOff x="1910347" y="2046943"/>
              <a:chExt cx="4147995" cy="46553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05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794160" y="5045135"/>
            <a:ext cx="2382571" cy="993961"/>
            <a:chOff x="8794160" y="5045135"/>
            <a:chExt cx="2382571" cy="993961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80"/>
              <a:ext cx="1789179" cy="888616"/>
              <a:chOff x="1910347" y="2046943"/>
              <a:chExt cx="4147995" cy="587661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2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</a:t>
                </a:r>
                <a:r>
                  <a:rPr 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7238" y="2000442"/>
            <a:ext cx="5066049" cy="211689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20368484"/>
              </p:ext>
            </p:extLst>
          </p:nvPr>
        </p:nvGraphicFramePr>
        <p:xfrm>
          <a:off x="6143287" y="2000442"/>
          <a:ext cx="4942248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93323" y="3087491"/>
            <a:ext cx="343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0536" y="2355637"/>
            <a:ext cx="616086" cy="616086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856116" y="4388648"/>
            <a:ext cx="1041195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212796" y="2450282"/>
            <a:ext cx="1748406" cy="2319624"/>
            <a:chOff x="5212796" y="2450282"/>
            <a:chExt cx="1748406" cy="2319624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Annual report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405" y="3074625"/>
            <a:ext cx="1748406" cy="1695283"/>
            <a:chOff x="7424405" y="3074625"/>
            <a:chExt cx="1748406" cy="1695283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94BA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   Open online shop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6014" y="2446053"/>
            <a:ext cx="1748406" cy="2323854"/>
            <a:chOff x="9636014" y="2446053"/>
            <a:chExt cx="1748406" cy="2323854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C1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latin typeface="Source Sans Pro Semibold" pitchFamily="34" charset="0"/>
                  </a:rPr>
                  <a:t>          </a:t>
                </a:r>
                <a:r>
                  <a:rPr lang="en-US" sz="1200" dirty="0" smtClean="0">
                    <a:latin typeface="Source Sans Pro Semibold" pitchFamily="34" charset="0"/>
                  </a:rPr>
                  <a:t>Cloud storage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6340" y="2447429"/>
            <a:ext cx="1748406" cy="2304357"/>
            <a:chOff x="826340" y="2447429"/>
            <a:chExt cx="1748406" cy="2304357"/>
          </a:xfrm>
        </p:grpSpPr>
        <p:sp>
          <p:nvSpPr>
            <p:cNvPr id="73" name="TextBox 72"/>
            <p:cNvSpPr txBox="1"/>
            <p:nvPr/>
          </p:nvSpPr>
          <p:spPr>
            <a:xfrm>
              <a:off x="1353991" y="4444009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     </a:t>
                </a:r>
                <a:r>
                  <a:rPr lang="en-US" sz="1200" dirty="0" smtClean="0">
                    <a:latin typeface="Source Sans Pro Semibold" pitchFamily="34" charset="0"/>
                  </a:rPr>
                  <a:t>Settings update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763066" y="4881737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69447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600589" y="4881736"/>
            <a:ext cx="1926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038420" y="4877586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424405" y="4858325"/>
            <a:ext cx="1710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be.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19568" y="3077608"/>
            <a:ext cx="1748406" cy="1692300"/>
            <a:chOff x="3019568" y="3077608"/>
            <a:chExt cx="1748406" cy="1692300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F397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Source Sans Pro Semibold" pitchFamily="34" charset="0"/>
                  </a:rPr>
                  <a:t>     Achievement</a:t>
                </a:r>
                <a:endParaRPr lang="en-US" sz="1200" dirty="0">
                  <a:latin typeface="Source Sans Pro Semibold" pitchFamily="34" charset="0"/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14" y="1874002"/>
            <a:ext cx="6482166" cy="367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Teardrop 17"/>
          <p:cNvSpPr/>
          <p:nvPr/>
        </p:nvSpPr>
        <p:spPr>
          <a:xfrm rot="8100000">
            <a:off x="3682832" y="2840257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F397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792615" y="3107369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5680203" y="428094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C1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5135661" y="2964156"/>
            <a:ext cx="370298" cy="370298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94BA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289224" y="2449737"/>
            <a:ext cx="1816274" cy="1132046"/>
            <a:chOff x="7289224" y="2449737"/>
            <a:chExt cx="1816274" cy="1132046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89224" y="3935494"/>
            <a:ext cx="1816274" cy="1132046"/>
            <a:chOff x="7289224" y="3935494"/>
            <a:chExt cx="1816274" cy="1132046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2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94BA41"/>
                  </a:solidFill>
                  <a:latin typeface="Source Sans Pro" panose="020B0503030403020204" pitchFamily="34" charset="0"/>
                </a:rPr>
                <a:t>89.100</a:t>
              </a:r>
              <a:endParaRPr lang="en-US" sz="4400" spc="-300" dirty="0">
                <a:solidFill>
                  <a:srgbClr val="94BA4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402236" y="2449737"/>
            <a:ext cx="1816274" cy="1132046"/>
            <a:chOff x="9402236" y="2449737"/>
            <a:chExt cx="1816274" cy="1132046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39712"/>
                  </a:solidFill>
                  <a:latin typeface="Source Sans Pro" panose="020B0503030403020204" pitchFamily="34" charset="0"/>
                </a:rPr>
                <a:t>150.000</a:t>
              </a:r>
              <a:endParaRPr lang="en-US" sz="4400" spc="-300" dirty="0">
                <a:solidFill>
                  <a:srgbClr val="F39712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402236" y="3931566"/>
            <a:ext cx="1816274" cy="1132046"/>
            <a:chOff x="9402236" y="3931566"/>
            <a:chExt cx="1816274" cy="1132046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4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50.255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819981" y="5683981"/>
            <a:ext cx="10321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2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1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41828" y="2342448"/>
            <a:ext cx="3585029" cy="478971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30%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49699" y="2342447"/>
            <a:ext cx="1603829" cy="478971"/>
          </a:xfrm>
          <a:prstGeom prst="roundRect">
            <a:avLst>
              <a:gd name="adj" fmla="val 50000"/>
            </a:avLst>
          </a:pr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Black" panose="020B0803030403020204" pitchFamily="34" charset="0"/>
              </a:rPr>
              <a:t>12%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76370" y="2342447"/>
            <a:ext cx="2779484" cy="478971"/>
          </a:xfrm>
          <a:prstGeom prst="roundRect">
            <a:avLst>
              <a:gd name="adj" fmla="val 50000"/>
            </a:avLst>
          </a:pr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22%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58741" y="2342446"/>
            <a:ext cx="4180116" cy="478971"/>
          </a:xfrm>
          <a:prstGeom prst="roundRect">
            <a:avLst>
              <a:gd name="adj" fmla="val 50000"/>
            </a:avLst>
          </a:pr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Source Sans Pro Black" panose="020B0803030403020204" pitchFamily="34" charset="0"/>
              </a:rPr>
              <a:t>          36%</a:t>
            </a:r>
            <a:endParaRPr lang="en-US" dirty="0">
              <a:latin typeface="Source Sans Pro Black" panose="020B08030304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9699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370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76321" y="2394238"/>
            <a:ext cx="4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  <a:endParaRPr lang="en-US" dirty="0">
              <a:solidFill>
                <a:schemeClr val="bg1"/>
              </a:solidFill>
              <a:latin typeface="Source Sans Pro Black" panose="020B08030304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00" y="3408154"/>
            <a:ext cx="2558082" cy="2259076"/>
            <a:chOff x="744200" y="3408154"/>
            <a:chExt cx="2558082" cy="2259076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  <a:endParaRPr lang="en-US" sz="5400" dirty="0">
                <a:solidFill>
                  <a:srgbClr val="2A80B9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484818" y="3393745"/>
            <a:ext cx="2558082" cy="2259076"/>
            <a:chOff x="3484818" y="3393745"/>
            <a:chExt cx="2558082" cy="2259076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F39712"/>
                  </a:solidFill>
                  <a:latin typeface="Source Sans Pro Light" panose="020B0403030403020204" pitchFamily="34" charset="0"/>
                </a:rPr>
                <a:t>12%</a:t>
              </a:r>
              <a:endParaRPr lang="en-US" sz="5400" dirty="0">
                <a:solidFill>
                  <a:srgbClr val="F39712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32612" y="3408154"/>
            <a:ext cx="2579697" cy="2259076"/>
            <a:chOff x="6332612" y="3408154"/>
            <a:chExt cx="2579697" cy="2259076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94BA41"/>
                  </a:solidFill>
                  <a:latin typeface="Source Sans Pro Light" panose="020B0403030403020204" pitchFamily="34" charset="0"/>
                </a:rPr>
                <a:t>22%</a:t>
              </a:r>
              <a:endParaRPr lang="en-US" sz="5400" dirty="0">
                <a:solidFill>
                  <a:srgbClr val="94BA41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089514" y="3427091"/>
            <a:ext cx="2579697" cy="2259076"/>
            <a:chOff x="9089514" y="3427091"/>
            <a:chExt cx="2579697" cy="2259076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smtClean="0">
                  <a:solidFill>
                    <a:srgbClr val="C1392B"/>
                  </a:solidFill>
                  <a:latin typeface="Source Sans Pro Light" panose="020B0403030403020204" pitchFamily="34" charset="0"/>
                </a:rPr>
                <a:t>36%</a:t>
              </a:r>
              <a:endParaRPr lang="en-US" sz="5400" dirty="0">
                <a:solidFill>
                  <a:srgbClr val="C1392B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4761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content.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/>
      <p:bldP spid="31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429075690"/>
              </p:ext>
            </p:extLst>
          </p:nvPr>
        </p:nvGraphicFramePr>
        <p:xfrm>
          <a:off x="142537" y="1893208"/>
          <a:ext cx="4629494" cy="356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017919" y="2201828"/>
            <a:ext cx="2325633" cy="1396613"/>
            <a:chOff x="5017919" y="2201828"/>
            <a:chExt cx="2325633" cy="1396613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48872"/>
              <a:chOff x="5634317" y="4110600"/>
              <a:chExt cx="2325633" cy="54887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460280" y="2192655"/>
            <a:ext cx="2325633" cy="1410288"/>
            <a:chOff x="9460280" y="2192655"/>
            <a:chExt cx="2325633" cy="1410288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48872"/>
              <a:chOff x="5634317" y="4110600"/>
              <a:chExt cx="2325633" cy="54887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233056" y="2195917"/>
            <a:ext cx="2325633" cy="1399499"/>
            <a:chOff x="7233056" y="2195917"/>
            <a:chExt cx="2325633" cy="1399499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48872"/>
              <a:chOff x="5634317" y="4110600"/>
              <a:chExt cx="2325633" cy="54887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1925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400" dirty="0" err="1" smtClean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5262207" y="4083164"/>
            <a:ext cx="6523705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62208" y="5057322"/>
            <a:ext cx="6523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>
                                            <p:graphicEl>
                                              <a:dgm id="{F7A27FC4-B8D6-4E05-B781-45BFA4ECC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>
                                            <p:graphicEl>
                                              <a:dgm id="{571C1667-74E2-4E8D-8249-B4E761F0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>
                                            <p:graphicEl>
                                              <a:dgm id="{C7E3621A-60EB-45DA-B405-5D6087090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graphicEl>
                                              <a:dgm id="{B1C00099-F839-4B88-A75C-DBB4B9ADC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graphicEl>
                                              <a:dgm id="{FD7956DC-C5EA-4A51-B2A1-48A047E8A9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>
                                            <p:graphicEl>
                                              <a:dgm id="{B7483B8C-CABF-4BD6-805A-7FCDD0BB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  <p:bldP spid="8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029" y="2677454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10945" y="2640188"/>
            <a:ext cx="2610465" cy="2610465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55155" y="3267690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5026" y="3266197"/>
            <a:ext cx="1484211" cy="1484211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3680" y="3323974"/>
            <a:ext cx="1264920" cy="126492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ource Sans Pro Black" panose="020B0803030403020204" pitchFamily="34" charset="0"/>
              </a:rPr>
              <a:t>Success</a:t>
            </a:r>
            <a:endParaRPr lang="en-US" sz="1600" dirty="0">
              <a:latin typeface="Source Sans Pro Black" panose="020B0803030403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662237" y="2452390"/>
            <a:ext cx="3992828" cy="984237"/>
            <a:chOff x="7662237" y="2452390"/>
            <a:chExt cx="3992828" cy="984237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811774"/>
              <a:chOff x="1910347" y="2046943"/>
              <a:chExt cx="4147995" cy="81177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662237" y="4508035"/>
            <a:ext cx="3992828" cy="811774"/>
            <a:chOff x="7662237" y="4508035"/>
            <a:chExt cx="3992828" cy="811774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811774"/>
              <a:chOff x="1910347" y="2046943"/>
              <a:chExt cx="4147995" cy="811774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56837" y="2452390"/>
            <a:ext cx="4097604" cy="1027218"/>
            <a:chOff x="256837" y="2452390"/>
            <a:chExt cx="4097604" cy="1027218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27218"/>
              <a:chOff x="1910347" y="2046943"/>
              <a:chExt cx="4147995" cy="1027218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256837" y="4503653"/>
            <a:ext cx="4093031" cy="1031600"/>
            <a:chOff x="256837" y="4503653"/>
            <a:chExt cx="4093031" cy="1031600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27218"/>
              <a:chOff x="1910347" y="2046943"/>
              <a:chExt cx="4147995" cy="102721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content.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112158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223367" y="4005190"/>
            <a:ext cx="160686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0" grpId="0" animBg="1"/>
      <p:bldP spid="61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1917223"/>
              </p:ext>
            </p:extLst>
          </p:nvPr>
        </p:nvGraphicFramePr>
        <p:xfrm>
          <a:off x="3271162" y="2000442"/>
          <a:ext cx="5632962" cy="37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37" y="2256330"/>
            <a:ext cx="409099" cy="40909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4405922"/>
            <a:ext cx="409099" cy="40909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50" y="5127889"/>
            <a:ext cx="409099" cy="40909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2985889"/>
            <a:ext cx="409099" cy="4090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74" y="2985888"/>
            <a:ext cx="409099" cy="40909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31" y="4405921"/>
            <a:ext cx="409099" cy="40909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44369" y="3660285"/>
            <a:ext cx="475231" cy="461873"/>
            <a:chOff x="5844369" y="3660285"/>
            <a:chExt cx="475231" cy="461873"/>
          </a:xfrm>
        </p:grpSpPr>
        <p:sp>
          <p:nvSpPr>
            <p:cNvPr id="56" name="Teardrop 55"/>
            <p:cNvSpPr/>
            <p:nvPr/>
          </p:nvSpPr>
          <p:spPr>
            <a:xfrm>
              <a:off x="6035995" y="366028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94BA41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ardrop 56"/>
            <p:cNvSpPr/>
            <p:nvPr/>
          </p:nvSpPr>
          <p:spPr>
            <a:xfrm rot="16200000">
              <a:off x="5844370" y="366028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C1392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ardrop 57"/>
            <p:cNvSpPr/>
            <p:nvPr/>
          </p:nvSpPr>
          <p:spPr>
            <a:xfrm rot="5400000">
              <a:off x="6035994" y="383855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F39712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44369" y="383855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9874" y="2226082"/>
            <a:ext cx="3147597" cy="811774"/>
            <a:chOff x="689940" y="2000442"/>
            <a:chExt cx="3147597" cy="811774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874" y="3510142"/>
            <a:ext cx="3147597" cy="811774"/>
            <a:chOff x="689940" y="2000442"/>
            <a:chExt cx="3147597" cy="811774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9874" y="4610470"/>
            <a:ext cx="3147597" cy="811774"/>
            <a:chOff x="689940" y="2000442"/>
            <a:chExt cx="3147597" cy="811774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11774"/>
              <a:chOff x="1910347" y="2046943"/>
              <a:chExt cx="4147995" cy="81177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80399" y="2354620"/>
            <a:ext cx="3141726" cy="811774"/>
            <a:chOff x="8480399" y="2354620"/>
            <a:chExt cx="3141726" cy="811774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11774"/>
              <a:chOff x="1910347" y="2046943"/>
              <a:chExt cx="4147995" cy="811774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480399" y="3638680"/>
            <a:ext cx="3141726" cy="811774"/>
            <a:chOff x="8480399" y="3638680"/>
            <a:chExt cx="3141726" cy="811774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11774"/>
              <a:chOff x="1910347" y="2046943"/>
              <a:chExt cx="4147995" cy="81177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80399" y="4739008"/>
            <a:ext cx="3141726" cy="811774"/>
            <a:chOff x="8480399" y="4739008"/>
            <a:chExt cx="3141726" cy="811774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11774"/>
              <a:chOff x="1910347" y="2046943"/>
              <a:chExt cx="4147995" cy="811774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8" y="2046943"/>
                <a:ext cx="4147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</a:t>
                </a:r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be.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1C9C63DA-7F30-4CD5-939C-2FE4564A1F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748625-FAB0-4455-A48E-D7AD92982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2722EBEA-B68D-4966-B5CE-59E025A1A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474DF59-F1E9-4B45-84C8-CFD43A640C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666DF3FC-56C3-4887-BC1E-E344AD212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AF03A99A-FD60-40B3-9CDA-D92E9F88C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7B45E9A8-5E77-4181-B7F2-06E4626AF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081C69FF-C60B-46DF-820B-2A3FE811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E874A35F-69CA-4A80-B143-D9711DD706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AC2AA252-9BEA-4EF3-A457-45807B3F2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dgm id="{9262532F-1442-47FB-BE8E-B15AA05F4C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8BE8F7D8-CD80-4F1B-B145-6AC0C7049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dgm id="{518DEC07-DD62-47D0-9CB6-A2F4E834D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25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32897957"/>
              </p:ext>
            </p:extLst>
          </p:nvPr>
        </p:nvGraphicFramePr>
        <p:xfrm>
          <a:off x="-551543" y="1677609"/>
          <a:ext cx="6821714" cy="4547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2" y="2270971"/>
            <a:ext cx="425781" cy="4257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52" y="3563364"/>
            <a:ext cx="425781" cy="42578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7" y="2668470"/>
            <a:ext cx="425781" cy="42578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235011" y="2379816"/>
            <a:ext cx="3525157" cy="1021991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2000" kern="1200" dirty="0" smtClean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lvl="0" defTabSz="8890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600" kern="1200" dirty="0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600" kern="1200" dirty="0" err="1" smtClean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600" kern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5235012" y="5304677"/>
            <a:ext cx="6187732" cy="89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1515371127"/>
              </p:ext>
            </p:extLst>
          </p:nvPr>
        </p:nvGraphicFramePr>
        <p:xfrm>
          <a:off x="5349311" y="368378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1517542236"/>
              </p:ext>
            </p:extLst>
          </p:nvPr>
        </p:nvGraphicFramePr>
        <p:xfrm>
          <a:off x="7417735" y="3681444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1598317249"/>
              </p:ext>
            </p:extLst>
          </p:nvPr>
        </p:nvGraphicFramePr>
        <p:xfrm>
          <a:off x="9492081" y="3679099"/>
          <a:ext cx="1930663" cy="122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50" grpId="0"/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0" name="Isosceles Triangle 26"/>
          <p:cNvSpPr/>
          <p:nvPr/>
        </p:nvSpPr>
        <p:spPr>
          <a:xfrm>
            <a:off x="3296604" y="3435619"/>
            <a:ext cx="2219155" cy="1387770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26"/>
          <p:cNvSpPr/>
          <p:nvPr/>
        </p:nvSpPr>
        <p:spPr>
          <a:xfrm>
            <a:off x="1721659" y="2943938"/>
            <a:ext cx="2393141" cy="1879452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F39712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26"/>
          <p:cNvSpPr/>
          <p:nvPr/>
        </p:nvSpPr>
        <p:spPr>
          <a:xfrm>
            <a:off x="601543" y="3385990"/>
            <a:ext cx="2141658" cy="143739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Isosceles Triangle 26"/>
          <p:cNvSpPr/>
          <p:nvPr/>
        </p:nvSpPr>
        <p:spPr>
          <a:xfrm>
            <a:off x="4695041" y="4159045"/>
            <a:ext cx="1876891" cy="664344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94BA4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26"/>
          <p:cNvSpPr/>
          <p:nvPr/>
        </p:nvSpPr>
        <p:spPr>
          <a:xfrm>
            <a:off x="5801032" y="2943938"/>
            <a:ext cx="2192594" cy="1879451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C1392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8385043" y="2181156"/>
            <a:ext cx="0" cy="2642233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140562" y="5160935"/>
            <a:ext cx="2059500" cy="769999"/>
            <a:chOff x="1140562" y="5160935"/>
            <a:chExt cx="2059500" cy="769999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1"/>
              <a:ext cx="1530060" cy="657783"/>
              <a:chOff x="1910347" y="2046943"/>
              <a:chExt cx="4147995" cy="435006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274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428285" y="5160935"/>
            <a:ext cx="1749956" cy="754608"/>
            <a:chOff x="3428285" y="5160935"/>
            <a:chExt cx="1749956" cy="754608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F39712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642395"/>
              <a:chOff x="1910347" y="2046943"/>
              <a:chExt cx="4147995" cy="424830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53124" y="5160935"/>
            <a:ext cx="2343347" cy="754608"/>
            <a:chOff x="7353124" y="5160935"/>
            <a:chExt cx="2343347" cy="754608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94BA41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8"/>
              <a:ext cx="1789179" cy="642395"/>
              <a:chOff x="1910347" y="2046943"/>
              <a:chExt cx="4147995" cy="42483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49" y="2207171"/>
                <a:ext cx="2858070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9345642" y="5167805"/>
            <a:ext cx="2063949" cy="747738"/>
            <a:chOff x="9345642" y="5167805"/>
            <a:chExt cx="2063949" cy="747738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C1392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8"/>
              <a:ext cx="1470557" cy="642395"/>
              <a:chOff x="1910347" y="2046943"/>
              <a:chExt cx="4147995" cy="42483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0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64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</a:t>
                </a: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will be. It is a long </a:t>
                </a:r>
                <a:r>
                  <a:rPr lang="en-US" sz="1000" dirty="0" smtClean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established.</a:t>
                </a:r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389392" y="5171053"/>
            <a:ext cx="1749956" cy="754608"/>
            <a:chOff x="5389392" y="5171053"/>
            <a:chExt cx="1749956" cy="754608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754608"/>
              <a:chOff x="5389392" y="5171053"/>
              <a:chExt cx="1749956" cy="754608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642395"/>
                <a:chOff x="1910347" y="2046943"/>
                <a:chExt cx="4147995" cy="424830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03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264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1000" dirty="0" err="1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</a:t>
                  </a:r>
                  <a:r>
                    <a:rPr lang="en-US" sz="100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fact that a </a:t>
                  </a:r>
                  <a:r>
                    <a:rPr lang="en-US" sz="1000" dirty="0" smtClean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reader.</a:t>
                  </a:r>
                  <a:endParaRPr lang="en-US" sz="10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endParaRP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975772" y="2788866"/>
            <a:ext cx="1388460" cy="548872"/>
            <a:chOff x="5634317" y="4110600"/>
            <a:chExt cx="2325633" cy="548872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23999" y="2345657"/>
            <a:ext cx="1388460" cy="548872"/>
            <a:chOff x="5634317" y="4110600"/>
            <a:chExt cx="2325633" cy="548872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939256" y="3605262"/>
            <a:ext cx="1388460" cy="548872"/>
            <a:chOff x="5634317" y="4110600"/>
            <a:chExt cx="2325633" cy="548872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7471" y="2868606"/>
            <a:ext cx="1388460" cy="548872"/>
            <a:chOff x="5634317" y="4110600"/>
            <a:chExt cx="2325633" cy="548872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6215052" y="2395111"/>
            <a:ext cx="1388460" cy="548872"/>
            <a:chOff x="5634317" y="4110600"/>
            <a:chExt cx="2325633" cy="548872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92329" y="4351695"/>
              <a:ext cx="1997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400" dirty="0" err="1" smtClean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8665558" y="2688501"/>
            <a:ext cx="3081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665558" y="3753300"/>
            <a:ext cx="3081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non libero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6" grpId="0" animBg="1"/>
      <p:bldP spid="127" grpId="0"/>
      <p:bldP spid="1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50261850"/>
              </p:ext>
            </p:extLst>
          </p:nvPr>
        </p:nvGraphicFramePr>
        <p:xfrm>
          <a:off x="1773187" y="2254438"/>
          <a:ext cx="8737030" cy="278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2429666"/>
            <a:ext cx="295689" cy="29568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163710"/>
            <a:ext cx="269858" cy="2698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6837" y="235602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303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6837" y="3807993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3884380"/>
            <a:ext cx="269858" cy="26985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06" y="4603910"/>
            <a:ext cx="269858" cy="26985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9302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23450" y="239284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  <a:endParaRPr lang="en-US" dirty="0">
              <a:solidFill>
                <a:srgbClr val="2A80B9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88777" y="3082008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39712"/>
                </a:solidFill>
                <a:latin typeface="Source Sans Pro Black" panose="020B0803030403020204" pitchFamily="34" charset="0"/>
              </a:rPr>
              <a:t>2 Ratings</a:t>
            </a:r>
            <a:endParaRPr lang="en-US" dirty="0">
              <a:solidFill>
                <a:srgbClr val="F39712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3347" y="3802175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4BA41"/>
                </a:solidFill>
                <a:latin typeface="Source Sans Pro Black" panose="020B0803030403020204" pitchFamily="34" charset="0"/>
              </a:rPr>
              <a:t>3 Ratings</a:t>
            </a:r>
            <a:endParaRPr lang="en-US" dirty="0">
              <a:solidFill>
                <a:srgbClr val="94BA41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72886" y="4533464"/>
            <a:ext cx="17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6 Ratings</a:t>
            </a:r>
            <a:endParaRPr lang="en-US" dirty="0">
              <a:solidFill>
                <a:srgbClr val="C1392B"/>
              </a:solidFill>
              <a:latin typeface="Source Sans Pro Black" panose="020B0803030403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6837" y="5530691"/>
            <a:ext cx="1167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70ACA23-7D34-4AE1-B4E2-1C314B08C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B9AFDAE3-AF1E-4A7B-BA2D-0C34C4965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F2EE7AFF-A1DE-4C05-A7AC-E88A41A250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48D9F570-18F7-4284-B58E-F49D285364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C5D7B11C-C23F-473B-A412-D354921A92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474D05E0-589F-4414-A752-2248E2643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A3A3CBD-202D-4DFA-94AE-6B502EB83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4DECA453-191E-49EA-B0CA-1BDC3725B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dgm id="{42A8EB82-7E3E-4400-AAC6-9D72EE49A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dgm id="{5E964D8A-F348-4866-8125-71A915319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BB8035-5111-4746-ABD5-A30BE4762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dgm id="{726E0B87-501D-411D-A931-189FFF6364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A1538E33-EAE6-43CF-98A6-53B188D43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DEAB4615-E75E-4C7E-A7AB-0291BE9A9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42CB3901-DF8F-4FF2-A3F8-2074BC86C5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EAD4FB89-050B-4CF2-BFDF-284F79759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D722015D-BBE5-4D00-91F3-81670B726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4AB82CE3-6353-41DF-90B8-FEF815F05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>
                                            <p:graphicEl>
                                              <a:dgm id="{0A5C9D1C-5A6A-4DA6-8730-ABD32254FE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37" grpId="0"/>
      <p:bldP spid="38" grpId="0"/>
      <p:bldP spid="39" grpId="0"/>
      <p:bldP spid="42" grpId="0"/>
      <p:bldP spid="43" grpId="0"/>
      <p:bldP spid="46" grpId="0"/>
      <p:bldP spid="47" grpId="0"/>
      <p:bldP spid="48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45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78392622"/>
              </p:ext>
            </p:extLst>
          </p:nvPr>
        </p:nvGraphicFramePr>
        <p:xfrm>
          <a:off x="-284671" y="2578662"/>
          <a:ext cx="7746885" cy="3096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2" y="3221284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52" y="3221284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99" y="4488786"/>
            <a:ext cx="54864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23" y="4488786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56" y="3241607"/>
            <a:ext cx="507993" cy="50799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161813" y="2071980"/>
            <a:ext cx="1816274" cy="1132046"/>
            <a:chOff x="7161813" y="2071980"/>
            <a:chExt cx="1816274" cy="1132046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8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  <a:endParaRPr lang="en-US" sz="4400" spc="-300" dirty="0">
                <a:solidFill>
                  <a:srgbClr val="2A80B9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88619" y="2061119"/>
            <a:ext cx="1816274" cy="1132046"/>
            <a:chOff x="9388619" y="2061119"/>
            <a:chExt cx="1816274" cy="1132046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7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  <a:endParaRPr 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40724" y="3510322"/>
            <a:ext cx="1816274" cy="1132046"/>
            <a:chOff x="7140724" y="3510322"/>
            <a:chExt cx="1816274" cy="1132046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0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F39712"/>
                  </a:solidFill>
                  <a:latin typeface="Source Sans Pro" panose="020B0503030403020204" pitchFamily="34" charset="0"/>
                </a:rPr>
                <a:t>12.352</a:t>
              </a:r>
              <a:endParaRPr lang="en-US" sz="4400" spc="-300" dirty="0">
                <a:solidFill>
                  <a:srgbClr val="F39712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67530" y="3499461"/>
            <a:ext cx="1816274" cy="1132046"/>
            <a:chOff x="9367530" y="3499461"/>
            <a:chExt cx="1816274" cy="1132046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199"/>
              <a:ext cx="14975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94BA41"/>
                  </a:solidFill>
                  <a:latin typeface="Source Sans Pro" panose="020B0503030403020204" pitchFamily="34" charset="0"/>
                </a:rPr>
                <a:t>10.548</a:t>
              </a:r>
              <a:endParaRPr lang="en-US" sz="4400" spc="-300" dirty="0">
                <a:solidFill>
                  <a:srgbClr val="94BA41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4935" y="4872598"/>
            <a:ext cx="1816274" cy="1132046"/>
            <a:chOff x="7164935" y="4872598"/>
            <a:chExt cx="1816274" cy="1132046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6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spc="-300" dirty="0" smtClean="0">
                  <a:solidFill>
                    <a:srgbClr val="C1392B"/>
                  </a:solidFill>
                  <a:latin typeface="Source Sans Pro" panose="020B0503030403020204" pitchFamily="34" charset="0"/>
                </a:rPr>
                <a:t>224.352</a:t>
              </a:r>
              <a:endParaRPr lang="en-US" sz="4400" spc="-300" dirty="0">
                <a:solidFill>
                  <a:srgbClr val="C1392B"/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CCC67879-29A9-4EC1-801E-3696ECCF97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graphicEl>
                                              <a:dgm id="{FB4B123A-C6DA-4DE4-AA7B-76778F1FF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D4F174AE-E79F-4B3C-A713-AE94546C7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35901ACE-E78C-40E3-BAFC-570641D00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E2B709DA-C07C-4D6D-B18A-EBF828EA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 sample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-213327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9966" y="2103120"/>
            <a:ext cx="3184934" cy="2014221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1200" dirty="0" smtClean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1200" dirty="0" err="1" smtClean="0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200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702739907"/>
              </p:ext>
            </p:extLst>
          </p:nvPr>
        </p:nvGraphicFramePr>
        <p:xfrm>
          <a:off x="7614900" y="2000442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4412311"/>
            <a:ext cx="9823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400" dirty="0" smtClean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136454055"/>
              </p:ext>
            </p:extLst>
          </p:nvPr>
        </p:nvGraphicFramePr>
        <p:xfrm>
          <a:off x="1119971" y="2038946"/>
          <a:ext cx="3309995" cy="211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642846" y="2394314"/>
            <a:ext cx="759173" cy="759173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22" grpId="0">
        <p:bldAsOne/>
      </p:bldGraphic>
      <p:bldP spid="3" grpId="0"/>
      <p:bldGraphic spid="21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000" y="345343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4099761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8" name="Teardrop 7"/>
          <p:cNvSpPr/>
          <p:nvPr/>
        </p:nvSpPr>
        <p:spPr>
          <a:xfrm>
            <a:off x="6046431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94BA41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ardrop 8"/>
          <p:cNvSpPr/>
          <p:nvPr/>
        </p:nvSpPr>
        <p:spPr>
          <a:xfrm rot="16200000">
            <a:off x="5569056" y="2291344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C1392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ardrop 9"/>
          <p:cNvSpPr/>
          <p:nvPr/>
        </p:nvSpPr>
        <p:spPr>
          <a:xfrm rot="5400000">
            <a:off x="6046431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F39712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ardrop 10"/>
          <p:cNvSpPr/>
          <p:nvPr/>
        </p:nvSpPr>
        <p:spPr>
          <a:xfrm rot="10800000">
            <a:off x="5569056" y="2753718"/>
            <a:ext cx="607734" cy="607734"/>
          </a:xfrm>
          <a:prstGeom prst="teardrop">
            <a:avLst>
              <a:gd name="adj" fmla="val 144272"/>
            </a:avLst>
          </a:prstGeom>
          <a:solidFill>
            <a:srgbClr val="2A80B9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A80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2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5467" y="2022029"/>
            <a:ext cx="10243064" cy="3745059"/>
          </a:xfrm>
          <a:prstGeom prst="rect">
            <a:avLst/>
          </a:prstGeom>
          <a:noFill/>
        </p:spPr>
        <p:txBody>
          <a:bodyPr wrap="square" rIns="144000" bIns="36000" numCol="3" spcCol="360000" rtlCol="0">
            <a:spAutoFit/>
          </a:bodyPr>
          <a:lstStyle/>
          <a:p>
            <a:pPr algn="just"/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4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40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40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85488393"/>
              </p:ext>
            </p:extLst>
          </p:nvPr>
        </p:nvGraphicFramePr>
        <p:xfrm>
          <a:off x="76090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8" y="1917451"/>
            <a:ext cx="327102" cy="32710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75" y="2035566"/>
            <a:ext cx="327102" cy="32710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93" y="2020384"/>
            <a:ext cx="327102" cy="3271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65177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037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16967" y="5840435"/>
            <a:ext cx="611526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3672662800"/>
              </p:ext>
            </p:extLst>
          </p:nvPr>
        </p:nvGraphicFramePr>
        <p:xfrm>
          <a:off x="3704129" y="2334392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23" y="1922840"/>
            <a:ext cx="327102" cy="32710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00" y="2040955"/>
            <a:ext cx="327102" cy="32710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718" y="2025773"/>
            <a:ext cx="327102" cy="327102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3717471" y="4360640"/>
            <a:ext cx="1997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39712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53595" y="5001687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60192" y="5845824"/>
            <a:ext cx="611526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2256429680"/>
              </p:ext>
            </p:extLst>
          </p:nvPr>
        </p:nvGraphicFramePr>
        <p:xfrm>
          <a:off x="6647354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48" y="1917451"/>
            <a:ext cx="327102" cy="32710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25" y="2035566"/>
            <a:ext cx="327102" cy="32710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3" y="2020384"/>
            <a:ext cx="327102" cy="32710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6851627" y="4355251"/>
            <a:ext cx="152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94BA41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96820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303417" y="5840435"/>
            <a:ext cx="611526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3254564128"/>
              </p:ext>
            </p:extLst>
          </p:nvPr>
        </p:nvGraphicFramePr>
        <p:xfrm>
          <a:off x="9542672" y="2329003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666" y="1917451"/>
            <a:ext cx="327102" cy="327102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43" y="2035566"/>
            <a:ext cx="327102" cy="327102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61" y="2020384"/>
            <a:ext cx="327102" cy="327102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9746945" y="4355251"/>
            <a:ext cx="152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1392B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92138" y="4996298"/>
            <a:ext cx="2436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198735" y="5840435"/>
            <a:ext cx="611526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0" grpId="0"/>
      <p:bldP spid="63" grpId="0"/>
      <p:bldP spid="21" grpId="0" animBg="1"/>
      <p:bldGraphic spid="66" grpId="0">
        <p:bldAsOne/>
      </p:bldGraphic>
      <p:bldP spid="70" grpId="0"/>
      <p:bldP spid="71" grpId="0"/>
      <p:bldP spid="72" grpId="0" animBg="1"/>
      <p:bldGraphic spid="73" grpId="0">
        <p:bldAsOne/>
      </p:bldGraphic>
      <p:bldP spid="94" grpId="0"/>
      <p:bldP spid="95" grpId="0"/>
      <p:bldP spid="96" grpId="0" animBg="1"/>
      <p:bldGraphic spid="97" grpId="0">
        <p:bldAsOne/>
      </p:bldGraphic>
      <p:bldP spid="101" grpId="0"/>
      <p:bldP spid="102" grpId="0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015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00" y="1166312"/>
            <a:ext cx="12209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837" y="279774"/>
            <a:ext cx="2943225" cy="4571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0062" y="279774"/>
            <a:ext cx="2943225" cy="45719"/>
          </a:xfrm>
          <a:prstGeom prst="rect">
            <a:avLst/>
          </a:prstGeom>
          <a:solidFill>
            <a:srgbClr val="F397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43288" y="279774"/>
            <a:ext cx="2943224" cy="45719"/>
          </a:xfrm>
          <a:prstGeom prst="rect">
            <a:avLst/>
          </a:prstGeom>
          <a:solidFill>
            <a:srgbClr val="94B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6513" y="279774"/>
            <a:ext cx="2847408" cy="45719"/>
          </a:xfrm>
          <a:prstGeom prst="rect">
            <a:avLst/>
          </a:prstGeom>
          <a:solidFill>
            <a:srgbClr val="C1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6837" y="6392464"/>
            <a:ext cx="1167708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537" y="6392464"/>
            <a:ext cx="3574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Flaty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PowetPoint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 Presentation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21425" y="6392464"/>
            <a:ext cx="29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www.flaty.com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Source Sans Pro Light" panose="020B04030304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2936" y="4440678"/>
            <a:ext cx="2104763" cy="425855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6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42936" y="5052699"/>
            <a:ext cx="2104763" cy="425855"/>
            <a:chOff x="742936" y="5052699"/>
            <a:chExt cx="2104763" cy="425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9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936" y="5664720"/>
            <a:ext cx="2104763" cy="425855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2"/>
              <a:ext cx="167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3556000" y="4530435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403576" y="2106576"/>
            <a:ext cx="27397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03576" y="2842388"/>
            <a:ext cx="8342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content. It is a long established fact that a reader will be distracted by the readable content.</a:t>
            </a:r>
          </a:p>
          <a:p>
            <a:pPr algn="just"/>
            <a:endParaRPr lang="en-US" sz="140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957225" y="4721427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957223" y="4690962"/>
            <a:ext cx="2468977" cy="89423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3898042" y="4440678"/>
            <a:ext cx="1474754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688666" y="4609955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957224" y="5354390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57224" y="5323925"/>
            <a:ext cx="1846678" cy="89423"/>
          </a:xfrm>
          <a:prstGeom prst="roundRect">
            <a:avLst/>
          </a:prstGeom>
          <a:solidFill>
            <a:srgbClr val="F3971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872171" y="5074738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88664" y="5242918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957224" y="5969501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957224" y="5939036"/>
            <a:ext cx="2178696" cy="894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872171" y="5695653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8664" y="5858029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80%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8228009" y="4528673"/>
            <a:ext cx="0" cy="1560140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8629232" y="4719665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8629230" y="4689200"/>
            <a:ext cx="2468976" cy="89423"/>
          </a:xfrm>
          <a:prstGeom prst="roundRect">
            <a:avLst/>
          </a:prstGeom>
          <a:solidFill>
            <a:srgbClr val="94BA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8558128" y="443891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60672" y="4608193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90%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629233" y="5352628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8629233" y="5322163"/>
            <a:ext cx="1846678" cy="894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8544180" y="5072976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</a:t>
            </a: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Illustrator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360673" y="5241156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75%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629233" y="5967739"/>
            <a:ext cx="2690502" cy="2849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8629233" y="5937274"/>
            <a:ext cx="1016418" cy="89423"/>
          </a:xfrm>
          <a:prstGeom prst="roundRect">
            <a:avLst/>
          </a:prstGeom>
          <a:solidFill>
            <a:srgbClr val="C1392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8544180" y="5693891"/>
            <a:ext cx="1474753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b="1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360675" y="5856267"/>
            <a:ext cx="429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Source Sans Pro" panose="020B0503030403020204" pitchFamily="34" charset="0"/>
              </a:rPr>
              <a:t>30%</a:t>
            </a:r>
            <a:endParaRPr lang="en-US" sz="1000" b="1" dirty="0"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3078872815"/>
              </p:ext>
            </p:extLst>
          </p:nvPr>
        </p:nvGraphicFramePr>
        <p:xfrm>
          <a:off x="912610" y="2003337"/>
          <a:ext cx="1935089" cy="1997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77" grpId="0" animBg="1"/>
      <p:bldP spid="78" grpId="0" animBg="1"/>
      <p:bldP spid="79" grpId="0"/>
      <p:bldP spid="80" grpId="0"/>
      <p:bldP spid="83" grpId="0" animBg="1"/>
      <p:bldP spid="84" grpId="0" animBg="1"/>
      <p:bldP spid="85" grpId="0"/>
      <p:bldP spid="86" grpId="0"/>
      <p:bldP spid="88" grpId="0" animBg="1"/>
      <p:bldP spid="89" grpId="0" animBg="1"/>
      <p:bldP spid="90" grpId="0"/>
      <p:bldP spid="91" grpId="0"/>
      <p:bldP spid="104" grpId="0" animBg="1"/>
      <p:bldP spid="105" grpId="0" animBg="1"/>
      <p:bldP spid="106" grpId="0"/>
      <p:bldP spid="107" grpId="0"/>
      <p:bldP spid="109" grpId="0" animBg="1"/>
      <p:bldP spid="110" grpId="0" animBg="1"/>
      <p:bldP spid="111" grpId="0"/>
      <p:bldP spid="112" grpId="0"/>
      <p:bldP spid="114" grpId="0" animBg="1"/>
      <p:bldP spid="115" grpId="0" animBg="1"/>
      <p:bldP spid="116" grpId="0"/>
      <p:bldP spid="117" grpId="0"/>
      <p:bldGraphic spid="5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3938</Words>
  <Application>Microsoft Office PowerPoint</Application>
  <PresentationFormat>Widescreen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224</cp:revision>
  <dcterms:created xsi:type="dcterms:W3CDTF">2014-09-10T02:06:04Z</dcterms:created>
  <dcterms:modified xsi:type="dcterms:W3CDTF">2014-09-12T02:44:38Z</dcterms:modified>
</cp:coreProperties>
</file>