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94" r:id="rId4"/>
    <p:sldId id="295" r:id="rId5"/>
    <p:sldId id="288" r:id="rId6"/>
    <p:sldId id="289" r:id="rId7"/>
    <p:sldId id="290" r:id="rId8"/>
    <p:sldId id="261" r:id="rId9"/>
    <p:sldId id="262" r:id="rId10"/>
    <p:sldId id="257" r:id="rId11"/>
    <p:sldId id="258" r:id="rId12"/>
    <p:sldId id="260" r:id="rId13"/>
    <p:sldId id="267" r:id="rId14"/>
    <p:sldId id="277" r:id="rId15"/>
    <p:sldId id="263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CDC"/>
    <a:srgbClr val="B2D5EE"/>
    <a:srgbClr val="153F5B"/>
    <a:srgbClr val="AAD1EC"/>
    <a:srgbClr val="2A80B9"/>
    <a:srgbClr val="C1392B"/>
    <a:srgbClr val="94BA41"/>
    <a:srgbClr val="F39712"/>
    <a:srgbClr val="FAFAFA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5" autoAdjust="0"/>
    <p:restoredTop sz="92101" autoAdjust="0"/>
  </p:normalViewPr>
  <p:slideViewPr>
    <p:cSldViewPr snapToGrid="0">
      <p:cViewPr varScale="1">
        <p:scale>
          <a:sx n="65" d="100"/>
          <a:sy n="65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153F5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B2D5E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66ACD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53F5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12905296"/>
        <c:axId val="2112910736"/>
      </c:barChart>
      <c:catAx>
        <c:axId val="211290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2112910736"/>
        <c:crosses val="autoZero"/>
        <c:auto val="1"/>
        <c:lblAlgn val="ctr"/>
        <c:lblOffset val="100"/>
        <c:noMultiLvlLbl val="0"/>
      </c:catAx>
      <c:valAx>
        <c:axId val="21129107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12905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53F5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B2D5EE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6ACDC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2905840"/>
        <c:axId val="2112897680"/>
      </c:barChart>
      <c:catAx>
        <c:axId val="21129058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itchFamily="34" charset="0"/>
              </a:defRPr>
            </a:pPr>
            <a:endParaRPr lang="en-US"/>
          </a:p>
        </c:txPr>
        <c:crossAx val="2112897680"/>
        <c:crosses val="autoZero"/>
        <c:auto val="1"/>
        <c:lblAlgn val="ctr"/>
        <c:lblOffset val="100"/>
        <c:noMultiLvlLbl val="0"/>
      </c:catAx>
      <c:valAx>
        <c:axId val="211289768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>
                    <a:lumMod val="50000"/>
                  </a:schemeClr>
                </a:solidFill>
                <a:latin typeface="Source Sans Pro" pitchFamily="34" charset="0"/>
              </a:defRPr>
            </a:pPr>
            <a:endParaRPr lang="en-US"/>
          </a:p>
        </c:txPr>
        <c:crossAx val="2112905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2A80B9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153F5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B2D5EE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66ACDC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2A80B9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153F5B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B2D5EE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66ACDC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2917808"/>
        <c:axId val="2112918352"/>
      </c:lineChart>
      <c:catAx>
        <c:axId val="2112917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en-US"/>
          </a:p>
        </c:txPr>
        <c:crossAx val="2112918352"/>
        <c:crosses val="autoZero"/>
        <c:auto val="1"/>
        <c:lblAlgn val="ctr"/>
        <c:lblOffset val="100"/>
        <c:noMultiLvlLbl val="0"/>
      </c:catAx>
      <c:valAx>
        <c:axId val="2112918352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211291780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80B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153F5B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B2D5EE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ACDC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813184"/>
        <c:axId val="2117806112"/>
      </c:barChart>
      <c:catAx>
        <c:axId val="2117813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7806112"/>
        <c:crosses val="autoZero"/>
        <c:auto val="1"/>
        <c:lblAlgn val="ctr"/>
        <c:lblOffset val="100"/>
        <c:noMultiLvlLbl val="0"/>
      </c:catAx>
      <c:valAx>
        <c:axId val="21178061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7813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53F5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B2D5EE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66ACDC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2A80B9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153F5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2D5EE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907472"/>
        <c:axId val="2112899856"/>
      </c:barChart>
      <c:dateAx>
        <c:axId val="211290747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2899856"/>
        <c:crosses val="autoZero"/>
        <c:auto val="1"/>
        <c:lblOffset val="100"/>
        <c:baseTimeUnit val="months"/>
      </c:dateAx>
      <c:valAx>
        <c:axId val="211289985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112907472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153F5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6ACDC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900400"/>
        <c:axId val="2112906928"/>
      </c:barChart>
      <c:dateAx>
        <c:axId val="211290040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2906928"/>
        <c:crosses val="autoZero"/>
        <c:auto val="1"/>
        <c:lblOffset val="100"/>
        <c:baseTimeUnit val="months"/>
      </c:dateAx>
      <c:valAx>
        <c:axId val="211290692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11290040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12904752"/>
        <c:axId val="2112914000"/>
      </c:barChart>
      <c:catAx>
        <c:axId val="211290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2112914000"/>
        <c:crosses val="autoZero"/>
        <c:auto val="1"/>
        <c:lblAlgn val="ctr"/>
        <c:lblOffset val="100"/>
        <c:noMultiLvlLbl val="0"/>
      </c:catAx>
      <c:valAx>
        <c:axId val="21129140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129047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14969B8-0CCC-4FE1-B03B-FD7211A71E9A}" type="presOf" srcId="{811E3B9F-4EEB-4C2D-929A-85BC8E638A4A}" destId="{94DA54E1-0ED4-47F0-912C-8F4BC5815E21}" srcOrd="0" destOrd="0" presId="urn:microsoft.com/office/officeart/2011/layout/ThemePictureAlternatingAccent"/>
    <dgm:cxn modelId="{E8B7FF57-0117-48BA-86A0-9671D6290ABE}" type="presOf" srcId="{7B94AA45-897B-448F-B1BA-376B160BF57C}" destId="{47EE3406-3670-4D59-8022-61224C33A7B8}" srcOrd="0" destOrd="0" presId="urn:microsoft.com/office/officeart/2011/layout/ThemePictureAlternatingAccent"/>
    <dgm:cxn modelId="{F02EBF7C-EAB2-4215-A49F-D5F62CE45BA9}" type="presParOf" srcId="{94DA54E1-0ED4-47F0-912C-8F4BC5815E21}" destId="{84262F90-E6B6-4C35-B1D0-0C1F7895E0E2}" srcOrd="0" destOrd="0" presId="urn:microsoft.com/office/officeart/2011/layout/ThemePictureAlternatingAccent"/>
    <dgm:cxn modelId="{AF408F5F-71B1-4F86-AFFD-8373F403D164}" type="presParOf" srcId="{84262F90-E6B6-4C35-B1D0-0C1F7895E0E2}" destId="{6945A5F6-A01B-499F-997B-3CBC982D696C}" srcOrd="0" destOrd="0" presId="urn:microsoft.com/office/officeart/2011/layout/ThemePictureAlternatingAccent"/>
    <dgm:cxn modelId="{CA688A1B-ABB0-4AE3-9322-D4C88866D6D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B81275-10A0-4719-8C7E-536DE35CC242}" type="presOf" srcId="{811E3B9F-4EEB-4C2D-929A-85BC8E638A4A}" destId="{94DA54E1-0ED4-47F0-912C-8F4BC5815E21}" srcOrd="0" destOrd="0" presId="urn:microsoft.com/office/officeart/2011/layout/ThemePictureAlternatingAccent"/>
    <dgm:cxn modelId="{045658F8-0452-49D0-9B8F-2CD1C5E2CDCC}" type="presOf" srcId="{7B94AA45-897B-448F-B1BA-376B160BF57C}" destId="{47EE3406-3670-4D59-8022-61224C33A7B8}" srcOrd="0" destOrd="0" presId="urn:microsoft.com/office/officeart/2011/layout/ThemePictureAlternatingAccent"/>
    <dgm:cxn modelId="{B1A5D16F-EBB8-4B3E-9408-9FBD6C272A13}" type="presParOf" srcId="{94DA54E1-0ED4-47F0-912C-8F4BC5815E21}" destId="{84262F90-E6B6-4C35-B1D0-0C1F7895E0E2}" srcOrd="0" destOrd="0" presId="urn:microsoft.com/office/officeart/2011/layout/ThemePictureAlternatingAccent"/>
    <dgm:cxn modelId="{8871AA72-902E-4181-AAFD-C3A2BC7F9DCF}" type="presParOf" srcId="{84262F90-E6B6-4C35-B1D0-0C1F7895E0E2}" destId="{6945A5F6-A01B-499F-997B-3CBC982D696C}" srcOrd="0" destOrd="0" presId="urn:microsoft.com/office/officeart/2011/layout/ThemePictureAlternatingAccent"/>
    <dgm:cxn modelId="{5396DBFC-D9F9-4463-A3E7-D6EE287FEFD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B2D5EE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3200" b="1" dirty="0" smtClean="0">
              <a:latin typeface="Source Sans Pro" panose="020B0503030403020204" pitchFamily="34" charset="0"/>
            </a:rPr>
            <a:t>2014</a:t>
          </a:r>
          <a:endParaRPr lang="en-US" sz="32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66ACDC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153F5B"/>
        </a:solidFill>
        <a:ln>
          <a:noFill/>
        </a:ln>
      </dgm:spPr>
      <dgm:t>
        <a:bodyPr/>
        <a:lstStyle/>
        <a:p>
          <a:endParaRPr lang="en-US"/>
        </a:p>
      </dgm:t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B2D5EE"/>
          </a:solidFill>
        </a:ln>
      </dgm:spPr>
      <dgm:t>
        <a:bodyPr/>
        <a:lstStyle/>
        <a:p>
          <a:endParaRPr lang="en-US"/>
        </a:p>
      </dgm:t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B2D5EE"/>
        </a:solidFill>
        <a:ln>
          <a:noFill/>
        </a:ln>
      </dgm:spPr>
      <dgm:t>
        <a:bodyPr/>
        <a:lstStyle/>
        <a:p>
          <a:endParaRPr lang="en-US"/>
        </a:p>
      </dgm:t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BA7D4B44-62A8-4E7B-8E2B-A3D9BC60B4FD}" type="presOf" srcId="{6EA54859-E316-4201-AC7B-D280CD4721E2}" destId="{1DB1A7FC-D704-414E-9D5D-3AFFA65FF4DB}" srcOrd="0" destOrd="0" presId="urn:microsoft.com/office/officeart/2009/3/layout/CircleRelationship"/>
    <dgm:cxn modelId="{FFC1DAFA-7328-475B-8461-0677902C270A}" type="presOf" srcId="{0679A262-1300-466E-B2FF-6E220B5B56E2}" destId="{DD9D36CB-36A6-4359-AE43-81E6F465D5FC}" srcOrd="0" destOrd="0" presId="urn:microsoft.com/office/officeart/2009/3/layout/CircleRelationship"/>
    <dgm:cxn modelId="{8952C664-DDB1-4E14-8ED0-70B37F396EA9}" type="presOf" srcId="{9F151D27-B041-41F0-BE5C-DD41E6ABF15D}" destId="{BDB27396-1A4D-4F97-90C0-CE24FED240CD}" srcOrd="0" destOrd="0" presId="urn:microsoft.com/office/officeart/2009/3/layout/CircleRelationship"/>
    <dgm:cxn modelId="{4010639D-E6C5-426B-873C-F87D9F9FA841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F7D25232-7747-4E09-A71F-A81F984FD114}" type="presParOf" srcId="{DD9D36CB-36A6-4359-AE43-81E6F465D5FC}" destId="{FD7CA7FA-045A-4803-A389-C6F23CAFE8AF}" srcOrd="0" destOrd="0" presId="urn:microsoft.com/office/officeart/2009/3/layout/CircleRelationship"/>
    <dgm:cxn modelId="{EC9BD999-E184-4BD3-9DD9-138EC24DF16B}" type="presParOf" srcId="{DD9D36CB-36A6-4359-AE43-81E6F465D5FC}" destId="{F098C75A-5A5F-4981-8E9B-F82E9BA92D11}" srcOrd="1" destOrd="0" presId="urn:microsoft.com/office/officeart/2009/3/layout/CircleRelationship"/>
    <dgm:cxn modelId="{CDDE62DE-1985-4D7D-A00E-50EA5301735B}" type="presParOf" srcId="{DD9D36CB-36A6-4359-AE43-81E6F465D5FC}" destId="{99ACC71A-952A-45BD-9E6E-8F8B4CE23838}" srcOrd="2" destOrd="0" presId="urn:microsoft.com/office/officeart/2009/3/layout/CircleRelationship"/>
    <dgm:cxn modelId="{785552ED-CBFC-4A7F-8A87-7F0003FE686C}" type="presParOf" srcId="{DD9D36CB-36A6-4359-AE43-81E6F465D5FC}" destId="{BE9DD3C1-8625-4E6E-B8F6-1201B071EB85}" srcOrd="3" destOrd="0" presId="urn:microsoft.com/office/officeart/2009/3/layout/CircleRelationship"/>
    <dgm:cxn modelId="{96148574-EA2E-414E-906C-275595CFE45F}" type="presParOf" srcId="{DD9D36CB-36A6-4359-AE43-81E6F465D5FC}" destId="{7D6D5821-D340-4ED6-AAE5-14D0E91C48F7}" srcOrd="4" destOrd="0" presId="urn:microsoft.com/office/officeart/2009/3/layout/CircleRelationship"/>
    <dgm:cxn modelId="{82B9BE1B-67ED-4E48-A6AD-6A426764EC7A}" type="presParOf" srcId="{DD9D36CB-36A6-4359-AE43-81E6F465D5FC}" destId="{095864FE-B5B9-4F45-884B-8BA07BF3399D}" srcOrd="5" destOrd="0" presId="urn:microsoft.com/office/officeart/2009/3/layout/CircleRelationship"/>
    <dgm:cxn modelId="{DFF83DAA-F1CF-4652-8779-F1E5DA2BD1AA}" type="presParOf" srcId="{DD9D36CB-36A6-4359-AE43-81E6F465D5FC}" destId="{3FF49881-6B69-4A01-A69C-59AED6333806}" srcOrd="6" destOrd="0" presId="urn:microsoft.com/office/officeart/2009/3/layout/CircleRelationship"/>
    <dgm:cxn modelId="{B2E14D55-95A7-49EA-BA71-264DD887364D}" type="presParOf" srcId="{DD9D36CB-36A6-4359-AE43-81E6F465D5FC}" destId="{1DB1A7FC-D704-414E-9D5D-3AFFA65FF4DB}" srcOrd="7" destOrd="0" presId="urn:microsoft.com/office/officeart/2009/3/layout/CircleRelationship"/>
    <dgm:cxn modelId="{B2CAB341-09B2-41BE-9031-17FA9DA3E378}" type="presParOf" srcId="{DD9D36CB-36A6-4359-AE43-81E6F465D5FC}" destId="{1DA94BB0-5C1E-4D8B-B1C6-71740C8C71E8}" srcOrd="8" destOrd="0" presId="urn:microsoft.com/office/officeart/2009/3/layout/CircleRelationship"/>
    <dgm:cxn modelId="{25081C33-6910-41CD-B52F-77CE457C21C0}" type="presParOf" srcId="{1DA94BB0-5C1E-4D8B-B1C6-71740C8C71E8}" destId="{9EBA1286-AD4C-4AB0-8A7F-759C28A8B5C5}" srcOrd="0" destOrd="0" presId="urn:microsoft.com/office/officeart/2009/3/layout/CircleRelationship"/>
    <dgm:cxn modelId="{0F3564AD-2A76-46EE-B194-898CD6BB5A48}" type="presParOf" srcId="{DD9D36CB-36A6-4359-AE43-81E6F465D5FC}" destId="{6AE993DF-671B-4764-9C40-E6FB8F0385A2}" srcOrd="9" destOrd="0" presId="urn:microsoft.com/office/officeart/2009/3/layout/CircleRelationship"/>
    <dgm:cxn modelId="{93976843-8235-4E16-A5D2-1E30CE7BE5CB}" type="presParOf" srcId="{6AE993DF-671B-4764-9C40-E6FB8F0385A2}" destId="{73365283-88AC-4529-9272-81DB32EF796B}" srcOrd="0" destOrd="0" presId="urn:microsoft.com/office/officeart/2009/3/layout/CircleRelationship"/>
    <dgm:cxn modelId="{2A3A6103-568B-480E-8833-EEBCCA617C6C}" type="presParOf" srcId="{DD9D36CB-36A6-4359-AE43-81E6F465D5FC}" destId="{BDB27396-1A4D-4F97-90C0-CE24FED240CD}" srcOrd="10" destOrd="0" presId="urn:microsoft.com/office/officeart/2009/3/layout/CircleRelationship"/>
    <dgm:cxn modelId="{2596503E-04D0-49ED-9DEB-D8314E109330}" type="presParOf" srcId="{DD9D36CB-36A6-4359-AE43-81E6F465D5FC}" destId="{A38352FE-6A87-416D-8BA0-C3F45BEDD900}" srcOrd="11" destOrd="0" presId="urn:microsoft.com/office/officeart/2009/3/layout/CircleRelationship"/>
    <dgm:cxn modelId="{75CEA8D5-059E-4DC0-B65A-E302D641226A}" type="presParOf" srcId="{A38352FE-6A87-416D-8BA0-C3F45BEDD900}" destId="{5468A661-D505-48CB-898E-AC7B8AA91664}" srcOrd="0" destOrd="0" presId="urn:microsoft.com/office/officeart/2009/3/layout/CircleRelationship"/>
    <dgm:cxn modelId="{13691FB7-804D-4002-9001-16C17AE2DB6D}" type="presParOf" srcId="{DD9D36CB-36A6-4359-AE43-81E6F465D5FC}" destId="{CB4FB180-D0F7-4782-90D4-CB85E60235E3}" srcOrd="12" destOrd="0" presId="urn:microsoft.com/office/officeart/2009/3/layout/CircleRelationship"/>
    <dgm:cxn modelId="{C1D5B59A-4035-4901-9E10-F8CBED96C7FA}" type="presParOf" srcId="{CB4FB180-D0F7-4782-90D4-CB85E60235E3}" destId="{28BC9E61-5374-4D94-9337-D0EC4A630E2D}" srcOrd="0" destOrd="0" presId="urn:microsoft.com/office/officeart/2009/3/layout/CircleRelationship"/>
    <dgm:cxn modelId="{616B71D8-9C20-4E23-9E50-9D22EA78904F}" type="presParOf" srcId="{DD9D36CB-36A6-4359-AE43-81E6F465D5FC}" destId="{F275957D-98C2-496E-A823-870529ED366C}" srcOrd="13" destOrd="0" presId="urn:microsoft.com/office/officeart/2009/3/layout/CircleRelationship"/>
    <dgm:cxn modelId="{D5E23CB6-0C5B-431F-A116-2365D6B510E8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434F4F-A553-45D5-9B00-C52415DA0F9B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BBB51-BA30-447C-AFA9-C74E97EF67EC}" type="presOf" srcId="{811E3B9F-4EEB-4C2D-929A-85BC8E638A4A}" destId="{94DA54E1-0ED4-47F0-912C-8F4BC5815E21}" srcOrd="0" destOrd="0" presId="urn:microsoft.com/office/officeart/2011/layout/ThemePictureAlternatingAccent"/>
    <dgm:cxn modelId="{2FCFCA13-8968-4B1A-908E-BCD9CBAEA4C4}" type="presParOf" srcId="{94DA54E1-0ED4-47F0-912C-8F4BC5815E21}" destId="{84262F90-E6B6-4C35-B1D0-0C1F7895E0E2}" srcOrd="0" destOrd="0" presId="urn:microsoft.com/office/officeart/2011/layout/ThemePictureAlternatingAccent"/>
    <dgm:cxn modelId="{B4A5B484-2A64-4F15-8876-35B83070F5ED}" type="presParOf" srcId="{84262F90-E6B6-4C35-B1D0-0C1F7895E0E2}" destId="{6945A5F6-A01B-499F-997B-3CBC982D696C}" srcOrd="0" destOrd="0" presId="urn:microsoft.com/office/officeart/2011/layout/ThemePictureAlternatingAccent"/>
    <dgm:cxn modelId="{0F110121-94B1-427B-AEF3-4E0A5C571E1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B3EA6A-6C92-48F6-AF8E-0BCCF6D0FE5B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08E67BB-DAB5-4C5F-B522-7769CF847FD1}" type="presOf" srcId="{811E3B9F-4EEB-4C2D-929A-85BC8E638A4A}" destId="{94DA54E1-0ED4-47F0-912C-8F4BC5815E21}" srcOrd="0" destOrd="0" presId="urn:microsoft.com/office/officeart/2011/layout/ThemePictureAlternatingAccent"/>
    <dgm:cxn modelId="{EB45A90E-530F-412E-8A9E-874AC8FA6FF5}" type="presParOf" srcId="{94DA54E1-0ED4-47F0-912C-8F4BC5815E21}" destId="{84262F90-E6B6-4C35-B1D0-0C1F7895E0E2}" srcOrd="0" destOrd="0" presId="urn:microsoft.com/office/officeart/2011/layout/ThemePictureAlternatingAccent"/>
    <dgm:cxn modelId="{70C634CE-FFB6-4B48-A117-A74DB7439621}" type="presParOf" srcId="{84262F90-E6B6-4C35-B1D0-0C1F7895E0E2}" destId="{6945A5F6-A01B-499F-997B-3CBC982D696C}" srcOrd="0" destOrd="0" presId="urn:microsoft.com/office/officeart/2011/layout/ThemePictureAlternatingAccent"/>
    <dgm:cxn modelId="{C00B3085-34FC-4781-8D47-5B4AA18E690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23BF7A-5AB9-48E7-AE34-72747DE2F671}" type="presOf" srcId="{7B94AA45-897B-448F-B1BA-376B160BF57C}" destId="{47EE3406-3670-4D59-8022-61224C33A7B8}" srcOrd="0" destOrd="0" presId="urn:microsoft.com/office/officeart/2011/layout/ThemePictureAlternatingAccent"/>
    <dgm:cxn modelId="{B9D1A52B-2A01-4FEB-931E-0465528EE22E}" type="presOf" srcId="{811E3B9F-4EEB-4C2D-929A-85BC8E638A4A}" destId="{94DA54E1-0ED4-47F0-912C-8F4BC5815E21}" srcOrd="0" destOrd="0" presId="urn:microsoft.com/office/officeart/2011/layout/ThemePictureAlternatingAccent"/>
    <dgm:cxn modelId="{07E1163D-D6B6-44E8-8197-81A26AE02155}" type="presParOf" srcId="{94DA54E1-0ED4-47F0-912C-8F4BC5815E21}" destId="{84262F90-E6B6-4C35-B1D0-0C1F7895E0E2}" srcOrd="0" destOrd="0" presId="urn:microsoft.com/office/officeart/2011/layout/ThemePictureAlternatingAccent"/>
    <dgm:cxn modelId="{C6B7FA4C-20BE-4C98-B8DC-7CF0E7BE570B}" type="presParOf" srcId="{84262F90-E6B6-4C35-B1D0-0C1F7895E0E2}" destId="{6945A5F6-A01B-499F-997B-3CBC982D696C}" srcOrd="0" destOrd="0" presId="urn:microsoft.com/office/officeart/2011/layout/ThemePictureAlternatingAccent"/>
    <dgm:cxn modelId="{E33DD5E7-36EE-437F-A954-95CBC559EA6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55BC51-C275-4C2F-9281-DF307CFFD613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B4912FA-FB71-4E84-ADF1-8152339983E9}" type="presOf" srcId="{811E3B9F-4EEB-4C2D-929A-85BC8E638A4A}" destId="{94DA54E1-0ED4-47F0-912C-8F4BC5815E21}" srcOrd="0" destOrd="0" presId="urn:microsoft.com/office/officeart/2011/layout/ThemePictureAlternatingAccent"/>
    <dgm:cxn modelId="{F24D1AC8-B47D-457A-8069-C2148AC0FBFC}" type="presParOf" srcId="{94DA54E1-0ED4-47F0-912C-8F4BC5815E21}" destId="{84262F90-E6B6-4C35-B1D0-0C1F7895E0E2}" srcOrd="0" destOrd="0" presId="urn:microsoft.com/office/officeart/2011/layout/ThemePictureAlternatingAccent"/>
    <dgm:cxn modelId="{C52E8FB8-33A0-4585-9D97-8DF4A34F6C78}" type="presParOf" srcId="{84262F90-E6B6-4C35-B1D0-0C1F7895E0E2}" destId="{6945A5F6-A01B-499F-997B-3CBC982D696C}" srcOrd="0" destOrd="0" presId="urn:microsoft.com/office/officeart/2011/layout/ThemePictureAlternatingAccent"/>
    <dgm:cxn modelId="{5BDBC874-9FC5-4367-B806-421972EC7DF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3BFE35-5ED2-421B-8D73-4FFB13FA4BA3}" type="presOf" srcId="{7B94AA45-897B-448F-B1BA-376B160BF57C}" destId="{47EE3406-3670-4D59-8022-61224C33A7B8}" srcOrd="0" destOrd="0" presId="urn:microsoft.com/office/officeart/2011/layout/ThemePictureAlternatingAccent"/>
    <dgm:cxn modelId="{2A07BF3D-6541-4698-AC39-3F3E95104B35}" type="presOf" srcId="{811E3B9F-4EEB-4C2D-929A-85BC8E638A4A}" destId="{94DA54E1-0ED4-47F0-912C-8F4BC5815E21}" srcOrd="0" destOrd="0" presId="urn:microsoft.com/office/officeart/2011/layout/ThemePictureAlternatingAccent"/>
    <dgm:cxn modelId="{E1E73FB3-4C7F-498D-928A-12ADCF85F7CF}" type="presParOf" srcId="{94DA54E1-0ED4-47F0-912C-8F4BC5815E21}" destId="{84262F90-E6B6-4C35-B1D0-0C1F7895E0E2}" srcOrd="0" destOrd="0" presId="urn:microsoft.com/office/officeart/2011/layout/ThemePictureAlternatingAccent"/>
    <dgm:cxn modelId="{5A930D73-7D2C-476A-A08F-A54A0E879EE1}" type="presParOf" srcId="{84262F90-E6B6-4C35-B1D0-0C1F7895E0E2}" destId="{6945A5F6-A01B-499F-997B-3CBC982D696C}" srcOrd="0" destOrd="0" presId="urn:microsoft.com/office/officeart/2011/layout/ThemePictureAlternatingAccent"/>
    <dgm:cxn modelId="{D92F54D3-B9EF-46AD-A427-BCCD0227398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BCBED-C173-484F-B5FC-A0CB955700C1}" type="presOf" srcId="{811E3B9F-4EEB-4C2D-929A-85BC8E638A4A}" destId="{94DA54E1-0ED4-47F0-912C-8F4BC5815E21}" srcOrd="0" destOrd="0" presId="urn:microsoft.com/office/officeart/2011/layout/ThemePictureAlternatingAccent"/>
    <dgm:cxn modelId="{A7AF5AD2-2FAC-4F83-81ED-A3C851CE8B2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B303ECB-C000-4B2D-A07F-F761DC432976}" type="presParOf" srcId="{94DA54E1-0ED4-47F0-912C-8F4BC5815E21}" destId="{84262F90-E6B6-4C35-B1D0-0C1F7895E0E2}" srcOrd="0" destOrd="0" presId="urn:microsoft.com/office/officeart/2011/layout/ThemePictureAlternatingAccent"/>
    <dgm:cxn modelId="{08213224-8661-4FDA-9AB7-932D791C7682}" type="presParOf" srcId="{84262F90-E6B6-4C35-B1D0-0C1F7895E0E2}" destId="{6945A5F6-A01B-499F-997B-3CBC982D696C}" srcOrd="0" destOrd="0" presId="urn:microsoft.com/office/officeart/2011/layout/ThemePictureAlternatingAccent"/>
    <dgm:cxn modelId="{50247158-7F9A-4CB7-80AA-8B267C39CB5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4CB7F7-9DEE-43DA-A0A6-9AFC5A50CEDB}" type="presOf" srcId="{7B94AA45-897B-448F-B1BA-376B160BF57C}" destId="{47EE3406-3670-4D59-8022-61224C33A7B8}" srcOrd="0" destOrd="0" presId="urn:microsoft.com/office/officeart/2011/layout/ThemePictureAlternatingAccent"/>
    <dgm:cxn modelId="{ABA9B627-8543-4AC1-8D45-4BB12E482DF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54DBED-A767-409A-BDC2-1CC2EBE844F7}" type="presParOf" srcId="{94DA54E1-0ED4-47F0-912C-8F4BC5815E21}" destId="{84262F90-E6B6-4C35-B1D0-0C1F7895E0E2}" srcOrd="0" destOrd="0" presId="urn:microsoft.com/office/officeart/2011/layout/ThemePictureAlternatingAccent"/>
    <dgm:cxn modelId="{582DEB16-09C7-4D8A-A77C-AE7EE8A2CCE6}" type="presParOf" srcId="{84262F90-E6B6-4C35-B1D0-0C1F7895E0E2}" destId="{6945A5F6-A01B-499F-997B-3CBC982D696C}" srcOrd="0" destOrd="0" presId="urn:microsoft.com/office/officeart/2011/layout/ThemePictureAlternatingAccent"/>
    <dgm:cxn modelId="{96BEE219-B2B9-49C9-B5D3-1605AE1FB34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290908-CD07-47ED-A78C-F2BA4C7442F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22E989D-2976-4AB3-9D17-035B7A0ED7D3}" type="presOf" srcId="{7B94AA45-897B-448F-B1BA-376B160BF57C}" destId="{47EE3406-3670-4D59-8022-61224C33A7B8}" srcOrd="0" destOrd="0" presId="urn:microsoft.com/office/officeart/2011/layout/ThemePictureAlternatingAccent"/>
    <dgm:cxn modelId="{0234A7BC-E37F-47DB-A592-215F54DF7FB4}" type="presParOf" srcId="{94DA54E1-0ED4-47F0-912C-8F4BC5815E21}" destId="{84262F90-E6B6-4C35-B1D0-0C1F7895E0E2}" srcOrd="0" destOrd="0" presId="urn:microsoft.com/office/officeart/2011/layout/ThemePictureAlternatingAccent"/>
    <dgm:cxn modelId="{41FEE3D8-3C05-4560-87E9-D5F466C4200D}" type="presParOf" srcId="{84262F90-E6B6-4C35-B1D0-0C1F7895E0E2}" destId="{6945A5F6-A01B-499F-997B-3CBC982D696C}" srcOrd="0" destOrd="0" presId="urn:microsoft.com/office/officeart/2011/layout/ThemePictureAlternatingAccent"/>
    <dgm:cxn modelId="{25425FC8-B4C1-4FFE-9104-7C276C15DF4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3E2EEE-ECF0-4530-B774-EC7D6043A4C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3725D0AB-E0D3-444D-9CA3-AE29A62508B3}" type="presOf" srcId="{7B94AA45-897B-448F-B1BA-376B160BF57C}" destId="{47EE3406-3670-4D59-8022-61224C33A7B8}" srcOrd="0" destOrd="0" presId="urn:microsoft.com/office/officeart/2011/layout/ThemePictureAlternatingAccent"/>
    <dgm:cxn modelId="{8DC224D9-9312-46EA-A4CC-3F0CE7051763}" type="presParOf" srcId="{94DA54E1-0ED4-47F0-912C-8F4BC5815E21}" destId="{84262F90-E6B6-4C35-B1D0-0C1F7895E0E2}" srcOrd="0" destOrd="0" presId="urn:microsoft.com/office/officeart/2011/layout/ThemePictureAlternatingAccent"/>
    <dgm:cxn modelId="{BF5C6C45-7F60-4890-8CE1-13C474C77A7E}" type="presParOf" srcId="{84262F90-E6B6-4C35-B1D0-0C1F7895E0E2}" destId="{6945A5F6-A01B-499F-997B-3CBC982D696C}" srcOrd="0" destOrd="0" presId="urn:microsoft.com/office/officeart/2011/layout/ThemePictureAlternatingAccent"/>
    <dgm:cxn modelId="{4595C35D-F779-4BE4-886D-570E2575DE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A7C5E-F5E8-453E-9A06-47E82573523D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91D3DD9-4C61-4877-9CE2-C2EF952FA549}" type="presOf" srcId="{7B94AA45-897B-448F-B1BA-376B160BF57C}" destId="{47EE3406-3670-4D59-8022-61224C33A7B8}" srcOrd="0" destOrd="0" presId="urn:microsoft.com/office/officeart/2011/layout/ThemePictureAlternatingAccent"/>
    <dgm:cxn modelId="{AB645D34-C31A-402E-82C3-116DC8231FCD}" type="presParOf" srcId="{94DA54E1-0ED4-47F0-912C-8F4BC5815E21}" destId="{84262F90-E6B6-4C35-B1D0-0C1F7895E0E2}" srcOrd="0" destOrd="0" presId="urn:microsoft.com/office/officeart/2011/layout/ThemePictureAlternatingAccent"/>
    <dgm:cxn modelId="{27BD4622-20DC-49C0-BE6C-83E09C2448FC}" type="presParOf" srcId="{84262F90-E6B6-4C35-B1D0-0C1F7895E0E2}" destId="{6945A5F6-A01B-499F-997B-3CBC982D696C}" srcOrd="0" destOrd="0" presId="urn:microsoft.com/office/officeart/2011/layout/ThemePictureAlternatingAccent"/>
    <dgm:cxn modelId="{20376457-865F-4206-8C39-37A751C37313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93236E-7A27-437E-BEB2-798CBAC8E769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B98A89B-34FB-43F8-92AF-4378EC30E67C}" type="presOf" srcId="{811E3B9F-4EEB-4C2D-929A-85BC8E638A4A}" destId="{94DA54E1-0ED4-47F0-912C-8F4BC5815E21}" srcOrd="0" destOrd="0" presId="urn:microsoft.com/office/officeart/2011/layout/ThemePictureAlternatingAccent"/>
    <dgm:cxn modelId="{2ED02E1E-6BE4-4E84-A821-F91F88B2527D}" type="presParOf" srcId="{94DA54E1-0ED4-47F0-912C-8F4BC5815E21}" destId="{84262F90-E6B6-4C35-B1D0-0C1F7895E0E2}" srcOrd="0" destOrd="0" presId="urn:microsoft.com/office/officeart/2011/layout/ThemePictureAlternatingAccent"/>
    <dgm:cxn modelId="{A477F610-03F0-4BCC-81E2-FAE0859B563A}" type="presParOf" srcId="{84262F90-E6B6-4C35-B1D0-0C1F7895E0E2}" destId="{6945A5F6-A01B-499F-997B-3CBC982D696C}" srcOrd="0" destOrd="0" presId="urn:microsoft.com/office/officeart/2011/layout/ThemePictureAlternatingAccent"/>
    <dgm:cxn modelId="{8FD79CDD-B506-432F-B1F6-3897B31CE7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657BC6A-0A50-4E9C-B0CF-5299835A9396}" type="presOf" srcId="{7B94AA45-897B-448F-B1BA-376B160BF57C}" destId="{47EE3406-3670-4D59-8022-61224C33A7B8}" srcOrd="0" destOrd="0" presId="urn:microsoft.com/office/officeart/2011/layout/ThemePictureAlternatingAccent"/>
    <dgm:cxn modelId="{5A80CC76-B1ED-460E-9B0F-8F1A8C880641}" type="presOf" srcId="{811E3B9F-4EEB-4C2D-929A-85BC8E638A4A}" destId="{94DA54E1-0ED4-47F0-912C-8F4BC5815E21}" srcOrd="0" destOrd="0" presId="urn:microsoft.com/office/officeart/2011/layout/ThemePictureAlternatingAccent"/>
    <dgm:cxn modelId="{055326E5-1888-4E35-BC0C-066FA5BE7773}" type="presParOf" srcId="{94DA54E1-0ED4-47F0-912C-8F4BC5815E21}" destId="{84262F90-E6B6-4C35-B1D0-0C1F7895E0E2}" srcOrd="0" destOrd="0" presId="urn:microsoft.com/office/officeart/2011/layout/ThemePictureAlternatingAccent"/>
    <dgm:cxn modelId="{3DB68F0B-79F2-4C61-BBAE-F86744C4BAA1}" type="presParOf" srcId="{84262F90-E6B6-4C35-B1D0-0C1F7895E0E2}" destId="{6945A5F6-A01B-499F-997B-3CBC982D696C}" srcOrd="0" destOrd="0" presId="urn:microsoft.com/office/officeart/2011/layout/ThemePictureAlternatingAccent"/>
    <dgm:cxn modelId="{8040382F-80B2-4D85-9E22-74E4BD0036B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CDC91-9C47-44F7-A3C2-8F03B850D7C9}" type="presOf" srcId="{811E3B9F-4EEB-4C2D-929A-85BC8E638A4A}" destId="{94DA54E1-0ED4-47F0-912C-8F4BC5815E21}" srcOrd="0" destOrd="0" presId="urn:microsoft.com/office/officeart/2011/layout/ThemePictureAlternatingAccent"/>
    <dgm:cxn modelId="{F8A8F5B4-889C-4306-BBE3-E6A2B6A9D89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419A824-8A7B-4C66-996B-324D82105928}" type="presParOf" srcId="{94DA54E1-0ED4-47F0-912C-8F4BC5815E21}" destId="{84262F90-E6B6-4C35-B1D0-0C1F7895E0E2}" srcOrd="0" destOrd="0" presId="urn:microsoft.com/office/officeart/2011/layout/ThemePictureAlternatingAccent"/>
    <dgm:cxn modelId="{74F3E920-A16D-40F0-9A48-B63C9E988C62}" type="presParOf" srcId="{84262F90-E6B6-4C35-B1D0-0C1F7895E0E2}" destId="{6945A5F6-A01B-499F-997B-3CBC982D696C}" srcOrd="0" destOrd="0" presId="urn:microsoft.com/office/officeart/2011/layout/ThemePictureAlternatingAccent"/>
    <dgm:cxn modelId="{F5B10430-C11C-4526-9CBF-AAD653CE435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66ACDC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B2D5EE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153F5B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2A80B9"/>
        </a:solidFill>
        <a:ln>
          <a:solidFill>
            <a:schemeClr val="bg1"/>
          </a:solidFill>
        </a:ln>
      </dgm:spPr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D1C300A8-95A4-436A-87FF-598AA9DE0A0C}" type="presOf" srcId="{DFF9D4E0-F611-478F-B654-2C08EB56906D}" destId="{49F0C5B9-D7EA-45AF-9EEB-4859458747E3}" srcOrd="1" destOrd="0" presId="urn:microsoft.com/office/officeart/2011/layout/CircleProcess"/>
    <dgm:cxn modelId="{8E2AFC12-8735-4448-9703-116DE6EE841F}" type="presOf" srcId="{44DD118C-E6A4-4B28-A216-93623115290A}" destId="{5AE2407B-87FE-4544-8F73-40288225D90F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1E61E265-C783-4903-A0BE-EBC50F2EB796}" type="presOf" srcId="{44DD118C-E6A4-4B28-A216-93623115290A}" destId="{D0065010-EC14-4791-9333-BCF0DD1C0689}" srcOrd="1" destOrd="0" presId="urn:microsoft.com/office/officeart/2011/layout/CircleProcess"/>
    <dgm:cxn modelId="{AD402FCB-C81F-4A5F-832D-29236345CA09}" type="presOf" srcId="{DFF9D4E0-F611-478F-B654-2C08EB56906D}" destId="{E7641063-57C5-482C-83A4-9B6C06E31045}" srcOrd="0" destOrd="0" presId="urn:microsoft.com/office/officeart/2011/layout/CircleProcess"/>
    <dgm:cxn modelId="{3651F5BD-508E-425A-B692-7CDCC764355C}" type="presOf" srcId="{308ACA83-2206-4CA6-9B4D-98F4FC4BBD3C}" destId="{FF062D3F-F3DD-4583-A1A6-74102C2EF8FF}" srcOrd="0" destOrd="0" presId="urn:microsoft.com/office/officeart/2011/layout/CircleProcess"/>
    <dgm:cxn modelId="{98734FF7-D457-4F1E-A777-FB63AE6DDB05}" type="presOf" srcId="{E378F084-3946-4CB9-915E-0B32A8B211E9}" destId="{2B9FB0C7-E293-464E-A50F-440B49224350}" srcOrd="1" destOrd="0" presId="urn:microsoft.com/office/officeart/2011/layout/CircleProcess"/>
    <dgm:cxn modelId="{FE0E4CAC-9135-44D1-B49F-FF899487C12C}" type="presOf" srcId="{DDAAAC32-37B2-4456-9304-BB3B7963B7ED}" destId="{5F431027-4626-4627-8E1E-C33CC75B0178}" srcOrd="1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2505EC2B-15B4-4CCF-AFA6-6634085E0098}" type="presOf" srcId="{DDAAAC32-37B2-4456-9304-BB3B7963B7ED}" destId="{640FB61D-064D-401A-B33B-A0FFCE67DBE6}" srcOrd="0" destOrd="0" presId="urn:microsoft.com/office/officeart/2011/layout/CircleProcess"/>
    <dgm:cxn modelId="{1E982C36-F18F-49DD-8552-60ACA377BBAA}" type="presOf" srcId="{90FFAC98-A69A-4CE9-9EB3-38B6EDB58188}" destId="{F2EE6DEF-CFE9-4021-B309-F57C56895DBF}" srcOrd="0" destOrd="0" presId="urn:microsoft.com/office/officeart/2011/layout/CircleProcess"/>
    <dgm:cxn modelId="{46CB4A96-B351-4CBA-8963-FFDF80E858E8}" type="presOf" srcId="{308ACA83-2206-4CA6-9B4D-98F4FC4BBD3C}" destId="{EE90F3E9-B34C-421C-9618-48B10E35B95C}" srcOrd="1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4ADB37B-FCEE-42FA-B46D-40B4162E7119}" type="presOf" srcId="{E378F084-3946-4CB9-915E-0B32A8B211E9}" destId="{4F9CCA0C-0464-4CA6-B57E-C34C9E2B0020}" srcOrd="0" destOrd="0" presId="urn:microsoft.com/office/officeart/2011/layout/CircleProcess"/>
    <dgm:cxn modelId="{BC480791-988D-42E4-9561-C1210191B99E}" type="presParOf" srcId="{F2EE6DEF-CFE9-4021-B309-F57C56895DBF}" destId="{C785128A-4FCE-4490-959E-BD8DFA00FBBA}" srcOrd="0" destOrd="0" presId="urn:microsoft.com/office/officeart/2011/layout/CircleProcess"/>
    <dgm:cxn modelId="{6EA1CED1-622B-49FF-A793-0D486F01A882}" type="presParOf" srcId="{C785128A-4FCE-4490-959E-BD8DFA00FBBA}" destId="{CDAC61CA-4441-4751-B95D-4D7DA4FCDD3A}" srcOrd="0" destOrd="0" presId="urn:microsoft.com/office/officeart/2011/layout/CircleProcess"/>
    <dgm:cxn modelId="{5A74C4A4-4EE0-4291-AA1C-AFFAC39D580D}" type="presParOf" srcId="{F2EE6DEF-CFE9-4021-B309-F57C56895DBF}" destId="{768B36B9-831F-4FF9-B276-4E4584086D9D}" srcOrd="1" destOrd="0" presId="urn:microsoft.com/office/officeart/2011/layout/CircleProcess"/>
    <dgm:cxn modelId="{0DEB0FD6-309A-4399-93FC-197E1E03A7D0}" type="presParOf" srcId="{768B36B9-831F-4FF9-B276-4E4584086D9D}" destId="{5AE2407B-87FE-4544-8F73-40288225D90F}" srcOrd="0" destOrd="0" presId="urn:microsoft.com/office/officeart/2011/layout/CircleProcess"/>
    <dgm:cxn modelId="{5B7D5A60-1415-4D07-B371-B230144FCE79}" type="presParOf" srcId="{F2EE6DEF-CFE9-4021-B309-F57C56895DBF}" destId="{D0065010-EC14-4791-9333-BCF0DD1C0689}" srcOrd="2" destOrd="0" presId="urn:microsoft.com/office/officeart/2011/layout/CircleProcess"/>
    <dgm:cxn modelId="{4002F7D0-AD39-49FA-AB3C-47BFE1F94819}" type="presParOf" srcId="{F2EE6DEF-CFE9-4021-B309-F57C56895DBF}" destId="{B06160F5-3D76-42A3-B795-53B3D7169E44}" srcOrd="3" destOrd="0" presId="urn:microsoft.com/office/officeart/2011/layout/CircleProcess"/>
    <dgm:cxn modelId="{BE5FFA94-452C-46D3-BE0A-C0CF716DF468}" type="presParOf" srcId="{B06160F5-3D76-42A3-B795-53B3D7169E44}" destId="{5923C454-54D6-4C4F-BA58-B0FCCA56540B}" srcOrd="0" destOrd="0" presId="urn:microsoft.com/office/officeart/2011/layout/CircleProcess"/>
    <dgm:cxn modelId="{CB8F2420-C971-4B97-BD33-967E60823422}" type="presParOf" srcId="{F2EE6DEF-CFE9-4021-B309-F57C56895DBF}" destId="{A9BC6614-CF2E-4412-84AC-306CDD62652D}" srcOrd="4" destOrd="0" presId="urn:microsoft.com/office/officeart/2011/layout/CircleProcess"/>
    <dgm:cxn modelId="{BFACD975-48C9-4E6C-B0D8-72C6FAE58A11}" type="presParOf" srcId="{A9BC6614-CF2E-4412-84AC-306CDD62652D}" destId="{E7641063-57C5-482C-83A4-9B6C06E31045}" srcOrd="0" destOrd="0" presId="urn:microsoft.com/office/officeart/2011/layout/CircleProcess"/>
    <dgm:cxn modelId="{6E3AF827-B6BE-4669-BB64-C78210502905}" type="presParOf" srcId="{F2EE6DEF-CFE9-4021-B309-F57C56895DBF}" destId="{49F0C5B9-D7EA-45AF-9EEB-4859458747E3}" srcOrd="5" destOrd="0" presId="urn:microsoft.com/office/officeart/2011/layout/CircleProcess"/>
    <dgm:cxn modelId="{AC145920-B2E2-429D-8B76-33D3DABA6881}" type="presParOf" srcId="{F2EE6DEF-CFE9-4021-B309-F57C56895DBF}" destId="{2F4360A2-50A8-4E62-AD26-2AD3047C3A6C}" srcOrd="6" destOrd="0" presId="urn:microsoft.com/office/officeart/2011/layout/CircleProcess"/>
    <dgm:cxn modelId="{17D9ED88-191F-4649-82AB-ECFEC0FB347B}" type="presParOf" srcId="{2F4360A2-50A8-4E62-AD26-2AD3047C3A6C}" destId="{9198046D-9789-4691-8004-200B3CC5C619}" srcOrd="0" destOrd="0" presId="urn:microsoft.com/office/officeart/2011/layout/CircleProcess"/>
    <dgm:cxn modelId="{9B8E7103-0708-4FAB-8B26-3431646BB9F3}" type="presParOf" srcId="{F2EE6DEF-CFE9-4021-B309-F57C56895DBF}" destId="{9215BBCA-0A35-4E41-BC46-DBAE4A25F7AB}" srcOrd="7" destOrd="0" presId="urn:microsoft.com/office/officeart/2011/layout/CircleProcess"/>
    <dgm:cxn modelId="{F6024721-90E0-4127-90CD-781802195AA3}" type="presParOf" srcId="{9215BBCA-0A35-4E41-BC46-DBAE4A25F7AB}" destId="{4F9CCA0C-0464-4CA6-B57E-C34C9E2B0020}" srcOrd="0" destOrd="0" presId="urn:microsoft.com/office/officeart/2011/layout/CircleProcess"/>
    <dgm:cxn modelId="{92FDB8E1-587A-4B97-B25C-E94345CFDE62}" type="presParOf" srcId="{F2EE6DEF-CFE9-4021-B309-F57C56895DBF}" destId="{2B9FB0C7-E293-464E-A50F-440B49224350}" srcOrd="8" destOrd="0" presId="urn:microsoft.com/office/officeart/2011/layout/CircleProcess"/>
    <dgm:cxn modelId="{BDD167BF-F177-40E1-BC21-8D3A8AD8A63B}" type="presParOf" srcId="{F2EE6DEF-CFE9-4021-B309-F57C56895DBF}" destId="{C09B55F0-4260-485E-822D-6B91C80965D4}" srcOrd="9" destOrd="0" presId="urn:microsoft.com/office/officeart/2011/layout/CircleProcess"/>
    <dgm:cxn modelId="{259F8295-EDBA-4C01-926D-FE06C1166800}" type="presParOf" srcId="{C09B55F0-4260-485E-822D-6B91C80965D4}" destId="{400D30F8-9E62-43D9-8726-CD4E27F1BF81}" srcOrd="0" destOrd="0" presId="urn:microsoft.com/office/officeart/2011/layout/CircleProcess"/>
    <dgm:cxn modelId="{1DE4EFC8-DED9-4A51-AEDB-54C4EDE4689A}" type="presParOf" srcId="{F2EE6DEF-CFE9-4021-B309-F57C56895DBF}" destId="{998C4D95-63BC-4209-B0B2-797879FE6135}" srcOrd="10" destOrd="0" presId="urn:microsoft.com/office/officeart/2011/layout/CircleProcess"/>
    <dgm:cxn modelId="{FFCF2500-C1AE-4CB3-96B6-184C8F575DCC}" type="presParOf" srcId="{998C4D95-63BC-4209-B0B2-797879FE6135}" destId="{640FB61D-064D-401A-B33B-A0FFCE67DBE6}" srcOrd="0" destOrd="0" presId="urn:microsoft.com/office/officeart/2011/layout/CircleProcess"/>
    <dgm:cxn modelId="{78D5F038-5E5D-4E2F-9E15-F2BB768E3BB2}" type="presParOf" srcId="{F2EE6DEF-CFE9-4021-B309-F57C56895DBF}" destId="{5F431027-4626-4627-8E1E-C33CC75B0178}" srcOrd="11" destOrd="0" presId="urn:microsoft.com/office/officeart/2011/layout/CircleProcess"/>
    <dgm:cxn modelId="{579C99EF-450C-4DDA-9659-6F6F36B59AF8}" type="presParOf" srcId="{F2EE6DEF-CFE9-4021-B309-F57C56895DBF}" destId="{B6F11675-DF07-430F-A521-22101658E0EC}" srcOrd="12" destOrd="0" presId="urn:microsoft.com/office/officeart/2011/layout/CircleProcess"/>
    <dgm:cxn modelId="{38B40EA9-A00C-45C7-A533-5853725883C8}" type="presParOf" srcId="{B6F11675-DF07-430F-A521-22101658E0EC}" destId="{4C8D0757-92D1-4E2D-8EF1-04A062CE8B28}" srcOrd="0" destOrd="0" presId="urn:microsoft.com/office/officeart/2011/layout/CircleProcess"/>
    <dgm:cxn modelId="{AC5626F5-8A18-4C81-BF4C-8846DDEE87E7}" type="presParOf" srcId="{F2EE6DEF-CFE9-4021-B309-F57C56895DBF}" destId="{FEB0C23E-BE31-40BE-97B6-926829F13319}" srcOrd="13" destOrd="0" presId="urn:microsoft.com/office/officeart/2011/layout/CircleProcess"/>
    <dgm:cxn modelId="{065CE946-9838-42BC-93EA-091F386CD4D5}" type="presParOf" srcId="{FEB0C23E-BE31-40BE-97B6-926829F13319}" destId="{FF062D3F-F3DD-4583-A1A6-74102C2EF8FF}" srcOrd="0" destOrd="0" presId="urn:microsoft.com/office/officeart/2011/layout/CircleProcess"/>
    <dgm:cxn modelId="{DC15B5BB-6F8D-41D0-BB44-5864F89E4FDF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B2D5EE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153F5B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435F3A7-0D4D-4E03-B9F9-6966A17DEF0A}" type="presOf" srcId="{62F3A35F-EA2B-462C-89DA-224952DBD84B}" destId="{C7EB6A1E-EAB3-4B2A-BFDD-2D475E4D4ACD}" srcOrd="1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AC88AABE-9544-4AC2-BF52-322A32B4B4FD}" type="presOf" srcId="{45610BF7-B096-4636-A867-71803911F6BC}" destId="{B7483B8C-CABF-4BD6-805A-7FCDD0BB865C}" srcOrd="0" destOrd="0" presId="urn:microsoft.com/office/officeart/2005/8/layout/gear1"/>
    <dgm:cxn modelId="{1303F75A-44B4-4FAA-ADFE-9D1700B97F54}" type="presOf" srcId="{37FDA6AE-027B-4120-90CE-09301A415796}" destId="{10B37C1D-4F56-4436-8720-48A6A56A1B4D}" srcOrd="2" destOrd="0" presId="urn:microsoft.com/office/officeart/2005/8/layout/gear1"/>
    <dgm:cxn modelId="{816320C8-2587-406F-A38D-74E876E0ECEE}" type="presOf" srcId="{8C92A023-B595-4B7E-9FD1-86305B47363F}" destId="{AAC26063-8E6B-49CF-929A-CCC8D66E43FA}" srcOrd="3" destOrd="0" presId="urn:microsoft.com/office/officeart/2005/8/layout/gear1"/>
    <dgm:cxn modelId="{220979ED-79D2-4C22-9E65-013EB95D604E}" type="presOf" srcId="{12A631F8-73E8-4437-A632-1DA4C96C2081}" destId="{571C1667-74E2-4E8D-8249-B4E761F0F1AE}" srcOrd="0" destOrd="0" presId="urn:microsoft.com/office/officeart/2005/8/layout/gear1"/>
    <dgm:cxn modelId="{D068F7A9-04CE-460E-BAA3-29FD175B5C34}" type="presOf" srcId="{62F3A35F-EA2B-462C-89DA-224952DBD84B}" destId="{2A5E2C02-0ABF-44E6-9F46-E033A131714F}" srcOrd="2" destOrd="0" presId="urn:microsoft.com/office/officeart/2005/8/layout/gear1"/>
    <dgm:cxn modelId="{D9AE933E-F5EF-4E9D-8E3D-5A8FDA7A2C33}" type="presOf" srcId="{37FDA6AE-027B-4120-90CE-09301A415796}" destId="{C7E3621A-60EB-45DA-B405-5D6087090EB3}" srcOrd="0" destOrd="0" presId="urn:microsoft.com/office/officeart/2005/8/layout/gear1"/>
    <dgm:cxn modelId="{87FDDD11-E5F5-469C-A0A9-E6E04D0F51D1}" type="presOf" srcId="{8C92A023-B595-4B7E-9FD1-86305B47363F}" destId="{50136136-88FE-4DF6-8FA4-B5B4CAB71F10}" srcOrd="2" destOrd="0" presId="urn:microsoft.com/office/officeart/2005/8/layout/gear1"/>
    <dgm:cxn modelId="{59A6C77E-4B0B-4F89-9CBE-CC04116CCB48}" type="presOf" srcId="{ABB6AAD5-BB22-443A-B98E-11707CBE16C9}" destId="{37536662-69D0-4BBC-B3B0-1F4997E24C33}" srcOrd="0" destOrd="0" presId="urn:microsoft.com/office/officeart/2005/8/layout/gear1"/>
    <dgm:cxn modelId="{A6B536DC-BF4C-47C4-9A8E-2ED2DA167421}" type="presOf" srcId="{62F3A35F-EA2B-462C-89DA-224952DBD84B}" destId="{F7A27FC4-B8D6-4E05-B781-45BFA4ECCBE1}" srcOrd="0" destOrd="0" presId="urn:microsoft.com/office/officeart/2005/8/layout/gear1"/>
    <dgm:cxn modelId="{13ABB877-83DD-483C-BA92-B0246301A6CB}" type="presOf" srcId="{8C92A023-B595-4B7E-9FD1-86305B47363F}" destId="{A68F1EF0-DB04-444A-B80A-C296946C1C32}" srcOrd="1" destOrd="0" presId="urn:microsoft.com/office/officeart/2005/8/layout/gear1"/>
    <dgm:cxn modelId="{DEB0A865-2F2B-49DB-A4AC-27B877946615}" type="presOf" srcId="{37FDA6AE-027B-4120-90CE-09301A415796}" destId="{EF74079A-F63E-4E20-9822-0CE8B80427A2}" srcOrd="1" destOrd="0" presId="urn:microsoft.com/office/officeart/2005/8/layout/gear1"/>
    <dgm:cxn modelId="{A9B311E0-F9F6-4041-B105-8AC9922E8A41}" type="presOf" srcId="{8C92A023-B595-4B7E-9FD1-86305B47363F}" destId="{FD7956DC-C5EA-4A51-B2A1-48A047E8A937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942BDA71-7301-480E-8109-EC53AF6B0B0A}" type="presOf" srcId="{AACFA7FC-124D-47F0-AAB7-D837F03A13D6}" destId="{B1C00099-F839-4B88-A75C-DBB4B9ADCF51}" srcOrd="0" destOrd="0" presId="urn:microsoft.com/office/officeart/2005/8/layout/gear1"/>
    <dgm:cxn modelId="{1741EAC5-6AB0-44AD-AE1E-BDB4CAC9C265}" type="presParOf" srcId="{37536662-69D0-4BBC-B3B0-1F4997E24C33}" destId="{F7A27FC4-B8D6-4E05-B781-45BFA4ECCBE1}" srcOrd="0" destOrd="0" presId="urn:microsoft.com/office/officeart/2005/8/layout/gear1"/>
    <dgm:cxn modelId="{85CFB5EE-F855-4B9E-9BC2-AFA192E354B7}" type="presParOf" srcId="{37536662-69D0-4BBC-B3B0-1F4997E24C33}" destId="{C7EB6A1E-EAB3-4B2A-BFDD-2D475E4D4ACD}" srcOrd="1" destOrd="0" presId="urn:microsoft.com/office/officeart/2005/8/layout/gear1"/>
    <dgm:cxn modelId="{7650505E-C7BA-48CB-B3E8-2BE7B59161B4}" type="presParOf" srcId="{37536662-69D0-4BBC-B3B0-1F4997E24C33}" destId="{2A5E2C02-0ABF-44E6-9F46-E033A131714F}" srcOrd="2" destOrd="0" presId="urn:microsoft.com/office/officeart/2005/8/layout/gear1"/>
    <dgm:cxn modelId="{3E9C68ED-89F1-40D0-8C81-C8EA9BB26B8F}" type="presParOf" srcId="{37536662-69D0-4BBC-B3B0-1F4997E24C33}" destId="{C7E3621A-60EB-45DA-B405-5D6087090EB3}" srcOrd="3" destOrd="0" presId="urn:microsoft.com/office/officeart/2005/8/layout/gear1"/>
    <dgm:cxn modelId="{F0D5D82B-643F-4B11-B4A8-0502087D5C8A}" type="presParOf" srcId="{37536662-69D0-4BBC-B3B0-1F4997E24C33}" destId="{EF74079A-F63E-4E20-9822-0CE8B80427A2}" srcOrd="4" destOrd="0" presId="urn:microsoft.com/office/officeart/2005/8/layout/gear1"/>
    <dgm:cxn modelId="{13D19ED5-73B4-47B2-8E17-7BCE6632E557}" type="presParOf" srcId="{37536662-69D0-4BBC-B3B0-1F4997E24C33}" destId="{10B37C1D-4F56-4436-8720-48A6A56A1B4D}" srcOrd="5" destOrd="0" presId="urn:microsoft.com/office/officeart/2005/8/layout/gear1"/>
    <dgm:cxn modelId="{EE1851FB-B018-4D2A-B1ED-35F7D4AEC13D}" type="presParOf" srcId="{37536662-69D0-4BBC-B3B0-1F4997E24C33}" destId="{FD7956DC-C5EA-4A51-B2A1-48A047E8A937}" srcOrd="6" destOrd="0" presId="urn:microsoft.com/office/officeart/2005/8/layout/gear1"/>
    <dgm:cxn modelId="{827BD941-5763-4F3E-BDEA-0C1DFCD0DB13}" type="presParOf" srcId="{37536662-69D0-4BBC-B3B0-1F4997E24C33}" destId="{A68F1EF0-DB04-444A-B80A-C296946C1C32}" srcOrd="7" destOrd="0" presId="urn:microsoft.com/office/officeart/2005/8/layout/gear1"/>
    <dgm:cxn modelId="{9BFACD5F-FEA2-4837-8E65-E87C6998861C}" type="presParOf" srcId="{37536662-69D0-4BBC-B3B0-1F4997E24C33}" destId="{50136136-88FE-4DF6-8FA4-B5B4CAB71F10}" srcOrd="8" destOrd="0" presId="urn:microsoft.com/office/officeart/2005/8/layout/gear1"/>
    <dgm:cxn modelId="{FA6C8CBC-8A0B-421B-A4F4-72185DF64AF8}" type="presParOf" srcId="{37536662-69D0-4BBC-B3B0-1F4997E24C33}" destId="{AAC26063-8E6B-49CF-929A-CCC8D66E43FA}" srcOrd="9" destOrd="0" presId="urn:microsoft.com/office/officeart/2005/8/layout/gear1"/>
    <dgm:cxn modelId="{FB70161E-F8C5-4F7E-8C10-3A22FE97C671}" type="presParOf" srcId="{37536662-69D0-4BBC-B3B0-1F4997E24C33}" destId="{571C1667-74E2-4E8D-8249-B4E761F0F1AE}" srcOrd="10" destOrd="0" presId="urn:microsoft.com/office/officeart/2005/8/layout/gear1"/>
    <dgm:cxn modelId="{3743E002-BA51-4A51-B2B6-5664168C15FD}" type="presParOf" srcId="{37536662-69D0-4BBC-B3B0-1F4997E24C33}" destId="{B1C00099-F839-4B88-A75C-DBB4B9ADCF51}" srcOrd="11" destOrd="0" presId="urn:microsoft.com/office/officeart/2005/8/layout/gear1"/>
    <dgm:cxn modelId="{EB44F170-2D95-4668-9215-2C639F30441C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/>
      <dgm:spPr>
        <a:solidFill>
          <a:srgbClr val="2A80B9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/>
      <dgm:spPr>
        <a:solidFill>
          <a:srgbClr val="153F5B"/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 dirty="0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/>
      <dgm:spPr>
        <a:solidFill>
          <a:srgbClr val="66ACDC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B2D5EE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F03839B0-D95B-46AF-ABBF-AC720DBFA2D5}" type="presOf" srcId="{6A400672-86A2-49BF-8FAE-8CB2FD0E311C}" destId="{8BE8F7D8-CD80-4F1B-B145-6AC0C7049529}" srcOrd="0" destOrd="0" presId="urn:microsoft.com/office/officeart/2005/8/layout/radial6"/>
    <dgm:cxn modelId="{6F9A4547-350F-4800-A946-FAE63DBF51A2}" type="presOf" srcId="{261DC3E8-0956-4BFA-8CB8-05AA97F633B2}" destId="{AF03A99A-FD60-40B3-9CDA-D92E9F88C3A2}" srcOrd="0" destOrd="0" presId="urn:microsoft.com/office/officeart/2005/8/layout/radial6"/>
    <dgm:cxn modelId="{28E83BF6-9C78-4D2A-8713-3C1A877FCB60}" type="presOf" srcId="{500C9056-EE3A-4B95-AED4-BFA31610C5D4}" destId="{F7748625-FAB0-4455-A48E-D7AD92982AC5}" srcOrd="0" destOrd="0" presId="urn:microsoft.com/office/officeart/2005/8/layout/radial6"/>
    <dgm:cxn modelId="{BBB0C87B-1C6C-4BDE-AD2B-DD4D1933F76B}" type="presOf" srcId="{A68E2CA2-5F11-435B-8100-37BAEE994BB5}" destId="{1C9C63DA-7F30-4CD5-939C-2FE4564A1F3F}" srcOrd="0" destOrd="0" presId="urn:microsoft.com/office/officeart/2005/8/layout/radial6"/>
    <dgm:cxn modelId="{F09D4AF3-0562-4435-833C-B14E95B43D72}" type="presOf" srcId="{6D28FE61-6B0F-4525-93B8-658A9382A541}" destId="{666DF3FC-56C3-4887-BC1E-E344AD212DB6}" srcOrd="0" destOrd="0" presId="urn:microsoft.com/office/officeart/2005/8/layout/radial6"/>
    <dgm:cxn modelId="{E627DCC5-8DB6-40FD-8515-9CB0ED556B48}" type="presOf" srcId="{FD6A9F64-19A3-4548-9CB4-6B932B19F74D}" destId="{9262532F-1442-47FB-BE8E-B15AA05F4C2B}" srcOrd="0" destOrd="0" presId="urn:microsoft.com/office/officeart/2005/8/layout/radial6"/>
    <dgm:cxn modelId="{983E42A6-0801-4FC2-BA95-CE398DDB59E9}" type="presOf" srcId="{89919F35-80B2-4882-B7A9-CEA62DC3B201}" destId="{E874A35F-69CA-4A80-B143-D9711DD7069B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6318B224-A191-47D8-8ADD-9930DD437CED}" type="presOf" srcId="{BA5C7140-77C9-4729-8693-9DFCA65D915D}" destId="{518DEC07-DD62-47D0-9CB6-A2F4E834D0B5}" srcOrd="0" destOrd="0" presId="urn:microsoft.com/office/officeart/2005/8/layout/radial6"/>
    <dgm:cxn modelId="{DE9FBF4C-C512-4E73-86F7-BB3215DBFBC9}" type="presOf" srcId="{B6385AE1-4783-4AE5-8ABF-6615FC7389B7}" destId="{AC2AA252-9BEA-4EF3-A457-45807B3F23AB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452CA2FB-F0D9-431C-BEBA-81569D8A9ACB}" type="presOf" srcId="{ED642BFB-3F3B-45CA-BD59-1414A52F3703}" destId="{5474DF59-F1E9-4B45-84C8-CFD43A640CB7}" srcOrd="0" destOrd="0" presId="urn:microsoft.com/office/officeart/2005/8/layout/radial6"/>
    <dgm:cxn modelId="{2E134645-1471-468D-98B6-4BBB22826F3D}" type="presOf" srcId="{C4FF375C-F9A6-4BBC-973D-8D8424362D90}" destId="{7B45E9A8-5E77-4181-B7F2-06E4626AFA11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6F7D19A6-DA5C-49CA-A260-495C3BC27E93}" type="presOf" srcId="{97142134-777A-41B6-9EDA-4AAC2477A398}" destId="{081C69FF-C60B-46DF-820B-2A3FE8116091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19743FEF-C564-4D0E-8593-F734DE715682}" type="presOf" srcId="{C6B25E31-28D9-4D54-BBC1-E6E5B47E625B}" destId="{2722EBEA-B68D-4966-B5CE-59E025A1ADD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78BFB3A4-D1D7-4EA2-BAB2-729FE1243DEF}" type="presOf" srcId="{35627054-3193-495C-AE16-D5ED9834D6D1}" destId="{288BB5CB-7767-45D1-A5DE-38F8FD7E0E47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599439E5-AEBC-4405-A211-1FB8F8CD452B}" type="presParOf" srcId="{288BB5CB-7767-45D1-A5DE-38F8FD7E0E47}" destId="{1C9C63DA-7F30-4CD5-939C-2FE4564A1F3F}" srcOrd="0" destOrd="0" presId="urn:microsoft.com/office/officeart/2005/8/layout/radial6"/>
    <dgm:cxn modelId="{5527F0EE-E334-40C9-B9F9-79FCF17D150E}" type="presParOf" srcId="{288BB5CB-7767-45D1-A5DE-38F8FD7E0E47}" destId="{F7748625-FAB0-4455-A48E-D7AD92982AC5}" srcOrd="1" destOrd="0" presId="urn:microsoft.com/office/officeart/2005/8/layout/radial6"/>
    <dgm:cxn modelId="{4C141994-4621-4DED-BC86-36B99EDFB094}" type="presParOf" srcId="{288BB5CB-7767-45D1-A5DE-38F8FD7E0E47}" destId="{EF5155D9-B94D-4E90-BE20-2D7DE34193E2}" srcOrd="2" destOrd="0" presId="urn:microsoft.com/office/officeart/2005/8/layout/radial6"/>
    <dgm:cxn modelId="{C74F4964-2B44-4D19-922B-81AA99084CAB}" type="presParOf" srcId="{288BB5CB-7767-45D1-A5DE-38F8FD7E0E47}" destId="{2722EBEA-B68D-4966-B5CE-59E025A1ADDB}" srcOrd="3" destOrd="0" presId="urn:microsoft.com/office/officeart/2005/8/layout/radial6"/>
    <dgm:cxn modelId="{CDE61529-CF80-46D9-AC70-4D270E5E15B0}" type="presParOf" srcId="{288BB5CB-7767-45D1-A5DE-38F8FD7E0E47}" destId="{5474DF59-F1E9-4B45-84C8-CFD43A640CB7}" srcOrd="4" destOrd="0" presId="urn:microsoft.com/office/officeart/2005/8/layout/radial6"/>
    <dgm:cxn modelId="{B961B5CF-2C20-4D94-8861-EFA981F40689}" type="presParOf" srcId="{288BB5CB-7767-45D1-A5DE-38F8FD7E0E47}" destId="{701F4B1B-9982-4A90-B022-23FBD2FB0A50}" srcOrd="5" destOrd="0" presId="urn:microsoft.com/office/officeart/2005/8/layout/radial6"/>
    <dgm:cxn modelId="{0C07DF94-4B49-4A94-A361-ED0592735AC0}" type="presParOf" srcId="{288BB5CB-7767-45D1-A5DE-38F8FD7E0E47}" destId="{666DF3FC-56C3-4887-BC1E-E344AD212DB6}" srcOrd="6" destOrd="0" presId="urn:microsoft.com/office/officeart/2005/8/layout/radial6"/>
    <dgm:cxn modelId="{A91A526F-5F1F-4B9E-BF52-43C000F1E765}" type="presParOf" srcId="{288BB5CB-7767-45D1-A5DE-38F8FD7E0E47}" destId="{AF03A99A-FD60-40B3-9CDA-D92E9F88C3A2}" srcOrd="7" destOrd="0" presId="urn:microsoft.com/office/officeart/2005/8/layout/radial6"/>
    <dgm:cxn modelId="{2C4FF173-E9DF-42E5-9AB3-EA6AD0958131}" type="presParOf" srcId="{288BB5CB-7767-45D1-A5DE-38F8FD7E0E47}" destId="{3B98D57A-6714-45FE-B3FB-58699FE453C2}" srcOrd="8" destOrd="0" presId="urn:microsoft.com/office/officeart/2005/8/layout/radial6"/>
    <dgm:cxn modelId="{0B64E895-A044-4CDE-B8AF-03260E2AB463}" type="presParOf" srcId="{288BB5CB-7767-45D1-A5DE-38F8FD7E0E47}" destId="{7B45E9A8-5E77-4181-B7F2-06E4626AFA11}" srcOrd="9" destOrd="0" presId="urn:microsoft.com/office/officeart/2005/8/layout/radial6"/>
    <dgm:cxn modelId="{6E95A929-E316-4906-9F5B-0E7AA36737DD}" type="presParOf" srcId="{288BB5CB-7767-45D1-A5DE-38F8FD7E0E47}" destId="{081C69FF-C60B-46DF-820B-2A3FE8116091}" srcOrd="10" destOrd="0" presId="urn:microsoft.com/office/officeart/2005/8/layout/radial6"/>
    <dgm:cxn modelId="{42372187-86A2-4D81-B530-82AD34843E7A}" type="presParOf" srcId="{288BB5CB-7767-45D1-A5DE-38F8FD7E0E47}" destId="{B1220A7B-5F76-4FAE-8DC2-151812083478}" srcOrd="11" destOrd="0" presId="urn:microsoft.com/office/officeart/2005/8/layout/radial6"/>
    <dgm:cxn modelId="{6FB25E37-EBC8-4D49-A25F-973CF67636B7}" type="presParOf" srcId="{288BB5CB-7767-45D1-A5DE-38F8FD7E0E47}" destId="{E874A35F-69CA-4A80-B143-D9711DD7069B}" srcOrd="12" destOrd="0" presId="urn:microsoft.com/office/officeart/2005/8/layout/radial6"/>
    <dgm:cxn modelId="{95D4BA22-AC9F-4288-9685-DC9533534356}" type="presParOf" srcId="{288BB5CB-7767-45D1-A5DE-38F8FD7E0E47}" destId="{AC2AA252-9BEA-4EF3-A457-45807B3F23AB}" srcOrd="13" destOrd="0" presId="urn:microsoft.com/office/officeart/2005/8/layout/radial6"/>
    <dgm:cxn modelId="{374C4AD9-E913-4ECF-B445-D69260A41604}" type="presParOf" srcId="{288BB5CB-7767-45D1-A5DE-38F8FD7E0E47}" destId="{E8141F84-52C2-449C-BF03-63E362883661}" srcOrd="14" destOrd="0" presId="urn:microsoft.com/office/officeart/2005/8/layout/radial6"/>
    <dgm:cxn modelId="{10A48B0B-F89B-42F4-A7D3-3F2C28D633AA}" type="presParOf" srcId="{288BB5CB-7767-45D1-A5DE-38F8FD7E0E47}" destId="{9262532F-1442-47FB-BE8E-B15AA05F4C2B}" srcOrd="15" destOrd="0" presId="urn:microsoft.com/office/officeart/2005/8/layout/radial6"/>
    <dgm:cxn modelId="{E3978094-5ECA-4361-ABB5-FF39CD4A69D6}" type="presParOf" srcId="{288BB5CB-7767-45D1-A5DE-38F8FD7E0E47}" destId="{8BE8F7D8-CD80-4F1B-B145-6AC0C7049529}" srcOrd="16" destOrd="0" presId="urn:microsoft.com/office/officeart/2005/8/layout/radial6"/>
    <dgm:cxn modelId="{F17BD8BB-260B-45CB-A11E-7571E3B7B5DA}" type="presParOf" srcId="{288BB5CB-7767-45D1-A5DE-38F8FD7E0E47}" destId="{286BD22F-8349-4A5D-A470-404601A6203A}" srcOrd="17" destOrd="0" presId="urn:microsoft.com/office/officeart/2005/8/layout/radial6"/>
    <dgm:cxn modelId="{2B88449B-968F-4CDA-9DD9-563C2928864D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B2D5EE"/>
        </a:solidFill>
      </dgm:spPr>
      <dgm:t>
        <a:bodyPr/>
        <a:lstStyle/>
        <a:p>
          <a:endParaRPr lang="en-US" sz="1400" dirty="0" smtClean="0"/>
        </a:p>
        <a:p>
          <a:endParaRPr lang="en-US" sz="1400" dirty="0" smtClean="0"/>
        </a:p>
        <a:p>
          <a:r>
            <a:rPr lang="en-US" sz="1400" dirty="0" smtClean="0"/>
            <a:t>Dolor </a:t>
          </a:r>
          <a:r>
            <a:rPr lang="en-US" sz="1400" dirty="0" err="1" smtClean="0"/>
            <a:t>amet</a:t>
          </a:r>
          <a:endParaRPr lang="en-US" sz="14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2A80B9"/>
        </a:solidFill>
      </dgm:spPr>
      <dgm:t>
        <a:bodyPr/>
        <a:lstStyle/>
        <a:p>
          <a:endParaRPr lang="en-US" sz="1600" dirty="0" smtClean="0">
            <a:latin typeface="Source Sans Pro" panose="020B0503030403020204" pitchFamily="34" charset="0"/>
          </a:endParaRPr>
        </a:p>
        <a:p>
          <a:endParaRPr lang="en-US" sz="1600" dirty="0" smtClean="0">
            <a:latin typeface="Source Sans Pro" panose="020B0503030403020204" pitchFamily="34" charset="0"/>
          </a:endParaRPr>
        </a:p>
        <a:p>
          <a:r>
            <a:rPr lang="en-US" sz="1600" dirty="0" smtClean="0">
              <a:latin typeface="Source Sans Pro" panose="020B0503030403020204" pitchFamily="34" charset="0"/>
            </a:rPr>
            <a:t>Lorem</a:t>
          </a:r>
          <a:endParaRPr lang="en-US" sz="16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153F5B"/>
        </a:solidFill>
      </dgm:spPr>
      <dgm:t>
        <a:bodyPr/>
        <a:lstStyle/>
        <a:p>
          <a:endParaRPr lang="en-US" sz="1600" dirty="0" smtClean="0">
            <a:latin typeface="Source Sans Pro" panose="020B0503030403020204" pitchFamily="34" charset="0"/>
          </a:endParaRPr>
        </a:p>
        <a:p>
          <a:endParaRPr lang="en-US" sz="1600" dirty="0" smtClean="0">
            <a:latin typeface="Source Sans Pro" panose="020B0503030403020204" pitchFamily="34" charset="0"/>
          </a:endParaRPr>
        </a:p>
        <a:p>
          <a:r>
            <a:rPr lang="en-US" sz="1600" dirty="0" smtClean="0">
              <a:latin typeface="Source Sans Pro" panose="020B0503030403020204" pitchFamily="34" charset="0"/>
            </a:rPr>
            <a:t>Ipsum</a:t>
          </a:r>
          <a:endParaRPr lang="en-US" sz="16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 smtClean="0"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6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6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1E0388A0-5206-443A-9CB9-108E55CF7DA4}" type="presOf" srcId="{71C24E20-E204-415B-BFB1-5F941EFD3092}" destId="{0970CE64-7A11-4128-A35E-EAA6066E87B7}" srcOrd="0" destOrd="0" presId="urn:microsoft.com/office/officeart/2005/8/layout/funnel1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2047A83F-7970-4EA4-8F69-7681F1030976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22D4F56B-1FD9-47C6-83C2-500EA0CD2523}" type="presOf" srcId="{4392593C-AF09-4BF0-A98E-DEF5CB463634}" destId="{42C511C9-BC39-4991-9576-5BDF9DE6214B}" srcOrd="0" destOrd="0" presId="urn:microsoft.com/office/officeart/2005/8/layout/funnel1"/>
    <dgm:cxn modelId="{F6E6042C-93BD-4203-8CB1-3AB2B78AA56F}" type="presOf" srcId="{40C4A75B-B88F-415E-9BDD-63AD9E349AC0}" destId="{560F8EAA-A8EA-4C79-9D2D-BD6EFE761286}" srcOrd="0" destOrd="0" presId="urn:microsoft.com/office/officeart/2005/8/layout/funnel1"/>
    <dgm:cxn modelId="{D3B47D6B-400B-431D-B1D4-41BDA793CBF9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44E0ECAC-1657-4849-845B-335BBB66F30E}" type="presParOf" srcId="{0970CE64-7A11-4128-A35E-EAA6066E87B7}" destId="{1510A220-8829-44EA-A367-D75EC58C9824}" srcOrd="0" destOrd="0" presId="urn:microsoft.com/office/officeart/2005/8/layout/funnel1"/>
    <dgm:cxn modelId="{8ADBB606-49BA-42E7-82CC-16FFAD1378E4}" type="presParOf" srcId="{0970CE64-7A11-4128-A35E-EAA6066E87B7}" destId="{FF216FF8-2FDD-43E1-9ABD-44E223726A33}" srcOrd="1" destOrd="0" presId="urn:microsoft.com/office/officeart/2005/8/layout/funnel1"/>
    <dgm:cxn modelId="{1B1303AF-EBA0-4CE1-900B-69926E7FF92E}" type="presParOf" srcId="{0970CE64-7A11-4128-A35E-EAA6066E87B7}" destId="{DE7584B4-48F2-46C4-ABF1-0D103A0FFDF1}" srcOrd="2" destOrd="0" presId="urn:microsoft.com/office/officeart/2005/8/layout/funnel1"/>
    <dgm:cxn modelId="{DC9D2B9A-C263-4F82-9E72-B0EF756FC818}" type="presParOf" srcId="{0970CE64-7A11-4128-A35E-EAA6066E87B7}" destId="{42C511C9-BC39-4991-9576-5BDF9DE6214B}" srcOrd="3" destOrd="0" presId="urn:microsoft.com/office/officeart/2005/8/layout/funnel1"/>
    <dgm:cxn modelId="{E7B1303B-F0D2-455F-AB54-FC0CA70E01BB}" type="presParOf" srcId="{0970CE64-7A11-4128-A35E-EAA6066E87B7}" destId="{560F8EAA-A8EA-4C79-9D2D-BD6EFE761286}" srcOrd="4" destOrd="0" presId="urn:microsoft.com/office/officeart/2005/8/layout/funnel1"/>
    <dgm:cxn modelId="{1E78C92B-C2C5-4756-B42F-963DB3688084}" type="presParOf" srcId="{0970CE64-7A11-4128-A35E-EAA6066E87B7}" destId="{98919375-556A-431C-A217-D74F5D85D3D9}" srcOrd="5" destOrd="0" presId="urn:microsoft.com/office/officeart/2005/8/layout/funnel1"/>
    <dgm:cxn modelId="{3C4D36EB-A42E-4E25-9083-5312D71525C8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665E45-7ABD-40D2-B07D-8A092F6A2698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DD211832-C684-41CA-AD3A-5936AF795A28}" type="presOf" srcId="{7B94AA45-897B-448F-B1BA-376B160BF57C}" destId="{47EE3406-3670-4D59-8022-61224C33A7B8}" srcOrd="0" destOrd="0" presId="urn:microsoft.com/office/officeart/2011/layout/ThemePictureAlternatingAccent"/>
    <dgm:cxn modelId="{9AAD9705-B823-473E-818E-89BEBFC7899F}" type="presParOf" srcId="{94DA54E1-0ED4-47F0-912C-8F4BC5815E21}" destId="{84262F90-E6B6-4C35-B1D0-0C1F7895E0E2}" srcOrd="0" destOrd="0" presId="urn:microsoft.com/office/officeart/2011/layout/ThemePictureAlternatingAccent"/>
    <dgm:cxn modelId="{55C9326C-1B84-4401-8BD0-BE324074B633}" type="presParOf" srcId="{84262F90-E6B6-4C35-B1D0-0C1F7895E0E2}" destId="{6945A5F6-A01B-499F-997B-3CBC982D696C}" srcOrd="0" destOrd="0" presId="urn:microsoft.com/office/officeart/2011/layout/ThemePictureAlternatingAccent"/>
    <dgm:cxn modelId="{A6144030-9B7F-41E3-83FB-DCB5E56F61D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DED909A-044B-4752-8601-D7FBC98FAAB0}" type="presOf" srcId="{7B94AA45-897B-448F-B1BA-376B160BF57C}" destId="{47EE3406-3670-4D59-8022-61224C33A7B8}" srcOrd="0" destOrd="0" presId="urn:microsoft.com/office/officeart/2011/layout/ThemePictureAlternatingAccent"/>
    <dgm:cxn modelId="{8D2B499E-CE34-496D-ACB7-D32C02AEEC8E}" type="presOf" srcId="{811E3B9F-4EEB-4C2D-929A-85BC8E638A4A}" destId="{94DA54E1-0ED4-47F0-912C-8F4BC5815E21}" srcOrd="0" destOrd="0" presId="urn:microsoft.com/office/officeart/2011/layout/ThemePictureAlternatingAccent"/>
    <dgm:cxn modelId="{3782E2CD-FA47-454A-9382-E72C66C581BB}" type="presParOf" srcId="{94DA54E1-0ED4-47F0-912C-8F4BC5815E21}" destId="{84262F90-E6B6-4C35-B1D0-0C1F7895E0E2}" srcOrd="0" destOrd="0" presId="urn:microsoft.com/office/officeart/2011/layout/ThemePictureAlternatingAccent"/>
    <dgm:cxn modelId="{EC26BCA5-C58E-4704-B4E8-61A525E851F2}" type="presParOf" srcId="{84262F90-E6B6-4C35-B1D0-0C1F7895E0E2}" destId="{6945A5F6-A01B-499F-997B-3CBC982D696C}" srcOrd="0" destOrd="0" presId="urn:microsoft.com/office/officeart/2011/layout/ThemePictureAlternatingAccent"/>
    <dgm:cxn modelId="{0AF40101-FE59-4DD7-999F-50C3C990F04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2BDBB6-8BF9-4F0F-B653-FDEFDD74DC94}" type="presOf" srcId="{7B94AA45-897B-448F-B1BA-376B160BF57C}" destId="{47EE3406-3670-4D59-8022-61224C33A7B8}" srcOrd="0" destOrd="0" presId="urn:microsoft.com/office/officeart/2011/layout/ThemePictureAlternatingAccent"/>
    <dgm:cxn modelId="{102B4F0F-355A-438E-94E6-D92D507A645E}" type="presOf" srcId="{811E3B9F-4EEB-4C2D-929A-85BC8E638A4A}" destId="{94DA54E1-0ED4-47F0-912C-8F4BC5815E21}" srcOrd="0" destOrd="0" presId="urn:microsoft.com/office/officeart/2011/layout/ThemePictureAlternatingAccent"/>
    <dgm:cxn modelId="{30C3479D-743B-4B42-A42A-D1738E9CE30D}" type="presParOf" srcId="{94DA54E1-0ED4-47F0-912C-8F4BC5815E21}" destId="{84262F90-E6B6-4C35-B1D0-0C1F7895E0E2}" srcOrd="0" destOrd="0" presId="urn:microsoft.com/office/officeart/2011/layout/ThemePictureAlternatingAccent"/>
    <dgm:cxn modelId="{920504BD-B312-4A5F-93EA-9B9E659F4ECF}" type="presParOf" srcId="{84262F90-E6B6-4C35-B1D0-0C1F7895E0E2}" destId="{6945A5F6-A01B-499F-997B-3CBC982D696C}" srcOrd="0" destOrd="0" presId="urn:microsoft.com/office/officeart/2011/layout/ThemePictureAlternatingAccent"/>
    <dgm:cxn modelId="{8997D88E-106C-4F99-9AD0-384906EF081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2A80B9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153F5B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153F5B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153F5B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B2D5EE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B2D5EE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B2D5EE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B2D5EE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66ACDC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A4B1E6-41E7-4E6C-9FF1-8DB7EAB948C2}" type="presOf" srcId="{382D3405-DF68-4DD4-B0AF-26D6A3682474}" destId="{474D05E0-589F-4414-A752-2248E2643945}" srcOrd="0" destOrd="0" presId="urn:microsoft.com/office/officeart/2005/8/layout/lProcess3"/>
    <dgm:cxn modelId="{26A823E0-7FED-4525-B26E-830E5104F057}" type="presOf" srcId="{1376C6E9-76A5-477E-8A77-74EBF3BA66ED}" destId="{42A8EB82-7E3E-4400-AAC6-9D72EE49A8A0}" srcOrd="0" destOrd="0" presId="urn:microsoft.com/office/officeart/2005/8/layout/lProcess3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9B61AB18-6946-414E-BD1F-4B233EE09AAA}" type="presOf" srcId="{F36120D2-3843-41B5-B030-C18A94120C99}" destId="{B9AFDAE3-AF1E-4A7B-BA2D-0C34C496571E}" srcOrd="0" destOrd="0" presId="urn:microsoft.com/office/officeart/2005/8/layout/lProcess3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A39B61C6-A9A5-4C6B-946B-6410D5908EBE}" type="presOf" srcId="{3051BE0F-EA5B-4A37-805F-0EE2C2FE3276}" destId="{7ABB8035-5111-4746-ABD5-A30BE476225C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DA3B2DF8-B9EC-46F5-81A4-5EFB7A13F5B5}" type="presOf" srcId="{796BEC76-C2E1-436C-A055-F083F53555D1}" destId="{A1538E33-EAE6-43CF-98A6-53B188D4327B}" srcOrd="0" destOrd="0" presId="urn:microsoft.com/office/officeart/2005/8/layout/lProcess3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8CAA75ED-90D5-4DF4-B2C9-C3B09A369009}" type="presOf" srcId="{452635C4-F1D7-47AF-814F-7D971377F713}" destId="{BA3A3CBD-202D-4DFA-94AE-6B502EB835E4}" srcOrd="0" destOrd="0" presId="urn:microsoft.com/office/officeart/2005/8/layout/lProcess3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E1AE1A0D-650C-4BE0-AB3F-44E23C59F619}" type="presOf" srcId="{07D50D62-787D-4220-BAE4-35C6AF70189C}" destId="{726E0B87-501D-411D-A931-189FFF6364D3}" srcOrd="0" destOrd="0" presId="urn:microsoft.com/office/officeart/2005/8/layout/lProcess3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ED5588F9-D09E-4289-8465-7D49E1E714CA}" type="presOf" srcId="{A9A16F79-3A36-4714-87E2-42BAC178F42E}" destId="{F2EE7AFF-A1DE-4C05-A7AC-E88A41A25039}" srcOrd="0" destOrd="0" presId="urn:microsoft.com/office/officeart/2005/8/layout/lProcess3"/>
    <dgm:cxn modelId="{19509A64-37BA-4FF5-A356-40FD6A3D403E}" type="presOf" srcId="{02F84C42-A039-4F56-A128-A7E37788B5E5}" destId="{C5D7B11C-C23F-473B-A412-D354921A92A3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6FE6990C-CC06-49FF-AC3F-AEA13BA00F35}" type="presOf" srcId="{2E712D34-4F22-44A9-B80E-98801C25A45A}" destId="{D722015D-BBE5-4D00-91F3-81670B72665E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A809330F-8BF8-40D6-9EA4-70E0CAB05DAE}" type="presOf" srcId="{5C0FCDDC-2B16-487F-AFA0-E63D36BB5FF1}" destId="{0A5C9D1C-5A6A-4DA6-8730-ABD32254FEAA}" srcOrd="0" destOrd="0" presId="urn:microsoft.com/office/officeart/2005/8/layout/lProcess3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160EC968-BDF0-4DD1-9431-8CDDEB7E7FAE}" type="presOf" srcId="{613E937D-9231-4F6F-9D4E-7915EDDE03A8}" destId="{4DECA453-191E-49EA-B0CA-1BDC3725B5F5}" srcOrd="0" destOrd="0" presId="urn:microsoft.com/office/officeart/2005/8/layout/lProcess3"/>
    <dgm:cxn modelId="{647947CF-9F67-4F0F-8A29-746AE3910FDA}" type="presOf" srcId="{5D0FAA34-53F0-4FDC-9680-62A62FEF397F}" destId="{4AB82CE3-6353-41DF-90B8-FEF815F05F94}" srcOrd="0" destOrd="0" presId="urn:microsoft.com/office/officeart/2005/8/layout/lProcess3"/>
    <dgm:cxn modelId="{C07122A5-5E22-4104-9D0E-6EDFABD5F87A}" type="presOf" srcId="{1E2DB437-A547-470C-AB75-791014506C88}" destId="{EAD4FB89-050B-4CF2-BFDF-284F797593D3}" srcOrd="0" destOrd="0" presId="urn:microsoft.com/office/officeart/2005/8/layout/lProcess3"/>
    <dgm:cxn modelId="{14EDA113-2F25-43DF-87A0-37A9D031AB98}" type="presOf" srcId="{B1A875DE-C99D-4C1B-BE4D-7C54807C5FBC}" destId="{E70ACA23-7D34-4AE1-B4E2-1C314B08C1CB}" srcOrd="0" destOrd="0" presId="urn:microsoft.com/office/officeart/2005/8/layout/lProcess3"/>
    <dgm:cxn modelId="{8F9DE7D7-DBB3-452B-BD91-4F695FB59C97}" type="presOf" srcId="{86016BC0-085D-4DCD-90B5-2297AA92A6B9}" destId="{DEAB4615-E75E-4C7E-A7AB-0291BE9A9D2A}" srcOrd="0" destOrd="0" presId="urn:microsoft.com/office/officeart/2005/8/layout/lProcess3"/>
    <dgm:cxn modelId="{64EDAD42-55A1-448E-8477-776756EEB611}" type="presOf" srcId="{240E97E3-49A9-450A-9C7E-4495878C5DA6}" destId="{42CB3901-DF8F-4FF2-A3F8-2074BC86C53C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576D92C0-848E-4FC0-B5C8-3F006D920FB6}" type="presOf" srcId="{0F8BBB6A-0415-4E97-BE9B-3ADDD4492F57}" destId="{BBD0259D-468E-40E9-B233-37EF737F588E}" srcOrd="0" destOrd="0" presId="urn:microsoft.com/office/officeart/2005/8/layout/lProcess3"/>
    <dgm:cxn modelId="{42DAD07F-A884-4179-BBAF-08F49FD7847D}" type="presOf" srcId="{B57B0B93-4BE6-48A7-BC36-2C379D03A31D}" destId="{48D9F570-18F7-4284-B58E-F49D2853646E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4B51F4D3-3961-48A5-95C5-1AF1C8458A01}" type="presOf" srcId="{C7772837-E587-440B-9927-4E2EA6AA5740}" destId="{5E964D8A-F348-4866-8125-71A9153193AB}" srcOrd="0" destOrd="0" presId="urn:microsoft.com/office/officeart/2005/8/layout/lProcess3"/>
    <dgm:cxn modelId="{D99BC518-2CF9-467A-B463-A2BD4D2EE9A6}" type="presParOf" srcId="{BBD0259D-468E-40E9-B233-37EF737F588E}" destId="{A757A28F-C11C-484F-84EF-A9AF6D94EAF2}" srcOrd="0" destOrd="0" presId="urn:microsoft.com/office/officeart/2005/8/layout/lProcess3"/>
    <dgm:cxn modelId="{2A679614-F2DD-4D24-9006-616034E7677D}" type="presParOf" srcId="{A757A28F-C11C-484F-84EF-A9AF6D94EAF2}" destId="{E70ACA23-7D34-4AE1-B4E2-1C314B08C1CB}" srcOrd="0" destOrd="0" presId="urn:microsoft.com/office/officeart/2005/8/layout/lProcess3"/>
    <dgm:cxn modelId="{55500D19-A643-4462-A10F-3EAE26146215}" type="presParOf" srcId="{A757A28F-C11C-484F-84EF-A9AF6D94EAF2}" destId="{749C9F17-8847-43C0-8A5D-761330BDED75}" srcOrd="1" destOrd="0" presId="urn:microsoft.com/office/officeart/2005/8/layout/lProcess3"/>
    <dgm:cxn modelId="{C0FCFDA4-79E9-43E7-8507-4751E61C0F9F}" type="presParOf" srcId="{A757A28F-C11C-484F-84EF-A9AF6D94EAF2}" destId="{B9AFDAE3-AF1E-4A7B-BA2D-0C34C496571E}" srcOrd="2" destOrd="0" presId="urn:microsoft.com/office/officeart/2005/8/layout/lProcess3"/>
    <dgm:cxn modelId="{4B448A1B-9396-4D78-90B7-A477A7C250FA}" type="presParOf" srcId="{A757A28F-C11C-484F-84EF-A9AF6D94EAF2}" destId="{3FD89421-A644-4493-A43A-6D4A3B747016}" srcOrd="3" destOrd="0" presId="urn:microsoft.com/office/officeart/2005/8/layout/lProcess3"/>
    <dgm:cxn modelId="{472B9760-27CA-4787-84FB-28496D71188E}" type="presParOf" srcId="{A757A28F-C11C-484F-84EF-A9AF6D94EAF2}" destId="{F2EE7AFF-A1DE-4C05-A7AC-E88A41A25039}" srcOrd="4" destOrd="0" presId="urn:microsoft.com/office/officeart/2005/8/layout/lProcess3"/>
    <dgm:cxn modelId="{4CD96805-9D31-4125-9E3A-82D4D044FA7D}" type="presParOf" srcId="{A757A28F-C11C-484F-84EF-A9AF6D94EAF2}" destId="{D3CF5E50-C5F5-451D-973B-434AF410E6E7}" srcOrd="5" destOrd="0" presId="urn:microsoft.com/office/officeart/2005/8/layout/lProcess3"/>
    <dgm:cxn modelId="{00E7C199-0B3E-4C98-9302-FFB66EEE7CE6}" type="presParOf" srcId="{A757A28F-C11C-484F-84EF-A9AF6D94EAF2}" destId="{48D9F570-18F7-4284-B58E-F49D2853646E}" srcOrd="6" destOrd="0" presId="urn:microsoft.com/office/officeart/2005/8/layout/lProcess3"/>
    <dgm:cxn modelId="{AF9D3FB4-A140-40D4-8D11-20D7D8D28BA4}" type="presParOf" srcId="{A757A28F-C11C-484F-84EF-A9AF6D94EAF2}" destId="{695073CB-DBDD-4D33-B541-DE043FFCC7D0}" srcOrd="7" destOrd="0" presId="urn:microsoft.com/office/officeart/2005/8/layout/lProcess3"/>
    <dgm:cxn modelId="{8E5064DF-DE7E-4547-BEE1-88F107C6013B}" type="presParOf" srcId="{A757A28F-C11C-484F-84EF-A9AF6D94EAF2}" destId="{C5D7B11C-C23F-473B-A412-D354921A92A3}" srcOrd="8" destOrd="0" presId="urn:microsoft.com/office/officeart/2005/8/layout/lProcess3"/>
    <dgm:cxn modelId="{F21DCE19-41EC-4828-B064-D20428A8E15A}" type="presParOf" srcId="{BBD0259D-468E-40E9-B233-37EF737F588E}" destId="{36FC5F4A-EF63-40BD-8181-9ECCA75B4028}" srcOrd="1" destOrd="0" presId="urn:microsoft.com/office/officeart/2005/8/layout/lProcess3"/>
    <dgm:cxn modelId="{10D09FA7-145B-4846-9893-25BAC4D7615F}" type="presParOf" srcId="{BBD0259D-468E-40E9-B233-37EF737F588E}" destId="{24FC2C59-AE73-4301-BEB9-99FA77EF1126}" srcOrd="2" destOrd="0" presId="urn:microsoft.com/office/officeart/2005/8/layout/lProcess3"/>
    <dgm:cxn modelId="{3C8F64A6-C522-434D-B9ED-57C08723BFFD}" type="presParOf" srcId="{24FC2C59-AE73-4301-BEB9-99FA77EF1126}" destId="{474D05E0-589F-4414-A752-2248E2643945}" srcOrd="0" destOrd="0" presId="urn:microsoft.com/office/officeart/2005/8/layout/lProcess3"/>
    <dgm:cxn modelId="{BC4507E8-C235-460F-951C-3C2DC95A10F0}" type="presParOf" srcId="{24FC2C59-AE73-4301-BEB9-99FA77EF1126}" destId="{8CC99B79-96F0-4C77-81D7-93638E87A006}" srcOrd="1" destOrd="0" presId="urn:microsoft.com/office/officeart/2005/8/layout/lProcess3"/>
    <dgm:cxn modelId="{8D475596-ADD9-4AC2-AB3C-B76061DA2CA1}" type="presParOf" srcId="{24FC2C59-AE73-4301-BEB9-99FA77EF1126}" destId="{BA3A3CBD-202D-4DFA-94AE-6B502EB835E4}" srcOrd="2" destOrd="0" presId="urn:microsoft.com/office/officeart/2005/8/layout/lProcess3"/>
    <dgm:cxn modelId="{C34985E3-0449-4731-96A8-907DA28699B7}" type="presParOf" srcId="{24FC2C59-AE73-4301-BEB9-99FA77EF1126}" destId="{E173425A-852F-4BB8-8C42-8CABA48B7EFA}" srcOrd="3" destOrd="0" presId="urn:microsoft.com/office/officeart/2005/8/layout/lProcess3"/>
    <dgm:cxn modelId="{2A43746B-017A-40D9-9243-CDEFF2FA8899}" type="presParOf" srcId="{24FC2C59-AE73-4301-BEB9-99FA77EF1126}" destId="{4DECA453-191E-49EA-B0CA-1BDC3725B5F5}" srcOrd="4" destOrd="0" presId="urn:microsoft.com/office/officeart/2005/8/layout/lProcess3"/>
    <dgm:cxn modelId="{0518F233-DEDF-4323-9B45-306E8EBFDA0F}" type="presParOf" srcId="{BBD0259D-468E-40E9-B233-37EF737F588E}" destId="{CF9A1670-A186-4316-8846-13254941C302}" srcOrd="3" destOrd="0" presId="urn:microsoft.com/office/officeart/2005/8/layout/lProcess3"/>
    <dgm:cxn modelId="{710A5643-AFED-4B8B-B72A-C26526FD93F7}" type="presParOf" srcId="{BBD0259D-468E-40E9-B233-37EF737F588E}" destId="{DA95529A-E26B-49B7-8B91-2D57ACBF8883}" srcOrd="4" destOrd="0" presId="urn:microsoft.com/office/officeart/2005/8/layout/lProcess3"/>
    <dgm:cxn modelId="{96908799-B5BA-4E35-B836-4424358709C0}" type="presParOf" srcId="{DA95529A-E26B-49B7-8B91-2D57ACBF8883}" destId="{42A8EB82-7E3E-4400-AAC6-9D72EE49A8A0}" srcOrd="0" destOrd="0" presId="urn:microsoft.com/office/officeart/2005/8/layout/lProcess3"/>
    <dgm:cxn modelId="{F4CD7E21-8F55-49A0-83CB-1F76D72334ED}" type="presParOf" srcId="{DA95529A-E26B-49B7-8B91-2D57ACBF8883}" destId="{2C2040B9-369F-4638-8DA6-4CD338150094}" srcOrd="1" destOrd="0" presId="urn:microsoft.com/office/officeart/2005/8/layout/lProcess3"/>
    <dgm:cxn modelId="{DAF38E7E-2C20-4D83-B01D-33A126ACCB53}" type="presParOf" srcId="{DA95529A-E26B-49B7-8B91-2D57ACBF8883}" destId="{5E964D8A-F348-4866-8125-71A9153193AB}" srcOrd="2" destOrd="0" presId="urn:microsoft.com/office/officeart/2005/8/layout/lProcess3"/>
    <dgm:cxn modelId="{0B69458F-2CE4-4A72-9163-6D106724FF5A}" type="presParOf" srcId="{DA95529A-E26B-49B7-8B91-2D57ACBF8883}" destId="{A2C9C77D-6BE6-4939-9FC0-B52B696C846D}" srcOrd="3" destOrd="0" presId="urn:microsoft.com/office/officeart/2005/8/layout/lProcess3"/>
    <dgm:cxn modelId="{C99852FA-9D7F-46CC-A74A-B5C80CB0EFC8}" type="presParOf" srcId="{DA95529A-E26B-49B7-8B91-2D57ACBF8883}" destId="{7ABB8035-5111-4746-ABD5-A30BE476225C}" srcOrd="4" destOrd="0" presId="urn:microsoft.com/office/officeart/2005/8/layout/lProcess3"/>
    <dgm:cxn modelId="{9C6A444A-E3E8-4496-808A-78258676887F}" type="presParOf" srcId="{DA95529A-E26B-49B7-8B91-2D57ACBF8883}" destId="{377561EC-6B23-4DA7-9A77-8080247B56C0}" srcOrd="5" destOrd="0" presId="urn:microsoft.com/office/officeart/2005/8/layout/lProcess3"/>
    <dgm:cxn modelId="{54EAE5C7-89EA-4CDD-B476-87B4256AA664}" type="presParOf" srcId="{DA95529A-E26B-49B7-8B91-2D57ACBF8883}" destId="{726E0B87-501D-411D-A931-189FFF6364D3}" srcOrd="6" destOrd="0" presId="urn:microsoft.com/office/officeart/2005/8/layout/lProcess3"/>
    <dgm:cxn modelId="{A20C9368-F05F-418E-8C07-FC05E0FF95C2}" type="presParOf" srcId="{BBD0259D-468E-40E9-B233-37EF737F588E}" destId="{C68D9DC5-199C-4A10-B6C3-8F86412370A9}" srcOrd="5" destOrd="0" presId="urn:microsoft.com/office/officeart/2005/8/layout/lProcess3"/>
    <dgm:cxn modelId="{43974D3E-EA11-4313-B33E-78C4ACFC2D19}" type="presParOf" srcId="{BBD0259D-468E-40E9-B233-37EF737F588E}" destId="{7FE296D0-8867-44A1-A74D-BA2EF2F28BB0}" srcOrd="6" destOrd="0" presId="urn:microsoft.com/office/officeart/2005/8/layout/lProcess3"/>
    <dgm:cxn modelId="{0BCBAA10-43C0-4153-8084-53B2C219EA0B}" type="presParOf" srcId="{7FE296D0-8867-44A1-A74D-BA2EF2F28BB0}" destId="{A1538E33-EAE6-43CF-98A6-53B188D4327B}" srcOrd="0" destOrd="0" presId="urn:microsoft.com/office/officeart/2005/8/layout/lProcess3"/>
    <dgm:cxn modelId="{5D5DBDE4-72A3-4D58-9A53-5379ACD78CE6}" type="presParOf" srcId="{7FE296D0-8867-44A1-A74D-BA2EF2F28BB0}" destId="{915A1A5E-A5AE-47F3-A64D-3235F7DFFE35}" srcOrd="1" destOrd="0" presId="urn:microsoft.com/office/officeart/2005/8/layout/lProcess3"/>
    <dgm:cxn modelId="{3BE394F2-C470-4B70-9C4A-D41D92FCBEE3}" type="presParOf" srcId="{7FE296D0-8867-44A1-A74D-BA2EF2F28BB0}" destId="{DEAB4615-E75E-4C7E-A7AB-0291BE9A9D2A}" srcOrd="2" destOrd="0" presId="urn:microsoft.com/office/officeart/2005/8/layout/lProcess3"/>
    <dgm:cxn modelId="{89AD8205-AA86-491D-A641-3964B6FB9DAC}" type="presParOf" srcId="{7FE296D0-8867-44A1-A74D-BA2EF2F28BB0}" destId="{E7E08B9D-A3C6-42CA-B5BD-8B822E61BF61}" srcOrd="3" destOrd="0" presId="urn:microsoft.com/office/officeart/2005/8/layout/lProcess3"/>
    <dgm:cxn modelId="{2E1BC920-A8ED-4ACF-B5CD-BFF4C9FC9C26}" type="presParOf" srcId="{7FE296D0-8867-44A1-A74D-BA2EF2F28BB0}" destId="{42CB3901-DF8F-4FF2-A3F8-2074BC86C53C}" srcOrd="4" destOrd="0" presId="urn:microsoft.com/office/officeart/2005/8/layout/lProcess3"/>
    <dgm:cxn modelId="{DB53CD73-9306-4903-AEDE-C7BF0D1CCA51}" type="presParOf" srcId="{7FE296D0-8867-44A1-A74D-BA2EF2F28BB0}" destId="{FEB2FCD5-324B-42ED-841C-B671743BD1CA}" srcOrd="5" destOrd="0" presId="urn:microsoft.com/office/officeart/2005/8/layout/lProcess3"/>
    <dgm:cxn modelId="{2E993209-F42B-4275-9C25-20B6C7A675ED}" type="presParOf" srcId="{7FE296D0-8867-44A1-A74D-BA2EF2F28BB0}" destId="{EAD4FB89-050B-4CF2-BFDF-284F797593D3}" srcOrd="6" destOrd="0" presId="urn:microsoft.com/office/officeart/2005/8/layout/lProcess3"/>
    <dgm:cxn modelId="{F372C5AF-DA3B-4B11-8890-39F0081E4B59}" type="presParOf" srcId="{7FE296D0-8867-44A1-A74D-BA2EF2F28BB0}" destId="{51130743-0474-41CA-B0DE-3213407ED9B6}" srcOrd="7" destOrd="0" presId="urn:microsoft.com/office/officeart/2005/8/layout/lProcess3"/>
    <dgm:cxn modelId="{D451BEF9-C896-4556-ACFB-A919DAD85433}" type="presParOf" srcId="{7FE296D0-8867-44A1-A74D-BA2EF2F28BB0}" destId="{D722015D-BBE5-4D00-91F3-81670B72665E}" srcOrd="8" destOrd="0" presId="urn:microsoft.com/office/officeart/2005/8/layout/lProcess3"/>
    <dgm:cxn modelId="{A56281B1-3F72-4BAF-B0F6-DCA63158604E}" type="presParOf" srcId="{7FE296D0-8867-44A1-A74D-BA2EF2F28BB0}" destId="{07A52762-E3E2-47A3-B98E-4006D7577C16}" srcOrd="9" destOrd="0" presId="urn:microsoft.com/office/officeart/2005/8/layout/lProcess3"/>
    <dgm:cxn modelId="{F4E9097F-C3D8-47ED-8B75-F70C2DB52B61}" type="presParOf" srcId="{7FE296D0-8867-44A1-A74D-BA2EF2F28BB0}" destId="{4AB82CE3-6353-41DF-90B8-FEF815F05F94}" srcOrd="10" destOrd="0" presId="urn:microsoft.com/office/officeart/2005/8/layout/lProcess3"/>
    <dgm:cxn modelId="{32A0F271-7F6C-4CFC-8DBE-9874168C8543}" type="presParOf" srcId="{7FE296D0-8867-44A1-A74D-BA2EF2F28BB0}" destId="{5DDD6D99-01CA-4FE9-A5AF-7608B3DE965A}" srcOrd="11" destOrd="0" presId="urn:microsoft.com/office/officeart/2005/8/layout/lProcess3"/>
    <dgm:cxn modelId="{6DD79CFB-0DF0-4BD2-BC63-388FF02FDABF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2A80B9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153F5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66ACDC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B2D5EE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436909AC-EA1E-420D-8FF0-57483A7ABE41}" type="presOf" srcId="{1A79843D-E472-4D09-9646-71655A5BAB0D}" destId="{34220DF0-C1E2-4386-A93D-1CFEADD01151}" srcOrd="0" destOrd="0" presId="urn:microsoft.com/office/officeart/2005/8/layout/rings+Icon"/>
    <dgm:cxn modelId="{E4B33B8C-82E3-4671-86F7-CDED1B655E31}" type="presOf" srcId="{B55CCF35-CDA8-4DD1-89CF-6E2A0022E774}" destId="{E2B709DA-C07C-4D6D-B18A-EBF828EA28E8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8EDE4090-0C83-4400-908E-96D5D4E89E62}" type="presOf" srcId="{3B243D72-845A-4810-9B2A-FA4F93D7449B}" destId="{D4F174AE-E79F-4B3C-A713-AE94546C79D6}" srcOrd="0" destOrd="0" presId="urn:microsoft.com/office/officeart/2005/8/layout/rings+Icon"/>
    <dgm:cxn modelId="{45818F97-D16A-48EC-A90C-8AFC97746C4B}" type="presOf" srcId="{91E5739E-C3D2-4C97-A7B8-05E8FF4B2D61}" destId="{FB4B123A-C6DA-4DE4-AA7B-76778F1FFA5E}" srcOrd="0" destOrd="0" presId="urn:microsoft.com/office/officeart/2005/8/layout/rings+Icon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FAED4FF0-8E04-4554-B3D1-CA0E8D3AFEFC}" type="presOf" srcId="{905DC1F3-985D-48F6-A549-5D47BA728483}" destId="{35901ACE-E78C-40E3-BAFC-570641D002FD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FCB83B69-E16C-448B-A8E4-A3ECC06B5CC0}" type="presOf" srcId="{382751C6-4366-4EAE-9AF7-DA9CFDE37784}" destId="{CCC67879-29A9-4EC1-801E-3696ECCF97F4}" srcOrd="0" destOrd="0" presId="urn:microsoft.com/office/officeart/2005/8/layout/rings+Icon"/>
    <dgm:cxn modelId="{9CAFE3E1-6409-414B-982F-7C413236FF72}" type="presParOf" srcId="{34220DF0-C1E2-4386-A93D-1CFEADD01151}" destId="{CCC67879-29A9-4EC1-801E-3696ECCF97F4}" srcOrd="0" destOrd="0" presId="urn:microsoft.com/office/officeart/2005/8/layout/rings+Icon"/>
    <dgm:cxn modelId="{3F343D57-2704-4CA9-9623-62006E75D4D5}" type="presParOf" srcId="{34220DF0-C1E2-4386-A93D-1CFEADD01151}" destId="{FB4B123A-C6DA-4DE4-AA7B-76778F1FFA5E}" srcOrd="1" destOrd="0" presId="urn:microsoft.com/office/officeart/2005/8/layout/rings+Icon"/>
    <dgm:cxn modelId="{6726C939-4E1B-409E-A085-DCAF5FC63DF8}" type="presParOf" srcId="{34220DF0-C1E2-4386-A93D-1CFEADD01151}" destId="{D4F174AE-E79F-4B3C-A713-AE94546C79D6}" srcOrd="2" destOrd="0" presId="urn:microsoft.com/office/officeart/2005/8/layout/rings+Icon"/>
    <dgm:cxn modelId="{E3D0BD27-8A9E-44FE-B04F-C80527B485E5}" type="presParOf" srcId="{34220DF0-C1E2-4386-A93D-1CFEADD01151}" destId="{35901ACE-E78C-40E3-BAFC-570641D002FD}" srcOrd="3" destOrd="0" presId="urn:microsoft.com/office/officeart/2005/8/layout/rings+Icon"/>
    <dgm:cxn modelId="{814E32B3-0C3D-4CB3-817E-D3CAF6144E0C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-929" custLinFactNeighborY="-2185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9475301C-A88B-4134-9271-BC63D17E3650}" type="presOf" srcId="{8352B85F-1648-4A28-981E-E5946DBC3507}" destId="{03B6CB12-3D8D-456D-94A9-3BF1983F8603}" srcOrd="0" destOrd="0" presId="urn:microsoft.com/office/officeart/2011/layout/ThemePictureAlternatingAccent"/>
    <dgm:cxn modelId="{1CF7C7A7-5B6A-4036-8B5B-BE0B6B95C84C}" type="presOf" srcId="{A04D8F4F-E0FB-4C44-86DC-ABB15AF73F85}" destId="{A2709C78-5D27-4B3E-8193-664841B866B6}" srcOrd="0" destOrd="0" presId="urn:microsoft.com/office/officeart/2011/layout/ThemePictureAlternatingAccent"/>
    <dgm:cxn modelId="{7B0B327E-8129-4A0F-A32F-FB055949EEB0}" type="presParOf" srcId="{03B6CB12-3D8D-456D-94A9-3BF1983F8603}" destId="{43B20EA7-63CF-49FA-8C96-FCDF46B80B86}" srcOrd="0" destOrd="0" presId="urn:microsoft.com/office/officeart/2011/layout/ThemePictureAlternatingAccent"/>
    <dgm:cxn modelId="{105ED884-421B-405F-9374-A3A841E3DCD0}" type="presParOf" srcId="{43B20EA7-63CF-49FA-8C96-FCDF46B80B86}" destId="{EC6BC346-A7B6-4D23-A17A-9B92D4D41FF7}" srcOrd="0" destOrd="0" presId="urn:microsoft.com/office/officeart/2011/layout/ThemePictureAlternatingAccent"/>
    <dgm:cxn modelId="{57268DEA-FA48-46D4-AEAF-378E4C669DFA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" y="0"/>
          <a:ext cx="4942245" cy="21168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756435" y="1857790"/>
          <a:ext cx="3429376" cy="2468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756435" y="1857790"/>
        <a:ext cx="3429376" cy="2468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436016" cy="266622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77795"/>
          <a:ext cx="1436016" cy="1033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1877795"/>
        <a:ext cx="1436016" cy="103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814774" cy="308615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966079"/>
          <a:ext cx="1814774" cy="1306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966079"/>
        <a:ext cx="1814774" cy="13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CA7FA-045A-4803-A389-C6F23CAFE8AF}">
      <dsp:nvSpPr>
        <dsp:cNvPr id="0" name=""/>
        <dsp:cNvSpPr/>
      </dsp:nvSpPr>
      <dsp:spPr>
        <a:xfrm>
          <a:off x="1695480" y="1096800"/>
          <a:ext cx="1681792" cy="1681756"/>
        </a:xfrm>
        <a:prstGeom prst="ellipse">
          <a:avLst/>
        </a:prstGeom>
        <a:solidFill>
          <a:srgbClr val="2A80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Source Sans Pro" panose="020B0503030403020204" pitchFamily="34" charset="0"/>
            </a:rPr>
            <a:t>2014</a:t>
          </a:r>
          <a:endParaRPr lang="en-US" sz="3200" b="1" kern="1200" dirty="0">
            <a:latin typeface="Source Sans Pro" panose="020B0503030403020204" pitchFamily="34" charset="0"/>
          </a:endParaRPr>
        </a:p>
      </dsp:txBody>
      <dsp:txXfrm>
        <a:off x="1941773" y="1343087"/>
        <a:ext cx="1189206" cy="1189182"/>
      </dsp:txXfrm>
    </dsp:sp>
    <dsp:sp modelId="{F098C75A-5A5F-4981-8E9B-F82E9BA92D11}">
      <dsp:nvSpPr>
        <dsp:cNvPr id="0" name=""/>
        <dsp:cNvSpPr/>
      </dsp:nvSpPr>
      <dsp:spPr>
        <a:xfrm>
          <a:off x="711379" y="402337"/>
          <a:ext cx="1177405" cy="1177388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CC71A-952A-45BD-9E6E-8F8B4CE23838}">
      <dsp:nvSpPr>
        <dsp:cNvPr id="0" name=""/>
        <dsp:cNvSpPr/>
      </dsp:nvSpPr>
      <dsp:spPr>
        <a:xfrm>
          <a:off x="627713" y="1187959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DD3C1-8625-4E6E-B8F6-1201B071EB85}">
      <dsp:nvSpPr>
        <dsp:cNvPr id="0" name=""/>
        <dsp:cNvSpPr/>
      </dsp:nvSpPr>
      <dsp:spPr>
        <a:xfrm>
          <a:off x="3270286" y="2287407"/>
          <a:ext cx="999373" cy="1000328"/>
        </a:xfrm>
        <a:prstGeom prst="ellipse">
          <a:avLst/>
        </a:prstGeom>
        <a:solidFill>
          <a:srgbClr val="153F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D5821-D340-4ED6-AAE5-14D0E91C48F7}">
      <dsp:nvSpPr>
        <dsp:cNvPr id="0" name=""/>
        <dsp:cNvSpPr/>
      </dsp:nvSpPr>
      <dsp:spPr>
        <a:xfrm>
          <a:off x="4860250" y="3287737"/>
          <a:ext cx="325048" cy="32504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64FE-B5B9-4F45-884B-8BA07BF3399D}">
      <dsp:nvSpPr>
        <dsp:cNvPr id="0" name=""/>
        <dsp:cNvSpPr/>
      </dsp:nvSpPr>
      <dsp:spPr>
        <a:xfrm>
          <a:off x="4466474" y="309850"/>
          <a:ext cx="235361" cy="23558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49881-6B69-4A01-A69C-59AED6333806}">
      <dsp:nvSpPr>
        <dsp:cNvPr id="0" name=""/>
        <dsp:cNvSpPr/>
      </dsp:nvSpPr>
      <dsp:spPr>
        <a:xfrm>
          <a:off x="778112" y="476383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1A7FC-D704-414E-9D5D-3AFFA65FF4DB}">
      <dsp:nvSpPr>
        <dsp:cNvPr id="0" name=""/>
        <dsp:cNvSpPr/>
      </dsp:nvSpPr>
      <dsp:spPr>
        <a:xfrm>
          <a:off x="3463134" y="286979"/>
          <a:ext cx="1372265" cy="1371827"/>
        </a:xfrm>
        <a:prstGeom prst="ellipse">
          <a:avLst/>
        </a:prstGeom>
        <a:solidFill>
          <a:srgbClr val="B2D5E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Pellentesque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felis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tortor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convallis</a:t>
          </a:r>
          <a:r>
            <a:rPr lang="en-US" sz="900" kern="1200" dirty="0" smtClean="0"/>
            <a:t> id </a:t>
          </a:r>
          <a:r>
            <a:rPr lang="en-US" sz="900" kern="1200" dirty="0" err="1" smtClean="0"/>
            <a:t>facilisis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nec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maximus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sed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</dsp:txBody>
      <dsp:txXfrm>
        <a:off x="3664098" y="487878"/>
        <a:ext cx="970337" cy="970029"/>
      </dsp:txXfrm>
    </dsp:sp>
    <dsp:sp modelId="{9EBA1286-AD4C-4AB0-8A7F-759C28A8B5C5}">
      <dsp:nvSpPr>
        <dsp:cNvPr id="0" name=""/>
        <dsp:cNvSpPr/>
      </dsp:nvSpPr>
      <dsp:spPr>
        <a:xfrm>
          <a:off x="2135839" y="421692"/>
          <a:ext cx="325048" cy="32504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5283-88AC-4529-9272-81DB32EF796B}">
      <dsp:nvSpPr>
        <dsp:cNvPr id="0" name=""/>
        <dsp:cNvSpPr/>
      </dsp:nvSpPr>
      <dsp:spPr>
        <a:xfrm>
          <a:off x="3320499" y="142624"/>
          <a:ext cx="587588" cy="58760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B2D5E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7396-1A4D-4F97-90C0-CE24FED240CD}">
      <dsp:nvSpPr>
        <dsp:cNvPr id="0" name=""/>
        <dsp:cNvSpPr/>
      </dsp:nvSpPr>
      <dsp:spPr>
        <a:xfrm>
          <a:off x="596897" y="2099896"/>
          <a:ext cx="1188222" cy="1187842"/>
        </a:xfrm>
        <a:prstGeom prst="ellipse">
          <a:avLst/>
        </a:prstGeom>
        <a:solidFill>
          <a:srgbClr val="66ACD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Lorem</a:t>
          </a:r>
          <a:r>
            <a:rPr lang="en-US" sz="900" kern="1200" dirty="0" smtClean="0"/>
            <a:t> </a:t>
          </a:r>
          <a:r>
            <a:rPr lang="en-US" sz="900" kern="1200" dirty="0" err="1" smtClean="0"/>
            <a:t>ipsum</a:t>
          </a:r>
          <a:r>
            <a:rPr lang="en-US" sz="900" kern="1200" dirty="0" smtClean="0"/>
            <a:t> dolor sit </a:t>
          </a:r>
          <a:r>
            <a:rPr lang="en-US" sz="900" kern="1200" dirty="0" err="1" smtClean="0"/>
            <a:t>amet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consectetur</a:t>
          </a: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770908" y="2273851"/>
        <a:ext cx="840200" cy="839932"/>
      </dsp:txXfrm>
    </dsp:sp>
    <dsp:sp modelId="{5468A661-D505-48CB-898E-AC7B8AA91664}">
      <dsp:nvSpPr>
        <dsp:cNvPr id="0" name=""/>
        <dsp:cNvSpPr/>
      </dsp:nvSpPr>
      <dsp:spPr>
        <a:xfrm flipV="1">
          <a:off x="4798563" y="191672"/>
          <a:ext cx="190611" cy="19060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C9E61-5374-4D94-9337-D0EC4A630E2D}">
      <dsp:nvSpPr>
        <dsp:cNvPr id="0" name=""/>
        <dsp:cNvSpPr/>
      </dsp:nvSpPr>
      <dsp:spPr>
        <a:xfrm>
          <a:off x="3534613" y="1791991"/>
          <a:ext cx="235361" cy="235588"/>
        </a:xfrm>
        <a:prstGeom prst="ellipse">
          <a:avLst/>
        </a:prstGeom>
        <a:solidFill>
          <a:srgbClr val="B2D5E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670-7FF5-4534-B0F9-48F5D29D25BA}">
      <dsp:nvSpPr>
        <dsp:cNvPr id="0" name=""/>
        <dsp:cNvSpPr/>
      </dsp:nvSpPr>
      <dsp:spPr>
        <a:xfrm>
          <a:off x="73792" y="605232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90856" y="0"/>
          <a:ext cx="3409784" cy="194694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97053" y="1708640"/>
          <a:ext cx="3154054" cy="2270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97053" y="1708640"/>
        <a:ext cx="3154054" cy="22701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6846"/>
          <a:ext cx="3309995" cy="20432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29964"/>
          <a:ext cx="3309995" cy="238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0" y="1829964"/>
        <a:ext cx="3309995" cy="23823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0A220-8829-44EA-A367-D75EC58C9824}">
      <dsp:nvSpPr>
        <dsp:cNvPr id="0" name=""/>
        <dsp:cNvSpPr/>
      </dsp:nvSpPr>
      <dsp:spPr>
        <a:xfrm>
          <a:off x="1571836" y="184754"/>
          <a:ext cx="3666671" cy="1273386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6FF8-2FDD-43E1-9ABD-44E223726A33}">
      <dsp:nvSpPr>
        <dsp:cNvPr id="0" name=""/>
        <dsp:cNvSpPr/>
      </dsp:nvSpPr>
      <dsp:spPr>
        <a:xfrm>
          <a:off x="3055559" y="3302847"/>
          <a:ext cx="710595" cy="454781"/>
        </a:xfrm>
        <a:prstGeom prst="down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84B4-48F2-46C4-ABF1-0D103A0FFDF1}">
      <dsp:nvSpPr>
        <dsp:cNvPr id="0" name=""/>
        <dsp:cNvSpPr/>
      </dsp:nvSpPr>
      <dsp:spPr>
        <a:xfrm>
          <a:off x="1705428" y="3666671"/>
          <a:ext cx="3410857" cy="852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>
              <a:latin typeface="Source Sans Pro Black" panose="020B0803030403020204" pitchFamily="34" charset="0"/>
            </a:rPr>
            <a:t>Best choices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600" kern="12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600" kern="12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sp:txBody>
      <dsp:txXfrm>
        <a:off x="1705428" y="3666671"/>
        <a:ext cx="3410857" cy="852714"/>
      </dsp:txXfrm>
    </dsp:sp>
    <dsp:sp modelId="{42C511C9-BC39-4991-9576-5BDF9DE6214B}">
      <dsp:nvSpPr>
        <dsp:cNvPr id="0" name=""/>
        <dsp:cNvSpPr/>
      </dsp:nvSpPr>
      <dsp:spPr>
        <a:xfrm>
          <a:off x="2904913" y="1556487"/>
          <a:ext cx="1279071" cy="1279071"/>
        </a:xfrm>
        <a:prstGeom prst="ellipse">
          <a:avLst/>
        </a:prstGeom>
        <a:solidFill>
          <a:srgbClr val="153F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ource Sans Pro" panose="020B0503030403020204" pitchFamily="34" charset="0"/>
            </a:rPr>
            <a:t>Ipsum</a:t>
          </a:r>
          <a:endParaRPr lang="en-US" sz="1600" kern="1200" dirty="0">
            <a:latin typeface="Source Sans Pro" panose="020B0503030403020204" pitchFamily="34" charset="0"/>
          </a:endParaRPr>
        </a:p>
      </dsp:txBody>
      <dsp:txXfrm>
        <a:off x="3092229" y="1743803"/>
        <a:ext cx="904439" cy="904439"/>
      </dsp:txXfrm>
    </dsp:sp>
    <dsp:sp modelId="{560F8EAA-A8EA-4C79-9D2D-BD6EFE761286}">
      <dsp:nvSpPr>
        <dsp:cNvPr id="0" name=""/>
        <dsp:cNvSpPr/>
      </dsp:nvSpPr>
      <dsp:spPr>
        <a:xfrm>
          <a:off x="1989666" y="596900"/>
          <a:ext cx="1279071" cy="1279071"/>
        </a:xfrm>
        <a:prstGeom prst="ellipse">
          <a:avLst/>
        </a:prstGeom>
        <a:solidFill>
          <a:srgbClr val="2A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ource Sans Pro" panose="020B0503030403020204" pitchFamily="34" charset="0"/>
            </a:rPr>
            <a:t>Lorem</a:t>
          </a:r>
          <a:endParaRPr lang="en-US" sz="1600" kern="1200" dirty="0">
            <a:latin typeface="Source Sans Pro" panose="020B0503030403020204" pitchFamily="34" charset="0"/>
          </a:endParaRPr>
        </a:p>
      </dsp:txBody>
      <dsp:txXfrm>
        <a:off x="2176982" y="784216"/>
        <a:ext cx="904439" cy="904439"/>
      </dsp:txXfrm>
    </dsp:sp>
    <dsp:sp modelId="{98919375-556A-431C-A217-D74F5D85D3D9}">
      <dsp:nvSpPr>
        <dsp:cNvPr id="0" name=""/>
        <dsp:cNvSpPr/>
      </dsp:nvSpPr>
      <dsp:spPr>
        <a:xfrm>
          <a:off x="3297161" y="287648"/>
          <a:ext cx="1279071" cy="1279071"/>
        </a:xfrm>
        <a:prstGeom prst="ellipse">
          <a:avLst/>
        </a:prstGeom>
        <a:solidFill>
          <a:srgbClr val="B2D5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Dolor </a:t>
          </a:r>
          <a:r>
            <a:rPr lang="en-US" sz="1400" kern="1200" dirty="0" err="1" smtClean="0"/>
            <a:t>amet</a:t>
          </a:r>
          <a:endParaRPr lang="en-US" sz="1400" kern="1200" dirty="0"/>
        </a:p>
      </dsp:txBody>
      <dsp:txXfrm>
        <a:off x="3484477" y="474964"/>
        <a:ext cx="904439" cy="904439"/>
      </dsp:txXfrm>
    </dsp:sp>
    <dsp:sp modelId="{62A074EA-3170-430D-991D-CA06BCA0B486}">
      <dsp:nvSpPr>
        <dsp:cNvPr id="0" name=""/>
        <dsp:cNvSpPr/>
      </dsp:nvSpPr>
      <dsp:spPr>
        <a:xfrm>
          <a:off x="1421190" y="28423"/>
          <a:ext cx="3979333" cy="3183467"/>
        </a:xfrm>
        <a:prstGeom prst="funnel">
          <a:avLst/>
        </a:prstGeom>
        <a:noFill/>
        <a:ln w="63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6846"/>
          <a:ext cx="3309995" cy="20432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29964"/>
          <a:ext cx="3309995" cy="238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0" y="1829964"/>
        <a:ext cx="3309995" cy="23823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74645" y="0"/>
          <a:ext cx="4230050" cy="241530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368513" y="2119675"/>
          <a:ext cx="3912800" cy="2816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21590" rIns="64770" bIns="2159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68513" y="2119675"/>
        <a:ext cx="3912800" cy="28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3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5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8.wdp"/><Relationship Id="rId4" Type="http://schemas.openxmlformats.org/officeDocument/2006/relationships/image" Target="../media/image16.png"/><Relationship Id="rId9" Type="http://schemas.microsoft.com/office/2007/relationships/hdphoto" Target="../media/hdphoto10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3.wdp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microsoft.com/office/2007/relationships/hdphoto" Target="../media/hdphoto1.wdp"/><Relationship Id="rId5" Type="http://schemas.openxmlformats.org/officeDocument/2006/relationships/diagramQuickStyle" Target="../diagrams/quickStyle9.xml"/><Relationship Id="rId15" Type="http://schemas.microsoft.com/office/2007/relationships/hdphoto" Target="../media/hdphoto5.wdp"/><Relationship Id="rId10" Type="http://schemas.openxmlformats.org/officeDocument/2006/relationships/image" Target="../media/image9.png"/><Relationship Id="rId4" Type="http://schemas.openxmlformats.org/officeDocument/2006/relationships/diagramLayout" Target="../diagrams/layout9.xml"/><Relationship Id="rId9" Type="http://schemas.microsoft.com/office/2007/relationships/hdphoto" Target="../media/hdphoto6.wdp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microsoft.com/office/2007/relationships/hdphoto" Target="../media/hdphoto10.wdp"/><Relationship Id="rId5" Type="http://schemas.microsoft.com/office/2007/relationships/hdphoto" Target="../media/hdphoto8.wdp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microsoft.com/office/2007/relationships/hdphoto" Target="../media/hdphoto11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3.wdp"/><Relationship Id="rId5" Type="http://schemas.openxmlformats.org/officeDocument/2006/relationships/image" Target="../media/image22.png"/><Relationship Id="rId10" Type="http://schemas.microsoft.com/office/2007/relationships/hdphoto" Target="../media/hdphoto15.wdp"/><Relationship Id="rId4" Type="http://schemas.microsoft.com/office/2007/relationships/hdphoto" Target="../media/hdphoto12.wdp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microsoft.com/office/2007/relationships/hdphoto" Target="../media/hdphoto16.wdp"/><Relationship Id="rId21" Type="http://schemas.microsoft.com/office/2007/relationships/diagramDrawing" Target="../diagrams/drawing11.xml"/><Relationship Id="rId7" Type="http://schemas.microsoft.com/office/2007/relationships/hdphoto" Target="../media/hdphoto1.wdp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image" Target="../media/image25.png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6.wdp"/><Relationship Id="rId15" Type="http://schemas.openxmlformats.org/officeDocument/2006/relationships/diagramColors" Target="../diagrams/colors10.xml"/><Relationship Id="rId10" Type="http://schemas.openxmlformats.org/officeDocument/2006/relationships/image" Target="../media/image13.png"/><Relationship Id="rId19" Type="http://schemas.openxmlformats.org/officeDocument/2006/relationships/diagramQuickStyle" Target="../diagrams/quickStyle11.xml"/><Relationship Id="rId4" Type="http://schemas.openxmlformats.org/officeDocument/2006/relationships/image" Target="../media/image14.png"/><Relationship Id="rId9" Type="http://schemas.microsoft.com/office/2007/relationships/hdphoto" Target="../media/hdphoto3.wdp"/><Relationship Id="rId1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microsoft.com/office/2007/relationships/hdphoto" Target="../media/hdphoto18.wdp"/><Relationship Id="rId5" Type="http://schemas.openxmlformats.org/officeDocument/2006/relationships/diagramColors" Target="../diagrams/colors12.xml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17.wdp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openxmlformats.org/officeDocument/2006/relationships/image" Target="../media/image14.png"/><Relationship Id="rId17" Type="http://schemas.microsoft.com/office/2007/relationships/hdphoto" Target="../media/hdphoto2.wdp"/><Relationship Id="rId2" Type="http://schemas.openxmlformats.org/officeDocument/2006/relationships/image" Target="../media/image19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11" Type="http://schemas.microsoft.com/office/2007/relationships/hdphoto" Target="../media/hdphoto5.wdp"/><Relationship Id="rId5" Type="http://schemas.openxmlformats.org/officeDocument/2006/relationships/diagramQuickStyle" Target="../diagrams/quickStyle17.xml"/><Relationship Id="rId15" Type="http://schemas.microsoft.com/office/2007/relationships/hdphoto" Target="../media/hdphoto3.wdp"/><Relationship Id="rId10" Type="http://schemas.openxmlformats.org/officeDocument/2006/relationships/image" Target="../media/image13.png"/><Relationship Id="rId19" Type="http://schemas.microsoft.com/office/2007/relationships/hdphoto" Target="../media/hdphoto1.wdp"/><Relationship Id="rId4" Type="http://schemas.openxmlformats.org/officeDocument/2006/relationships/diagramLayout" Target="../diagrams/layout17.xml"/><Relationship Id="rId9" Type="http://schemas.microsoft.com/office/2007/relationships/hdphoto" Target="../media/hdphoto4.wdp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35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32.png"/><Relationship Id="rId12" Type="http://schemas.microsoft.com/office/2007/relationships/hdphoto" Target="../media/hdphoto8.wdp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26.xml"/><Relationship Id="rId10" Type="http://schemas.microsoft.com/office/2007/relationships/hdphoto" Target="../media/hdphoto9.wdp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33.png"/><Relationship Id="rId14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microsoft.com/office/2007/relationships/hdphoto" Target="../media/hdphoto23.wdp"/><Relationship Id="rId3" Type="http://schemas.openxmlformats.org/officeDocument/2006/relationships/chart" Target="../charts/chart8.xml"/><Relationship Id="rId7" Type="http://schemas.microsoft.com/office/2007/relationships/hdphoto" Target="../media/hdphoto20.wdp"/><Relationship Id="rId12" Type="http://schemas.openxmlformats.org/officeDocument/2006/relationships/image" Target="../media/image4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microsoft.com/office/2007/relationships/hdphoto" Target="../media/hdphoto22.wdp"/><Relationship Id="rId5" Type="http://schemas.microsoft.com/office/2007/relationships/hdphoto" Target="../media/hdphoto19.wdp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microsoft.com/office/2007/relationships/hdphoto" Target="../media/hdphoto2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43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43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2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5.wdp"/><Relationship Id="rId5" Type="http://schemas.openxmlformats.org/officeDocument/2006/relationships/image" Target="../media/image47.png"/><Relationship Id="rId4" Type="http://schemas.microsoft.com/office/2007/relationships/hdphoto" Target="../media/hdphoto13.wdp"/><Relationship Id="rId9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14.png"/><Relationship Id="rId12" Type="http://schemas.microsoft.com/office/2007/relationships/hdphoto" Target="../media/hdphoto5.wdp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7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3.png"/><Relationship Id="rId18" Type="http://schemas.microsoft.com/office/2007/relationships/hdphoto" Target="../media/hdphoto4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14.png"/><Relationship Id="rId12" Type="http://schemas.microsoft.com/office/2007/relationships/hdphoto" Target="../media/hdphoto1.wdp"/><Relationship Id="rId17" Type="http://schemas.openxmlformats.org/officeDocument/2006/relationships/image" Target="../media/image12.png"/><Relationship Id="rId2" Type="http://schemas.openxmlformats.org/officeDocument/2006/relationships/diagramData" Target="../diagrams/data28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8.xml"/><Relationship Id="rId15" Type="http://schemas.openxmlformats.org/officeDocument/2006/relationships/image" Target="../media/image10.png"/><Relationship Id="rId10" Type="http://schemas.microsoft.com/office/2007/relationships/hdphoto" Target="../media/hdphoto3.wdp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11.png"/><Relationship Id="rId14" Type="http://schemas.microsoft.com/office/2007/relationships/hdphoto" Target="../media/hdphoto5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microsoft.com/office/2007/relationships/hdphoto" Target="../media/hdphoto28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53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27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52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26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microsoft.com/office/2007/relationships/hdphoto" Target="../media/hdphoto7.wdp"/><Relationship Id="rId7" Type="http://schemas.microsoft.com/office/2007/relationships/hdphoto" Target="../media/hdphoto24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microsoft.com/office/2007/relationships/hdphoto" Target="../media/hdphoto29.wdp"/><Relationship Id="rId5" Type="http://schemas.microsoft.com/office/2007/relationships/hdphoto" Target="../media/hdphoto8.wdp"/><Relationship Id="rId10" Type="http://schemas.openxmlformats.org/officeDocument/2006/relationships/image" Target="../media/image54.png"/><Relationship Id="rId4" Type="http://schemas.openxmlformats.org/officeDocument/2006/relationships/image" Target="../media/image43.png"/><Relationship Id="rId9" Type="http://schemas.microsoft.com/office/2007/relationships/hdphoto" Target="../media/hdphoto10.wdp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45.png"/><Relationship Id="rId3" Type="http://schemas.openxmlformats.org/officeDocument/2006/relationships/diagramLayout" Target="../diagrams/layout33.xml"/><Relationship Id="rId7" Type="http://schemas.openxmlformats.org/officeDocument/2006/relationships/image" Target="../media/image55.png"/><Relationship Id="rId12" Type="http://schemas.microsoft.com/office/2007/relationships/hdphoto" Target="../media/hdphoto24.wdp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11" Type="http://schemas.openxmlformats.org/officeDocument/2006/relationships/image" Target="../media/image44.png"/><Relationship Id="rId5" Type="http://schemas.openxmlformats.org/officeDocument/2006/relationships/diagramColors" Target="../diagrams/colors33.xml"/><Relationship Id="rId10" Type="http://schemas.microsoft.com/office/2007/relationships/hdphoto" Target="../media/hdphoto8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43.png"/><Relationship Id="rId14" Type="http://schemas.microsoft.com/office/2007/relationships/hdphoto" Target="../media/hdphoto10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56.png"/><Relationship Id="rId12" Type="http://schemas.microsoft.com/office/2007/relationships/hdphoto" Target="../media/hdphoto30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60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59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8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Flaty</a:t>
            </a:r>
            <a:endParaRPr lang="en-US" sz="4800" dirty="0" smtClean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409976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PowerPoint Presentation Template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0" name="Teardrop 19"/>
          <p:cNvSpPr/>
          <p:nvPr/>
        </p:nvSpPr>
        <p:spPr>
          <a:xfrm>
            <a:off x="6046431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B2D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ardrop 20"/>
          <p:cNvSpPr/>
          <p:nvPr/>
        </p:nvSpPr>
        <p:spPr>
          <a:xfrm rot="16200000">
            <a:off x="5569056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66ACDC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ardrop 21"/>
          <p:cNvSpPr/>
          <p:nvPr/>
        </p:nvSpPr>
        <p:spPr>
          <a:xfrm rot="5400000">
            <a:off x="6046431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153F5B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ardrop 22"/>
          <p:cNvSpPr/>
          <p:nvPr/>
        </p:nvSpPr>
        <p:spPr>
          <a:xfrm rot="10800000">
            <a:off x="5569056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Numeric list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04883" y="2046943"/>
            <a:ext cx="4951900" cy="811774"/>
            <a:chOff x="904883" y="2046943"/>
            <a:chExt cx="4951900" cy="811774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0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11774"/>
              <a:chOff x="1910347" y="2046943"/>
              <a:chExt cx="4147995" cy="81177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04882" y="3445123"/>
            <a:ext cx="4951901" cy="814969"/>
            <a:chOff x="904882" y="3445123"/>
            <a:chExt cx="4951901" cy="814969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11774"/>
              <a:chOff x="1910348" y="3448318"/>
              <a:chExt cx="4147994" cy="81177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04881" y="4802102"/>
            <a:ext cx="4951902" cy="811774"/>
            <a:chOff x="904881" y="4802102"/>
            <a:chExt cx="4951902" cy="811774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811774"/>
              <a:chOff x="1992734" y="4802102"/>
              <a:chExt cx="4065608" cy="81177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17926" y="2051978"/>
            <a:ext cx="5028260" cy="811774"/>
            <a:chOff x="6517926" y="2051978"/>
            <a:chExt cx="5028260" cy="811774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11774"/>
              <a:chOff x="1910347" y="2046943"/>
              <a:chExt cx="4147995" cy="8117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517925" y="3445123"/>
            <a:ext cx="5028261" cy="820004"/>
            <a:chOff x="6517925" y="3445123"/>
            <a:chExt cx="5028261" cy="820004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11774"/>
              <a:chOff x="1910348" y="3448318"/>
              <a:chExt cx="4147994" cy="81177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517924" y="4802726"/>
            <a:ext cx="5028262" cy="816185"/>
            <a:chOff x="6517924" y="4802726"/>
            <a:chExt cx="5028262" cy="816185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811774"/>
              <a:chOff x="1992734" y="4802102"/>
              <a:chExt cx="4065608" cy="81177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1" name="Rectangle 6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Icon list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4883" y="2046943"/>
            <a:ext cx="4951900" cy="811774"/>
            <a:chOff x="904883" y="2046943"/>
            <a:chExt cx="4951900" cy="811774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11774"/>
              <a:chOff x="1910347" y="2046943"/>
              <a:chExt cx="4147995" cy="81177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6517924" y="4802726"/>
            <a:ext cx="5028262" cy="816185"/>
            <a:chOff x="6517924" y="4802726"/>
            <a:chExt cx="5028262" cy="816185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811774"/>
              <a:chOff x="1992734" y="4802102"/>
              <a:chExt cx="4065608" cy="81177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517925" y="3445123"/>
            <a:ext cx="5028261" cy="820004"/>
            <a:chOff x="6517925" y="3445123"/>
            <a:chExt cx="5028261" cy="820004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11774"/>
              <a:chOff x="1910348" y="3448318"/>
              <a:chExt cx="4147994" cy="81177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517926" y="2051978"/>
            <a:ext cx="5028260" cy="811774"/>
            <a:chOff x="6517926" y="2051978"/>
            <a:chExt cx="5028260" cy="811774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11774"/>
              <a:chOff x="1910347" y="2046943"/>
              <a:chExt cx="4147995" cy="8117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904881" y="4802102"/>
            <a:ext cx="4951902" cy="811774"/>
            <a:chOff x="904881" y="4802102"/>
            <a:chExt cx="4951902" cy="811774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811774"/>
              <a:chOff x="1992734" y="4802102"/>
              <a:chExt cx="4065608" cy="81177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904882" y="3445123"/>
            <a:ext cx="4951901" cy="814969"/>
            <a:chOff x="904882" y="3445123"/>
            <a:chExt cx="4951901" cy="814969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11774"/>
              <a:chOff x="1910348" y="3448318"/>
              <a:chExt cx="4147994" cy="81177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8" y="2272972"/>
            <a:ext cx="409099" cy="409099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1" name="Rectangle 6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2171" y="2273273"/>
            <a:ext cx="2215666" cy="3005963"/>
            <a:chOff x="822171" y="2273273"/>
            <a:chExt cx="2215666" cy="3005963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811774"/>
              <a:chOff x="1910347" y="2046943"/>
              <a:chExt cx="4147995" cy="81177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33508" y="2273273"/>
            <a:ext cx="2215666" cy="3005963"/>
            <a:chOff x="3633508" y="2273273"/>
            <a:chExt cx="2215666" cy="3005963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03178" y="2273273"/>
            <a:ext cx="2215666" cy="3005963"/>
            <a:chOff x="6303178" y="2273273"/>
            <a:chExt cx="2215666" cy="3005963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811774"/>
              <a:chOff x="1910347" y="2046943"/>
              <a:chExt cx="4147995" cy="811774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9002549" y="2273273"/>
            <a:ext cx="2215666" cy="3005963"/>
            <a:chOff x="9002549" y="2273273"/>
            <a:chExt cx="2215666" cy="3005963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005963"/>
              <a:chOff x="9002549" y="2273273"/>
              <a:chExt cx="2215666" cy="300596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  <a:endParaRPr lang="en-US" dirty="0">
                    <a:solidFill>
                      <a:schemeClr val="bg1"/>
                    </a:solidFill>
                    <a:latin typeface="Source Sans Pro Black" panose="020B0803030403020204" pitchFamily="34" charset="0"/>
                  </a:endParaRP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811774"/>
                <a:chOff x="1910347" y="2046943"/>
                <a:chExt cx="4147995" cy="811774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8" y="2046943"/>
                  <a:ext cx="4147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7"/>
                  <a:ext cx="41479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</a:t>
                  </a:r>
                  <a:r>
                    <a:rPr lang="en-US" sz="14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content.</a:t>
                  </a:r>
                  <a:endPara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</p:grpSp>
      </p:grpSp>
      <p:grpSp>
        <p:nvGrpSpPr>
          <p:cNvPr id="49" name="Group 4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0" name="Rectangle 4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7" y="1838931"/>
            <a:ext cx="5190565" cy="425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0980094"/>
              </p:ext>
            </p:extLst>
          </p:nvPr>
        </p:nvGraphicFramePr>
        <p:xfrm>
          <a:off x="473097" y="2293257"/>
          <a:ext cx="4649828" cy="2415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5644111" y="2014981"/>
            <a:ext cx="6289810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644111" y="5164364"/>
            <a:ext cx="6299604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ut facilisis lacus pretium. Sed imperdiet tincidunt velit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203020" y="3323005"/>
            <a:ext cx="2325633" cy="1372633"/>
            <a:chOff x="5203020" y="3323005"/>
            <a:chExt cx="2325633" cy="1372633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48872"/>
              <a:chOff x="5634317" y="4110600"/>
              <a:chExt cx="2325633" cy="5488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962288" y="3311563"/>
            <a:ext cx="2325633" cy="1388205"/>
            <a:chOff x="9962288" y="3311563"/>
            <a:chExt cx="2325633" cy="1388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48872"/>
              <a:chOff x="5634317" y="4110600"/>
              <a:chExt cx="2325633" cy="5488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8457799" y="3313832"/>
            <a:ext cx="2325633" cy="1386308"/>
            <a:chOff x="8457799" y="3313832"/>
            <a:chExt cx="2325633" cy="1386308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48872"/>
              <a:chOff x="5634317" y="4110600"/>
              <a:chExt cx="2325633" cy="5488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880893" y="3317094"/>
            <a:ext cx="2325633" cy="1375519"/>
            <a:chOff x="6880893" y="3317094"/>
            <a:chExt cx="2325633" cy="1375519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48872"/>
              <a:chOff x="5634317" y="4110600"/>
              <a:chExt cx="2325633" cy="5488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6" name="Rectangle 4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09703" y="3696296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98802" y="3720265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087901" y="3696296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276999" y="3696295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01227" y="3145088"/>
            <a:ext cx="2454444" cy="2737316"/>
            <a:chOff x="501227" y="3145088"/>
            <a:chExt cx="2454444" cy="2737316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11774"/>
              <a:chOff x="1910347" y="2046943"/>
              <a:chExt cx="4147995" cy="81177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776133" y="2078954"/>
            <a:ext cx="2454444" cy="2704066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11774"/>
              <a:chOff x="1910347" y="2046943"/>
              <a:chExt cx="4147995" cy="81177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182872" y="2070728"/>
            <a:ext cx="2454444" cy="2712292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11774"/>
              <a:chOff x="1910347" y="2046943"/>
              <a:chExt cx="4147995" cy="81177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964254" y="3145086"/>
            <a:ext cx="2454444" cy="2712294"/>
            <a:chOff x="4964254" y="3145086"/>
            <a:chExt cx="2454444" cy="2712294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11774"/>
              <a:chOff x="1910347" y="2046943"/>
              <a:chExt cx="4147995" cy="81177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343428" y="3145085"/>
            <a:ext cx="2454444" cy="2716037"/>
            <a:chOff x="9343428" y="3145085"/>
            <a:chExt cx="2454444" cy="2716037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1" name="Rectangle 5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892516320"/>
              </p:ext>
            </p:extLst>
          </p:nvPr>
        </p:nvGraphicFramePr>
        <p:xfrm>
          <a:off x="3391154" y="2086280"/>
          <a:ext cx="5353953" cy="3569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613996" y="2356612"/>
            <a:ext cx="982522" cy="513569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7526918" y="4872795"/>
            <a:ext cx="968454" cy="513569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16592" y="4893519"/>
            <a:ext cx="1081526" cy="508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491964" y="2340678"/>
            <a:ext cx="1065193" cy="508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8756180" y="2056204"/>
            <a:ext cx="3151725" cy="1412376"/>
            <a:chOff x="8756180" y="2056204"/>
            <a:chExt cx="3151725" cy="1412376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4"/>
              <a:ext cx="1511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 circle chart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7134" y="2056203"/>
            <a:ext cx="3171524" cy="1412378"/>
            <a:chOff x="307134" y="2056203"/>
            <a:chExt cx="3171524" cy="1412378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rhoncus dasherd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dignissim aliquam.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Curabit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 metus quis lorem suscipit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grada conge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 augue. 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5756" y="2157256"/>
              <a:ext cx="2389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dasherd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56837" y="5135448"/>
            <a:ext cx="3221821" cy="918463"/>
            <a:chOff x="256837" y="5135448"/>
            <a:chExt cx="3221821" cy="918463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00919" y="5214006"/>
              <a:ext cx="1514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756180" y="5135448"/>
            <a:ext cx="3177741" cy="971110"/>
            <a:chOff x="8756180" y="5135448"/>
            <a:chExt cx="3177741" cy="971110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595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ulla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8"/>
              <a:ext cx="2620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7" name="Rectangle 46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Mobile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5290111" y="2014981"/>
            <a:ext cx="6289810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290111" y="5164364"/>
            <a:ext cx="6299604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ut facilisis lacus pretium. Sed imperdiet tincidunt velit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5" y="1554579"/>
            <a:ext cx="2281163" cy="413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849020" y="3323005"/>
            <a:ext cx="2325633" cy="1372633"/>
            <a:chOff x="4849020" y="3323005"/>
            <a:chExt cx="2325633" cy="1372633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48872"/>
              <a:chOff x="5634317" y="4110600"/>
              <a:chExt cx="2325633" cy="5488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608288" y="3311563"/>
            <a:ext cx="2325633" cy="1388205"/>
            <a:chOff x="9608288" y="3311563"/>
            <a:chExt cx="2325633" cy="1388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48872"/>
              <a:chOff x="5634317" y="4110600"/>
              <a:chExt cx="2325633" cy="5488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103799" y="3313832"/>
            <a:ext cx="2325633" cy="1386308"/>
            <a:chOff x="8103799" y="3313832"/>
            <a:chExt cx="2325633" cy="1386308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48872"/>
              <a:chOff x="5634317" y="4110600"/>
              <a:chExt cx="2325633" cy="5488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6526893" y="3317094"/>
            <a:ext cx="2325633" cy="1375519"/>
            <a:chOff x="6526893" y="3317094"/>
            <a:chExt cx="2325633" cy="1375519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48872"/>
              <a:chOff x="5634317" y="4110600"/>
              <a:chExt cx="2325633" cy="5488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3831008268"/>
              </p:ext>
            </p:extLst>
          </p:nvPr>
        </p:nvGraphicFramePr>
        <p:xfrm>
          <a:off x="1221140" y="2251021"/>
          <a:ext cx="1436016" cy="30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33" y="1612380"/>
            <a:ext cx="2603282" cy="472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48337546"/>
              </p:ext>
            </p:extLst>
          </p:nvPr>
        </p:nvGraphicFramePr>
        <p:xfrm>
          <a:off x="2670716" y="2349673"/>
          <a:ext cx="1814774" cy="30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7" name="Rectangle 46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997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Bubble information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60893365"/>
              </p:ext>
            </p:extLst>
          </p:nvPr>
        </p:nvGraphicFramePr>
        <p:xfrm>
          <a:off x="256837" y="2386489"/>
          <a:ext cx="5435600" cy="362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11" y="2622664"/>
            <a:ext cx="422319" cy="42231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41" y="3133883"/>
            <a:ext cx="484507" cy="48450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78" y="4990703"/>
            <a:ext cx="350103" cy="35010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32269" y="2186434"/>
            <a:ext cx="6001652" cy="1406872"/>
            <a:chOff x="5932269" y="2186434"/>
            <a:chExt cx="6001652" cy="1406872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 </a:t>
              </a:r>
            </a:p>
            <a:p>
              <a:pPr algn="just"/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20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dolor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26491" y="4115748"/>
            <a:ext cx="2167723" cy="1021536"/>
            <a:chOff x="5726491" y="4115748"/>
            <a:chExt cx="2167723" cy="1021536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3" y="4504368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5037" y="4097555"/>
            <a:ext cx="2241468" cy="1039729"/>
            <a:chOff x="7645037" y="4097555"/>
            <a:chExt cx="2241468" cy="1039729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7" y="4501461"/>
              <a:ext cx="9385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607647" y="4095424"/>
            <a:ext cx="2241468" cy="1041860"/>
            <a:chOff x="9607647" y="4095424"/>
            <a:chExt cx="2241468" cy="104186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8799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6581775" y="3819990"/>
            <a:ext cx="441642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932269" y="5612524"/>
            <a:ext cx="6001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Donec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dictum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massa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iaculis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blandit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ex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dui.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6526462" y="5382090"/>
            <a:ext cx="441642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4" name="Rectangle 3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8676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41008" y="1911262"/>
            <a:ext cx="2307103" cy="3957490"/>
            <a:chOff x="1041008" y="1911262"/>
            <a:chExt cx="2307103" cy="3957490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980327907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750219"/>
              <a:chOff x="1910347" y="2046943"/>
              <a:chExt cx="4147995" cy="750219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46258" y="1908918"/>
            <a:ext cx="2365993" cy="3959834"/>
            <a:chOff x="3546258" y="1908918"/>
            <a:chExt cx="2365993" cy="3959834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1706205967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750219"/>
              <a:chOff x="1910347" y="2046943"/>
              <a:chExt cx="4147995" cy="750219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71423" y="1906573"/>
            <a:ext cx="2369141" cy="3962179"/>
            <a:chOff x="6171423" y="1906573"/>
            <a:chExt cx="2369141" cy="3962179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1501510871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750219"/>
              <a:chOff x="1910347" y="2046943"/>
              <a:chExt cx="4147995" cy="75021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775149" y="1908917"/>
            <a:ext cx="2370498" cy="3959835"/>
            <a:chOff x="8775149" y="1908917"/>
            <a:chExt cx="2370498" cy="3959835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686943984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750219"/>
              <a:chOff x="1910347" y="2046943"/>
              <a:chExt cx="4147995" cy="750219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2" name="Rectangle 31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31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 two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86" y="2368733"/>
            <a:ext cx="4184043" cy="342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43607312"/>
              </p:ext>
            </p:extLst>
          </p:nvPr>
        </p:nvGraphicFramePr>
        <p:xfrm>
          <a:off x="4039465" y="2716379"/>
          <a:ext cx="3748162" cy="1946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282605" y="4820624"/>
            <a:ext cx="3651316" cy="811774"/>
            <a:chOff x="8282605" y="4820624"/>
            <a:chExt cx="3651316" cy="811774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11774"/>
              <a:chOff x="1992734" y="4802102"/>
              <a:chExt cx="4065608" cy="81177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282606" y="3563213"/>
            <a:ext cx="3624960" cy="814969"/>
            <a:chOff x="8282606" y="3563213"/>
            <a:chExt cx="3624960" cy="814969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11774"/>
              <a:chOff x="1910348" y="3448318"/>
              <a:chExt cx="4147994" cy="81177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8282607" y="2233099"/>
            <a:ext cx="3624958" cy="811774"/>
            <a:chOff x="8282607" y="2233099"/>
            <a:chExt cx="3624958" cy="811774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11774"/>
              <a:chOff x="1910347" y="2046943"/>
              <a:chExt cx="4147995" cy="81177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652" y="2247376"/>
            <a:ext cx="3624960" cy="811774"/>
            <a:chOff x="6652" y="2247376"/>
            <a:chExt cx="3624960" cy="811774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11774"/>
              <a:chOff x="1910347" y="2046943"/>
              <a:chExt cx="4147995" cy="8117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1381" y="3559253"/>
            <a:ext cx="3580230" cy="811774"/>
            <a:chOff x="51381" y="3559253"/>
            <a:chExt cx="3580230" cy="811774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11774"/>
              <a:chOff x="1910347" y="2046943"/>
              <a:chExt cx="4147995" cy="81177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8347" y="4812223"/>
            <a:ext cx="3573263" cy="820175"/>
            <a:chOff x="58347" y="4812223"/>
            <a:chExt cx="3573263" cy="820175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11774"/>
              <a:chOff x="1910347" y="2046943"/>
              <a:chExt cx="4147995" cy="81177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0" name="Rectangle 4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044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390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2855566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" name="Rectangle 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51453" y="1835255"/>
            <a:ext cx="475231" cy="461873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61550" y="3441402"/>
            <a:ext cx="7067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Nullam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nisl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sapien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turpis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pretium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nec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ante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auctor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dui.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Aliquam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rutrum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risus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egestas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two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2873" y="1854989"/>
            <a:ext cx="2307102" cy="2038724"/>
            <a:chOff x="1012873" y="1854989"/>
            <a:chExt cx="2307102" cy="2038724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4278385700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50219"/>
              <a:chOff x="1910348" y="2046943"/>
              <a:chExt cx="4147993" cy="75021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49" y="2335497"/>
                <a:ext cx="3544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633063" y="1852644"/>
            <a:ext cx="2307102" cy="2041069"/>
            <a:chOff x="3633063" y="1852644"/>
            <a:chExt cx="2307102" cy="2041069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1163705665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50219"/>
              <a:chOff x="1910347" y="2046943"/>
              <a:chExt cx="4147994" cy="75021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411601" y="1850299"/>
            <a:ext cx="2307102" cy="2043414"/>
            <a:chOff x="6411601" y="1850299"/>
            <a:chExt cx="2307102" cy="2043414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2195888249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50219"/>
              <a:chOff x="1910348" y="2046943"/>
              <a:chExt cx="4147993" cy="75021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9" y="2335497"/>
                <a:ext cx="3611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133865" y="1852645"/>
            <a:ext cx="2307102" cy="2041068"/>
            <a:chOff x="9133865" y="1852645"/>
            <a:chExt cx="2307102" cy="2041068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3352117329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50219"/>
              <a:chOff x="1910347" y="2046943"/>
              <a:chExt cx="4147994" cy="75021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91939" y="4027596"/>
            <a:ext cx="2307102" cy="2038724"/>
            <a:chOff x="991939" y="4027596"/>
            <a:chExt cx="2307102" cy="2038724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2435154997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50219"/>
              <a:chOff x="1910348" y="2046943"/>
              <a:chExt cx="4147993" cy="75021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9" y="2335497"/>
                <a:ext cx="3582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12129" y="4025251"/>
            <a:ext cx="2307102" cy="2041069"/>
            <a:chOff x="3612129" y="4025251"/>
            <a:chExt cx="2307102" cy="2041069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1940861914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50219"/>
              <a:chOff x="1910347" y="2046943"/>
              <a:chExt cx="4147994" cy="75021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90667" y="4022906"/>
            <a:ext cx="2307102" cy="2043414"/>
            <a:chOff x="6390667" y="4022906"/>
            <a:chExt cx="2307102" cy="2043414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4280224168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50219"/>
              <a:chOff x="1910348" y="2046943"/>
              <a:chExt cx="4147993" cy="75021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49" y="2335497"/>
                <a:ext cx="3648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112931" y="4025252"/>
            <a:ext cx="2307102" cy="2041068"/>
            <a:chOff x="9112931" y="4025252"/>
            <a:chExt cx="2307102" cy="2041068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2950969155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50219"/>
              <a:chOff x="1910347" y="2046943"/>
              <a:chExt cx="4147994" cy="75021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4" name="Rectangle 6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1335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74044060"/>
              </p:ext>
            </p:extLst>
          </p:nvPr>
        </p:nvGraphicFramePr>
        <p:xfrm>
          <a:off x="882695" y="635244"/>
          <a:ext cx="98429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with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64" y="3044793"/>
            <a:ext cx="591323" cy="5913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04" y="3028788"/>
            <a:ext cx="591323" cy="5913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44" y="3050084"/>
            <a:ext cx="591323" cy="5913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28" y="3076465"/>
            <a:ext cx="591323" cy="591323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251907" y="4432823"/>
            <a:ext cx="1940563" cy="1027218"/>
            <a:chOff x="1910347" y="2046943"/>
            <a:chExt cx="4147995" cy="1027218"/>
          </a:xfrm>
        </p:grpSpPr>
        <p:sp>
          <p:nvSpPr>
            <p:cNvPr id="40" name="TextBox 39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92470" y="4432823"/>
            <a:ext cx="1940563" cy="1027218"/>
            <a:chOff x="1910347" y="2046943"/>
            <a:chExt cx="4147995" cy="1027218"/>
          </a:xfrm>
        </p:grpSpPr>
        <p:sp>
          <p:nvSpPr>
            <p:cNvPr id="48" name="TextBox 47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33032" y="4432823"/>
            <a:ext cx="1940563" cy="1027218"/>
            <a:chOff x="1910347" y="2046943"/>
            <a:chExt cx="4147995" cy="1027218"/>
          </a:xfrm>
        </p:grpSpPr>
        <p:sp>
          <p:nvSpPr>
            <p:cNvPr id="52" name="TextBox 51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73595" y="4432823"/>
            <a:ext cx="1940563" cy="1027218"/>
            <a:chOff x="1910347" y="2046943"/>
            <a:chExt cx="4147995" cy="1027218"/>
          </a:xfrm>
        </p:grpSpPr>
        <p:sp>
          <p:nvSpPr>
            <p:cNvPr id="55" name="TextBox 54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4" name="Rectangle 3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529016" y="3109517"/>
            <a:ext cx="475231" cy="461873"/>
            <a:chOff x="5851453" y="1835255"/>
            <a:chExt cx="475231" cy="461873"/>
          </a:xfrm>
        </p:grpSpPr>
        <p:sp>
          <p:nvSpPr>
            <p:cNvPr id="57" name="Teardrop 56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ardrop 57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ardrop 58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ardrop 59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325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comparison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237855524"/>
              </p:ext>
            </p:extLst>
          </p:nvPr>
        </p:nvGraphicFramePr>
        <p:xfrm>
          <a:off x="414216" y="2295247"/>
          <a:ext cx="3524739" cy="3092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62708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95432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00022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7343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1674" y="2304403"/>
            <a:ext cx="3164031" cy="1467704"/>
            <a:chOff x="4671674" y="2304403"/>
            <a:chExt cx="3164031" cy="1467704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2A80B9"/>
                  </a:solidFill>
                  <a:latin typeface="Source Sans Pro Black" panose="020B0803030403020204" pitchFamily="34" charset="0"/>
                </a:rPr>
                <a:t>2011</a:t>
              </a:r>
              <a:endParaRPr lang="en-US" sz="3200" dirty="0">
                <a:solidFill>
                  <a:srgbClr val="2A80B9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298794" y="2300294"/>
            <a:ext cx="3164031" cy="1467704"/>
            <a:chOff x="8298794" y="2300294"/>
            <a:chExt cx="3164031" cy="1467704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153F5B"/>
                  </a:solidFill>
                  <a:latin typeface="Source Sans Pro Black" panose="020B0803030403020204" pitchFamily="34" charset="0"/>
                </a:rPr>
                <a:t>2012</a:t>
              </a:r>
              <a:endParaRPr lang="en-US" sz="3200" dirty="0">
                <a:solidFill>
                  <a:srgbClr val="153F5B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71674" y="4223325"/>
            <a:ext cx="3164031" cy="1467704"/>
            <a:chOff x="4671674" y="4223325"/>
            <a:chExt cx="3164031" cy="1467704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B2D5EE"/>
                  </a:solidFill>
                  <a:latin typeface="Source Sans Pro Black" panose="020B0803030403020204" pitchFamily="34" charset="0"/>
                </a:rPr>
                <a:t>2013</a:t>
              </a:r>
              <a:endParaRPr lang="en-US" sz="3200" dirty="0">
                <a:solidFill>
                  <a:srgbClr val="B2D5EE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98794" y="4219216"/>
            <a:ext cx="3164031" cy="1467704"/>
            <a:chOff x="8298794" y="4219216"/>
            <a:chExt cx="3164031" cy="1467704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66ACDC"/>
                  </a:solidFill>
                  <a:latin typeface="Source Sans Pro Black" panose="020B0803030403020204" pitchFamily="34" charset="0"/>
                </a:rPr>
                <a:t>2014</a:t>
              </a:r>
              <a:endParaRPr lang="en-US" sz="3200" dirty="0">
                <a:solidFill>
                  <a:srgbClr val="66ACDC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2708" y="2011680"/>
            <a:ext cx="319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Annual comparison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4" name="Rectangle 3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674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484680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549313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We will be back in 15 minutes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4496145" y="2816628"/>
            <a:ext cx="3163708" cy="184550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785791" y="3643845"/>
            <a:ext cx="475231" cy="461873"/>
            <a:chOff x="5851453" y="1835255"/>
            <a:chExt cx="475231" cy="461873"/>
          </a:xfrm>
        </p:grpSpPr>
        <p:sp>
          <p:nvSpPr>
            <p:cNvPr id="15" name="Teardrop 14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ardrop 15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ardrop 16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ardrop 17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923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Circle statistics comparison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3345609600"/>
              </p:ext>
            </p:extLst>
          </p:nvPr>
        </p:nvGraphicFramePr>
        <p:xfrm>
          <a:off x="3106056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3803422" y="3233854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219309565"/>
              </p:ext>
            </p:extLst>
          </p:nvPr>
        </p:nvGraphicFramePr>
        <p:xfrm>
          <a:off x="6313098" y="280878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7058629" y="3223525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838964299"/>
              </p:ext>
            </p:extLst>
          </p:nvPr>
        </p:nvGraphicFramePr>
        <p:xfrm>
          <a:off x="9349232" y="2754940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10070428" y="3185425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5" name="Chart 34"/>
          <p:cNvGraphicFramePr/>
          <p:nvPr>
            <p:extLst/>
          </p:nvPr>
        </p:nvGraphicFramePr>
        <p:xfrm>
          <a:off x="58057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794493" y="3282623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888341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974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28188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08015" y="2021448"/>
            <a:ext cx="2325633" cy="657286"/>
            <a:chOff x="308015" y="2021448"/>
            <a:chExt cx="2325633" cy="657286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2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2011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16944" y="2013206"/>
            <a:ext cx="2325633" cy="665528"/>
            <a:chOff x="3316944" y="2013206"/>
            <a:chExt cx="2325633" cy="665528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2012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72151" y="2021448"/>
            <a:ext cx="2325633" cy="662642"/>
            <a:chOff x="6572151" y="2021448"/>
            <a:chExt cx="2325633" cy="662642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8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2013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581080" y="2019773"/>
            <a:ext cx="2325633" cy="668503"/>
            <a:chOff x="9581080" y="2019773"/>
            <a:chExt cx="2325633" cy="668503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sit lorem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2014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52751" y="5275369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61332" y="5275369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89182" y="5241613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97763" y="5241613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4" name="Rectangle 5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5286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Vertical infographics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2818024617"/>
              </p:ext>
            </p:extLst>
          </p:nvPr>
        </p:nvGraphicFramePr>
        <p:xfrm>
          <a:off x="636477" y="2539405"/>
          <a:ext cx="5040086" cy="217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150729770"/>
              </p:ext>
            </p:extLst>
          </p:nvPr>
        </p:nvGraphicFramePr>
        <p:xfrm>
          <a:off x="6727602" y="2561176"/>
          <a:ext cx="5040086" cy="217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6143287" y="3305021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23901" y="2000442"/>
            <a:ext cx="2325633" cy="516442"/>
            <a:chOff x="2223901" y="2000442"/>
            <a:chExt cx="2325633" cy="516442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44836" y="2007220"/>
            <a:ext cx="2325633" cy="516442"/>
            <a:chOff x="8344836" y="2007220"/>
            <a:chExt cx="2325633" cy="516442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lorem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986" y="5418234"/>
            <a:ext cx="1068241" cy="713778"/>
            <a:chOff x="609986" y="5418234"/>
            <a:chExt cx="1068241" cy="713778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56175" y="5423999"/>
            <a:ext cx="1140505" cy="727961"/>
            <a:chOff x="1956175" y="5423999"/>
            <a:chExt cx="1140505" cy="727961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79722" y="5430069"/>
            <a:ext cx="1068241" cy="701943"/>
            <a:chOff x="3379722" y="5430069"/>
            <a:chExt cx="1068241" cy="701943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76240" y="5430069"/>
            <a:ext cx="1015086" cy="701943"/>
            <a:chOff x="4776240" y="5430069"/>
            <a:chExt cx="1015086" cy="701943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882522" y="4604496"/>
            <a:ext cx="47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72174" y="4603924"/>
            <a:ext cx="47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03749" y="5407417"/>
            <a:ext cx="1068241" cy="701943"/>
            <a:chOff x="6703749" y="5407417"/>
            <a:chExt cx="1068241" cy="701943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91278" y="5410248"/>
            <a:ext cx="1140505" cy="717097"/>
            <a:chOff x="7991278" y="5410248"/>
            <a:chExt cx="1140505" cy="717097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348405" y="5407417"/>
            <a:ext cx="1068241" cy="701943"/>
            <a:chOff x="9348405" y="5407417"/>
            <a:chExt cx="1068241" cy="701943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70469" y="5405560"/>
            <a:ext cx="1015086" cy="714687"/>
            <a:chOff x="10670469" y="5405560"/>
            <a:chExt cx="1015086" cy="714687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65" name="Rectangle 64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825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Sales comparison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39" name="Chart 38"/>
          <p:cNvGraphicFramePr/>
          <p:nvPr>
            <p:extLst/>
          </p:nvPr>
        </p:nvGraphicFramePr>
        <p:xfrm>
          <a:off x="586586" y="2627740"/>
          <a:ext cx="4112527" cy="236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3704" y="5130581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2A80B9"/>
                </a:solidFill>
                <a:latin typeface="Source Sans Pro Light" panose="020B0403030403020204" pitchFamily="34" charset="0"/>
              </a:rPr>
              <a:t>45%</a:t>
            </a:r>
            <a:endParaRPr lang="en-US" sz="5400" dirty="0">
              <a:solidFill>
                <a:srgbClr val="2A80B9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39915" y="5253692"/>
            <a:ext cx="2432173" cy="738662"/>
            <a:chOff x="2339915" y="5253692"/>
            <a:chExt cx="2432173" cy="738662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892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2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40795" y="2271284"/>
            <a:ext cx="232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2013 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Semibold" panose="020B0603030403020204" pitchFamily="34" charset="0"/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1508776398"/>
              </p:ext>
            </p:extLst>
          </p:nvPr>
        </p:nvGraphicFramePr>
        <p:xfrm>
          <a:off x="7555908" y="2626102"/>
          <a:ext cx="4112527" cy="236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833026" y="5128943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153F5B"/>
                </a:solidFill>
                <a:latin typeface="Source Sans Pro Light" panose="020B0403030403020204" pitchFamily="34" charset="0"/>
              </a:rPr>
              <a:t>68%</a:t>
            </a:r>
            <a:endParaRPr lang="en-US" sz="5400" dirty="0">
              <a:solidFill>
                <a:srgbClr val="153F5B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309237" y="5252054"/>
            <a:ext cx="2432173" cy="738662"/>
            <a:chOff x="9309237" y="5252054"/>
            <a:chExt cx="2432173" cy="738662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892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2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510117" y="2269646"/>
            <a:ext cx="232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2014 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99289" y="3584467"/>
            <a:ext cx="1138760" cy="76316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6084295" y="4586748"/>
            <a:ext cx="0" cy="140396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84295" y="2269646"/>
            <a:ext cx="0" cy="1136171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0" name="Rectangle 2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7508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Horizontal infographic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3092421854"/>
              </p:ext>
            </p:extLst>
          </p:nvPr>
        </p:nvGraphicFramePr>
        <p:xfrm>
          <a:off x="1412536" y="1985173"/>
          <a:ext cx="9461501" cy="2333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0102" y="4970293"/>
            <a:ext cx="2318618" cy="1000831"/>
            <a:chOff x="910102" y="4970293"/>
            <a:chExt cx="2318618" cy="1000831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8"/>
              <a:ext cx="1789179" cy="888616"/>
              <a:chOff x="1910347" y="2046943"/>
              <a:chExt cx="4147995" cy="587661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38123" y="4970293"/>
            <a:ext cx="2304124" cy="816162"/>
            <a:chOff x="3538123" y="4970293"/>
            <a:chExt cx="2304124" cy="816162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6"/>
              <a:ext cx="1789179" cy="703949"/>
              <a:chOff x="1910347" y="2046943"/>
              <a:chExt cx="4147995" cy="465537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166142" y="4970293"/>
            <a:ext cx="2343347" cy="816162"/>
            <a:chOff x="6166142" y="4970293"/>
            <a:chExt cx="2343347" cy="816162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6"/>
              <a:ext cx="1789179" cy="703949"/>
              <a:chOff x="1910347" y="2046943"/>
              <a:chExt cx="4147995" cy="465537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794160" y="4977163"/>
            <a:ext cx="2382571" cy="993961"/>
            <a:chOff x="8794160" y="4977163"/>
            <a:chExt cx="2382571" cy="993961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8"/>
              <a:ext cx="1789179" cy="888616"/>
              <a:chOff x="1910347" y="2046943"/>
              <a:chExt cx="4147995" cy="587661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1" name="Rectangle 4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8812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Pie charts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33" name="Chart 132"/>
          <p:cNvGraphicFramePr/>
          <p:nvPr>
            <p:extLst/>
          </p:nvPr>
        </p:nvGraphicFramePr>
        <p:xfrm>
          <a:off x="996921" y="2325096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3814041265"/>
              </p:ext>
            </p:extLst>
          </p:nvPr>
        </p:nvGraphicFramePr>
        <p:xfrm>
          <a:off x="3689779" y="2322836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2088798493"/>
              </p:ext>
            </p:extLst>
          </p:nvPr>
        </p:nvGraphicFramePr>
        <p:xfrm>
          <a:off x="6334891" y="2335461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4256851147"/>
              </p:ext>
            </p:extLst>
          </p:nvPr>
        </p:nvGraphicFramePr>
        <p:xfrm>
          <a:off x="8990702" y="2334668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74429" y="4281249"/>
            <a:ext cx="2436158" cy="1700623"/>
            <a:chOff x="874429" y="4192709"/>
            <a:chExt cx="2436158" cy="170062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2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75%</a:t>
              </a:r>
              <a:endParaRPr lang="en-US" sz="5400" dirty="0">
                <a:solidFill>
                  <a:srgbClr val="2A80B9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3456214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130587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8775699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75322" y="4268624"/>
            <a:ext cx="2436158" cy="1700623"/>
            <a:chOff x="3575322" y="4180084"/>
            <a:chExt cx="2436158" cy="170062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153F5B"/>
                  </a:solidFill>
                  <a:latin typeface="Source Sans Pro Light" panose="020B0403030403020204" pitchFamily="34" charset="0"/>
                </a:rPr>
                <a:t>64%</a:t>
              </a:r>
              <a:endParaRPr lang="en-US" sz="5400" dirty="0">
                <a:solidFill>
                  <a:srgbClr val="153F5B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235064" y="4281249"/>
            <a:ext cx="2436158" cy="1700623"/>
            <a:chOff x="3575322" y="4180084"/>
            <a:chExt cx="2436158" cy="170062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B2D5EE"/>
                  </a:solidFill>
                  <a:latin typeface="Source Sans Pro Light" panose="020B0403030403020204" pitchFamily="34" charset="0"/>
                </a:rPr>
                <a:t>46%</a:t>
              </a:r>
              <a:endParaRPr lang="en-US" sz="5400" dirty="0">
                <a:solidFill>
                  <a:srgbClr val="B2D5EE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894806" y="4276873"/>
            <a:ext cx="2436158" cy="1700623"/>
            <a:chOff x="3575322" y="4180084"/>
            <a:chExt cx="2436158" cy="170062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66ACDC"/>
                  </a:solidFill>
                  <a:latin typeface="Source Sans Pro Light" panose="020B0403030403020204" pitchFamily="34" charset="0"/>
                </a:rPr>
                <a:t>92%</a:t>
              </a:r>
              <a:endParaRPr lang="en-US" sz="5400" dirty="0">
                <a:solidFill>
                  <a:srgbClr val="66ACDC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5" name="Rectangle 34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031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Curved line chart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1837974360"/>
              </p:ext>
            </p:extLst>
          </p:nvPr>
        </p:nvGraphicFramePr>
        <p:xfrm>
          <a:off x="256837" y="1513414"/>
          <a:ext cx="10764196" cy="32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0102" y="5038265"/>
            <a:ext cx="2318618" cy="1000831"/>
            <a:chOff x="910102" y="5038265"/>
            <a:chExt cx="2318618" cy="1000831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80"/>
              <a:ext cx="1789179" cy="888616"/>
              <a:chOff x="1910347" y="2046943"/>
              <a:chExt cx="4147995" cy="587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38123" y="5038265"/>
            <a:ext cx="2304124" cy="816162"/>
            <a:chOff x="3538123" y="5038265"/>
            <a:chExt cx="2304124" cy="816162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8"/>
              <a:ext cx="1789179" cy="703949"/>
              <a:chOff x="1910347" y="2046943"/>
              <a:chExt cx="4147995" cy="46553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66142" y="5038265"/>
            <a:ext cx="2343347" cy="816162"/>
            <a:chOff x="6166142" y="5038265"/>
            <a:chExt cx="2343347" cy="816162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8"/>
              <a:ext cx="1789179" cy="703949"/>
              <a:chOff x="1910347" y="2046943"/>
              <a:chExt cx="4147995" cy="46553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794160" y="5045135"/>
            <a:ext cx="2382571" cy="993961"/>
            <a:chOff x="8794160" y="5045135"/>
            <a:chExt cx="2382571" cy="993961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80"/>
              <a:ext cx="1789179" cy="888616"/>
              <a:chOff x="1910347" y="2046943"/>
              <a:chExt cx="4147995" cy="58766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1" name="Rectangle 4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0817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7238" y="2000442"/>
            <a:ext cx="5066049" cy="211689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96035781"/>
              </p:ext>
            </p:extLst>
          </p:nvPr>
        </p:nvGraphicFramePr>
        <p:xfrm>
          <a:off x="6143287" y="2000442"/>
          <a:ext cx="4942248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93323" y="3087491"/>
            <a:ext cx="3430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7280" y="4412311"/>
            <a:ext cx="9823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00536" y="2355637"/>
            <a:ext cx="616086" cy="616086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9" name="Rectangle 18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achievements progress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856116" y="4388648"/>
            <a:ext cx="1041195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212796" y="2450282"/>
            <a:ext cx="1748406" cy="2319624"/>
            <a:chOff x="5212796" y="2450282"/>
            <a:chExt cx="1748406" cy="2319624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2012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Source Sans Pro Semibold" pitchFamily="34" charset="0"/>
                  </a:rPr>
                  <a:t>       Annual report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24405" y="3074625"/>
            <a:ext cx="1748406" cy="1695283"/>
            <a:chOff x="7424405" y="3074625"/>
            <a:chExt cx="1748406" cy="1695283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2013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B2D5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Source Sans Pro Semibold" pitchFamily="34" charset="0"/>
                  </a:rPr>
                  <a:t>        Open online shop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36014" y="2446053"/>
            <a:ext cx="1748406" cy="2323854"/>
            <a:chOff x="9636014" y="2446053"/>
            <a:chExt cx="1748406" cy="2323854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2014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66A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Source Sans Pro Semibold" pitchFamily="34" charset="0"/>
                  </a:rPr>
                  <a:t>          </a:t>
                </a:r>
                <a:r>
                  <a:rPr lang="en-US" sz="1200" dirty="0" smtClean="0">
                    <a:latin typeface="Source Sans Pro Semibold" pitchFamily="34" charset="0"/>
                  </a:rPr>
                  <a:t>Cloud storage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6340" y="2447429"/>
            <a:ext cx="1748406" cy="2304357"/>
            <a:chOff x="826340" y="2447429"/>
            <a:chExt cx="1748406" cy="2304357"/>
          </a:xfrm>
        </p:grpSpPr>
        <p:sp>
          <p:nvSpPr>
            <p:cNvPr id="73" name="TextBox 72"/>
            <p:cNvSpPr txBox="1"/>
            <p:nvPr/>
          </p:nvSpPr>
          <p:spPr>
            <a:xfrm>
              <a:off x="1353991" y="4444009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     </a:t>
                </a:r>
                <a:r>
                  <a:rPr lang="en-US" sz="1200" dirty="0" smtClean="0">
                    <a:latin typeface="Source Sans Pro Semibold" pitchFamily="34" charset="0"/>
                  </a:rPr>
                  <a:t>Settings update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763066" y="4881737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69447" y="4881736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600589" y="4881736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38420" y="4877586"/>
            <a:ext cx="171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be.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424405" y="4858325"/>
            <a:ext cx="171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be.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19568" y="3077608"/>
            <a:ext cx="1748406" cy="1692300"/>
            <a:chOff x="3019568" y="3077608"/>
            <a:chExt cx="1748406" cy="1692300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2011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153F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Source Sans Pro Semibold" pitchFamily="34" charset="0"/>
                  </a:rPr>
                  <a:t>     Achievement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8" name="Rectangle 57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896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4" y="1874002"/>
            <a:ext cx="6482166" cy="367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8" name="Teardrop 17"/>
          <p:cNvSpPr/>
          <p:nvPr/>
        </p:nvSpPr>
        <p:spPr>
          <a:xfrm rot="8100000">
            <a:off x="3682832" y="2840257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153F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792615" y="3107369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2A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5680203" y="4280946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66A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5135661" y="2964156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B2D5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289224" y="2449737"/>
            <a:ext cx="1816274" cy="1132046"/>
            <a:chOff x="7289224" y="2449737"/>
            <a:chExt cx="1816274" cy="1132046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United States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2A80B9"/>
                  </a:solidFill>
                  <a:latin typeface="Source Sans Pro" panose="020B0503030403020204" pitchFamily="34" charset="0"/>
                </a:rPr>
                <a:t>280.200</a:t>
              </a:r>
              <a:endParaRPr lang="en-US" sz="4400" spc="-300" dirty="0">
                <a:solidFill>
                  <a:srgbClr val="2A80B9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89224" y="3935494"/>
            <a:ext cx="1816274" cy="1132046"/>
            <a:chOff x="7289224" y="3935494"/>
            <a:chExt cx="1816274" cy="1132046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Asia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2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B2D5EE"/>
                  </a:solidFill>
                  <a:latin typeface="Source Sans Pro" panose="020B0503030403020204" pitchFamily="34" charset="0"/>
                </a:rPr>
                <a:t>89.100</a:t>
              </a:r>
              <a:endParaRPr lang="en-US" sz="4400" spc="-300" dirty="0">
                <a:solidFill>
                  <a:srgbClr val="B2D5EE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58%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42%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402236" y="2449737"/>
            <a:ext cx="1816274" cy="1132046"/>
            <a:chOff x="9402236" y="2449737"/>
            <a:chExt cx="1816274" cy="1132046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Europe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153F5B"/>
                  </a:solidFill>
                  <a:latin typeface="Source Sans Pro" panose="020B0503030403020204" pitchFamily="34" charset="0"/>
                </a:rPr>
                <a:t>150.000</a:t>
              </a:r>
              <a:endParaRPr lang="en-US" sz="4400" spc="-300" dirty="0">
                <a:solidFill>
                  <a:srgbClr val="153F5B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70%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30%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02236" y="3931566"/>
            <a:ext cx="1816274" cy="1132046"/>
            <a:chOff x="9402236" y="3931566"/>
            <a:chExt cx="1816274" cy="1132046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Australia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4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66ACDC"/>
                  </a:solidFill>
                  <a:latin typeface="Source Sans Pro" panose="020B0503030403020204" pitchFamily="34" charset="0"/>
                </a:rPr>
                <a:t>50.255</a:t>
              </a:r>
              <a:endParaRPr lang="en-US" sz="4400" spc="-300" dirty="0">
                <a:solidFill>
                  <a:srgbClr val="66ACDC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65%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35%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19981" y="5683981"/>
            <a:ext cx="10321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2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6" name="Rectangle 5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899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bar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41828" y="2342448"/>
            <a:ext cx="3585029" cy="478971"/>
          </a:xfrm>
          <a:prstGeom prst="roundRect">
            <a:avLst>
              <a:gd name="adj" fmla="val 50000"/>
            </a:avLst>
          </a:pr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30%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49699" y="2342447"/>
            <a:ext cx="1603829" cy="478971"/>
          </a:xfrm>
          <a:prstGeom prst="roundRect">
            <a:avLst>
              <a:gd name="adj" fmla="val 50000"/>
            </a:avLst>
          </a:prstGeom>
          <a:solidFill>
            <a:srgbClr val="153F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Black" panose="020B0803030403020204" pitchFamily="34" charset="0"/>
              </a:rPr>
              <a:t>12%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76370" y="2342447"/>
            <a:ext cx="2779484" cy="478971"/>
          </a:xfrm>
          <a:prstGeom prst="roundRect">
            <a:avLst>
              <a:gd name="adj" fmla="val 50000"/>
            </a:avLst>
          </a:prstGeom>
          <a:solidFill>
            <a:srgbClr val="B2D5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       22%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58741" y="2342446"/>
            <a:ext cx="4180116" cy="478971"/>
          </a:xfrm>
          <a:prstGeom prst="roundRect">
            <a:avLst>
              <a:gd name="adj" fmla="val 50000"/>
            </a:avLst>
          </a:prstGeom>
          <a:solidFill>
            <a:srgbClr val="66AC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       36%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9699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6370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6321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200" y="3408154"/>
            <a:ext cx="2558082" cy="2259076"/>
            <a:chOff x="744200" y="3408154"/>
            <a:chExt cx="2558082" cy="2259076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30%</a:t>
              </a:r>
              <a:endParaRPr lang="en-US" sz="5400" dirty="0">
                <a:solidFill>
                  <a:srgbClr val="2A80B9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84818" y="3393745"/>
            <a:ext cx="2558082" cy="2259076"/>
            <a:chOff x="3484818" y="3393745"/>
            <a:chExt cx="2558082" cy="2259076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153F5B"/>
                  </a:solidFill>
                  <a:latin typeface="Source Sans Pro Light" panose="020B0403030403020204" pitchFamily="34" charset="0"/>
                </a:rPr>
                <a:t>12%</a:t>
              </a:r>
              <a:endParaRPr lang="en-US" sz="5400" dirty="0">
                <a:solidFill>
                  <a:srgbClr val="153F5B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32612" y="3408154"/>
            <a:ext cx="2579697" cy="2259076"/>
            <a:chOff x="6332612" y="3408154"/>
            <a:chExt cx="2579697" cy="2259076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B2D5EE"/>
                  </a:solidFill>
                  <a:latin typeface="Source Sans Pro Light" panose="020B0403030403020204" pitchFamily="34" charset="0"/>
                </a:rPr>
                <a:t>22%</a:t>
              </a:r>
              <a:endParaRPr lang="en-US" sz="5400" dirty="0">
                <a:solidFill>
                  <a:srgbClr val="B2D5EE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89514" y="3427091"/>
            <a:ext cx="2579697" cy="2259076"/>
            <a:chOff x="9089514" y="3427091"/>
            <a:chExt cx="2579697" cy="2259076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66ACDC"/>
                  </a:solidFill>
                  <a:latin typeface="Source Sans Pro Light" panose="020B0403030403020204" pitchFamily="34" charset="0"/>
                </a:rPr>
                <a:t>36%</a:t>
              </a:r>
              <a:endParaRPr lang="en-US" sz="5400" dirty="0">
                <a:solidFill>
                  <a:srgbClr val="66ACDC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1" name="Rectangle 40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977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SmartArt sample one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4069997078"/>
              </p:ext>
            </p:extLst>
          </p:nvPr>
        </p:nvGraphicFramePr>
        <p:xfrm>
          <a:off x="142537" y="1893208"/>
          <a:ext cx="4629494" cy="356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017919" y="2201828"/>
            <a:ext cx="2325633" cy="1396613"/>
            <a:chOff x="5017919" y="2201828"/>
            <a:chExt cx="2325633" cy="1396613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48872"/>
              <a:chOff x="5634317" y="4110600"/>
              <a:chExt cx="2325633" cy="54887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460280" y="2192655"/>
            <a:ext cx="2325633" cy="1410288"/>
            <a:chOff x="9460280" y="2192655"/>
            <a:chExt cx="2325633" cy="1410288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48872"/>
              <a:chOff x="5634317" y="4110600"/>
              <a:chExt cx="2325633" cy="54887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7233056" y="2195917"/>
            <a:ext cx="2325633" cy="1399499"/>
            <a:chOff x="7233056" y="2195917"/>
            <a:chExt cx="2325633" cy="1399499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48872"/>
              <a:chOff x="5634317" y="4110600"/>
              <a:chExt cx="2325633" cy="54887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5262207" y="4083164"/>
            <a:ext cx="6523705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2208" y="5057322"/>
            <a:ext cx="6523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36" name="Rectangle 3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7903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Success graphic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92029" y="2677454"/>
            <a:ext cx="2610465" cy="2610465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810945" y="2640188"/>
            <a:ext cx="2610465" cy="2610465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55155" y="3267690"/>
            <a:ext cx="1484211" cy="1484211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95026" y="3266197"/>
            <a:ext cx="1484211" cy="1484211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03680" y="3323974"/>
            <a:ext cx="1264920" cy="1264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 Black" panose="020B0803030403020204" pitchFamily="34" charset="0"/>
              </a:rPr>
              <a:t>Success</a:t>
            </a:r>
            <a:endParaRPr lang="en-US" sz="1600" dirty="0">
              <a:latin typeface="Source Sans Pro Black" panose="020B08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62237" y="2452390"/>
            <a:ext cx="3992828" cy="984237"/>
            <a:chOff x="7662237" y="2452390"/>
            <a:chExt cx="3992828" cy="984237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811774"/>
              <a:chOff x="1910347" y="2046943"/>
              <a:chExt cx="4147995" cy="81177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662237" y="4508035"/>
            <a:ext cx="3992828" cy="811774"/>
            <a:chOff x="7662237" y="4508035"/>
            <a:chExt cx="3992828" cy="811774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811774"/>
              <a:chOff x="1910347" y="2046943"/>
              <a:chExt cx="4147995" cy="811774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6837" y="2452390"/>
            <a:ext cx="4097604" cy="1027218"/>
            <a:chOff x="256837" y="2452390"/>
            <a:chExt cx="4097604" cy="1027218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27218"/>
              <a:chOff x="1910347" y="2046943"/>
              <a:chExt cx="4147995" cy="102721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256837" y="4503653"/>
            <a:ext cx="4093031" cy="1031600"/>
            <a:chOff x="256837" y="4503653"/>
            <a:chExt cx="4093031" cy="1031600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27218"/>
              <a:chOff x="1910347" y="2046943"/>
              <a:chExt cx="4147995" cy="102721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1121587" y="4005190"/>
            <a:ext cx="160686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223367" y="4005190"/>
            <a:ext cx="160686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8" name="Rectangle 47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149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Company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66193390"/>
              </p:ext>
            </p:extLst>
          </p:nvPr>
        </p:nvGraphicFramePr>
        <p:xfrm>
          <a:off x="3271162" y="2000442"/>
          <a:ext cx="5632962" cy="375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37" y="2256330"/>
            <a:ext cx="409099" cy="4090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4" y="4405922"/>
            <a:ext cx="409099" cy="40909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50" y="5127889"/>
            <a:ext cx="409099" cy="40909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2985889"/>
            <a:ext cx="409099" cy="40909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4" y="2985888"/>
            <a:ext cx="409099" cy="40909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4405921"/>
            <a:ext cx="409099" cy="40909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69874" y="2226082"/>
            <a:ext cx="3147597" cy="811774"/>
            <a:chOff x="689940" y="2000442"/>
            <a:chExt cx="3147597" cy="811774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874" y="3510142"/>
            <a:ext cx="3147597" cy="811774"/>
            <a:chOff x="689940" y="2000442"/>
            <a:chExt cx="3147597" cy="811774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9874" y="4610470"/>
            <a:ext cx="3147597" cy="811774"/>
            <a:chOff x="689940" y="2000442"/>
            <a:chExt cx="3147597" cy="811774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80399" y="2354620"/>
            <a:ext cx="3141726" cy="811774"/>
            <a:chOff x="8480399" y="2354620"/>
            <a:chExt cx="3141726" cy="811774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11774"/>
              <a:chOff x="1910347" y="2046943"/>
              <a:chExt cx="4147995" cy="81177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480399" y="3638680"/>
            <a:ext cx="3141726" cy="811774"/>
            <a:chOff x="8480399" y="3638680"/>
            <a:chExt cx="3141726" cy="811774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11774"/>
              <a:chOff x="1910347" y="2046943"/>
              <a:chExt cx="4147995" cy="81177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80399" y="4739008"/>
            <a:ext cx="3141726" cy="811774"/>
            <a:chOff x="8480399" y="4739008"/>
            <a:chExt cx="3141726" cy="811774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11774"/>
              <a:chOff x="1910347" y="2046943"/>
              <a:chExt cx="4147995" cy="811774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4" name="Rectangle 5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99327" y="3671402"/>
            <a:ext cx="475231" cy="461873"/>
            <a:chOff x="5851453" y="1835255"/>
            <a:chExt cx="475231" cy="461873"/>
          </a:xfrm>
        </p:grpSpPr>
        <p:sp>
          <p:nvSpPr>
            <p:cNvPr id="63" name="Teardrop 62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ardrop 63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ardrop 66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ardrop 67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724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Filter your choices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35647168"/>
              </p:ext>
            </p:extLst>
          </p:nvPr>
        </p:nvGraphicFramePr>
        <p:xfrm>
          <a:off x="-551543" y="1677609"/>
          <a:ext cx="6821714" cy="4547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12" y="2270971"/>
            <a:ext cx="425781" cy="4257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52" y="3563364"/>
            <a:ext cx="425781" cy="4257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47" y="2668470"/>
            <a:ext cx="425781" cy="42578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235011" y="2379816"/>
            <a:ext cx="3525157" cy="1021991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defTabSz="8890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2000" kern="1200" dirty="0" smtClean="0">
                  <a:latin typeface="Source Sans Pro Black" panose="020B0803030403020204" pitchFamily="34" charset="0"/>
                </a:rPr>
                <a:t>Make the best choices</a:t>
              </a:r>
            </a:p>
            <a:p>
              <a:pPr lvl="0" defTabSz="8890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600" kern="1200" dirty="0" smtClean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600" kern="1200" dirty="0" err="1" smtClean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600" kern="12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5235012" y="5304677"/>
            <a:ext cx="6187732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3279506733"/>
              </p:ext>
            </p:extLst>
          </p:nvPr>
        </p:nvGraphicFramePr>
        <p:xfrm>
          <a:off x="5349311" y="3683789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490833710"/>
              </p:ext>
            </p:extLst>
          </p:nvPr>
        </p:nvGraphicFramePr>
        <p:xfrm>
          <a:off x="7417735" y="3681444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3279896114"/>
              </p:ext>
            </p:extLst>
          </p:nvPr>
        </p:nvGraphicFramePr>
        <p:xfrm>
          <a:off x="9492081" y="3679099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23" name="Rectangle 22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926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0" name="Isosceles Triangle 26"/>
          <p:cNvSpPr/>
          <p:nvPr/>
        </p:nvSpPr>
        <p:spPr>
          <a:xfrm>
            <a:off x="3296604" y="3435619"/>
            <a:ext cx="2219155" cy="1387770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Isosceles Triangle 26"/>
          <p:cNvSpPr/>
          <p:nvPr/>
        </p:nvSpPr>
        <p:spPr>
          <a:xfrm>
            <a:off x="1721659" y="2943938"/>
            <a:ext cx="2393141" cy="1879452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53F5B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Isosceles Triangle 26"/>
          <p:cNvSpPr/>
          <p:nvPr/>
        </p:nvSpPr>
        <p:spPr>
          <a:xfrm>
            <a:off x="601543" y="3385990"/>
            <a:ext cx="2141658" cy="143739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Isosceles Triangle 26"/>
          <p:cNvSpPr/>
          <p:nvPr/>
        </p:nvSpPr>
        <p:spPr>
          <a:xfrm>
            <a:off x="4695041" y="4159045"/>
            <a:ext cx="1876891" cy="664344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B2D5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26"/>
          <p:cNvSpPr/>
          <p:nvPr/>
        </p:nvSpPr>
        <p:spPr>
          <a:xfrm>
            <a:off x="5801032" y="2943938"/>
            <a:ext cx="2192594" cy="1879451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66AC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8385043" y="2181156"/>
            <a:ext cx="0" cy="2642233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40562" y="5160935"/>
            <a:ext cx="2059500" cy="769999"/>
            <a:chOff x="1140562" y="5160935"/>
            <a:chExt cx="2059500" cy="769999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1"/>
              <a:ext cx="1530060" cy="657783"/>
              <a:chOff x="1910347" y="2046943"/>
              <a:chExt cx="4147995" cy="435006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Lorem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274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428285" y="5160935"/>
            <a:ext cx="1749956" cy="754608"/>
            <a:chOff x="3428285" y="5160935"/>
            <a:chExt cx="1749956" cy="754608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642395"/>
              <a:chOff x="1910347" y="2046943"/>
              <a:chExt cx="4147995" cy="424830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Ipsum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that a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353124" y="5160935"/>
            <a:ext cx="2343347" cy="754608"/>
            <a:chOff x="7353124" y="5160935"/>
            <a:chExt cx="2343347" cy="754608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8"/>
              <a:ext cx="1789179" cy="642395"/>
              <a:chOff x="1910347" y="2046943"/>
              <a:chExt cx="4147995" cy="42483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49" y="2207171"/>
                <a:ext cx="2858070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9345642" y="5167805"/>
            <a:ext cx="2063949" cy="747738"/>
            <a:chOff x="9345642" y="5167805"/>
            <a:chExt cx="2063949" cy="747738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8"/>
              <a:ext cx="1470557" cy="642395"/>
              <a:chOff x="1910347" y="2046943"/>
              <a:chExt cx="4147995" cy="42483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 be. It is a long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389392" y="5171053"/>
            <a:ext cx="1749956" cy="754608"/>
            <a:chOff x="5389392" y="5171053"/>
            <a:chExt cx="1749956" cy="754608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754608"/>
              <a:chOff x="5389392" y="5171053"/>
              <a:chExt cx="1749956" cy="754608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642395"/>
                <a:chOff x="1910347" y="2046943"/>
                <a:chExt cx="4147995" cy="424830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03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264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10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 </a:t>
                  </a:r>
                  <a:r>
                    <a:rPr lang="en-US" sz="10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fact that a </a:t>
                  </a:r>
                  <a:r>
                    <a:rPr 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reader.</a:t>
                  </a:r>
                  <a:endPara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975772" y="2788866"/>
            <a:ext cx="1388460" cy="548872"/>
            <a:chOff x="5634317" y="4110600"/>
            <a:chExt cx="2325633" cy="548872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23999" y="2345657"/>
            <a:ext cx="1388460" cy="548872"/>
            <a:chOff x="5634317" y="4110600"/>
            <a:chExt cx="2325633" cy="548872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939256" y="3605262"/>
            <a:ext cx="1388460" cy="548872"/>
            <a:chOff x="5634317" y="4110600"/>
            <a:chExt cx="2325633" cy="548872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17471" y="2868606"/>
            <a:ext cx="1388460" cy="548872"/>
            <a:chOff x="5634317" y="4110600"/>
            <a:chExt cx="2325633" cy="548872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215052" y="2395111"/>
            <a:ext cx="1388460" cy="548872"/>
            <a:chOff x="5634317" y="4110600"/>
            <a:chExt cx="2325633" cy="548872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8665558" y="2688501"/>
            <a:ext cx="3081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665558" y="3753300"/>
            <a:ext cx="3081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74" name="Rectangle 73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713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ratings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3490833"/>
              </p:ext>
            </p:extLst>
          </p:nvPr>
        </p:nvGraphicFramePr>
        <p:xfrm>
          <a:off x="1773187" y="2254438"/>
          <a:ext cx="8737030" cy="2788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2429666"/>
            <a:ext cx="295689" cy="29568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3163710"/>
            <a:ext cx="269858" cy="2698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6837" y="2356023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9303" y="3082008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Settings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6837" y="3807993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Mobile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3884380"/>
            <a:ext cx="269858" cy="26985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4603910"/>
            <a:ext cx="269858" cy="26985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9302" y="453346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Feedback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23450" y="239284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4 Ratings</a:t>
            </a:r>
            <a:endParaRPr lang="en-US" dirty="0">
              <a:solidFill>
                <a:srgbClr val="2A80B9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88777" y="3082008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53F5B"/>
                </a:solidFill>
                <a:latin typeface="Source Sans Pro Black" panose="020B0803030403020204" pitchFamily="34" charset="0"/>
              </a:rPr>
              <a:t>2 Ratings</a:t>
            </a:r>
            <a:endParaRPr lang="en-US" dirty="0">
              <a:solidFill>
                <a:srgbClr val="153F5B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63347" y="3802175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2D5EE"/>
                </a:solidFill>
                <a:latin typeface="Source Sans Pro Black" panose="020B0803030403020204" pitchFamily="34" charset="0"/>
              </a:rPr>
              <a:t>3 Ratings</a:t>
            </a:r>
            <a:endParaRPr lang="en-US" dirty="0">
              <a:solidFill>
                <a:srgbClr val="B2D5EE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72886" y="453346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ACDC"/>
                </a:solidFill>
                <a:latin typeface="Source Sans Pro Black" panose="020B0803030403020204" pitchFamily="34" charset="0"/>
              </a:rPr>
              <a:t>6 Ratings</a:t>
            </a:r>
            <a:endParaRPr lang="en-US" dirty="0">
              <a:solidFill>
                <a:srgbClr val="66ACDC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6837" y="5530691"/>
            <a:ext cx="1167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 It is a long established fact that a reader will be distracted by the readable 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26" name="Rectangle 25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995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Social media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77763364"/>
              </p:ext>
            </p:extLst>
          </p:nvPr>
        </p:nvGraphicFramePr>
        <p:xfrm>
          <a:off x="-284671" y="2578662"/>
          <a:ext cx="7746885" cy="309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62" y="3221284"/>
            <a:ext cx="548640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52" y="3221284"/>
            <a:ext cx="548640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99" y="4488786"/>
            <a:ext cx="54864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23" y="4488786"/>
            <a:ext cx="548640" cy="54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56" y="3241607"/>
            <a:ext cx="507993" cy="50799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161813" y="2071980"/>
            <a:ext cx="1816274" cy="1132046"/>
            <a:chOff x="7161813" y="2071980"/>
            <a:chExt cx="1816274" cy="1132046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Facebook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8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2A80B9"/>
                  </a:solidFill>
                  <a:latin typeface="Source Sans Pro" panose="020B0503030403020204" pitchFamily="34" charset="0"/>
                </a:rPr>
                <a:t>120.352</a:t>
              </a:r>
              <a:endParaRPr lang="en-US" sz="4400" spc="-300" dirty="0">
                <a:solidFill>
                  <a:srgbClr val="2A80B9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88619" y="2061119"/>
            <a:ext cx="1816274" cy="1132046"/>
            <a:chOff x="9388619" y="2061119"/>
            <a:chExt cx="1816274" cy="1132046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Twitter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7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  <a:endParaRPr lang="en-US" sz="4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40724" y="3510322"/>
            <a:ext cx="1816274" cy="1132046"/>
            <a:chOff x="7140724" y="3510322"/>
            <a:chExt cx="1816274" cy="1132046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Google +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0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153F5B"/>
                  </a:solidFill>
                  <a:latin typeface="Source Sans Pro" panose="020B0503030403020204" pitchFamily="34" charset="0"/>
                </a:rPr>
                <a:t>12.352</a:t>
              </a:r>
              <a:endParaRPr lang="en-US" sz="4400" spc="-300" dirty="0">
                <a:solidFill>
                  <a:srgbClr val="153F5B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67530" y="3499461"/>
            <a:ext cx="1816274" cy="1132046"/>
            <a:chOff x="9367530" y="3499461"/>
            <a:chExt cx="1816274" cy="1132046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LinkedIn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199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B2D5EE"/>
                  </a:solidFill>
                  <a:latin typeface="Source Sans Pro" panose="020B0503030403020204" pitchFamily="34" charset="0"/>
                </a:rPr>
                <a:t>10.548</a:t>
              </a:r>
              <a:endParaRPr lang="en-US" sz="4400" spc="-300" dirty="0">
                <a:solidFill>
                  <a:srgbClr val="B2D5EE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64935" y="4872598"/>
            <a:ext cx="1816274" cy="1132046"/>
            <a:chOff x="7164935" y="4872598"/>
            <a:chExt cx="1816274" cy="1132046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Mail users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6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66ACDC"/>
                  </a:solidFill>
                  <a:latin typeface="Source Sans Pro" panose="020B0503030403020204" pitchFamily="34" charset="0"/>
                </a:rPr>
                <a:t>224.352</a:t>
              </a:r>
              <a:endParaRPr lang="en-US" sz="4400" spc="-300" dirty="0">
                <a:solidFill>
                  <a:srgbClr val="66ACDC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10" name="Rectangle 10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821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 sample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-213327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9966" y="2103120"/>
            <a:ext cx="3184934" cy="2014221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2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292856746"/>
              </p:ext>
            </p:extLst>
          </p:nvPr>
        </p:nvGraphicFramePr>
        <p:xfrm>
          <a:off x="7614900" y="2000442"/>
          <a:ext cx="3309995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7280" y="4412311"/>
            <a:ext cx="9823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305437630"/>
              </p:ext>
            </p:extLst>
          </p:nvPr>
        </p:nvGraphicFramePr>
        <p:xfrm>
          <a:off x="1119971" y="2038946"/>
          <a:ext cx="3309995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642846" y="2394314"/>
            <a:ext cx="759173" cy="759173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9" name="Rectangle 18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409976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See you on our next meeting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8" name="Teardrop 7"/>
          <p:cNvSpPr/>
          <p:nvPr/>
        </p:nvSpPr>
        <p:spPr>
          <a:xfrm>
            <a:off x="6046431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B2D5EE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ardrop 8"/>
          <p:cNvSpPr/>
          <p:nvPr/>
        </p:nvSpPr>
        <p:spPr>
          <a:xfrm rot="16200000">
            <a:off x="5569056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66ACD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/>
          <p:cNvSpPr/>
          <p:nvPr/>
        </p:nvSpPr>
        <p:spPr>
          <a:xfrm rot="5400000">
            <a:off x="6046431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153F5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5569056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41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Wide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3" name="Rectangle 12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Two column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2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3" name="Rectangle 12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Three column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3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13" name="Rectangle 12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our team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959681088"/>
              </p:ext>
            </p:extLst>
          </p:nvPr>
        </p:nvGraphicFramePr>
        <p:xfrm>
          <a:off x="760904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98" y="1917451"/>
            <a:ext cx="327102" cy="32710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75" y="2035566"/>
            <a:ext cx="327102" cy="32710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93" y="2020384"/>
            <a:ext cx="327102" cy="32710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65177" y="4355251"/>
            <a:ext cx="152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0370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16967" y="5840435"/>
            <a:ext cx="611526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1805346516"/>
              </p:ext>
            </p:extLst>
          </p:nvPr>
        </p:nvGraphicFramePr>
        <p:xfrm>
          <a:off x="3704129" y="2334392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23" y="1922840"/>
            <a:ext cx="327102" cy="32710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00" y="2040955"/>
            <a:ext cx="327102" cy="32710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18" y="2025773"/>
            <a:ext cx="327102" cy="327102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3717471" y="4360640"/>
            <a:ext cx="1997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153F5B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53595" y="5001687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60192" y="5845824"/>
            <a:ext cx="611526" cy="45719"/>
          </a:xfrm>
          <a:prstGeom prst="rect">
            <a:avLst/>
          </a:prstGeom>
          <a:solidFill>
            <a:srgbClr val="153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1922030500"/>
              </p:ext>
            </p:extLst>
          </p:nvPr>
        </p:nvGraphicFramePr>
        <p:xfrm>
          <a:off x="6647354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48" y="1917451"/>
            <a:ext cx="327102" cy="32710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25" y="2035566"/>
            <a:ext cx="327102" cy="32710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3" y="2020384"/>
            <a:ext cx="327102" cy="327102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851627" y="4355251"/>
            <a:ext cx="1526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B2D5EE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96820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303417" y="5840435"/>
            <a:ext cx="611526" cy="45719"/>
          </a:xfrm>
          <a:prstGeom prst="rect">
            <a:avLst/>
          </a:prstGeom>
          <a:solidFill>
            <a:srgbClr val="B2D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1298681897"/>
              </p:ext>
            </p:extLst>
          </p:nvPr>
        </p:nvGraphicFramePr>
        <p:xfrm>
          <a:off x="9542672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666" y="1917451"/>
            <a:ext cx="327102" cy="32710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43" y="2035566"/>
            <a:ext cx="327102" cy="32710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61" y="2020384"/>
            <a:ext cx="327102" cy="327102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9746945" y="4355251"/>
            <a:ext cx="152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66ACDC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292138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198735" y="5840435"/>
            <a:ext cx="611526" cy="45719"/>
          </a:xfrm>
          <a:prstGeom prst="rect">
            <a:avLst/>
          </a:prstGeom>
          <a:solidFill>
            <a:srgbClr val="66A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40" name="Rectangle 39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John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2936" y="4440678"/>
            <a:ext cx="2104763" cy="425855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6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2936" y="5052699"/>
            <a:ext cx="2104763" cy="425855"/>
            <a:chOff x="742936" y="5052699"/>
            <a:chExt cx="2104763" cy="4258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9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Tweet #John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2936" y="5664720"/>
            <a:ext cx="2104763" cy="425855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2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3556000" y="4530435"/>
            <a:ext cx="0" cy="1560140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03576" y="2106576"/>
            <a:ext cx="27397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03576" y="2842388"/>
            <a:ext cx="8342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 It is a long established fact that a reader will be distracted by the readable content.</a:t>
            </a:r>
          </a:p>
          <a:p>
            <a:pPr algn="just"/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957225" y="4721427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957223" y="4690962"/>
            <a:ext cx="2468977" cy="89423"/>
          </a:xfrm>
          <a:prstGeom prst="roundRect">
            <a:avLst/>
          </a:prstGeom>
          <a:solidFill>
            <a:srgbClr val="2A80B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3898042" y="4440678"/>
            <a:ext cx="1474754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Team work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88666" y="4609955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90%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957224" y="5354390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957224" y="5323925"/>
            <a:ext cx="1846678" cy="89423"/>
          </a:xfrm>
          <a:prstGeom prst="roundRect">
            <a:avLst/>
          </a:prstGeom>
          <a:solidFill>
            <a:srgbClr val="153F5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3872171" y="5074738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Communication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88664" y="5242918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75%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957224" y="5969501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957224" y="5939036"/>
            <a:ext cx="2178696" cy="894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3872171" y="5695653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Creativity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88664" y="5858029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80%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8228009" y="4528673"/>
            <a:ext cx="0" cy="1560140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8629232" y="4719665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8629230" y="4689200"/>
            <a:ext cx="2468976" cy="89423"/>
          </a:xfrm>
          <a:prstGeom prst="roundRect">
            <a:avLst/>
          </a:prstGeom>
          <a:solidFill>
            <a:srgbClr val="B2D5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558128" y="4438916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Adobe Photoshop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360672" y="4608193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90%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629233" y="5352628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629233" y="5322163"/>
            <a:ext cx="1846678" cy="894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8544180" y="5072976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</a:t>
            </a: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Illustrator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0673" y="5241156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75%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8629233" y="5967739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629233" y="5937274"/>
            <a:ext cx="1016418" cy="89423"/>
          </a:xfrm>
          <a:prstGeom prst="roundRect">
            <a:avLst/>
          </a:prstGeom>
          <a:solidFill>
            <a:srgbClr val="66ACD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8544180" y="5693891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Adobe Muse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360675" y="5856267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30%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56837" y="279774"/>
            <a:ext cx="11677084" cy="45719"/>
            <a:chOff x="256837" y="279774"/>
            <a:chExt cx="11677084" cy="45719"/>
          </a:xfrm>
        </p:grpSpPr>
        <p:sp>
          <p:nvSpPr>
            <p:cNvPr id="52" name="Rectangle 51"/>
            <p:cNvSpPr/>
            <p:nvPr/>
          </p:nvSpPr>
          <p:spPr>
            <a:xfrm>
              <a:off x="256837" y="279774"/>
              <a:ext cx="2943225" cy="4571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00062" y="279774"/>
              <a:ext cx="2943225" cy="4571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143288" y="279774"/>
              <a:ext cx="2943224" cy="4571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086513" y="279774"/>
              <a:ext cx="2847408" cy="4571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6" name="Diagram 55"/>
          <p:cNvGraphicFramePr/>
          <p:nvPr>
            <p:extLst>
              <p:ext uri="{D42A27DB-BD31-4B8C-83A1-F6EECF244321}">
                <p14:modId xmlns:p14="http://schemas.microsoft.com/office/powerpoint/2010/main" val="3078872815"/>
              </p:ext>
            </p:extLst>
          </p:nvPr>
        </p:nvGraphicFramePr>
        <p:xfrm>
          <a:off x="912610" y="2003337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3938</Words>
  <Application>Microsoft Office PowerPoint</Application>
  <PresentationFormat>Widescreen</PresentationFormat>
  <Paragraphs>609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Dan Danny</cp:lastModifiedBy>
  <cp:revision>197</cp:revision>
  <dcterms:created xsi:type="dcterms:W3CDTF">2014-09-10T02:06:04Z</dcterms:created>
  <dcterms:modified xsi:type="dcterms:W3CDTF">2014-09-12T02:47:56Z</dcterms:modified>
</cp:coreProperties>
</file>