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C1392B"/>
    <a:srgbClr val="94BA41"/>
    <a:srgbClr val="F39712"/>
    <a:srgbClr val="2A80B9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1741" autoAdjust="0"/>
  </p:normalViewPr>
  <p:slideViewPr>
    <p:cSldViewPr snapToGrid="0">
      <p:cViewPr varScale="1">
        <p:scale>
          <a:sx n="65" d="100"/>
          <a:sy n="65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10192"/>
        <c:axId val="2112917808"/>
      </c:barChart>
      <c:catAx>
        <c:axId val="211291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112917808"/>
        <c:crosses val="autoZero"/>
        <c:auto val="1"/>
        <c:lblAlgn val="ctr"/>
        <c:lblOffset val="100"/>
        <c:noMultiLvlLbl val="0"/>
      </c:catAx>
      <c:valAx>
        <c:axId val="2112917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10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2921072"/>
        <c:axId val="2112923248"/>
      </c:barChart>
      <c:catAx>
        <c:axId val="21129210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112923248"/>
        <c:crosses val="autoZero"/>
        <c:auto val="1"/>
        <c:lblAlgn val="ctr"/>
        <c:lblOffset val="100"/>
        <c:noMultiLvlLbl val="0"/>
      </c:catAx>
      <c:valAx>
        <c:axId val="2112923248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112921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1"/>
            <c:marker>
              <c:spPr>
                <a:solidFill>
                  <a:schemeClr val="bg1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3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4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6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7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9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10"/>
            <c:marker>
              <c:spPr>
                <a:solidFill>
                  <a:srgbClr val="F2F2F2"/>
                </a:solidFill>
                <a:ln cap="flat">
                  <a:solidFill>
                    <a:srgbClr val="FAFAFA"/>
                  </a:solidFill>
                  <a:bevel/>
                </a:ln>
              </c:spPr>
            </c:marker>
            <c:bubble3D val="0"/>
            <c:spPr>
              <a:ln cap="rnd">
                <a:solidFill>
                  <a:srgbClr val="FAFAFA"/>
                </a:solidFill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911280"/>
        <c:axId val="2112928144"/>
      </c:lineChart>
      <c:catAx>
        <c:axId val="2112911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112928144"/>
        <c:crosses val="autoZero"/>
        <c:auto val="1"/>
        <c:lblAlgn val="ctr"/>
        <c:lblOffset val="100"/>
        <c:noMultiLvlLbl val="0"/>
      </c:catAx>
      <c:valAx>
        <c:axId val="2112928144"/>
        <c:scaling>
          <c:orientation val="minMax"/>
        </c:scaling>
        <c:delete val="1"/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11291128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905840"/>
        <c:axId val="2112901488"/>
      </c:barChart>
      <c:catAx>
        <c:axId val="2112905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2901488"/>
        <c:crosses val="autoZero"/>
        <c:auto val="1"/>
        <c:lblAlgn val="ctr"/>
        <c:lblOffset val="100"/>
        <c:noMultiLvlLbl val="0"/>
      </c:catAx>
      <c:valAx>
        <c:axId val="2112901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290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" lastClr="FFFFFF"/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16720"/>
        <c:axId val="2112908560"/>
      </c:barChart>
      <c:dateAx>
        <c:axId val="21129167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08560"/>
        <c:crosses val="autoZero"/>
        <c:auto val="1"/>
        <c:lblOffset val="100"/>
        <c:baseTimeUnit val="months"/>
      </c:dateAx>
      <c:valAx>
        <c:axId val="21129085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91672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" lastClr="FFFFFF"/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04752"/>
        <c:axId val="2112917264"/>
      </c:barChart>
      <c:dateAx>
        <c:axId val="21129047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17264"/>
        <c:crosses val="autoZero"/>
        <c:auto val="1"/>
        <c:lblOffset val="100"/>
        <c:baseTimeUnit val="months"/>
      </c:dateAx>
      <c:valAx>
        <c:axId val="21129172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90475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18352"/>
        <c:axId val="2112909104"/>
      </c:barChart>
      <c:catAx>
        <c:axId val="211291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solidFill>
                  <a:schemeClr val="bg1"/>
                </a:solidFill>
                <a:latin typeface="Source Sans Pro" pitchFamily="34" charset="0"/>
              </a:defRPr>
            </a:pPr>
            <a:endParaRPr lang="en-US"/>
          </a:p>
        </c:txPr>
        <c:crossAx val="2112909104"/>
        <c:crosses val="autoZero"/>
        <c:auto val="1"/>
        <c:lblAlgn val="ctr"/>
        <c:lblOffset val="100"/>
        <c:noMultiLvlLbl val="0"/>
      </c:catAx>
      <c:valAx>
        <c:axId val="21129091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18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3200" b="1" dirty="0" smtClean="0">
              <a:latin typeface="Source Sans Pro" panose="020B0503030403020204" pitchFamily="34" charset="0"/>
            </a:rPr>
            <a:t>2014</a:t>
          </a:r>
          <a:endParaRPr lang="en-US" sz="32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bg1"/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bg1"/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bg1"/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Dolor </a:t>
          </a:r>
          <a:r>
            <a:rPr lang="en-US" sz="1400" dirty="0" err="1" smtClean="0"/>
            <a:t>amet</a:t>
          </a:r>
          <a:endParaRPr lang="en-US" sz="14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Lorem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Ipsum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>
              <a:solidFill>
                <a:schemeClr val="bg1"/>
              </a:solidFill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bg1"/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dirty="0" err="1" smtClean="0">
              <a:solidFill>
                <a:schemeClr val="bg1"/>
              </a:solidFill>
              <a:latin typeface="Source Sans Pro" panose="020B0503030403020204" pitchFamily="34" charset="0"/>
            </a:rPr>
            <a:t>amet</a:t>
          </a:r>
          <a:endParaRPr lang="en-US" sz="1600" dirty="0">
            <a:solidFill>
              <a:schemeClr val="bg1"/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-929" custLinFactNeighborY="-2185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FF8991C-B24F-44CA-B68A-191A314BAB1E}" type="presOf" srcId="{8352B85F-1648-4A28-981E-E5946DBC3507}" destId="{03B6CB12-3D8D-456D-94A9-3BF1983F8603}" srcOrd="0" destOrd="0" presId="urn:microsoft.com/office/officeart/2011/layout/ThemePictureAlternatingAccent"/>
    <dgm:cxn modelId="{202CABA7-0FB2-44FB-BBD0-B67FC14A7AAE}" type="presOf" srcId="{A04D8F4F-E0FB-4C44-86DC-ABB15AF73F85}" destId="{A2709C78-5D27-4B3E-8193-664841B866B6}" srcOrd="0" destOrd="0" presId="urn:microsoft.com/office/officeart/2011/layout/ThemePictureAlternatingAccent"/>
    <dgm:cxn modelId="{ECA09EC9-8C6D-4F36-8FB1-6C6BAD8A6435}" type="presParOf" srcId="{03B6CB12-3D8D-456D-94A9-3BF1983F8603}" destId="{43B20EA7-63CF-49FA-8C96-FCDF46B80B86}" srcOrd="0" destOrd="0" presId="urn:microsoft.com/office/officeart/2011/layout/ThemePictureAlternatingAccent"/>
    <dgm:cxn modelId="{01EDBEB0-B3D3-49C7-A014-B43D969FB41F}" type="presParOf" srcId="{43B20EA7-63CF-49FA-8C96-FCDF46B80B86}" destId="{EC6BC346-A7B6-4D23-A17A-9B92D4D41FF7}" srcOrd="0" destOrd="0" presId="urn:microsoft.com/office/officeart/2011/layout/ThemePictureAlternatingAccent"/>
    <dgm:cxn modelId="{FB2C7D77-9E43-4188-8E4A-53B138438DFE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4942245" cy="21168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756435" y="1857790"/>
          <a:ext cx="3429376" cy="2468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56435" y="1857790"/>
        <a:ext cx="3429376" cy="246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436016" cy="26662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77795"/>
          <a:ext cx="1436016" cy="1033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877795"/>
        <a:ext cx="1436016" cy="103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814774" cy="308615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966079"/>
          <a:ext cx="1814774" cy="130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966079"/>
        <a:ext cx="1814774" cy="13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90856" y="0"/>
          <a:ext cx="3409784" cy="194694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97053" y="1708640"/>
          <a:ext cx="3154054" cy="2270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97053" y="1708640"/>
        <a:ext cx="3154054" cy="2270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571836" y="184754"/>
          <a:ext cx="3666671" cy="1273386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3055559" y="3302847"/>
          <a:ext cx="710595" cy="454781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705428" y="3666671"/>
          <a:ext cx="3410857" cy="852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solidFill>
                <a:schemeClr val="bg1"/>
              </a:solidFill>
              <a:latin typeface="Source Sans Pro Black" panose="020B0803030403020204" pitchFamily="34" charset="0"/>
            </a:rPr>
            <a:t>Best choices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solidFill>
                <a:schemeClr val="bg1"/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kern="1200" dirty="0" err="1" smtClean="0">
              <a:solidFill>
                <a:schemeClr val="bg1"/>
              </a:solidFill>
              <a:latin typeface="Source Sans Pro" panose="020B0503030403020204" pitchFamily="34" charset="0"/>
            </a:rPr>
            <a:t>amet</a:t>
          </a:r>
          <a:endParaRPr lang="en-US" sz="1600" kern="1200" dirty="0">
            <a:solidFill>
              <a:schemeClr val="bg1"/>
            </a:solidFill>
            <a:latin typeface="Source Sans Pro" panose="020B0503030403020204" pitchFamily="34" charset="0"/>
          </a:endParaRPr>
        </a:p>
      </dsp:txBody>
      <dsp:txXfrm>
        <a:off x="1705428" y="3666671"/>
        <a:ext cx="3410857" cy="852714"/>
      </dsp:txXfrm>
    </dsp:sp>
    <dsp:sp modelId="{42C511C9-BC39-4991-9576-5BDF9DE6214B}">
      <dsp:nvSpPr>
        <dsp:cNvPr id="0" name=""/>
        <dsp:cNvSpPr/>
      </dsp:nvSpPr>
      <dsp:spPr>
        <a:xfrm>
          <a:off x="2904913" y="1556487"/>
          <a:ext cx="1279071" cy="1279071"/>
        </a:xfrm>
        <a:prstGeom prst="ellipse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Ipsum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3092229" y="1743803"/>
        <a:ext cx="904439" cy="904439"/>
      </dsp:txXfrm>
    </dsp:sp>
    <dsp:sp modelId="{560F8EAA-A8EA-4C79-9D2D-BD6EFE761286}">
      <dsp:nvSpPr>
        <dsp:cNvPr id="0" name=""/>
        <dsp:cNvSpPr/>
      </dsp:nvSpPr>
      <dsp:spPr>
        <a:xfrm>
          <a:off x="1989666" y="596900"/>
          <a:ext cx="1279071" cy="1279071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Lorem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2176982" y="784216"/>
        <a:ext cx="904439" cy="904439"/>
      </dsp:txXfrm>
    </dsp:sp>
    <dsp:sp modelId="{98919375-556A-431C-A217-D74F5D85D3D9}">
      <dsp:nvSpPr>
        <dsp:cNvPr id="0" name=""/>
        <dsp:cNvSpPr/>
      </dsp:nvSpPr>
      <dsp:spPr>
        <a:xfrm>
          <a:off x="3297161" y="287648"/>
          <a:ext cx="1279071" cy="1279071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Dolor </a:t>
          </a:r>
          <a:r>
            <a:rPr lang="en-US" sz="1400" kern="1200" dirty="0" err="1" smtClean="0"/>
            <a:t>amet</a:t>
          </a:r>
          <a:endParaRPr lang="en-US" sz="1400" kern="1200" dirty="0"/>
        </a:p>
      </dsp:txBody>
      <dsp:txXfrm>
        <a:off x="3484477" y="474964"/>
        <a:ext cx="904439" cy="904439"/>
      </dsp:txXfrm>
    </dsp:sp>
    <dsp:sp modelId="{62A074EA-3170-430D-991D-CA06BCA0B486}">
      <dsp:nvSpPr>
        <dsp:cNvPr id="0" name=""/>
        <dsp:cNvSpPr/>
      </dsp:nvSpPr>
      <dsp:spPr>
        <a:xfrm>
          <a:off x="1421190" y="28423"/>
          <a:ext cx="3979333" cy="3183467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74645" y="0"/>
          <a:ext cx="4230050" cy="24153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368513" y="2119675"/>
          <a:ext cx="3912800" cy="281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21590" rIns="64770" bIns="2159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68513" y="2119675"/>
        <a:ext cx="3912800" cy="28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6.wdp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5.wdp"/><Relationship Id="rId4" Type="http://schemas.openxmlformats.org/officeDocument/2006/relationships/image" Target="../media/image15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3.wdp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9.xml"/><Relationship Id="rId15" Type="http://schemas.microsoft.com/office/2007/relationships/hdphoto" Target="../media/hdphoto5.wdp"/><Relationship Id="rId10" Type="http://schemas.openxmlformats.org/officeDocument/2006/relationships/image" Target="../media/image8.png"/><Relationship Id="rId4" Type="http://schemas.openxmlformats.org/officeDocument/2006/relationships/diagramLayout" Target="../diagrams/layout9.xml"/><Relationship Id="rId9" Type="http://schemas.microsoft.com/office/2007/relationships/hdphoto" Target="../media/hdphoto6.wdp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6.wdp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microsoft.com/office/2007/relationships/hdphoto" Target="../media/hdphoto1.wdp"/><Relationship Id="rId5" Type="http://schemas.microsoft.com/office/2007/relationships/hdphoto" Target="../media/hdphoto5.wdp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20.png"/><Relationship Id="rId10" Type="http://schemas.microsoft.com/office/2007/relationships/hdphoto" Target="../media/hdphoto2.wdp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microsoft.com/office/2007/relationships/hdphoto" Target="../media/hdphoto8.wdp"/><Relationship Id="rId21" Type="http://schemas.microsoft.com/office/2007/relationships/diagramDrawing" Target="../diagrams/drawing11.xml"/><Relationship Id="rId7" Type="http://schemas.microsoft.com/office/2007/relationships/hdphoto" Target="../media/hdphoto1.wdp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image" Target="../media/image23.png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6.wdp"/><Relationship Id="rId15" Type="http://schemas.openxmlformats.org/officeDocument/2006/relationships/diagramColors" Target="../diagrams/colors10.xml"/><Relationship Id="rId10" Type="http://schemas.openxmlformats.org/officeDocument/2006/relationships/image" Target="../media/image12.png"/><Relationship Id="rId19" Type="http://schemas.openxmlformats.org/officeDocument/2006/relationships/diagramQuickStyle" Target="../diagrams/quickStyle11.xml"/><Relationship Id="rId4" Type="http://schemas.openxmlformats.org/officeDocument/2006/relationships/image" Target="../media/image13.png"/><Relationship Id="rId9" Type="http://schemas.microsoft.com/office/2007/relationships/hdphoto" Target="../media/hdphoto3.wdp"/><Relationship Id="rId1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10.wdp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9.wdp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18" Type="http://schemas.openxmlformats.org/officeDocument/2006/relationships/image" Target="../media/image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image" Target="../media/image13.png"/><Relationship Id="rId17" Type="http://schemas.microsoft.com/office/2007/relationships/hdphoto" Target="../media/hdphoto2.wdp"/><Relationship Id="rId2" Type="http://schemas.openxmlformats.org/officeDocument/2006/relationships/image" Target="../media/image1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5.wdp"/><Relationship Id="rId5" Type="http://schemas.openxmlformats.org/officeDocument/2006/relationships/diagramQuickStyle" Target="../diagrams/quickStyle17.xml"/><Relationship Id="rId15" Type="http://schemas.microsoft.com/office/2007/relationships/hdphoto" Target="../media/hdphoto3.wdp"/><Relationship Id="rId10" Type="http://schemas.openxmlformats.org/officeDocument/2006/relationships/image" Target="../media/image12.png"/><Relationship Id="rId19" Type="http://schemas.microsoft.com/office/2007/relationships/hdphoto" Target="../media/hdphoto1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3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30.png"/><Relationship Id="rId12" Type="http://schemas.microsoft.com/office/2007/relationships/hdphoto" Target="../media/hdphoto5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32.png"/><Relationship Id="rId5" Type="http://schemas.openxmlformats.org/officeDocument/2006/relationships/diagramColors" Target="../diagrams/colors26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1.png"/><Relationship Id="rId1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chart" Target="../charts/chart8.xml"/><Relationship Id="rId7" Type="http://schemas.microsoft.com/office/2007/relationships/hdphoto" Target="../media/hdphoto5.wdp"/><Relationship Id="rId12" Type="http://schemas.openxmlformats.org/officeDocument/2006/relationships/image" Target="../media/image3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microsoft.com/office/2007/relationships/hdphoto" Target="../media/hdphoto3.wdp"/><Relationship Id="rId5" Type="http://schemas.microsoft.com/office/2007/relationships/hdphoto" Target="../media/hdphoto6.wdp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microsoft.com/office/2007/relationships/hdphoto" Target="../media/hdphoto4.wdp"/><Relationship Id="rId1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10" Type="http://schemas.microsoft.com/office/2007/relationships/hdphoto" Target="../media/hdphoto1.wdp"/><Relationship Id="rId4" Type="http://schemas.microsoft.com/office/2007/relationships/hdphoto" Target="../media/hdphoto6.wdp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10" Type="http://schemas.microsoft.com/office/2007/relationships/hdphoto" Target="../media/hdphoto1.wdp"/><Relationship Id="rId4" Type="http://schemas.microsoft.com/office/2007/relationships/hdphoto" Target="../media/hdphoto6.wdp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46.png"/><Relationship Id="rId4" Type="http://schemas.microsoft.com/office/2007/relationships/hdphoto" Target="../media/hdphoto6.wdp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2.png"/><Relationship Id="rId1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3.png"/><Relationship Id="rId12" Type="http://schemas.microsoft.com/office/2007/relationships/hdphoto" Target="../media/hdphoto1.wdp"/><Relationship Id="rId17" Type="http://schemas.openxmlformats.org/officeDocument/2006/relationships/image" Target="../media/image11.png"/><Relationship Id="rId2" Type="http://schemas.openxmlformats.org/officeDocument/2006/relationships/diagramData" Target="../diagrams/data28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8.xml"/><Relationship Id="rId1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0.png"/><Relationship Id="rId1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2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1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6.wdp"/><Relationship Id="rId7" Type="http://schemas.microsoft.com/office/2007/relationships/hdphoto" Target="../media/hdphoto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microsoft.com/office/2007/relationships/hdphoto" Target="../media/hdphoto4.wdp"/><Relationship Id="rId5" Type="http://schemas.microsoft.com/office/2007/relationships/hdphoto" Target="../media/hdphoto5.wdp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44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54.png"/><Relationship Id="rId12" Type="http://schemas.microsoft.com/office/2007/relationships/hdphoto" Target="../media/hdphoto3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openxmlformats.org/officeDocument/2006/relationships/image" Target="../media/image43.png"/><Relationship Id="rId5" Type="http://schemas.openxmlformats.org/officeDocument/2006/relationships/diagramColors" Target="../diagrams/colors33.xml"/><Relationship Id="rId10" Type="http://schemas.microsoft.com/office/2007/relationships/hdphoto" Target="../media/hdphoto5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42.png"/><Relationship Id="rId1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55.png"/><Relationship Id="rId12" Type="http://schemas.microsoft.com/office/2007/relationships/hdphoto" Target="../media/hdphoto12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59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58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7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Flaty</a:t>
            </a:r>
            <a:endParaRPr lang="en-US" sz="4800" dirty="0" smtClean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PowerPoint Presentation Template 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ardrop 20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ardrop 22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Numeric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Icon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8" y="2272972"/>
            <a:ext cx="409099" cy="4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2171" y="2273273"/>
            <a:ext cx="2215666" cy="3436850"/>
            <a:chOff x="822171" y="2273273"/>
            <a:chExt cx="2215666" cy="3436850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ysClr val="windowText" lastClr="000000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42661"/>
              <a:chOff x="1910347" y="2046943"/>
              <a:chExt cx="4147995" cy="124266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33508" y="2273273"/>
            <a:ext cx="2215666" cy="3436850"/>
            <a:chOff x="3633508" y="2273273"/>
            <a:chExt cx="2215666" cy="3436850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ysClr val="windowText" lastClr="000000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42661"/>
              <a:chOff x="1910347" y="2046943"/>
              <a:chExt cx="4147995" cy="1242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03178" y="2273273"/>
            <a:ext cx="2215666" cy="3436850"/>
            <a:chOff x="6303178" y="2273273"/>
            <a:chExt cx="2215666" cy="3436850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ysClr val="windowText" lastClr="000000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42661"/>
              <a:chOff x="1910347" y="2046943"/>
              <a:chExt cx="4147995" cy="1242661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7"/>
                <a:ext cx="41479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002549" y="2273273"/>
            <a:ext cx="2215666" cy="3436850"/>
            <a:chOff x="9002549" y="2273273"/>
            <a:chExt cx="2215666" cy="3436850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36850"/>
              <a:chOff x="9002549" y="2273273"/>
              <a:chExt cx="2215666" cy="343685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ysClr val="windowText" lastClr="000000"/>
                      </a:solidFill>
                      <a:latin typeface="Source Sans Pro Black" panose="020B0803030403020204" pitchFamily="34" charset="0"/>
                    </a:rPr>
                    <a:t>4</a:t>
                  </a:r>
                  <a:endParaRPr lang="en-US" dirty="0">
                    <a:solidFill>
                      <a:sysClr val="windowText" lastClr="000000"/>
                    </a:solidFill>
                    <a:latin typeface="Source Sans Pro Black" panose="020B08030304030202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42661"/>
                <a:chOff x="1910347" y="2046943"/>
                <a:chExt cx="4147995" cy="1242661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8" y="2046943"/>
                  <a:ext cx="4147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  <a:endPara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7"/>
                  <a:ext cx="4147995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</a:t>
                  </a:r>
                  <a:r>
                    <a:rPr lang="en-US" sz="1400" dirty="0" smtClean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content.</a:t>
                  </a:r>
                  <a:endPara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Desktop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" y="1838931"/>
            <a:ext cx="5190565" cy="42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23505034"/>
              </p:ext>
            </p:extLst>
          </p:nvPr>
        </p:nvGraphicFramePr>
        <p:xfrm>
          <a:off x="473097" y="2293257"/>
          <a:ext cx="4649828" cy="241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5644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644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03020" y="3323005"/>
            <a:ext cx="2325633" cy="1372633"/>
            <a:chOff x="5203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62288" y="3311563"/>
            <a:ext cx="2325633" cy="1388205"/>
            <a:chOff x="9962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457799" y="3313832"/>
            <a:ext cx="2325633" cy="1386308"/>
            <a:chOff x="8457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880893" y="3317094"/>
            <a:ext cx="2325633" cy="1375519"/>
            <a:chOff x="6880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09703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98802" y="372026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87901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76999" y="369629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1227" y="3145088"/>
            <a:ext cx="2454444" cy="2737316"/>
            <a:chOff x="501227" y="3145088"/>
            <a:chExt cx="2454444" cy="2737316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11774"/>
              <a:chOff x="1910347" y="2046943"/>
              <a:chExt cx="4147995" cy="81177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776133" y="2078954"/>
            <a:ext cx="2454444" cy="2704066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11774"/>
              <a:chOff x="1910347" y="2046943"/>
              <a:chExt cx="4147995" cy="81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182872" y="2070728"/>
            <a:ext cx="2454444" cy="2712292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11774"/>
              <a:chOff x="1910347" y="2046943"/>
              <a:chExt cx="4147995" cy="81177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964254" y="3145086"/>
            <a:ext cx="2454444" cy="2712294"/>
            <a:chOff x="4964254" y="3145086"/>
            <a:chExt cx="2454444" cy="2712294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343428" y="3145085"/>
            <a:ext cx="2454444" cy="2716037"/>
            <a:chOff x="9343428" y="3145085"/>
            <a:chExt cx="2454444" cy="2716037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25598339"/>
              </p:ext>
            </p:extLst>
          </p:nvPr>
        </p:nvGraphicFramePr>
        <p:xfrm>
          <a:off x="3391154" y="2086280"/>
          <a:ext cx="5353953" cy="356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13996" y="2356612"/>
            <a:ext cx="982522" cy="513569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7526918" y="4872795"/>
            <a:ext cx="968454" cy="513569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6592" y="4893519"/>
            <a:ext cx="1081526" cy="508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91964" y="2340678"/>
            <a:ext cx="1065193" cy="508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756180" y="2056204"/>
            <a:ext cx="3151725" cy="1412376"/>
            <a:chOff x="8756180" y="2056204"/>
            <a:chExt cx="3151725" cy="1412376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id.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4"/>
              <a:ext cx="151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 circle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7134" y="2056203"/>
            <a:ext cx="3171524" cy="1412378"/>
            <a:chOff x="307134" y="2056203"/>
            <a:chExt cx="3171524" cy="1412378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Nam </a:t>
              </a:r>
              <a:r>
                <a:rPr lang="pt-BR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rhoncus dasherd </a:t>
              </a:r>
              <a:r>
                <a:rPr lang="pt-BR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dignissim aliquam. </a:t>
              </a:r>
              <a:r>
                <a:rPr lang="pt-BR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Curabit </a:t>
              </a:r>
              <a:r>
                <a:rPr lang="pt-BR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nec metus quis lorem suscipit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grada conge </a:t>
              </a:r>
              <a:r>
                <a:rPr lang="pt-BR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 augue. 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756" y="2157256"/>
              <a:ext cx="23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dasherd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56837" y="5135448"/>
            <a:ext cx="3221821" cy="918463"/>
            <a:chOff x="256837" y="5135448"/>
            <a:chExt cx="3221821" cy="918463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0919" y="5214006"/>
              <a:ext cx="1514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aliquam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756180" y="5135448"/>
            <a:ext cx="3177741" cy="971110"/>
            <a:chOff x="8756180" y="5135448"/>
            <a:chExt cx="3177741" cy="971110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59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ulla</a:t>
              </a:r>
              <a:r>
                <a:rPr lang="en-US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efficitur</a:t>
              </a:r>
              <a:endParaRPr lang="en-US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8"/>
              <a:ext cx="2620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Mobile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290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90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5" y="1554579"/>
            <a:ext cx="2281163" cy="41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49020" y="3323005"/>
            <a:ext cx="2325633" cy="1372633"/>
            <a:chOff x="4849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608288" y="3311563"/>
            <a:ext cx="2325633" cy="1388205"/>
            <a:chOff x="9608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103799" y="3313832"/>
            <a:ext cx="2325633" cy="1386308"/>
            <a:chOff x="8103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526893" y="3317094"/>
            <a:ext cx="2325633" cy="1375519"/>
            <a:chOff x="6526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218740956"/>
              </p:ext>
            </p:extLst>
          </p:nvPr>
        </p:nvGraphicFramePr>
        <p:xfrm>
          <a:off x="1221140" y="2251021"/>
          <a:ext cx="1436016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3" y="1612380"/>
            <a:ext cx="2603282" cy="47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3328775"/>
              </p:ext>
            </p:extLst>
          </p:nvPr>
        </p:nvGraphicFramePr>
        <p:xfrm>
          <a:off x="2670716" y="2349673"/>
          <a:ext cx="1814774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Bubble information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256837" y="2386489"/>
          <a:ext cx="5435600" cy="36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1" y="2622664"/>
            <a:ext cx="422319" cy="4223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1" y="3133883"/>
            <a:ext cx="484507" cy="4845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78" y="4990703"/>
            <a:ext cx="350103" cy="3501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269" y="2186434"/>
            <a:ext cx="6001652" cy="1406872"/>
            <a:chOff x="5932269" y="2186434"/>
            <a:chExt cx="6001652" cy="1406872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 </a:t>
              </a:r>
            </a:p>
            <a:p>
              <a:pPr algn="just"/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4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20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20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20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</a:t>
              </a:r>
              <a:endParaRPr lang="en-US" sz="20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26491" y="4115748"/>
            <a:ext cx="2167723" cy="1021536"/>
            <a:chOff x="5726491" y="4115748"/>
            <a:chExt cx="2167723" cy="102153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3" y="4504368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5037" y="4097555"/>
            <a:ext cx="2241468" cy="1039729"/>
            <a:chOff x="7645037" y="4097555"/>
            <a:chExt cx="2241468" cy="103972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7" y="4501461"/>
              <a:ext cx="938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07647" y="4095424"/>
            <a:ext cx="2241468" cy="1041860"/>
            <a:chOff x="9607647" y="4095424"/>
            <a:chExt cx="2241468" cy="104186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879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nec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581775" y="38199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32269" y="5612524"/>
            <a:ext cx="6001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dictum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massa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iaculis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blandit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ex 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dui.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526462" y="53820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Portfolio sample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1008" y="1911262"/>
            <a:ext cx="2307103" cy="4142156"/>
            <a:chOff x="1041008" y="1911262"/>
            <a:chExt cx="2307103" cy="4142156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2114783406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34885"/>
              <a:chOff x="1910347" y="2046943"/>
              <a:chExt cx="4147995" cy="93488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46258" y="1908918"/>
            <a:ext cx="2365993" cy="4144500"/>
            <a:chOff x="3546258" y="1908918"/>
            <a:chExt cx="2365993" cy="4144500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242463739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34885"/>
              <a:chOff x="1910347" y="2046943"/>
              <a:chExt cx="4147995" cy="934885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71423" y="1906573"/>
            <a:ext cx="2369141" cy="4146845"/>
            <a:chOff x="6171423" y="1906573"/>
            <a:chExt cx="2369141" cy="4146845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2978089811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34885"/>
              <a:chOff x="1910347" y="2046943"/>
              <a:chExt cx="4147995" cy="934885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75149" y="1908917"/>
            <a:ext cx="2370498" cy="4144501"/>
            <a:chOff x="8775149" y="1908917"/>
            <a:chExt cx="2370498" cy="4144501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848352855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34885"/>
              <a:chOff x="1910347" y="2046943"/>
              <a:chExt cx="4147995" cy="93488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Desktop features description two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86" y="2368733"/>
            <a:ext cx="4184043" cy="34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44444925"/>
              </p:ext>
            </p:extLst>
          </p:nvPr>
        </p:nvGraphicFramePr>
        <p:xfrm>
          <a:off x="4039465" y="2716379"/>
          <a:ext cx="3748162" cy="194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282605" y="4820624"/>
            <a:ext cx="3651316" cy="811774"/>
            <a:chOff x="8282605" y="4820624"/>
            <a:chExt cx="3651316" cy="811774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11774"/>
              <a:chOff x="1992734" y="4802102"/>
              <a:chExt cx="4065608" cy="81177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82606" y="3563213"/>
            <a:ext cx="3624960" cy="814969"/>
            <a:chOff x="8282606" y="3563213"/>
            <a:chExt cx="3624960" cy="814969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11774"/>
              <a:chOff x="1910348" y="3448318"/>
              <a:chExt cx="4147994" cy="81177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282607" y="2233099"/>
            <a:ext cx="3624958" cy="811774"/>
            <a:chOff x="8282607" y="2233099"/>
            <a:chExt cx="3624958" cy="811774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11774"/>
              <a:chOff x="1910347" y="2046943"/>
              <a:chExt cx="4147995" cy="81177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652" y="2247376"/>
            <a:ext cx="3624960" cy="811774"/>
            <a:chOff x="6652" y="2247376"/>
            <a:chExt cx="3624960" cy="811774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1381" y="3559253"/>
            <a:ext cx="3580230" cy="811774"/>
            <a:chOff x="51381" y="3559253"/>
            <a:chExt cx="3580230" cy="811774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11774"/>
              <a:chOff x="1910347" y="2046943"/>
              <a:chExt cx="4147995" cy="81177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8347" y="4812223"/>
            <a:ext cx="3573263" cy="820175"/>
            <a:chOff x="58347" y="4812223"/>
            <a:chExt cx="3573263" cy="820175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11774"/>
              <a:chOff x="1910347" y="2046943"/>
              <a:chExt cx="4147995" cy="81177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390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2855566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1453" y="1835255"/>
            <a:ext cx="475231" cy="461873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61550" y="3441402"/>
            <a:ext cx="7067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Nullam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nisl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sapien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turpis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pretium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nec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ante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auctor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dui.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Aliquam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rutrum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commodo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risus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egestas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eget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bg1"/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Portfolio sample two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2873" y="1854989"/>
            <a:ext cx="2307102" cy="2038724"/>
            <a:chOff x="1012873" y="1854989"/>
            <a:chExt cx="2307102" cy="2038724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1891375486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50219"/>
              <a:chOff x="1910348" y="2046943"/>
              <a:chExt cx="4147993" cy="75021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49" y="2335497"/>
                <a:ext cx="3544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633063" y="1852644"/>
            <a:ext cx="2307102" cy="2041069"/>
            <a:chOff x="3633063" y="1852644"/>
            <a:chExt cx="2307102" cy="2041069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20806996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50219"/>
              <a:chOff x="1910347" y="2046943"/>
              <a:chExt cx="4147994" cy="75021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11601" y="1850299"/>
            <a:ext cx="2307102" cy="2043414"/>
            <a:chOff x="6411601" y="1850299"/>
            <a:chExt cx="2307102" cy="2043414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10440694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50219"/>
              <a:chOff x="1910348" y="2046943"/>
              <a:chExt cx="4147993" cy="75021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9" y="2335497"/>
                <a:ext cx="361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133865" y="1852645"/>
            <a:ext cx="2307102" cy="2041068"/>
            <a:chOff x="9133865" y="1852645"/>
            <a:chExt cx="2307102" cy="2041068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2544329643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50219"/>
              <a:chOff x="1910347" y="2046943"/>
              <a:chExt cx="4147994" cy="75021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91939" y="4027596"/>
            <a:ext cx="2307102" cy="2038724"/>
            <a:chOff x="991939" y="4027596"/>
            <a:chExt cx="2307102" cy="2038724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3567121971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50219"/>
              <a:chOff x="1910348" y="2046943"/>
              <a:chExt cx="4147993" cy="75021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9" y="2335497"/>
                <a:ext cx="3582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12129" y="4025251"/>
            <a:ext cx="2307102" cy="2041069"/>
            <a:chOff x="3612129" y="4025251"/>
            <a:chExt cx="2307102" cy="2041069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492113663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50219"/>
              <a:chOff x="1910347" y="2046943"/>
              <a:chExt cx="4147994" cy="7502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90667" y="4022906"/>
            <a:ext cx="2307102" cy="2043414"/>
            <a:chOff x="6390667" y="4022906"/>
            <a:chExt cx="2307102" cy="2043414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1447032768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50219"/>
              <a:chOff x="1910348" y="2046943"/>
              <a:chExt cx="4147993" cy="75021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49" y="2335497"/>
                <a:ext cx="3648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112931" y="4025252"/>
            <a:ext cx="2307102" cy="2041068"/>
            <a:chOff x="9112931" y="4025252"/>
            <a:chExt cx="2307102" cy="2041068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164340554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50219"/>
              <a:chOff x="1910347" y="2046943"/>
              <a:chExt cx="4147994" cy="75021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5967507"/>
              </p:ext>
            </p:extLst>
          </p:nvPr>
        </p:nvGraphicFramePr>
        <p:xfrm>
          <a:off x="882695" y="635244"/>
          <a:ext cx="98429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Progress with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64" y="3044793"/>
            <a:ext cx="591323" cy="591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04" y="3028788"/>
            <a:ext cx="591323" cy="591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4" y="3050084"/>
            <a:ext cx="591323" cy="59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8" y="3076465"/>
            <a:ext cx="591323" cy="59132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501970" y="3135899"/>
            <a:ext cx="475231" cy="461873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51907" y="4432823"/>
            <a:ext cx="1940563" cy="1027218"/>
            <a:chOff x="1910347" y="2046943"/>
            <a:chExt cx="4147995" cy="1027218"/>
          </a:xfrm>
        </p:grpSpPr>
        <p:sp>
          <p:nvSpPr>
            <p:cNvPr id="40" name="TextBox 39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92470" y="4432823"/>
            <a:ext cx="1940563" cy="1027218"/>
            <a:chOff x="1910347" y="2046943"/>
            <a:chExt cx="4147995" cy="1027218"/>
          </a:xfrm>
        </p:grpSpPr>
        <p:sp>
          <p:nvSpPr>
            <p:cNvPr id="48" name="TextBox 47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33032" y="4432823"/>
            <a:ext cx="1940563" cy="1027218"/>
            <a:chOff x="1910347" y="2046943"/>
            <a:chExt cx="4147995" cy="1027218"/>
          </a:xfrm>
        </p:grpSpPr>
        <p:sp>
          <p:nvSpPr>
            <p:cNvPr id="52" name="TextBox 51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73595" y="4432823"/>
            <a:ext cx="1940563" cy="1027218"/>
            <a:chOff x="1910347" y="2046943"/>
            <a:chExt cx="4147995" cy="1027218"/>
          </a:xfrm>
        </p:grpSpPr>
        <p:sp>
          <p:nvSpPr>
            <p:cNvPr id="55" name="TextBox 54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bg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Annual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271350171"/>
              </p:ext>
            </p:extLst>
          </p:nvPr>
        </p:nvGraphicFramePr>
        <p:xfrm>
          <a:off x="414216" y="2295247"/>
          <a:ext cx="3524739" cy="309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2708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2011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543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2012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0002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2013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7343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2014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1674" y="2304403"/>
            <a:ext cx="3164031" cy="1467704"/>
            <a:chOff x="4671674" y="2304403"/>
            <a:chExt cx="3164031" cy="1467704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  <a:endParaRPr lang="en-US" sz="3200" dirty="0">
                <a:solidFill>
                  <a:srgbClr val="2A80B9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98794" y="2300294"/>
            <a:ext cx="3164031" cy="1467704"/>
            <a:chOff x="8298794" y="2300294"/>
            <a:chExt cx="3164031" cy="1467704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  <a:endParaRPr lang="en-US" sz="3200" dirty="0">
                <a:solidFill>
                  <a:srgbClr val="F39712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1674" y="4223325"/>
            <a:ext cx="3164031" cy="1467704"/>
            <a:chOff x="4671674" y="4223325"/>
            <a:chExt cx="3164031" cy="1467704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  <a:endParaRPr lang="en-US" sz="3200" dirty="0">
                <a:solidFill>
                  <a:srgbClr val="94BA4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98794" y="4219216"/>
            <a:ext cx="3164031" cy="1467704"/>
            <a:chOff x="8298794" y="4219216"/>
            <a:chExt cx="3164031" cy="1467704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  <a:endParaRPr lang="en-US" sz="3200" dirty="0">
                <a:solidFill>
                  <a:srgbClr val="C1392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2708" y="2011680"/>
            <a:ext cx="31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Annual comparison</a:t>
            </a:r>
            <a:endParaRPr lang="en-US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484680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549313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We will be back in 15 minutes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4496145" y="2816628"/>
            <a:ext cx="3163708" cy="184550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796840" y="3633339"/>
            <a:ext cx="475231" cy="461873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Circle statistics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896374825"/>
              </p:ext>
            </p:extLst>
          </p:nvPr>
        </p:nvGraphicFramePr>
        <p:xfrm>
          <a:off x="3106056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3803422" y="3233854"/>
            <a:ext cx="1352679" cy="13888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377335258"/>
              </p:ext>
            </p:extLst>
          </p:nvPr>
        </p:nvGraphicFramePr>
        <p:xfrm>
          <a:off x="6313098" y="280878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7058629" y="3223525"/>
            <a:ext cx="1352679" cy="13888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618274072"/>
              </p:ext>
            </p:extLst>
          </p:nvPr>
        </p:nvGraphicFramePr>
        <p:xfrm>
          <a:off x="9349232" y="2754940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10070428" y="3185425"/>
            <a:ext cx="1352679" cy="13888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377581568"/>
              </p:ext>
            </p:extLst>
          </p:nvPr>
        </p:nvGraphicFramePr>
        <p:xfrm>
          <a:off x="58057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794493" y="3282623"/>
            <a:ext cx="1352679" cy="13888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888341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974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8188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8015" y="2021448"/>
            <a:ext cx="2325633" cy="657286"/>
            <a:chOff x="308015" y="2021448"/>
            <a:chExt cx="2325633" cy="657286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</a:t>
              </a:r>
              <a:endParaRPr lang="en-US" sz="20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2011</a:t>
              </a:r>
              <a:endParaRPr lang="en-US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6944" y="2013206"/>
            <a:ext cx="2325633" cy="665528"/>
            <a:chOff x="3316944" y="2013206"/>
            <a:chExt cx="2325633" cy="665528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2000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20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2012</a:t>
              </a:r>
              <a:endParaRPr lang="en-US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151" y="2021448"/>
            <a:ext cx="2325633" cy="662642"/>
            <a:chOff x="6572151" y="2021448"/>
            <a:chExt cx="2325633" cy="662642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2000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</a:t>
              </a:r>
              <a:endParaRPr lang="en-US" sz="20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2013</a:t>
              </a:r>
              <a:endParaRPr lang="en-US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81080" y="2019773"/>
            <a:ext cx="2325633" cy="668503"/>
            <a:chOff x="9581080" y="2019773"/>
            <a:chExt cx="2325633" cy="668503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200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</a:t>
              </a:r>
              <a:r>
                <a:rPr lang="en-US" sz="2000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sit lorem</a:t>
              </a:r>
              <a:endParaRPr lang="en-US" sz="2000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2014</a:t>
              </a:r>
              <a:endParaRPr lang="en-US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2751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1332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9182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7763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Vertical infographics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32593059"/>
              </p:ext>
            </p:extLst>
          </p:nvPr>
        </p:nvGraphicFramePr>
        <p:xfrm>
          <a:off x="636477" y="2539405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194774146"/>
              </p:ext>
            </p:extLst>
          </p:nvPr>
        </p:nvGraphicFramePr>
        <p:xfrm>
          <a:off x="6727602" y="2561176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6143287" y="3305021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3901" y="2000442"/>
            <a:ext cx="2325633" cy="516442"/>
            <a:chOff x="2223901" y="2000442"/>
            <a:chExt cx="2325633" cy="516442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44836" y="2007220"/>
            <a:ext cx="2325633" cy="516442"/>
            <a:chOff x="8344836" y="2007220"/>
            <a:chExt cx="2325633" cy="516442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 lorem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986" y="5418234"/>
            <a:ext cx="1068241" cy="713778"/>
            <a:chOff x="609986" y="5418234"/>
            <a:chExt cx="1068241" cy="713778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175" y="5423999"/>
            <a:ext cx="1140505" cy="727961"/>
            <a:chOff x="1956175" y="5423999"/>
            <a:chExt cx="1140505" cy="727961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79722" y="5430069"/>
            <a:ext cx="1068241" cy="701943"/>
            <a:chOff x="3379722" y="5430069"/>
            <a:chExt cx="1068241" cy="701943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no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76240" y="5430069"/>
            <a:ext cx="1015086" cy="701943"/>
            <a:chOff x="4776240" y="5430069"/>
            <a:chExt cx="1015086" cy="701943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82522" y="4604496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2174" y="4603924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03749" y="5407417"/>
            <a:ext cx="1068241" cy="701943"/>
            <a:chOff x="6703749" y="5407417"/>
            <a:chExt cx="1068241" cy="701943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91278" y="5410248"/>
            <a:ext cx="1140505" cy="717097"/>
            <a:chOff x="7991278" y="5410248"/>
            <a:chExt cx="1140505" cy="717097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48405" y="5407417"/>
            <a:ext cx="1068241" cy="701943"/>
            <a:chOff x="9348405" y="5407417"/>
            <a:chExt cx="1068241" cy="701943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no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70469" y="5405560"/>
            <a:ext cx="1015086" cy="714687"/>
            <a:chOff x="10670469" y="5405560"/>
            <a:chExt cx="1015086" cy="714687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Sales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044667906"/>
              </p:ext>
            </p:extLst>
          </p:nvPr>
        </p:nvGraphicFramePr>
        <p:xfrm>
          <a:off x="586586" y="2627740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3704" y="5130581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  <a:endParaRPr lang="en-US" sz="5400" dirty="0">
              <a:solidFill>
                <a:srgbClr val="2A80B9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39915" y="5253692"/>
            <a:ext cx="2432173" cy="738662"/>
            <a:chOff x="2339915" y="5253692"/>
            <a:chExt cx="2432173" cy="738662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40795" y="2271284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2013 Sales</a:t>
            </a:r>
            <a:endParaRPr lang="en-US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3390584"/>
              </p:ext>
            </p:extLst>
          </p:nvPr>
        </p:nvGraphicFramePr>
        <p:xfrm>
          <a:off x="7555908" y="2626102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833026" y="5128943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  <a:endParaRPr lang="en-US" sz="5400" dirty="0">
              <a:solidFill>
                <a:srgbClr val="C1392B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09237" y="5252054"/>
            <a:ext cx="2432173" cy="738662"/>
            <a:chOff x="9309237" y="5252054"/>
            <a:chExt cx="2432173" cy="738662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10117" y="2269646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2014 Sales</a:t>
            </a:r>
            <a:endParaRPr lang="en-US" dirty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99289" y="3584467"/>
            <a:ext cx="1138760" cy="763160"/>
            <a:chOff x="5499289" y="3584467"/>
            <a:chExt cx="1138760" cy="763160"/>
          </a:xfrm>
          <a:solidFill>
            <a:schemeClr val="bg1"/>
          </a:solidFill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Sans Pro Semibold" panose="020B0603030403020204" pitchFamily="34" charset="0"/>
                </a:rPr>
                <a:t>VS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084295" y="4586748"/>
            <a:ext cx="0" cy="140396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84295" y="2269646"/>
            <a:ext cx="0" cy="1136171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Horizontal 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4097617529"/>
              </p:ext>
            </p:extLst>
          </p:nvPr>
        </p:nvGraphicFramePr>
        <p:xfrm>
          <a:off x="1412536" y="1985173"/>
          <a:ext cx="9461501" cy="233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4970293"/>
            <a:ext cx="2318618" cy="1000831"/>
            <a:chOff x="910102" y="4970293"/>
            <a:chExt cx="2318618" cy="1000831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8"/>
              <a:ext cx="1789179" cy="888616"/>
              <a:chOff x="1910347" y="2046943"/>
              <a:chExt cx="4147995" cy="58766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4970293"/>
            <a:ext cx="2304124" cy="816162"/>
            <a:chOff x="3538123" y="4970293"/>
            <a:chExt cx="2304124" cy="816162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6"/>
              <a:ext cx="1789179" cy="703949"/>
              <a:chOff x="1910347" y="2046943"/>
              <a:chExt cx="4147995" cy="465537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166142" y="4970293"/>
            <a:ext cx="2343347" cy="816162"/>
            <a:chOff x="6166142" y="4970293"/>
            <a:chExt cx="2343347" cy="816162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6"/>
              <a:ext cx="1789179" cy="703949"/>
              <a:chOff x="1910347" y="2046943"/>
              <a:chExt cx="4147995" cy="465537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794160" y="4977163"/>
            <a:ext cx="2382571" cy="993961"/>
            <a:chOff x="8794160" y="4977163"/>
            <a:chExt cx="2382571" cy="993961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8"/>
              <a:ext cx="1789179" cy="888616"/>
              <a:chOff x="1910347" y="2046943"/>
              <a:chExt cx="4147995" cy="587661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Pie charts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996921" y="232509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3689779" y="232283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6334891" y="2335461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8990702" y="2334668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74429" y="4281249"/>
            <a:ext cx="2436158" cy="1700623"/>
            <a:chOff x="874429" y="4192709"/>
            <a:chExt cx="2436158" cy="170062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2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3456214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30587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775699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75322" y="4268624"/>
            <a:ext cx="2436158" cy="1700623"/>
            <a:chOff x="3575322" y="4180084"/>
            <a:chExt cx="2436158" cy="170062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  <a:endParaRPr lang="en-US" sz="5400" dirty="0">
                <a:solidFill>
                  <a:srgbClr val="F3971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35064" y="4281249"/>
            <a:ext cx="2436158" cy="1700623"/>
            <a:chOff x="3575322" y="4180084"/>
            <a:chExt cx="2436158" cy="170062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  <a:endParaRPr lang="en-US" sz="5400" dirty="0">
                <a:solidFill>
                  <a:srgbClr val="94BA4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894806" y="4276873"/>
            <a:ext cx="2436158" cy="1700623"/>
            <a:chOff x="3575322" y="4180084"/>
            <a:chExt cx="2436158" cy="170062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Curved line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631015814"/>
              </p:ext>
            </p:extLst>
          </p:nvPr>
        </p:nvGraphicFramePr>
        <p:xfrm>
          <a:off x="256837" y="1513414"/>
          <a:ext cx="10764196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5038265"/>
            <a:ext cx="2318618" cy="1000831"/>
            <a:chOff x="910102" y="5038265"/>
            <a:chExt cx="2318618" cy="1000831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80"/>
              <a:ext cx="1789179" cy="888616"/>
              <a:chOff x="1910347" y="2046943"/>
              <a:chExt cx="4147995" cy="587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5038265"/>
            <a:ext cx="2304124" cy="816162"/>
            <a:chOff x="3538123" y="5038265"/>
            <a:chExt cx="2304124" cy="816162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8"/>
              <a:ext cx="1789179" cy="703949"/>
              <a:chOff x="1910347" y="2046943"/>
              <a:chExt cx="4147995" cy="46553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66142" y="5038265"/>
            <a:ext cx="2343347" cy="816162"/>
            <a:chOff x="6166142" y="5038265"/>
            <a:chExt cx="2343347" cy="816162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8"/>
              <a:ext cx="1789179" cy="703949"/>
              <a:chOff x="1910347" y="2046943"/>
              <a:chExt cx="4147995" cy="46553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94160" y="5045135"/>
            <a:ext cx="2382571" cy="993961"/>
            <a:chOff x="8794160" y="5045135"/>
            <a:chExt cx="2382571" cy="993961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80"/>
              <a:ext cx="1789179" cy="888616"/>
              <a:chOff x="1910347" y="2046943"/>
              <a:chExt cx="4147995" cy="587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7238" y="2000442"/>
            <a:ext cx="5066049" cy="211689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14899643"/>
              </p:ext>
            </p:extLst>
          </p:nvPr>
        </p:nvGraphicFramePr>
        <p:xfrm>
          <a:off x="6143287" y="2000442"/>
          <a:ext cx="4942248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93323" y="3087491"/>
            <a:ext cx="343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0536" y="2355637"/>
            <a:ext cx="616086" cy="616086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Annual achievements progress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56116" y="4388648"/>
            <a:ext cx="1041195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12796" y="2450282"/>
            <a:ext cx="1748406" cy="2319624"/>
            <a:chOff x="5212796" y="2450282"/>
            <a:chExt cx="1748406" cy="2319624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2012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       Annual report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405" y="3074625"/>
            <a:ext cx="1748406" cy="1695283"/>
            <a:chOff x="7424405" y="3074625"/>
            <a:chExt cx="1748406" cy="1695283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2013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        Open online shop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6014" y="2446053"/>
            <a:ext cx="1748406" cy="2323854"/>
            <a:chOff x="9636014" y="2446053"/>
            <a:chExt cx="1748406" cy="2323854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2014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         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Cloud storage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6340" y="2447429"/>
            <a:ext cx="1748406" cy="2304357"/>
            <a:chOff x="826340" y="2447429"/>
            <a:chExt cx="1748406" cy="2304357"/>
          </a:xfrm>
        </p:grpSpPr>
        <p:sp>
          <p:nvSpPr>
            <p:cNvPr id="73" name="TextBox 72"/>
            <p:cNvSpPr txBox="1"/>
            <p:nvPr/>
          </p:nvSpPr>
          <p:spPr>
            <a:xfrm>
              <a:off x="1353991" y="444400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2010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     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Settings update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763066" y="4881737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69447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00589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8420" y="4877586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24405" y="4858325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19568" y="3077608"/>
            <a:ext cx="1748406" cy="1692300"/>
            <a:chOff x="3019568" y="3077608"/>
            <a:chExt cx="1748406" cy="1692300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Black" pitchFamily="34" charset="0"/>
                </a:rPr>
                <a:t>2011</a:t>
              </a:r>
              <a:endParaRPr lang="en-US" sz="1400" dirty="0">
                <a:solidFill>
                  <a:schemeClr val="bg1"/>
                </a:solidFill>
                <a:latin typeface="Source Sans Pro Black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Source Sans Pro Semibold" pitchFamily="34" charset="0"/>
                  </a:rPr>
                  <a:t>     Achievement</a:t>
                </a:r>
                <a:endParaRPr lang="en-US" sz="1200" dirty="0">
                  <a:solidFill>
                    <a:schemeClr val="bg1"/>
                  </a:solidFill>
                  <a:latin typeface="Source Sans Pro Semibold" pitchFamily="34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4" y="1874002"/>
            <a:ext cx="6482166" cy="367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3600" dirty="0" err="1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  <a:endParaRPr lang="en-US" sz="3600" dirty="0" smtClean="0">
              <a:solidFill>
                <a:schemeClr val="bg1"/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 rot="8100000">
            <a:off x="3682832" y="2840257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792615" y="3107369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5680203" y="428094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5135661" y="296415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9224" y="2449737"/>
            <a:ext cx="1816274" cy="1132046"/>
            <a:chOff x="7289224" y="2449737"/>
            <a:chExt cx="1816274" cy="1132046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United States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89224" y="3935494"/>
            <a:ext cx="1816274" cy="1132046"/>
            <a:chOff x="7289224" y="3935494"/>
            <a:chExt cx="1816274" cy="1132046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Asia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2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  <a:endParaRPr lang="en-US" sz="4400" spc="-300" dirty="0">
                <a:solidFill>
                  <a:srgbClr val="94BA4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58%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42%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02236" y="2449737"/>
            <a:ext cx="1816274" cy="1132046"/>
            <a:chOff x="9402236" y="2449737"/>
            <a:chExt cx="1816274" cy="1132046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Europe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  <a:endParaRPr lang="en-US" sz="4400" spc="-300" dirty="0">
                <a:solidFill>
                  <a:srgbClr val="F39712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70%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30%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02236" y="3931566"/>
            <a:ext cx="1816274" cy="1132046"/>
            <a:chOff x="9402236" y="3931566"/>
            <a:chExt cx="1816274" cy="1132046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Australia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4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65%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35%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19981" y="5683981"/>
            <a:ext cx="10321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Progress bar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1828" y="2342448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30%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49699" y="2342447"/>
            <a:ext cx="1603829" cy="478971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Black" panose="020B0803030403020204" pitchFamily="34" charset="0"/>
              </a:rPr>
              <a:t>12%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76370" y="2342447"/>
            <a:ext cx="2779484" cy="478971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22%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58741" y="2342446"/>
            <a:ext cx="4180116" cy="478971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36%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699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370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321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00" y="3408154"/>
            <a:ext cx="2558082" cy="2259076"/>
            <a:chOff x="744200" y="3408154"/>
            <a:chExt cx="2558082" cy="2259076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84818" y="3393745"/>
            <a:ext cx="2558082" cy="2259076"/>
            <a:chOff x="3484818" y="3393745"/>
            <a:chExt cx="2558082" cy="2259076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  <a:endParaRPr lang="en-US" sz="5400" dirty="0">
                <a:solidFill>
                  <a:srgbClr val="F3971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32612" y="3408154"/>
            <a:ext cx="2579697" cy="2259076"/>
            <a:chOff x="6332612" y="3408154"/>
            <a:chExt cx="2579697" cy="2259076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  <a:endParaRPr lang="en-US" sz="5400" dirty="0">
                <a:solidFill>
                  <a:srgbClr val="94BA4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89514" y="3427091"/>
            <a:ext cx="2579697" cy="2259076"/>
            <a:chOff x="9089514" y="3427091"/>
            <a:chExt cx="2579697" cy="2259076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SmartArt sample one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20514541"/>
              </p:ext>
            </p:extLst>
          </p:nvPr>
        </p:nvGraphicFramePr>
        <p:xfrm>
          <a:off x="142537" y="1893208"/>
          <a:ext cx="4629494" cy="356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17919" y="2201828"/>
            <a:ext cx="2325633" cy="1396613"/>
            <a:chOff x="5017919" y="2201828"/>
            <a:chExt cx="2325633" cy="1396613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48872"/>
              <a:chOff x="5634317" y="4110600"/>
              <a:chExt cx="2325633" cy="54887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460280" y="2192655"/>
            <a:ext cx="2325633" cy="1410288"/>
            <a:chOff x="9460280" y="2192655"/>
            <a:chExt cx="2325633" cy="1410288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48872"/>
              <a:chOff x="5634317" y="4110600"/>
              <a:chExt cx="2325633" cy="54887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dirty="0" err="1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233056" y="2195917"/>
            <a:ext cx="2325633" cy="1399499"/>
            <a:chOff x="7233056" y="2195917"/>
            <a:chExt cx="2325633" cy="1399499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48872"/>
              <a:chOff x="5634317" y="4110600"/>
              <a:chExt cx="2325633" cy="5488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bg1"/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5262207" y="4083164"/>
            <a:ext cx="6523705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2208" y="5057322"/>
            <a:ext cx="6523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Success graphic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029" y="2677454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10945" y="2640188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5155" y="3267690"/>
            <a:ext cx="1484211" cy="1484211"/>
          </a:xfrm>
          <a:prstGeom prst="ellipse">
            <a:avLst/>
          </a:prstGeom>
          <a:noFill/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5026" y="3266197"/>
            <a:ext cx="1484211" cy="1484211"/>
          </a:xfrm>
          <a:prstGeom prst="ellipse">
            <a:avLst/>
          </a:prstGeom>
          <a:noFill/>
          <a:ln w="889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3680" y="3323974"/>
            <a:ext cx="1264920" cy="12649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803030403020204" pitchFamily="34" charset="0"/>
              </a:rPr>
              <a:t>Success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62237" y="2452390"/>
            <a:ext cx="3992828" cy="1027218"/>
            <a:chOff x="7662237" y="2452390"/>
            <a:chExt cx="3992828" cy="1027218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27218"/>
              <a:chOff x="1910347" y="2046943"/>
              <a:chExt cx="4147995" cy="1027218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662237" y="4508035"/>
            <a:ext cx="3992828" cy="1027218"/>
            <a:chOff x="7662237" y="4508035"/>
            <a:chExt cx="3992828" cy="1027218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27218"/>
              <a:chOff x="1910347" y="2046943"/>
              <a:chExt cx="4147995" cy="1027218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6837" y="2452390"/>
            <a:ext cx="4097604" cy="1027218"/>
            <a:chOff x="256837" y="2452390"/>
            <a:chExt cx="4097604" cy="1027218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27218"/>
              <a:chOff x="1910347" y="2046943"/>
              <a:chExt cx="4147995" cy="102721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56837" y="4503653"/>
            <a:ext cx="4093031" cy="1031600"/>
            <a:chOff x="256837" y="4503653"/>
            <a:chExt cx="4093031" cy="1031600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27218"/>
              <a:chOff x="1910347" y="2046943"/>
              <a:chExt cx="4147995" cy="10272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112158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22336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Company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3271162" y="2000442"/>
          <a:ext cx="5632962" cy="37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37" y="2256330"/>
            <a:ext cx="409099" cy="4090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4405922"/>
            <a:ext cx="409099" cy="40909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50" y="5127889"/>
            <a:ext cx="409099" cy="4090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2985889"/>
            <a:ext cx="409099" cy="4090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2985888"/>
            <a:ext cx="409099" cy="409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4405921"/>
            <a:ext cx="409099" cy="40909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44369" y="3660285"/>
            <a:ext cx="475231" cy="461873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9874" y="2226082"/>
            <a:ext cx="3147597" cy="811774"/>
            <a:chOff x="689940" y="2000442"/>
            <a:chExt cx="3147597" cy="811774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874" y="3510142"/>
            <a:ext cx="3147597" cy="811774"/>
            <a:chOff x="689940" y="2000442"/>
            <a:chExt cx="3147597" cy="811774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9874" y="4610470"/>
            <a:ext cx="3147597" cy="811774"/>
            <a:chOff x="689940" y="2000442"/>
            <a:chExt cx="3147597" cy="811774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0399" y="2354620"/>
            <a:ext cx="3141726" cy="811774"/>
            <a:chOff x="8480399" y="2354620"/>
            <a:chExt cx="3141726" cy="811774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11774"/>
              <a:chOff x="1910347" y="2046943"/>
              <a:chExt cx="4147995" cy="81177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80399" y="3638680"/>
            <a:ext cx="3141726" cy="811774"/>
            <a:chOff x="8480399" y="3638680"/>
            <a:chExt cx="3141726" cy="811774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11774"/>
              <a:chOff x="1910347" y="2046943"/>
              <a:chExt cx="4147995" cy="81177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399" y="4739008"/>
            <a:ext cx="3141726" cy="811774"/>
            <a:chOff x="8480399" y="4739008"/>
            <a:chExt cx="3141726" cy="811774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11774"/>
              <a:chOff x="1910347" y="2046943"/>
              <a:chExt cx="4147995" cy="81177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Filter your choices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87614835"/>
              </p:ext>
            </p:extLst>
          </p:nvPr>
        </p:nvGraphicFramePr>
        <p:xfrm>
          <a:off x="-551543" y="1677609"/>
          <a:ext cx="6821714" cy="4547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2" y="2270971"/>
            <a:ext cx="425781" cy="4257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52" y="3563364"/>
            <a:ext cx="425781" cy="4257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7" y="2668470"/>
            <a:ext cx="425781" cy="42578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235011" y="2379816"/>
            <a:ext cx="3525157" cy="1021991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  <a:latin typeface="Source Sans Pro Black" panose="020B0803030403020204" pitchFamily="34" charset="0"/>
                </a:rPr>
                <a:t>Make the best choices</a:t>
              </a:r>
            </a:p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600" kern="12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600" kern="1200" dirty="0" err="1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amet</a:t>
              </a:r>
              <a:endParaRPr lang="en-US" sz="1600" kern="12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235012" y="5304677"/>
            <a:ext cx="6187732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2051275694"/>
              </p:ext>
            </p:extLst>
          </p:nvPr>
        </p:nvGraphicFramePr>
        <p:xfrm>
          <a:off x="5349311" y="368378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25966526"/>
              </p:ext>
            </p:extLst>
          </p:nvPr>
        </p:nvGraphicFramePr>
        <p:xfrm>
          <a:off x="7417735" y="3681444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2127118789"/>
              </p:ext>
            </p:extLst>
          </p:nvPr>
        </p:nvGraphicFramePr>
        <p:xfrm>
          <a:off x="9492081" y="367909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0" name="Isosceles Triangle 26"/>
          <p:cNvSpPr/>
          <p:nvPr/>
        </p:nvSpPr>
        <p:spPr>
          <a:xfrm>
            <a:off x="3296604" y="3435619"/>
            <a:ext cx="2219155" cy="138777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26"/>
          <p:cNvSpPr/>
          <p:nvPr/>
        </p:nvSpPr>
        <p:spPr>
          <a:xfrm>
            <a:off x="1721659" y="2943938"/>
            <a:ext cx="2393141" cy="1879452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26"/>
          <p:cNvSpPr/>
          <p:nvPr/>
        </p:nvSpPr>
        <p:spPr>
          <a:xfrm>
            <a:off x="601543" y="3385990"/>
            <a:ext cx="2141658" cy="143739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26"/>
          <p:cNvSpPr/>
          <p:nvPr/>
        </p:nvSpPr>
        <p:spPr>
          <a:xfrm>
            <a:off x="4695041" y="4159045"/>
            <a:ext cx="1876891" cy="66434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26"/>
          <p:cNvSpPr/>
          <p:nvPr/>
        </p:nvSpPr>
        <p:spPr>
          <a:xfrm>
            <a:off x="5801032" y="2943938"/>
            <a:ext cx="2192594" cy="187945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385043" y="2181156"/>
            <a:ext cx="0" cy="2642233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40562" y="5160935"/>
            <a:ext cx="2059500" cy="769999"/>
            <a:chOff x="1140562" y="5160935"/>
            <a:chExt cx="2059500" cy="769999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1"/>
              <a:ext cx="1530060" cy="657783"/>
              <a:chOff x="1910347" y="2046943"/>
              <a:chExt cx="4147995" cy="43500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Lorem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274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428285" y="5160935"/>
            <a:ext cx="1749956" cy="754608"/>
            <a:chOff x="3428285" y="5160935"/>
            <a:chExt cx="1749956" cy="754608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642395"/>
              <a:chOff x="1910347" y="2046943"/>
              <a:chExt cx="4147995" cy="42483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Ipsum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It is a long </a:t>
                </a:r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 </a:t>
                </a:r>
                <a:r>
                  <a: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fact that a </a:t>
                </a:r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0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53124" y="5160935"/>
            <a:ext cx="2343347" cy="754608"/>
            <a:chOff x="7353124" y="5160935"/>
            <a:chExt cx="2343347" cy="754608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8"/>
              <a:ext cx="1789179" cy="642395"/>
              <a:chOff x="1910347" y="2046943"/>
              <a:chExt cx="4147995" cy="42483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49" y="2207171"/>
                <a:ext cx="2858070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Fact </a:t>
                </a:r>
                <a:r>
                  <a: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345642" y="5167805"/>
            <a:ext cx="2063949" cy="747738"/>
            <a:chOff x="9345642" y="5167805"/>
            <a:chExt cx="2063949" cy="747738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8"/>
              <a:ext cx="1470557" cy="642395"/>
              <a:chOff x="1910347" y="2046943"/>
              <a:chExt cx="4147995" cy="42483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400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Reader </a:t>
                </a:r>
                <a:r>
                  <a: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will be. It is a long </a:t>
                </a:r>
                <a:r>
                  <a:rPr lang="en-US" sz="1000" dirty="0" smtClean="0">
                    <a:solidFill>
                      <a:schemeClr val="bg1"/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000" dirty="0">
                  <a:solidFill>
                    <a:schemeClr val="bg1"/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389392" y="5171053"/>
            <a:ext cx="1749956" cy="754608"/>
            <a:chOff x="5389392" y="5171053"/>
            <a:chExt cx="1749956" cy="754608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754608"/>
              <a:chOff x="5389392" y="5171053"/>
              <a:chExt cx="1749956" cy="754608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642395"/>
                <a:chOff x="1910347" y="2046943"/>
                <a:chExt cx="4147995" cy="424830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03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400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264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1000" dirty="0" err="1" smtClean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1000" dirty="0" smtClean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 </a:t>
                  </a:r>
                  <a:r>
                    <a:rPr lang="en-US" sz="1000" dirty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fact that a </a:t>
                  </a:r>
                  <a:r>
                    <a:rPr lang="en-US" sz="1000" dirty="0" smtClean="0">
                      <a:solidFill>
                        <a:schemeClr val="bg1"/>
                      </a:solidFill>
                      <a:latin typeface="Source Sans Pro Light" panose="020B0403030403020204" pitchFamily="34" charset="0"/>
                    </a:rPr>
                    <a:t>reader.</a:t>
                  </a:r>
                  <a:endParaRPr lang="en-US" sz="1000" dirty="0">
                    <a:solidFill>
                      <a:schemeClr val="bg1"/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975772" y="2788866"/>
            <a:ext cx="1388460" cy="548872"/>
            <a:chOff x="5634317" y="4110600"/>
            <a:chExt cx="2325633" cy="548872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Lorem 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23999" y="2345657"/>
            <a:ext cx="1388460" cy="548872"/>
            <a:chOff x="5634317" y="4110600"/>
            <a:chExt cx="2325633" cy="548872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Dolor 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39256" y="3605262"/>
            <a:ext cx="1388460" cy="548872"/>
            <a:chOff x="5634317" y="4110600"/>
            <a:chExt cx="2325633" cy="548872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Amet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7471" y="2868606"/>
            <a:ext cx="1388460" cy="548872"/>
            <a:chOff x="5634317" y="4110600"/>
            <a:chExt cx="2325633" cy="548872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215052" y="2395111"/>
            <a:ext cx="1388460" cy="548872"/>
            <a:chOff x="5634317" y="4110600"/>
            <a:chExt cx="2325633" cy="548872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/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8665558" y="2688501"/>
            <a:ext cx="3081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665558" y="3753300"/>
            <a:ext cx="3081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Features ratings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67616220"/>
              </p:ext>
            </p:extLst>
          </p:nvPr>
        </p:nvGraphicFramePr>
        <p:xfrm>
          <a:off x="1773187" y="2254438"/>
          <a:ext cx="8737030" cy="278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2429666"/>
            <a:ext cx="295689" cy="2956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163710"/>
            <a:ext cx="269858" cy="2698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6837" y="235602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Sales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303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Settings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837" y="380799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Mobile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884380"/>
            <a:ext cx="269858" cy="2698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4603910"/>
            <a:ext cx="269858" cy="26985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9302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Feedback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3450" y="239284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  <a:endParaRPr lang="en-US" dirty="0">
              <a:solidFill>
                <a:srgbClr val="2A80B9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88777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  <a:endParaRPr lang="en-US" dirty="0">
              <a:solidFill>
                <a:srgbClr val="F39712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3347" y="3802175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  <a:endParaRPr lang="en-US" dirty="0">
              <a:solidFill>
                <a:srgbClr val="94BA4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72886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  <a:endParaRPr lang="en-US" dirty="0">
              <a:solidFill>
                <a:srgbClr val="C1392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837" y="5530691"/>
            <a:ext cx="1167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Social media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84671" y="2578662"/>
          <a:ext cx="7746885" cy="309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2" y="3221284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2" y="3221284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99" y="448878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23" y="4488786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56" y="3241607"/>
            <a:ext cx="507993" cy="5079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161813" y="2071980"/>
            <a:ext cx="1816274" cy="1132046"/>
            <a:chOff x="7161813" y="2071980"/>
            <a:chExt cx="1816274" cy="1132046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Facebook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8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88619" y="2061119"/>
            <a:ext cx="1816274" cy="1132046"/>
            <a:chOff x="9388619" y="2061119"/>
            <a:chExt cx="1816274" cy="1132046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Twitter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7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  <a:endParaRPr 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40724" y="3510322"/>
            <a:ext cx="1816274" cy="1132046"/>
            <a:chOff x="7140724" y="3510322"/>
            <a:chExt cx="1816274" cy="1132046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Google +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0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  <a:endParaRPr lang="en-US" sz="4400" spc="-300" dirty="0">
                <a:solidFill>
                  <a:srgbClr val="F39712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67530" y="3499461"/>
            <a:ext cx="1816274" cy="1132046"/>
            <a:chOff x="9367530" y="3499461"/>
            <a:chExt cx="1816274" cy="1132046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LinkedIn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199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  <a:endParaRPr lang="en-US" sz="4400" spc="-300" dirty="0">
                <a:solidFill>
                  <a:srgbClr val="94BA4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4935" y="4872598"/>
            <a:ext cx="1816274" cy="1132046"/>
            <a:chOff x="7164935" y="4872598"/>
            <a:chExt cx="1816274" cy="1132046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Mail users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6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About us sample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213327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9966" y="2103120"/>
            <a:ext cx="3184934" cy="2014221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317638952"/>
              </p:ext>
            </p:extLst>
          </p:nvPr>
        </p:nvGraphicFramePr>
        <p:xfrm>
          <a:off x="7614900" y="2000442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933311751"/>
              </p:ext>
            </p:extLst>
          </p:nvPr>
        </p:nvGraphicFramePr>
        <p:xfrm>
          <a:off x="1119971" y="2038946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642846" y="2394314"/>
            <a:ext cx="759173" cy="759173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See you on our next meeting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8" name="Teardrop 7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ardrop 8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Wide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Two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Three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3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semper.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at. </a:t>
            </a:r>
            <a:endParaRPr lang="en-US" sz="14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Meet our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71492270"/>
              </p:ext>
            </p:extLst>
          </p:nvPr>
        </p:nvGraphicFramePr>
        <p:xfrm>
          <a:off x="76090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8" y="1917451"/>
            <a:ext cx="327102" cy="3271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5" y="2035566"/>
            <a:ext cx="327102" cy="327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3" y="2020384"/>
            <a:ext cx="327102" cy="3271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65177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037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6967" y="5840435"/>
            <a:ext cx="611526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2812642010"/>
              </p:ext>
            </p:extLst>
          </p:nvPr>
        </p:nvGraphicFramePr>
        <p:xfrm>
          <a:off x="3704129" y="2334392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23" y="1922840"/>
            <a:ext cx="327102" cy="32710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0" y="2040955"/>
            <a:ext cx="327102" cy="32710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18" y="2025773"/>
            <a:ext cx="327102" cy="32710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717471" y="4360640"/>
            <a:ext cx="1997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595" y="5001687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0192" y="5845824"/>
            <a:ext cx="611526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2843841194"/>
              </p:ext>
            </p:extLst>
          </p:nvPr>
        </p:nvGraphicFramePr>
        <p:xfrm>
          <a:off x="664735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48" y="1917451"/>
            <a:ext cx="327102" cy="32710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25" y="2035566"/>
            <a:ext cx="327102" cy="32710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3" y="2020384"/>
            <a:ext cx="327102" cy="32710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851627" y="4355251"/>
            <a:ext cx="152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9682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303417" y="5840435"/>
            <a:ext cx="611526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157974183"/>
              </p:ext>
            </p:extLst>
          </p:nvPr>
        </p:nvGraphicFramePr>
        <p:xfrm>
          <a:off x="9542672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66" y="1917451"/>
            <a:ext cx="327102" cy="32710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43" y="2035566"/>
            <a:ext cx="327102" cy="32710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61" y="2020384"/>
            <a:ext cx="327102" cy="32710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9746945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92138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198735" y="5840435"/>
            <a:ext cx="611526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ource Sans Pro Semibold" panose="020B0603030403020204" pitchFamily="34" charset="0"/>
              </a:rPr>
              <a:t>Meet John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2936" y="4440678"/>
            <a:ext cx="2104763" cy="425855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6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936" y="5052699"/>
            <a:ext cx="2104763" cy="425855"/>
            <a:chOff x="742936" y="5052699"/>
            <a:chExt cx="2104763" cy="425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9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Tweet #John Doe</a:t>
              </a:r>
              <a:endParaRPr lang="en-US" sz="16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936" y="5664720"/>
            <a:ext cx="2104763" cy="425855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2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56000" y="4530435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03576" y="2106576"/>
            <a:ext cx="27397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03576" y="2842388"/>
            <a:ext cx="834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/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957225" y="4721427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57223" y="4690962"/>
            <a:ext cx="2468977" cy="89423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3898042" y="4440678"/>
            <a:ext cx="1474754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Team work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8666" y="4609955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90%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57224" y="5354390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57224" y="5323925"/>
            <a:ext cx="1846678" cy="89423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872171" y="5074738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Communication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8664" y="5242918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75%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957224" y="5969501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957224" y="5939036"/>
            <a:ext cx="2178696" cy="894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872171" y="5695653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Creativity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8664" y="5858029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80%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8228009" y="4528673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629232" y="4719665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29230" y="4689200"/>
            <a:ext cx="2468976" cy="89423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558128" y="443891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Adobe Photoshop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60672" y="4608193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90%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629233" y="5352628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629233" y="5322163"/>
            <a:ext cx="1846678" cy="894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8544180" y="507297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Adobe </a:t>
            </a: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Illustrator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0673" y="5241156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75%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629233" y="5967739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629233" y="5937274"/>
            <a:ext cx="1016418" cy="89423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8544180" y="5693891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Adobe Muse</a:t>
            </a:r>
            <a:endParaRPr lang="en-US" sz="12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360675" y="5856267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30%</a:t>
            </a:r>
            <a:endParaRPr lang="en-US" sz="1000" b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078872815"/>
              </p:ext>
            </p:extLst>
          </p:nvPr>
        </p:nvGraphicFramePr>
        <p:xfrm>
          <a:off x="912610" y="2003337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3938</Words>
  <Application>Microsoft Office PowerPoint</Application>
  <PresentationFormat>Widescreen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259</cp:revision>
  <dcterms:created xsi:type="dcterms:W3CDTF">2014-09-10T02:06:04Z</dcterms:created>
  <dcterms:modified xsi:type="dcterms:W3CDTF">2014-09-12T02:48:53Z</dcterms:modified>
</cp:coreProperties>
</file>