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1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4" r:id="rId3"/>
    <p:sldId id="294" r:id="rId4"/>
    <p:sldId id="295" r:id="rId5"/>
    <p:sldId id="288" r:id="rId6"/>
    <p:sldId id="289" r:id="rId7"/>
    <p:sldId id="290" r:id="rId8"/>
    <p:sldId id="261" r:id="rId9"/>
    <p:sldId id="262" r:id="rId10"/>
    <p:sldId id="257" r:id="rId11"/>
    <p:sldId id="258" r:id="rId12"/>
    <p:sldId id="260" r:id="rId13"/>
    <p:sldId id="267" r:id="rId14"/>
    <p:sldId id="277" r:id="rId15"/>
    <p:sldId id="263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392B"/>
    <a:srgbClr val="601D16"/>
    <a:srgbClr val="F0BFBA"/>
    <a:srgbClr val="DB675B"/>
    <a:srgbClr val="66ACDC"/>
    <a:srgbClr val="B2D5EE"/>
    <a:srgbClr val="153F5B"/>
    <a:srgbClr val="AAD1EC"/>
    <a:srgbClr val="2A80B9"/>
    <a:srgbClr val="94B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5" autoAdjust="0"/>
    <p:restoredTop sz="92101" autoAdjust="0"/>
  </p:normalViewPr>
  <p:slideViewPr>
    <p:cSldViewPr snapToGrid="0">
      <p:cViewPr varScale="1">
        <p:scale>
          <a:sx n="65" d="100"/>
          <a:sy n="65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1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rgbClr val="601D1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F0BFBA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DB675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C1392B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01D16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12922160"/>
        <c:axId val="2112928688"/>
      </c:barChart>
      <c:catAx>
        <c:axId val="211292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en-US"/>
          </a:p>
        </c:txPr>
        <c:crossAx val="2112928688"/>
        <c:crosses val="autoZero"/>
        <c:auto val="1"/>
        <c:lblAlgn val="ctr"/>
        <c:lblOffset val="100"/>
        <c:noMultiLvlLbl val="0"/>
      </c:catAx>
      <c:valAx>
        <c:axId val="21129286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129221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01D16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0BFBA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DB675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E4E4E4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2918896"/>
        <c:axId val="2112929232"/>
      </c:barChart>
      <c:catAx>
        <c:axId val="21129188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itchFamily="34" charset="0"/>
              </a:defRPr>
            </a:pPr>
            <a:endParaRPr lang="en-US"/>
          </a:p>
        </c:txPr>
        <c:crossAx val="2112929232"/>
        <c:crosses val="autoZero"/>
        <c:auto val="1"/>
        <c:lblAlgn val="ctr"/>
        <c:lblOffset val="100"/>
        <c:noMultiLvlLbl val="0"/>
      </c:catAx>
      <c:valAx>
        <c:axId val="2112929232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>
                    <a:lumMod val="50000"/>
                  </a:schemeClr>
                </a:solidFill>
                <a:latin typeface="Source Sans Pro" pitchFamily="34" charset="0"/>
              </a:defRPr>
            </a:pPr>
            <a:endParaRPr lang="en-US"/>
          </a:p>
        </c:txPr>
        <c:crossAx val="21129188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C1392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601D16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F0BFBA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DB675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</c:spPr>
          </c:marker>
          <c:dPt>
            <c:idx val="2"/>
            <c:bubble3D val="0"/>
            <c:spPr>
              <a:ln w="104775" cap="rnd">
                <a:solidFill>
                  <a:srgbClr val="C1392B"/>
                </a:solidFill>
                <a:prstDash val="sysDot"/>
                <a:round/>
              </a:ln>
            </c:spPr>
          </c:dPt>
          <c:dPt>
            <c:idx val="5"/>
            <c:bubble3D val="0"/>
            <c:spPr>
              <a:ln w="104775" cap="rnd">
                <a:solidFill>
                  <a:srgbClr val="601D16"/>
                </a:solidFill>
                <a:prstDash val="sysDot"/>
                <a:round/>
              </a:ln>
            </c:spPr>
          </c:dPt>
          <c:dPt>
            <c:idx val="8"/>
            <c:bubble3D val="0"/>
            <c:spPr>
              <a:ln w="104775" cap="rnd">
                <a:solidFill>
                  <a:srgbClr val="F0BFBA"/>
                </a:solidFill>
                <a:prstDash val="sysDot"/>
                <a:round/>
              </a:ln>
            </c:spPr>
          </c:dPt>
          <c:dPt>
            <c:idx val="11"/>
            <c:bubble3D val="0"/>
            <c:spPr>
              <a:ln w="104775" cap="rnd">
                <a:solidFill>
                  <a:srgbClr val="DB675B"/>
                </a:solidFill>
                <a:prstDash val="sysDot"/>
                <a:round/>
              </a:ln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7813184"/>
        <c:axId val="2117814272"/>
      </c:lineChart>
      <c:catAx>
        <c:axId val="21178131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defRPr>
            </a:pPr>
            <a:endParaRPr lang="en-US"/>
          </a:p>
        </c:txPr>
        <c:crossAx val="2117814272"/>
        <c:crosses val="autoZero"/>
        <c:auto val="1"/>
        <c:lblAlgn val="ctr"/>
        <c:lblOffset val="100"/>
        <c:noMultiLvlLbl val="0"/>
      </c:catAx>
      <c:valAx>
        <c:axId val="2117814272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crossAx val="2117813184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1392B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601D1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0BFBA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DB675B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2910736"/>
        <c:axId val="2112905840"/>
      </c:barChart>
      <c:catAx>
        <c:axId val="2112910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2905840"/>
        <c:crosses val="autoZero"/>
        <c:auto val="1"/>
        <c:lblAlgn val="ctr"/>
        <c:lblOffset val="100"/>
        <c:noMultiLvlLbl val="0"/>
      </c:catAx>
      <c:valAx>
        <c:axId val="21129058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2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12910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601D16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0BFBA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DB675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C1392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601D16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0BFBA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899312"/>
        <c:axId val="2112916176"/>
      </c:barChart>
      <c:dateAx>
        <c:axId val="211289931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2916176"/>
        <c:crosses val="autoZero"/>
        <c:auto val="1"/>
        <c:lblOffset val="100"/>
        <c:baseTimeUnit val="months"/>
      </c:dateAx>
      <c:valAx>
        <c:axId val="211291617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2112899312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DB675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917264"/>
        <c:axId val="2112917808"/>
      </c:barChart>
      <c:dateAx>
        <c:axId val="211291726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2917808"/>
        <c:crosses val="autoZero"/>
        <c:auto val="1"/>
        <c:lblOffset val="100"/>
        <c:baseTimeUnit val="months"/>
      </c:dateAx>
      <c:valAx>
        <c:axId val="211291780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2112917264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12902032"/>
        <c:axId val="2112921072"/>
      </c:barChart>
      <c:catAx>
        <c:axId val="211290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en-US"/>
          </a:p>
        </c:txPr>
        <c:crossAx val="2112921072"/>
        <c:crosses val="autoZero"/>
        <c:auto val="1"/>
        <c:lblAlgn val="ctr"/>
        <c:lblOffset val="100"/>
        <c:noMultiLvlLbl val="0"/>
      </c:catAx>
      <c:valAx>
        <c:axId val="21129210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129020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44115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E3BF24-59A5-49BE-8390-3B7FEEDF95C0}" type="presOf" srcId="{811E3B9F-4EEB-4C2D-929A-85BC8E638A4A}" destId="{94DA54E1-0ED4-47F0-912C-8F4BC5815E21}" srcOrd="0" destOrd="0" presId="urn:microsoft.com/office/officeart/2011/layout/ThemePictureAlternatingAccent"/>
    <dgm:cxn modelId="{AC0965CB-FE69-4332-A78F-D26865695265}" type="presOf" srcId="{7B94AA45-897B-448F-B1BA-376B160BF57C}" destId="{47EE3406-3670-4D59-8022-61224C33A7B8}" srcOrd="0" destOrd="0" presId="urn:microsoft.com/office/officeart/2011/layout/ThemePictureAlternatingAccent"/>
    <dgm:cxn modelId="{EC02894A-6C37-465B-A26B-2B2FFF76897F}" type="presParOf" srcId="{94DA54E1-0ED4-47F0-912C-8F4BC5815E21}" destId="{84262F90-E6B6-4C35-B1D0-0C1F7895E0E2}" srcOrd="0" destOrd="0" presId="urn:microsoft.com/office/officeart/2011/layout/ThemePictureAlternatingAccent"/>
    <dgm:cxn modelId="{247F4237-2CC8-4955-80F5-8ABFC3506E30}" type="presParOf" srcId="{84262F90-E6B6-4C35-B1D0-0C1F7895E0E2}" destId="{6945A5F6-A01B-499F-997B-3CBC982D696C}" srcOrd="0" destOrd="0" presId="urn:microsoft.com/office/officeart/2011/layout/ThemePictureAlternatingAccent"/>
    <dgm:cxn modelId="{FBD7CC7D-CA56-413E-A917-C85F1B5B4DE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300782" custLinFactNeighborX="-1272" custLinFactNeighborY="-3716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4F6BC7-44AF-49CF-AEA8-0535AD746DD0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6DD1548-A9E6-4FB2-B0C7-C35D5E42FB58}" type="presOf" srcId="{7B94AA45-897B-448F-B1BA-376B160BF57C}" destId="{47EE3406-3670-4D59-8022-61224C33A7B8}" srcOrd="0" destOrd="0" presId="urn:microsoft.com/office/officeart/2011/layout/ThemePictureAlternatingAccent"/>
    <dgm:cxn modelId="{C165BF60-CFC7-4024-B812-458B8E92003C}" type="presParOf" srcId="{94DA54E1-0ED4-47F0-912C-8F4BC5815E21}" destId="{84262F90-E6B6-4C35-B1D0-0C1F7895E0E2}" srcOrd="0" destOrd="0" presId="urn:microsoft.com/office/officeart/2011/layout/ThemePictureAlternatingAccent"/>
    <dgm:cxn modelId="{C1009E94-2118-4144-908F-1AD75E407A71}" type="presParOf" srcId="{84262F90-E6B6-4C35-B1D0-0C1F7895E0E2}" destId="{6945A5F6-A01B-499F-997B-3CBC982D696C}" srcOrd="0" destOrd="0" presId="urn:microsoft.com/office/officeart/2011/layout/ThemePictureAlternatingAccent"/>
    <dgm:cxn modelId="{E97A199E-C697-4F1D-A084-9267AD7B440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75493" custLinFactNeighborX="-8121" custLinFactNeighborY="29943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CA264B-ACF3-450B-899B-418D97F33A31}" type="presOf" srcId="{811E3B9F-4EEB-4C2D-929A-85BC8E638A4A}" destId="{94DA54E1-0ED4-47F0-912C-8F4BC5815E21}" srcOrd="0" destOrd="0" presId="urn:microsoft.com/office/officeart/2011/layout/ThemePictureAlternatingAccent"/>
    <dgm:cxn modelId="{DDD96F2C-3114-4195-8656-0787A49B8976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4146664B-4AB4-40DA-8FC8-5071B7FA51D4}" type="presParOf" srcId="{94DA54E1-0ED4-47F0-912C-8F4BC5815E21}" destId="{84262F90-E6B6-4C35-B1D0-0C1F7895E0E2}" srcOrd="0" destOrd="0" presId="urn:microsoft.com/office/officeart/2011/layout/ThemePictureAlternatingAccent"/>
    <dgm:cxn modelId="{F3DB7648-5970-4E13-A8BB-ABA8796881DA}" type="presParOf" srcId="{84262F90-E6B6-4C35-B1D0-0C1F7895E0E2}" destId="{6945A5F6-A01B-499F-997B-3CBC982D696C}" srcOrd="0" destOrd="0" presId="urn:microsoft.com/office/officeart/2011/layout/ThemePictureAlternatingAccent"/>
    <dgm:cxn modelId="{25187FD4-30C5-461E-B2F2-49EC4E525403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79A262-1300-466E-B2FF-6E220B5B56E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54859-E316-4201-AC7B-D280CD4721E2}">
      <dgm:prSet phldrT="[Text]"/>
      <dgm:spPr>
        <a:solidFill>
          <a:srgbClr val="F0BFBA"/>
        </a:solidFill>
        <a:ln>
          <a:noFill/>
        </a:ln>
      </dgm:spPr>
      <dgm:t>
        <a:bodyPr/>
        <a:lstStyle/>
        <a:p>
          <a:endParaRPr lang="en-US" dirty="0" smtClean="0"/>
        </a:p>
        <a:p>
          <a:r>
            <a:rPr lang="en-US" dirty="0" err="1" smtClean="0"/>
            <a:t>Pellentesque</a:t>
          </a:r>
          <a:r>
            <a:rPr lang="en-US" dirty="0" smtClean="0"/>
            <a:t> </a:t>
          </a:r>
          <a:r>
            <a:rPr lang="en-US" dirty="0" err="1" smtClean="0"/>
            <a:t>felis</a:t>
          </a:r>
          <a:r>
            <a:rPr lang="en-US" dirty="0" smtClean="0"/>
            <a:t> </a:t>
          </a:r>
          <a:r>
            <a:rPr lang="en-US" dirty="0" err="1" smtClean="0"/>
            <a:t>tortor</a:t>
          </a:r>
          <a:r>
            <a:rPr lang="en-US" dirty="0" smtClean="0"/>
            <a:t>, </a:t>
          </a:r>
          <a:r>
            <a:rPr lang="en-US" dirty="0" err="1" smtClean="0"/>
            <a:t>convallis</a:t>
          </a:r>
          <a:r>
            <a:rPr lang="en-US" dirty="0" smtClean="0"/>
            <a:t> id </a:t>
          </a:r>
          <a:r>
            <a:rPr lang="en-US" dirty="0" err="1" smtClean="0"/>
            <a:t>facilisis</a:t>
          </a:r>
          <a:r>
            <a:rPr lang="en-US" dirty="0" smtClean="0"/>
            <a:t> </a:t>
          </a:r>
          <a:r>
            <a:rPr lang="en-US" dirty="0" err="1" smtClean="0"/>
            <a:t>nec</a:t>
          </a:r>
          <a:r>
            <a:rPr lang="en-US" dirty="0" smtClean="0"/>
            <a:t>, </a:t>
          </a:r>
          <a:r>
            <a:rPr lang="en-US" dirty="0" err="1" smtClean="0"/>
            <a:t>maximus</a:t>
          </a:r>
          <a:r>
            <a:rPr lang="en-US" dirty="0" smtClean="0"/>
            <a:t> </a:t>
          </a:r>
          <a:r>
            <a:rPr lang="en-US" dirty="0" err="1" smtClean="0"/>
            <a:t>sed</a:t>
          </a:r>
          <a:endParaRPr lang="en-US" dirty="0" smtClean="0"/>
        </a:p>
        <a:p>
          <a:endParaRPr lang="en-US" dirty="0" smtClean="0"/>
        </a:p>
      </dgm:t>
    </dgm:pt>
    <dgm:pt modelId="{58DD19E7-78A8-4D3B-8293-805BD0F67C37}">
      <dgm:prSet phldrT="[Text]" custT="1"/>
      <dgm:spPr>
        <a:solidFill>
          <a:srgbClr val="C1392B"/>
        </a:solidFill>
        <a:ln>
          <a:noFill/>
        </a:ln>
      </dgm:spPr>
      <dgm:t>
        <a:bodyPr/>
        <a:lstStyle/>
        <a:p>
          <a:r>
            <a:rPr lang="en-US" sz="3200" b="1" dirty="0" smtClean="0">
              <a:latin typeface="Source Sans Pro" panose="020B0503030403020204" pitchFamily="34" charset="0"/>
            </a:rPr>
            <a:t>2014</a:t>
          </a:r>
          <a:endParaRPr lang="en-US" sz="3200" b="1" dirty="0">
            <a:latin typeface="Source Sans Pro" panose="020B0503030403020204" pitchFamily="34" charset="0"/>
          </a:endParaRPr>
        </a:p>
      </dgm:t>
    </dgm:pt>
    <dgm:pt modelId="{1A58FD02-1B67-4629-A9D9-09AACA26E99B}" type="sibTrans" cxnId="{F14D2085-3C5C-4F10-A480-A5EE0CEDE538}">
      <dgm:prSet/>
      <dgm:spPr/>
      <dgm:t>
        <a:bodyPr/>
        <a:lstStyle/>
        <a:p>
          <a:endParaRPr lang="en-US"/>
        </a:p>
      </dgm:t>
    </dgm:pt>
    <dgm:pt modelId="{6B15A3E7-EC51-4084-916D-E95D44E17FFB}" type="parTrans" cxnId="{F14D2085-3C5C-4F10-A480-A5EE0CEDE538}">
      <dgm:prSet/>
      <dgm:spPr/>
      <dgm:t>
        <a:bodyPr/>
        <a:lstStyle/>
        <a:p>
          <a:endParaRPr lang="en-US"/>
        </a:p>
      </dgm:t>
    </dgm:pt>
    <dgm:pt modelId="{878693D0-1302-4182-96AE-AD48F8ACFFB7}" type="sibTrans" cxnId="{0BBC2286-3A98-48EB-AC83-0FF0892E607E}">
      <dgm:prSet/>
      <dgm:spPr/>
      <dgm:t>
        <a:bodyPr/>
        <a:lstStyle/>
        <a:p>
          <a:endParaRPr lang="en-US"/>
        </a:p>
      </dgm:t>
    </dgm:pt>
    <dgm:pt modelId="{BBBC5A95-57B2-4CBD-A15E-39AE4204E832}" type="parTrans" cxnId="{0BBC2286-3A98-48EB-AC83-0FF0892E607E}">
      <dgm:prSet/>
      <dgm:spPr/>
      <dgm:t>
        <a:bodyPr/>
        <a:lstStyle/>
        <a:p>
          <a:endParaRPr lang="en-US"/>
        </a:p>
      </dgm:t>
    </dgm:pt>
    <dgm:pt modelId="{9F151D27-B041-41F0-BE5C-DD41E6ABF15D}">
      <dgm:prSet phldrT="[Text]"/>
      <dgm:spPr>
        <a:solidFill>
          <a:srgbClr val="DB675B"/>
        </a:solidFill>
        <a:ln>
          <a:noFill/>
        </a:ln>
      </dgm:spPr>
      <dgm:t>
        <a:bodyPr/>
        <a:lstStyle/>
        <a:p>
          <a:r>
            <a:rPr lang="en-US" dirty="0" err="1" smtClean="0"/>
            <a:t>Lorem</a:t>
          </a:r>
          <a:r>
            <a:rPr lang="en-US" dirty="0" smtClean="0"/>
            <a:t> </a:t>
          </a:r>
          <a:r>
            <a:rPr lang="en-US" dirty="0" err="1" smtClean="0"/>
            <a:t>ipsum</a:t>
          </a:r>
          <a:r>
            <a:rPr lang="en-US" dirty="0" smtClean="0"/>
            <a:t> dolor sit </a:t>
          </a:r>
          <a:r>
            <a:rPr lang="en-US" dirty="0" err="1" smtClean="0"/>
            <a:t>amet</a:t>
          </a:r>
          <a:r>
            <a:rPr lang="en-US" dirty="0" smtClean="0"/>
            <a:t>, </a:t>
          </a:r>
          <a:r>
            <a:rPr lang="en-US" dirty="0" err="1" smtClean="0"/>
            <a:t>consectetur</a:t>
          </a:r>
          <a:r>
            <a:rPr lang="en-US" dirty="0" smtClean="0"/>
            <a:t> </a:t>
          </a:r>
          <a:endParaRPr lang="en-US" dirty="0"/>
        </a:p>
      </dgm:t>
    </dgm:pt>
    <dgm:pt modelId="{A249FC3D-FF06-42B6-B21A-A6271D76FB90}" type="sibTrans" cxnId="{2A0DBA06-7611-448E-96EE-03BC1837C1C6}">
      <dgm:prSet/>
      <dgm:spPr/>
      <dgm:t>
        <a:bodyPr/>
        <a:lstStyle/>
        <a:p>
          <a:endParaRPr lang="en-US"/>
        </a:p>
      </dgm:t>
    </dgm:pt>
    <dgm:pt modelId="{5D1A1F5D-967B-4585-9952-A0B0BED7D118}" type="parTrans" cxnId="{2A0DBA06-7611-448E-96EE-03BC1837C1C6}">
      <dgm:prSet/>
      <dgm:spPr/>
      <dgm:t>
        <a:bodyPr/>
        <a:lstStyle/>
        <a:p>
          <a:endParaRPr lang="en-US"/>
        </a:p>
      </dgm:t>
    </dgm:pt>
    <dgm:pt modelId="{DD9D36CB-36A6-4359-AE43-81E6F465D5FC}" type="pres">
      <dgm:prSet presAssocID="{0679A262-1300-466E-B2FF-6E220B5B56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7CA7FA-045A-4803-A389-C6F23CAFE8AF}" type="pres">
      <dgm:prSet presAssocID="{58DD19E7-78A8-4D3B-8293-805BD0F67C37}" presName="Parent" presStyleLbl="node0" presStyleIdx="0" presStyleCnt="1" custScaleX="57542" custScaleY="57542" custLinFactNeighborX="1706" custLinFactNeighborY="86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098C75A-5A5F-4981-8E9B-F82E9BA92D11}" type="pres">
      <dgm:prSet presAssocID="{58DD19E7-78A8-4D3B-8293-805BD0F67C37}" presName="Accent1" presStyleLbl="node1" presStyleIdx="0" presStyleCnt="13" custScaleX="362224" custScaleY="362225" custLinFactX="-200000" custLinFactY="57123" custLinFactNeighborX="-278463" custLinFactNeighborY="100000"/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99ACC71A-952A-45BD-9E6E-8F8B4CE23838}" type="pres">
      <dgm:prSet presAssocID="{58DD19E7-78A8-4D3B-8293-805BD0F67C37}" presName="Accent2" presStyleLbl="node1" presStyleIdx="1" presStyleCnt="13" custLinFactX="-250388" custLinFactY="-400000" custLinFactNeighborX="-300000" custLinFactNeighborY="-435568"/>
      <dgm:spPr>
        <a:noFill/>
        <a:ln>
          <a:noFill/>
        </a:ln>
      </dgm:spPr>
    </dgm:pt>
    <dgm:pt modelId="{BE9DD3C1-8625-4E6E-B8F6-1201B071EB85}" type="pres">
      <dgm:prSet presAssocID="{58DD19E7-78A8-4D3B-8293-805BD0F67C37}" presName="Accent3" presStyleLbl="node1" presStyleIdx="2" presStyleCnt="13" custScaleX="424612" custScaleY="424609" custLinFactX="-100000" custLinFactY="200000" custLinFactNeighborX="-105495" custLinFactNeighborY="238346"/>
      <dgm:spPr>
        <a:solidFill>
          <a:srgbClr val="601D16"/>
        </a:solidFill>
        <a:ln>
          <a:noFill/>
        </a:ln>
      </dgm:spPr>
      <dgm:t>
        <a:bodyPr/>
        <a:lstStyle/>
        <a:p>
          <a:endParaRPr lang="en-US"/>
        </a:p>
      </dgm:t>
    </dgm:pt>
    <dgm:pt modelId="{7D6D5821-D340-4ED6-AAE5-14D0E91C48F7}" type="pres">
      <dgm:prSet presAssocID="{58DD19E7-78A8-4D3B-8293-805BD0F67C37}" presName="Accent4" presStyleLbl="node1" presStyleIdx="3" presStyleCnt="13" custLinFactX="269317" custLinFactNeighborX="300000" custLinFactNeighborY="-36713"/>
      <dgm:spPr>
        <a:noFill/>
        <a:ln>
          <a:noFill/>
        </a:ln>
      </dgm:spPr>
    </dgm:pt>
    <dgm:pt modelId="{095864FE-B5B9-4F45-884B-8BA07BF3399D}" type="pres">
      <dgm:prSet presAssocID="{58DD19E7-78A8-4D3B-8293-805BD0F67C37}" presName="Accent5" presStyleLbl="node1" presStyleIdx="4" presStyleCnt="13" custLinFactX="500000" custLinFactY="-99458" custLinFactNeighborX="552212" custLinFactNeighborY="-100000"/>
      <dgm:spPr>
        <a:noFill/>
      </dgm:spPr>
    </dgm:pt>
    <dgm:pt modelId="{3FF49881-6B69-4A01-A69C-59AED6333806}" type="pres">
      <dgm:prSet presAssocID="{58DD19E7-78A8-4D3B-8293-805BD0F67C37}" presName="Accent6" presStyleLbl="node1" presStyleIdx="5" presStyleCnt="13" custLinFactX="-99651" custLinFactY="-300799" custLinFactNeighborX="-100000" custLinFactNeighborY="-400000"/>
      <dgm:spPr>
        <a:noFill/>
        <a:ln>
          <a:noFill/>
        </a:ln>
      </dgm:spPr>
    </dgm:pt>
    <dgm:pt modelId="{1DB1A7FC-D704-414E-9D5D-3AFFA65FF4DB}" type="pres">
      <dgm:prSet presAssocID="{6EA54859-E316-4201-AC7B-D280CD4721E2}" presName="Child1" presStyleLbl="node1" presStyleIdx="6" presStyleCnt="13" custScaleX="115489" custScaleY="115489" custLinFactX="100000" custLinFactNeighborX="189776" custLinFactNeighborY="-504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A94BB0-5C1E-4D8B-B1C6-71740C8C71E8}" type="pres">
      <dgm:prSet presAssocID="{6EA54859-E316-4201-AC7B-D280CD4721E2}" presName="Accent7" presStyleCnt="0"/>
      <dgm:spPr/>
    </dgm:pt>
    <dgm:pt modelId="{9EBA1286-AD4C-4AB0-8A7F-759C28A8B5C5}" type="pres">
      <dgm:prSet presAssocID="{6EA54859-E316-4201-AC7B-D280CD4721E2}" presName="AccentHold1" presStyleLbl="node1" presStyleIdx="7" presStyleCnt="13" custLinFactY="-13308" custLinFactNeighborX="-70175" custLinFactNeighborY="-100000"/>
      <dgm:spPr>
        <a:noFill/>
        <a:ln>
          <a:noFill/>
        </a:ln>
      </dgm:spPr>
    </dgm:pt>
    <dgm:pt modelId="{6AE993DF-671B-4764-9C40-E6FB8F0385A2}" type="pres">
      <dgm:prSet presAssocID="{6EA54859-E316-4201-AC7B-D280CD4721E2}" presName="Accent8" presStyleCnt="0"/>
      <dgm:spPr/>
    </dgm:pt>
    <dgm:pt modelId="{73365283-88AC-4529-9272-81DB32EF796B}" type="pres">
      <dgm:prSet presAssocID="{6EA54859-E316-4201-AC7B-D280CD4721E2}" presName="AccentHold2" presStyleLbl="node1" presStyleIdx="8" presStyleCnt="13" custLinFactX="227086" custLinFactY="-200000" custLinFactNeighborX="300000" custLinFactNeighborY="-203663"/>
      <dgm:spPr>
        <a:solidFill>
          <a:schemeClr val="bg1"/>
        </a:solidFill>
        <a:ln>
          <a:solidFill>
            <a:srgbClr val="F0BFBA"/>
          </a:solidFill>
        </a:ln>
      </dgm:spPr>
      <dgm:t>
        <a:bodyPr/>
        <a:lstStyle/>
        <a:p>
          <a:endParaRPr lang="en-US"/>
        </a:p>
      </dgm:t>
    </dgm:pt>
    <dgm:pt modelId="{BDB27396-1A4D-4F97-90C0-CE24FED240CD}" type="pres">
      <dgm:prSet presAssocID="{9F151D27-B041-41F0-BE5C-DD41E6ABF15D}" presName="Child2" presStyleLbl="node1" presStyleIdx="9" presStyleCnt="13" custLinFactX="-107222" custLinFactY="41463" custLinFactNeighborX="-2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38352FE-6A87-416D-8BA0-C3F45BEDD900}" type="pres">
      <dgm:prSet presAssocID="{9F151D27-B041-41F0-BE5C-DD41E6ABF15D}" presName="Accent9" presStyleCnt="0"/>
      <dgm:spPr/>
    </dgm:pt>
    <dgm:pt modelId="{5468A661-D505-48CB-898E-AC7B8AA91664}" type="pres">
      <dgm:prSet presAssocID="{9F151D27-B041-41F0-BE5C-DD41E6ABF15D}" presName="AccentHold1" presStyleLbl="node1" presStyleIdx="10" presStyleCnt="13" custFlipVert="1" custScaleX="58641" custScaleY="58641" custLinFactX="111934" custLinFactY="-143094" custLinFactNeighborX="200000" custLinFactNeighborY="-200000"/>
      <dgm:spPr>
        <a:noFill/>
        <a:ln>
          <a:noFill/>
        </a:ln>
      </dgm:spPr>
    </dgm:pt>
    <dgm:pt modelId="{CB4FB180-D0F7-4782-90D4-CB85E60235E3}" type="pres">
      <dgm:prSet presAssocID="{9F151D27-B041-41F0-BE5C-DD41E6ABF15D}" presName="Accent10" presStyleCnt="0"/>
      <dgm:spPr/>
    </dgm:pt>
    <dgm:pt modelId="{28BC9E61-5374-4D94-9337-D0EC4A630E2D}" type="pres">
      <dgm:prSet presAssocID="{9F151D27-B041-41F0-BE5C-DD41E6ABF15D}" presName="AccentHold2" presStyleLbl="node1" presStyleIdx="11" presStyleCnt="13" custLinFactX="701781" custLinFactY="-300000" custLinFactNeighborX="800000" custLinFactNeighborY="-303523"/>
      <dgm:spPr>
        <a:solidFill>
          <a:srgbClr val="F0BFBA"/>
        </a:solidFill>
        <a:ln>
          <a:noFill/>
        </a:ln>
      </dgm:spPr>
      <dgm:t>
        <a:bodyPr/>
        <a:lstStyle/>
        <a:p>
          <a:endParaRPr lang="en-US"/>
        </a:p>
      </dgm:t>
    </dgm:pt>
    <dgm:pt modelId="{F275957D-98C2-496E-A823-870529ED366C}" type="pres">
      <dgm:prSet presAssocID="{9F151D27-B041-41F0-BE5C-DD41E6ABF15D}" presName="Accent11" presStyleCnt="0"/>
      <dgm:spPr/>
    </dgm:pt>
    <dgm:pt modelId="{BB133670-7FF5-4534-B0F9-48F5D29D25BA}" type="pres">
      <dgm:prSet presAssocID="{9F151D27-B041-41F0-BE5C-DD41E6ABF15D}" presName="AccentHold3" presStyleLbl="node1" presStyleIdx="12" presStyleCnt="13" custLinFactX="-465876" custLinFactY="-464947" custLinFactNeighborX="-500000" custLinFactNeighborY="-500000"/>
      <dgm:spPr>
        <a:noFill/>
        <a:ln>
          <a:noFill/>
        </a:ln>
      </dgm:spPr>
    </dgm:pt>
  </dgm:ptLst>
  <dgm:cxnLst>
    <dgm:cxn modelId="{85C9264F-4843-43C2-AA64-6EACBFB67DC6}" type="presOf" srcId="{6EA54859-E316-4201-AC7B-D280CD4721E2}" destId="{1DB1A7FC-D704-414E-9D5D-3AFFA65FF4DB}" srcOrd="0" destOrd="0" presId="urn:microsoft.com/office/officeart/2009/3/layout/CircleRelationship"/>
    <dgm:cxn modelId="{B26427CE-9AF0-4F3A-83F9-0B8617C35393}" type="presOf" srcId="{9F151D27-B041-41F0-BE5C-DD41E6ABF15D}" destId="{BDB27396-1A4D-4F97-90C0-CE24FED240CD}" srcOrd="0" destOrd="0" presId="urn:microsoft.com/office/officeart/2009/3/layout/CircleRelationship"/>
    <dgm:cxn modelId="{C976F66A-637C-4B94-9B22-AB25282F9472}" type="presOf" srcId="{0679A262-1300-466E-B2FF-6E220B5B56E2}" destId="{DD9D36CB-36A6-4359-AE43-81E6F465D5FC}" srcOrd="0" destOrd="0" presId="urn:microsoft.com/office/officeart/2009/3/layout/CircleRelationship"/>
    <dgm:cxn modelId="{2A0DBA06-7611-448E-96EE-03BC1837C1C6}" srcId="{58DD19E7-78A8-4D3B-8293-805BD0F67C37}" destId="{9F151D27-B041-41F0-BE5C-DD41E6ABF15D}" srcOrd="1" destOrd="0" parTransId="{5D1A1F5D-967B-4585-9952-A0B0BED7D118}" sibTransId="{A249FC3D-FF06-42B6-B21A-A6271D76FB90}"/>
    <dgm:cxn modelId="{F14D2085-3C5C-4F10-A480-A5EE0CEDE538}" srcId="{0679A262-1300-466E-B2FF-6E220B5B56E2}" destId="{58DD19E7-78A8-4D3B-8293-805BD0F67C37}" srcOrd="0" destOrd="0" parTransId="{6B15A3E7-EC51-4084-916D-E95D44E17FFB}" sibTransId="{1A58FD02-1B67-4629-A9D9-09AACA26E99B}"/>
    <dgm:cxn modelId="{0BBC2286-3A98-48EB-AC83-0FF0892E607E}" srcId="{58DD19E7-78A8-4D3B-8293-805BD0F67C37}" destId="{6EA54859-E316-4201-AC7B-D280CD4721E2}" srcOrd="0" destOrd="0" parTransId="{BBBC5A95-57B2-4CBD-A15E-39AE4204E832}" sibTransId="{878693D0-1302-4182-96AE-AD48F8ACFFB7}"/>
    <dgm:cxn modelId="{A68E2FD0-7A95-42B2-AE67-EBA2A9FF113E}" type="presOf" srcId="{58DD19E7-78A8-4D3B-8293-805BD0F67C37}" destId="{FD7CA7FA-045A-4803-A389-C6F23CAFE8AF}" srcOrd="0" destOrd="0" presId="urn:microsoft.com/office/officeart/2009/3/layout/CircleRelationship"/>
    <dgm:cxn modelId="{1DDE4A09-4CA0-403F-8339-96958D96AB00}" type="presParOf" srcId="{DD9D36CB-36A6-4359-AE43-81E6F465D5FC}" destId="{FD7CA7FA-045A-4803-A389-C6F23CAFE8AF}" srcOrd="0" destOrd="0" presId="urn:microsoft.com/office/officeart/2009/3/layout/CircleRelationship"/>
    <dgm:cxn modelId="{172B88A6-DFCE-44EF-83A1-934D0F80EF60}" type="presParOf" srcId="{DD9D36CB-36A6-4359-AE43-81E6F465D5FC}" destId="{F098C75A-5A5F-4981-8E9B-F82E9BA92D11}" srcOrd="1" destOrd="0" presId="urn:microsoft.com/office/officeart/2009/3/layout/CircleRelationship"/>
    <dgm:cxn modelId="{16E75467-6A6F-49B8-A33A-53F8B0C7581B}" type="presParOf" srcId="{DD9D36CB-36A6-4359-AE43-81E6F465D5FC}" destId="{99ACC71A-952A-45BD-9E6E-8F8B4CE23838}" srcOrd="2" destOrd="0" presId="urn:microsoft.com/office/officeart/2009/3/layout/CircleRelationship"/>
    <dgm:cxn modelId="{91AE7142-B532-4A69-99D0-7B5335B58F55}" type="presParOf" srcId="{DD9D36CB-36A6-4359-AE43-81E6F465D5FC}" destId="{BE9DD3C1-8625-4E6E-B8F6-1201B071EB85}" srcOrd="3" destOrd="0" presId="urn:microsoft.com/office/officeart/2009/3/layout/CircleRelationship"/>
    <dgm:cxn modelId="{02024D42-AABD-4F53-AA64-072664D0CA00}" type="presParOf" srcId="{DD9D36CB-36A6-4359-AE43-81E6F465D5FC}" destId="{7D6D5821-D340-4ED6-AAE5-14D0E91C48F7}" srcOrd="4" destOrd="0" presId="urn:microsoft.com/office/officeart/2009/3/layout/CircleRelationship"/>
    <dgm:cxn modelId="{C85EE66A-00BF-4E66-AFBA-41C3EA9ED1A3}" type="presParOf" srcId="{DD9D36CB-36A6-4359-AE43-81E6F465D5FC}" destId="{095864FE-B5B9-4F45-884B-8BA07BF3399D}" srcOrd="5" destOrd="0" presId="urn:microsoft.com/office/officeart/2009/3/layout/CircleRelationship"/>
    <dgm:cxn modelId="{DB588669-06D9-46F2-A67D-80D337FBE49A}" type="presParOf" srcId="{DD9D36CB-36A6-4359-AE43-81E6F465D5FC}" destId="{3FF49881-6B69-4A01-A69C-59AED6333806}" srcOrd="6" destOrd="0" presId="urn:microsoft.com/office/officeart/2009/3/layout/CircleRelationship"/>
    <dgm:cxn modelId="{04EBAFFE-5AC6-4445-9B26-17F01E61F0EA}" type="presParOf" srcId="{DD9D36CB-36A6-4359-AE43-81E6F465D5FC}" destId="{1DB1A7FC-D704-414E-9D5D-3AFFA65FF4DB}" srcOrd="7" destOrd="0" presId="urn:microsoft.com/office/officeart/2009/3/layout/CircleRelationship"/>
    <dgm:cxn modelId="{61E08340-D076-4E26-AF59-F794B37B9EE9}" type="presParOf" srcId="{DD9D36CB-36A6-4359-AE43-81E6F465D5FC}" destId="{1DA94BB0-5C1E-4D8B-B1C6-71740C8C71E8}" srcOrd="8" destOrd="0" presId="urn:microsoft.com/office/officeart/2009/3/layout/CircleRelationship"/>
    <dgm:cxn modelId="{C92E1D49-399C-4B4F-8EB1-BFEE336E9C96}" type="presParOf" srcId="{1DA94BB0-5C1E-4D8B-B1C6-71740C8C71E8}" destId="{9EBA1286-AD4C-4AB0-8A7F-759C28A8B5C5}" srcOrd="0" destOrd="0" presId="urn:microsoft.com/office/officeart/2009/3/layout/CircleRelationship"/>
    <dgm:cxn modelId="{25A02BBD-833C-4CE9-ACDC-E0867F2C151D}" type="presParOf" srcId="{DD9D36CB-36A6-4359-AE43-81E6F465D5FC}" destId="{6AE993DF-671B-4764-9C40-E6FB8F0385A2}" srcOrd="9" destOrd="0" presId="urn:microsoft.com/office/officeart/2009/3/layout/CircleRelationship"/>
    <dgm:cxn modelId="{6B36ECA1-1C59-4C3E-A679-A82246D96731}" type="presParOf" srcId="{6AE993DF-671B-4764-9C40-E6FB8F0385A2}" destId="{73365283-88AC-4529-9272-81DB32EF796B}" srcOrd="0" destOrd="0" presId="urn:microsoft.com/office/officeart/2009/3/layout/CircleRelationship"/>
    <dgm:cxn modelId="{7B10C2E1-BC67-4D36-A665-BDA9096C3E11}" type="presParOf" srcId="{DD9D36CB-36A6-4359-AE43-81E6F465D5FC}" destId="{BDB27396-1A4D-4F97-90C0-CE24FED240CD}" srcOrd="10" destOrd="0" presId="urn:microsoft.com/office/officeart/2009/3/layout/CircleRelationship"/>
    <dgm:cxn modelId="{6E5D4E3A-27BA-4158-A197-D04C26353337}" type="presParOf" srcId="{DD9D36CB-36A6-4359-AE43-81E6F465D5FC}" destId="{A38352FE-6A87-416D-8BA0-C3F45BEDD900}" srcOrd="11" destOrd="0" presId="urn:microsoft.com/office/officeart/2009/3/layout/CircleRelationship"/>
    <dgm:cxn modelId="{11E9DEFC-C2A8-4DA3-AE95-7C1D295F8B1E}" type="presParOf" srcId="{A38352FE-6A87-416D-8BA0-C3F45BEDD900}" destId="{5468A661-D505-48CB-898E-AC7B8AA91664}" srcOrd="0" destOrd="0" presId="urn:microsoft.com/office/officeart/2009/3/layout/CircleRelationship"/>
    <dgm:cxn modelId="{96C9130C-DC5F-4907-9879-751DB564D9C4}" type="presParOf" srcId="{DD9D36CB-36A6-4359-AE43-81E6F465D5FC}" destId="{CB4FB180-D0F7-4782-90D4-CB85E60235E3}" srcOrd="12" destOrd="0" presId="urn:microsoft.com/office/officeart/2009/3/layout/CircleRelationship"/>
    <dgm:cxn modelId="{7AAFA598-DE80-43D0-9066-E516F8009343}" type="presParOf" srcId="{CB4FB180-D0F7-4782-90D4-CB85E60235E3}" destId="{28BC9E61-5374-4D94-9337-D0EC4A630E2D}" srcOrd="0" destOrd="0" presId="urn:microsoft.com/office/officeart/2009/3/layout/CircleRelationship"/>
    <dgm:cxn modelId="{5E07D9BD-39B3-4B07-B0CB-CA4D2F6042A2}" type="presParOf" srcId="{DD9D36CB-36A6-4359-AE43-81E6F465D5FC}" destId="{F275957D-98C2-496E-A823-870529ED366C}" srcOrd="13" destOrd="0" presId="urn:microsoft.com/office/officeart/2009/3/layout/CircleRelationship"/>
    <dgm:cxn modelId="{8122D19D-0EDB-4CE3-9513-B230509DFCB1}" type="presParOf" srcId="{F275957D-98C2-496E-A823-870529ED366C}" destId="{BB133670-7FF5-4534-B0F9-48F5D29D25B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AEC9683-84E6-4BB4-A526-A86F3BED94DF}" type="presOf" srcId="{7B94AA45-897B-448F-B1BA-376B160BF57C}" destId="{47EE3406-3670-4D59-8022-61224C33A7B8}" srcOrd="0" destOrd="0" presId="urn:microsoft.com/office/officeart/2011/layout/ThemePictureAlternatingAccent"/>
    <dgm:cxn modelId="{E1238A45-FF1C-460B-A7FC-FD655227A656}" type="presOf" srcId="{811E3B9F-4EEB-4C2D-929A-85BC8E638A4A}" destId="{94DA54E1-0ED4-47F0-912C-8F4BC5815E21}" srcOrd="0" destOrd="0" presId="urn:microsoft.com/office/officeart/2011/layout/ThemePictureAlternatingAccent"/>
    <dgm:cxn modelId="{9FAD4D75-0BEA-4AA4-B8D2-73EAE1202DF6}" type="presParOf" srcId="{94DA54E1-0ED4-47F0-912C-8F4BC5815E21}" destId="{84262F90-E6B6-4C35-B1D0-0C1F7895E0E2}" srcOrd="0" destOrd="0" presId="urn:microsoft.com/office/officeart/2011/layout/ThemePictureAlternatingAccent"/>
    <dgm:cxn modelId="{EAC13A78-CAA6-412B-BBB6-41A2F2A42C24}" type="presParOf" srcId="{84262F90-E6B6-4C35-B1D0-0C1F7895E0E2}" destId="{6945A5F6-A01B-499F-997B-3CBC982D696C}" srcOrd="0" destOrd="0" presId="urn:microsoft.com/office/officeart/2011/layout/ThemePictureAlternatingAccent"/>
    <dgm:cxn modelId="{7F3F8C3F-F923-4ABD-B013-CEB4EEDEA3F9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DFEC65-925F-4EF4-8DF0-162D45401767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37041B11-DCC3-49AF-8E3A-770C0D372611}" type="presOf" srcId="{7B94AA45-897B-448F-B1BA-376B160BF57C}" destId="{47EE3406-3670-4D59-8022-61224C33A7B8}" srcOrd="0" destOrd="0" presId="urn:microsoft.com/office/officeart/2011/layout/ThemePictureAlternatingAccent"/>
    <dgm:cxn modelId="{726C1059-2F87-4B7E-B296-0645263812CE}" type="presParOf" srcId="{94DA54E1-0ED4-47F0-912C-8F4BC5815E21}" destId="{84262F90-E6B6-4C35-B1D0-0C1F7895E0E2}" srcOrd="0" destOrd="0" presId="urn:microsoft.com/office/officeart/2011/layout/ThemePictureAlternatingAccent"/>
    <dgm:cxn modelId="{ECF1B357-382E-4A80-B813-40BE8DAAFDBA}" type="presParOf" srcId="{84262F90-E6B6-4C35-B1D0-0C1F7895E0E2}" destId="{6945A5F6-A01B-499F-997B-3CBC982D696C}" srcOrd="0" destOrd="0" presId="urn:microsoft.com/office/officeart/2011/layout/ThemePictureAlternatingAccent"/>
    <dgm:cxn modelId="{08B2C5A8-3B23-4BB0-BD8C-FE2446ACB24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980B01-6368-407E-84FA-FAE281E65DC9}" type="presOf" srcId="{811E3B9F-4EEB-4C2D-929A-85BC8E638A4A}" destId="{94DA54E1-0ED4-47F0-912C-8F4BC5815E21}" srcOrd="0" destOrd="0" presId="urn:microsoft.com/office/officeart/2011/layout/ThemePictureAlternatingAccent"/>
    <dgm:cxn modelId="{303336D1-A3B7-4700-A6EB-4D11AB36E57F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9953A91-A3C5-4E71-83F4-5FFA1D9FFB8D}" type="presParOf" srcId="{94DA54E1-0ED4-47F0-912C-8F4BC5815E21}" destId="{84262F90-E6B6-4C35-B1D0-0C1F7895E0E2}" srcOrd="0" destOrd="0" presId="urn:microsoft.com/office/officeart/2011/layout/ThemePictureAlternatingAccent"/>
    <dgm:cxn modelId="{BCEA9C77-F100-4C06-82F3-38DDADA88A87}" type="presParOf" srcId="{84262F90-E6B6-4C35-B1D0-0C1F7895E0E2}" destId="{6945A5F6-A01B-499F-997B-3CBC982D696C}" srcOrd="0" destOrd="0" presId="urn:microsoft.com/office/officeart/2011/layout/ThemePictureAlternatingAccent"/>
    <dgm:cxn modelId="{02459550-9D88-48C7-9F29-7770D076E5CA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613" custLinFactNeighborY="-397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E7BC26-E2FF-4518-918C-F2E45D3E899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C2BC66F-B095-4FD6-BD67-864C250EFC7C}" type="presOf" srcId="{7B94AA45-897B-448F-B1BA-376B160BF57C}" destId="{47EE3406-3670-4D59-8022-61224C33A7B8}" srcOrd="0" destOrd="0" presId="urn:microsoft.com/office/officeart/2011/layout/ThemePictureAlternatingAccent"/>
    <dgm:cxn modelId="{9DFFC283-8964-42C9-AE04-B9D61F76B349}" type="presParOf" srcId="{94DA54E1-0ED4-47F0-912C-8F4BC5815E21}" destId="{84262F90-E6B6-4C35-B1D0-0C1F7895E0E2}" srcOrd="0" destOrd="0" presId="urn:microsoft.com/office/officeart/2011/layout/ThemePictureAlternatingAccent"/>
    <dgm:cxn modelId="{C6E49829-C339-462A-9204-8306CF87F0C1}" type="presParOf" srcId="{84262F90-E6B6-4C35-B1D0-0C1F7895E0E2}" destId="{6945A5F6-A01B-499F-997B-3CBC982D696C}" srcOrd="0" destOrd="0" presId="urn:microsoft.com/office/officeart/2011/layout/ThemePictureAlternatingAccent"/>
    <dgm:cxn modelId="{448261CF-0D84-472E-A32D-AD6ADE2FB25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687" custLinFactNeighborY="-391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4367A37-0190-40E5-BA33-8DD8EA4A9168}" type="presOf" srcId="{7B94AA45-897B-448F-B1BA-376B160BF57C}" destId="{47EE3406-3670-4D59-8022-61224C33A7B8}" srcOrd="0" destOrd="0" presId="urn:microsoft.com/office/officeart/2011/layout/ThemePictureAlternatingAccent"/>
    <dgm:cxn modelId="{12DFABD8-6375-4F34-ACDC-4363AA1BD185}" type="presOf" srcId="{811E3B9F-4EEB-4C2D-929A-85BC8E638A4A}" destId="{94DA54E1-0ED4-47F0-912C-8F4BC5815E21}" srcOrd="0" destOrd="0" presId="urn:microsoft.com/office/officeart/2011/layout/ThemePictureAlternatingAccent"/>
    <dgm:cxn modelId="{F8F93FBE-6097-470E-99AD-E042717CEABE}" type="presParOf" srcId="{94DA54E1-0ED4-47F0-912C-8F4BC5815E21}" destId="{84262F90-E6B6-4C35-B1D0-0C1F7895E0E2}" srcOrd="0" destOrd="0" presId="urn:microsoft.com/office/officeart/2011/layout/ThemePictureAlternatingAccent"/>
    <dgm:cxn modelId="{E4A30403-E810-456E-95A1-D0EF13DC535B}" type="presParOf" srcId="{84262F90-E6B6-4C35-B1D0-0C1F7895E0E2}" destId="{6945A5F6-A01B-499F-997B-3CBC982D696C}" srcOrd="0" destOrd="0" presId="urn:microsoft.com/office/officeart/2011/layout/ThemePictureAlternatingAccent"/>
    <dgm:cxn modelId="{B9484F62-A965-45DB-B684-6648320BE23F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E642C0A-D437-423C-B454-2AEA79B9D97F}" type="presOf" srcId="{811E3B9F-4EEB-4C2D-929A-85BC8E638A4A}" destId="{94DA54E1-0ED4-47F0-912C-8F4BC5815E21}" srcOrd="0" destOrd="0" presId="urn:microsoft.com/office/officeart/2011/layout/ThemePictureAlternatingAccent"/>
    <dgm:cxn modelId="{41A31BCF-3651-4683-B548-E10D78927F20}" type="presOf" srcId="{7B94AA45-897B-448F-B1BA-376B160BF57C}" destId="{47EE3406-3670-4D59-8022-61224C33A7B8}" srcOrd="0" destOrd="0" presId="urn:microsoft.com/office/officeart/2011/layout/ThemePictureAlternatingAccent"/>
    <dgm:cxn modelId="{E1F4EEEE-031C-42E2-A7FA-25222C135543}" type="presParOf" srcId="{94DA54E1-0ED4-47F0-912C-8F4BC5815E21}" destId="{84262F90-E6B6-4C35-B1D0-0C1F7895E0E2}" srcOrd="0" destOrd="0" presId="urn:microsoft.com/office/officeart/2011/layout/ThemePictureAlternatingAccent"/>
    <dgm:cxn modelId="{980A94CA-C269-44CE-8710-25878152AF30}" type="presParOf" srcId="{84262F90-E6B6-4C35-B1D0-0C1F7895E0E2}" destId="{6945A5F6-A01B-499F-997B-3CBC982D696C}" srcOrd="0" destOrd="0" presId="urn:microsoft.com/office/officeart/2011/layout/ThemePictureAlternatingAccent"/>
    <dgm:cxn modelId="{A2CAAAC0-6007-4F4F-B2A5-867BCE315B7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E03758E-B29A-4E2F-A0DE-FD4BF404BB85}" type="presOf" srcId="{811E3B9F-4EEB-4C2D-929A-85BC8E638A4A}" destId="{94DA54E1-0ED4-47F0-912C-8F4BC5815E21}" srcOrd="0" destOrd="0" presId="urn:microsoft.com/office/officeart/2011/layout/ThemePictureAlternatingAccent"/>
    <dgm:cxn modelId="{1F1BB047-2143-40BA-B518-CA1837A03D61}" type="presOf" srcId="{7B94AA45-897B-448F-B1BA-376B160BF57C}" destId="{47EE3406-3670-4D59-8022-61224C33A7B8}" srcOrd="0" destOrd="0" presId="urn:microsoft.com/office/officeart/2011/layout/ThemePictureAlternatingAccent"/>
    <dgm:cxn modelId="{BE9A02AC-042B-4386-AE51-35980CB87F70}" type="presParOf" srcId="{94DA54E1-0ED4-47F0-912C-8F4BC5815E21}" destId="{84262F90-E6B6-4C35-B1D0-0C1F7895E0E2}" srcOrd="0" destOrd="0" presId="urn:microsoft.com/office/officeart/2011/layout/ThemePictureAlternatingAccent"/>
    <dgm:cxn modelId="{75192F1A-7C7D-48DF-A179-8882418670A8}" type="presParOf" srcId="{84262F90-E6B6-4C35-B1D0-0C1F7895E0E2}" destId="{6945A5F6-A01B-499F-997B-3CBC982D696C}" srcOrd="0" destOrd="0" presId="urn:microsoft.com/office/officeart/2011/layout/ThemePictureAlternatingAccent"/>
    <dgm:cxn modelId="{42C96BE4-2D6D-4B7B-A307-CC4A56DFECA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3EC8FEA-2454-40A3-996E-2E9E62EC6A94}" type="presOf" srcId="{7B94AA45-897B-448F-B1BA-376B160BF57C}" destId="{47EE3406-3670-4D59-8022-61224C33A7B8}" srcOrd="0" destOrd="0" presId="urn:microsoft.com/office/officeart/2011/layout/ThemePictureAlternatingAccent"/>
    <dgm:cxn modelId="{C0B6F86D-43DC-491D-90CE-2F39C19AC14F}" type="presOf" srcId="{811E3B9F-4EEB-4C2D-929A-85BC8E638A4A}" destId="{94DA54E1-0ED4-47F0-912C-8F4BC5815E21}" srcOrd="0" destOrd="0" presId="urn:microsoft.com/office/officeart/2011/layout/ThemePictureAlternatingAccent"/>
    <dgm:cxn modelId="{67AD0F5C-6945-47BF-8494-82875E952AA5}" type="presParOf" srcId="{94DA54E1-0ED4-47F0-912C-8F4BC5815E21}" destId="{84262F90-E6B6-4C35-B1D0-0C1F7895E0E2}" srcOrd="0" destOrd="0" presId="urn:microsoft.com/office/officeart/2011/layout/ThemePictureAlternatingAccent"/>
    <dgm:cxn modelId="{F9E3F475-1DE4-4D3C-A9A8-2E4ACD4C9279}" type="presParOf" srcId="{84262F90-E6B6-4C35-B1D0-0C1F7895E0E2}" destId="{6945A5F6-A01B-499F-997B-3CBC982D696C}" srcOrd="0" destOrd="0" presId="urn:microsoft.com/office/officeart/2011/layout/ThemePictureAlternatingAccent"/>
    <dgm:cxn modelId="{FCCC9187-0AF5-4A87-AB1F-D1292B87309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BFEDC5-C58D-4E2D-AFD0-B6C18EEDDC69}" type="presOf" srcId="{7B94AA45-897B-448F-B1BA-376B160BF57C}" destId="{47EE3406-3670-4D59-8022-61224C33A7B8}" srcOrd="0" destOrd="0" presId="urn:microsoft.com/office/officeart/2011/layout/ThemePictureAlternatingAccent"/>
    <dgm:cxn modelId="{CC727E65-82CE-4399-A9BD-9692F7461264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E539915B-44A8-4F70-B925-A89A9E1FE86B}" type="presParOf" srcId="{94DA54E1-0ED4-47F0-912C-8F4BC5815E21}" destId="{84262F90-E6B6-4C35-B1D0-0C1F7895E0E2}" srcOrd="0" destOrd="0" presId="urn:microsoft.com/office/officeart/2011/layout/ThemePictureAlternatingAccent"/>
    <dgm:cxn modelId="{A8306C10-D902-4D44-9904-56C1E03038D1}" type="presParOf" srcId="{84262F90-E6B6-4C35-B1D0-0C1F7895E0E2}" destId="{6945A5F6-A01B-499F-997B-3CBC982D696C}" srcOrd="0" destOrd="0" presId="urn:microsoft.com/office/officeart/2011/layout/ThemePictureAlternatingAccent"/>
    <dgm:cxn modelId="{E38DCB54-988A-4205-932B-209F8607A49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FDD82EA-C039-4DCD-B9DD-046597945B59}" type="presOf" srcId="{811E3B9F-4EEB-4C2D-929A-85BC8E638A4A}" destId="{94DA54E1-0ED4-47F0-912C-8F4BC5815E21}" srcOrd="0" destOrd="0" presId="urn:microsoft.com/office/officeart/2011/layout/ThemePictureAlternatingAccent"/>
    <dgm:cxn modelId="{A957CC56-9850-4B14-9641-9CAADC40BDAD}" type="presOf" srcId="{7B94AA45-897B-448F-B1BA-376B160BF57C}" destId="{47EE3406-3670-4D59-8022-61224C33A7B8}" srcOrd="0" destOrd="0" presId="urn:microsoft.com/office/officeart/2011/layout/ThemePictureAlternatingAccent"/>
    <dgm:cxn modelId="{85341798-5046-4418-BE86-F0C99F30508E}" type="presParOf" srcId="{94DA54E1-0ED4-47F0-912C-8F4BC5815E21}" destId="{84262F90-E6B6-4C35-B1D0-0C1F7895E0E2}" srcOrd="0" destOrd="0" presId="urn:microsoft.com/office/officeart/2011/layout/ThemePictureAlternatingAccent"/>
    <dgm:cxn modelId="{113A2D21-7F67-4174-A0A6-AAD76A482590}" type="presParOf" srcId="{84262F90-E6B6-4C35-B1D0-0C1F7895E0E2}" destId="{6945A5F6-A01B-499F-997B-3CBC982D696C}" srcOrd="0" destOrd="0" presId="urn:microsoft.com/office/officeart/2011/layout/ThemePictureAlternatingAccent"/>
    <dgm:cxn modelId="{1CDD376F-3C7B-4FB8-8712-C1A89992769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D01599-0FA0-4909-B942-EB75F54EFAD4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EE73BB0-ADD8-4780-9D37-93FC249259BA}" type="presOf" srcId="{811E3B9F-4EEB-4C2D-929A-85BC8E638A4A}" destId="{94DA54E1-0ED4-47F0-912C-8F4BC5815E21}" srcOrd="0" destOrd="0" presId="urn:microsoft.com/office/officeart/2011/layout/ThemePictureAlternatingAccent"/>
    <dgm:cxn modelId="{E8A8DD42-6633-4455-A160-5B16BDF33BC1}" type="presParOf" srcId="{94DA54E1-0ED4-47F0-912C-8F4BC5815E21}" destId="{84262F90-E6B6-4C35-B1D0-0C1F7895E0E2}" srcOrd="0" destOrd="0" presId="urn:microsoft.com/office/officeart/2011/layout/ThemePictureAlternatingAccent"/>
    <dgm:cxn modelId="{97F925BF-E542-40C0-AE40-D241EFA599FB}" type="presParOf" srcId="{84262F90-E6B6-4C35-B1D0-0C1F7895E0E2}" destId="{6945A5F6-A01B-499F-997B-3CBC982D696C}" srcOrd="0" destOrd="0" presId="urn:microsoft.com/office/officeart/2011/layout/ThemePictureAlternatingAccent"/>
    <dgm:cxn modelId="{C85BC2CD-8C79-4940-AC5A-C0A5DD88EF19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598BBB-17C5-463E-A5B0-3CFCDF59A0EE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A254193-CC29-42AA-83A3-86DE5D1EBAAB}" type="presOf" srcId="{811E3B9F-4EEB-4C2D-929A-85BC8E638A4A}" destId="{94DA54E1-0ED4-47F0-912C-8F4BC5815E21}" srcOrd="0" destOrd="0" presId="urn:microsoft.com/office/officeart/2011/layout/ThemePictureAlternatingAccent"/>
    <dgm:cxn modelId="{39AD3A3A-1D57-4096-81EC-D874ACDF1B65}" type="presParOf" srcId="{94DA54E1-0ED4-47F0-912C-8F4BC5815E21}" destId="{84262F90-E6B6-4C35-B1D0-0C1F7895E0E2}" srcOrd="0" destOrd="0" presId="urn:microsoft.com/office/officeart/2011/layout/ThemePictureAlternatingAccent"/>
    <dgm:cxn modelId="{BE86288C-4F21-49DD-9C3F-0976997E8507}" type="presParOf" srcId="{84262F90-E6B6-4C35-B1D0-0C1F7895E0E2}" destId="{6945A5F6-A01B-499F-997B-3CBC982D696C}" srcOrd="0" destOrd="0" presId="urn:microsoft.com/office/officeart/2011/layout/ThemePictureAlternatingAccent"/>
    <dgm:cxn modelId="{CA853464-559E-4DF8-A446-BA6E052BC65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2143655-AB2E-4381-8B5D-D2071D3DB461}" type="presOf" srcId="{811E3B9F-4EEB-4C2D-929A-85BC8E638A4A}" destId="{94DA54E1-0ED4-47F0-912C-8F4BC5815E21}" srcOrd="0" destOrd="0" presId="urn:microsoft.com/office/officeart/2011/layout/ThemePictureAlternatingAccent"/>
    <dgm:cxn modelId="{39FF447E-7319-42C9-B7E5-DD5114EFE9F3}" type="presOf" srcId="{7B94AA45-897B-448F-B1BA-376B160BF57C}" destId="{47EE3406-3670-4D59-8022-61224C33A7B8}" srcOrd="0" destOrd="0" presId="urn:microsoft.com/office/officeart/2011/layout/ThemePictureAlternatingAccent"/>
    <dgm:cxn modelId="{20A168AF-D316-489C-A750-8C99D10A73F6}" type="presParOf" srcId="{94DA54E1-0ED4-47F0-912C-8F4BC5815E21}" destId="{84262F90-E6B6-4C35-B1D0-0C1F7895E0E2}" srcOrd="0" destOrd="0" presId="urn:microsoft.com/office/officeart/2011/layout/ThemePictureAlternatingAccent"/>
    <dgm:cxn modelId="{65EF563D-DC4C-4638-896B-3515CA660EC5}" type="presParOf" srcId="{84262F90-E6B6-4C35-B1D0-0C1F7895E0E2}" destId="{6945A5F6-A01B-499F-997B-3CBC982D696C}" srcOrd="0" destOrd="0" presId="urn:microsoft.com/office/officeart/2011/layout/ThemePictureAlternatingAccent"/>
    <dgm:cxn modelId="{8A5CE50C-EF5D-41A5-AEAF-20CF8A535592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E04A2B-C9CE-4A94-AB5C-54B59E0801BB}" type="presOf" srcId="{7B94AA45-897B-448F-B1BA-376B160BF57C}" destId="{47EE3406-3670-4D59-8022-61224C33A7B8}" srcOrd="0" destOrd="0" presId="urn:microsoft.com/office/officeart/2011/layout/ThemePictureAlternatingAccent"/>
    <dgm:cxn modelId="{B3F60183-84D0-43E8-A33F-103723785F29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AF59186-6C81-4347-AC49-40A843CB69EC}" type="presParOf" srcId="{94DA54E1-0ED4-47F0-912C-8F4BC5815E21}" destId="{84262F90-E6B6-4C35-B1D0-0C1F7895E0E2}" srcOrd="0" destOrd="0" presId="urn:microsoft.com/office/officeart/2011/layout/ThemePictureAlternatingAccent"/>
    <dgm:cxn modelId="{71FEC52D-A40D-4892-B873-A9877DB39D9A}" type="presParOf" srcId="{84262F90-E6B6-4C35-B1D0-0C1F7895E0E2}" destId="{6945A5F6-A01B-499F-997B-3CBC982D696C}" srcOrd="0" destOrd="0" presId="urn:microsoft.com/office/officeart/2011/layout/ThemePictureAlternatingAccent"/>
    <dgm:cxn modelId="{7BDA440B-8B22-46DB-AAFA-4D32996E560A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0FFAC98-A69A-4CE9-9EB3-38B6EDB58188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ACA83-2206-4CA6-9B4D-98F4FC4BBD3C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0DED7D30-8A36-458D-A27D-214D2B4228E2}" type="parTrans" cxnId="{A3F430A6-87BD-41B9-A877-2FE4D235218E}">
      <dgm:prSet/>
      <dgm:spPr/>
      <dgm:t>
        <a:bodyPr/>
        <a:lstStyle/>
        <a:p>
          <a:endParaRPr lang="en-US"/>
        </a:p>
      </dgm:t>
    </dgm:pt>
    <dgm:pt modelId="{151D511F-9FD2-48FC-A828-DE087081B8ED}" type="sibTrans" cxnId="{A3F430A6-87BD-41B9-A877-2FE4D235218E}">
      <dgm:prSet/>
      <dgm:spPr/>
      <dgm:t>
        <a:bodyPr/>
        <a:lstStyle/>
        <a:p>
          <a:endParaRPr lang="en-US"/>
        </a:p>
      </dgm:t>
    </dgm:pt>
    <dgm:pt modelId="{DDAAAC32-37B2-4456-9304-BB3B7963B7ED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1B2E98F-1F05-4E77-9976-5F24D0B40F4B}" type="parTrans" cxnId="{D0595F11-8776-4455-B5F2-66E54C8817EF}">
      <dgm:prSet/>
      <dgm:spPr/>
      <dgm:t>
        <a:bodyPr/>
        <a:lstStyle/>
        <a:p>
          <a:endParaRPr lang="en-US"/>
        </a:p>
      </dgm:t>
    </dgm:pt>
    <dgm:pt modelId="{032C3CBD-5CF8-4E2E-8030-F483D349E9F3}" type="sibTrans" cxnId="{D0595F11-8776-4455-B5F2-66E54C8817EF}">
      <dgm:prSet/>
      <dgm:spPr/>
      <dgm:t>
        <a:bodyPr/>
        <a:lstStyle/>
        <a:p>
          <a:endParaRPr lang="en-US"/>
        </a:p>
      </dgm:t>
    </dgm:pt>
    <dgm:pt modelId="{E378F084-3946-4CB9-915E-0B32A8B211E9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65C3905-CB30-4A72-93FB-FA4D6EEED7C2}" type="parTrans" cxnId="{3080BA34-8007-467E-A6E2-63F08A0F6361}">
      <dgm:prSet/>
      <dgm:spPr/>
      <dgm:t>
        <a:bodyPr/>
        <a:lstStyle/>
        <a:p>
          <a:endParaRPr lang="en-US"/>
        </a:p>
      </dgm:t>
    </dgm:pt>
    <dgm:pt modelId="{C68EF989-9244-456C-8211-35E55D3612FE}" type="sibTrans" cxnId="{3080BA34-8007-467E-A6E2-63F08A0F6361}">
      <dgm:prSet/>
      <dgm:spPr/>
      <dgm:t>
        <a:bodyPr/>
        <a:lstStyle/>
        <a:p>
          <a:endParaRPr lang="en-US"/>
        </a:p>
      </dgm:t>
    </dgm:pt>
    <dgm:pt modelId="{44DD118C-E6A4-4B28-A216-93623115290A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31F32FB-F6A7-411F-B29C-4097BA1E1F80}" type="parTrans" cxnId="{882D9A5F-E2CD-4BAC-98EE-AE67C5707665}">
      <dgm:prSet/>
      <dgm:spPr/>
      <dgm:t>
        <a:bodyPr/>
        <a:lstStyle/>
        <a:p>
          <a:endParaRPr lang="en-US"/>
        </a:p>
      </dgm:t>
    </dgm:pt>
    <dgm:pt modelId="{3C90553A-EF12-49CE-811D-3B6F6FEE0331}" type="sibTrans" cxnId="{882D9A5F-E2CD-4BAC-98EE-AE67C5707665}">
      <dgm:prSet/>
      <dgm:spPr/>
      <dgm:t>
        <a:bodyPr/>
        <a:lstStyle/>
        <a:p>
          <a:endParaRPr lang="en-US"/>
        </a:p>
      </dgm:t>
    </dgm:pt>
    <dgm:pt modelId="{DFF9D4E0-F611-478F-B654-2C08EB56906D}">
      <dgm:prSet phldrT="[Text]"/>
      <dgm:spPr>
        <a:solidFill>
          <a:srgbClr val="FAFAFA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B72ECDC-6683-4AF0-A166-CDEBFEF965D8}" type="parTrans" cxnId="{3C386479-4256-4E90-A545-7D15CEC10674}">
      <dgm:prSet/>
      <dgm:spPr/>
      <dgm:t>
        <a:bodyPr/>
        <a:lstStyle/>
        <a:p>
          <a:endParaRPr lang="en-US"/>
        </a:p>
      </dgm:t>
    </dgm:pt>
    <dgm:pt modelId="{E6ED2CB7-754D-43E3-80B6-A95AEC48131A}" type="sibTrans" cxnId="{3C386479-4256-4E90-A545-7D15CEC10674}">
      <dgm:prSet/>
      <dgm:spPr/>
      <dgm:t>
        <a:bodyPr/>
        <a:lstStyle/>
        <a:p>
          <a:endParaRPr lang="en-US"/>
        </a:p>
      </dgm:t>
    </dgm:pt>
    <dgm:pt modelId="{F2EE6DEF-CFE9-4021-B309-F57C56895DBF}" type="pres">
      <dgm:prSet presAssocID="{90FFAC98-A69A-4CE9-9EB3-38B6EDB5818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785128A-4FCE-4490-959E-BD8DFA00FBBA}" type="pres">
      <dgm:prSet presAssocID="{44DD118C-E6A4-4B28-A216-93623115290A}" presName="Accent5" presStyleCnt="0"/>
      <dgm:spPr/>
    </dgm:pt>
    <dgm:pt modelId="{CDAC61CA-4441-4751-B95D-4D7DA4FCDD3A}" type="pres">
      <dgm:prSet presAssocID="{44DD118C-E6A4-4B28-A216-93623115290A}" presName="Accent" presStyleLbl="node1" presStyleIdx="0" presStyleCnt="5"/>
      <dgm:spPr>
        <a:solidFill>
          <a:schemeClr val="tx1">
            <a:lumMod val="85000"/>
            <a:lumOff val="15000"/>
          </a:schemeClr>
        </a:solidFill>
      </dgm:spPr>
    </dgm:pt>
    <dgm:pt modelId="{768B36B9-831F-4FF9-B276-4E4584086D9D}" type="pres">
      <dgm:prSet presAssocID="{44DD118C-E6A4-4B28-A216-93623115290A}" presName="ParentBackground5" presStyleCnt="0"/>
      <dgm:spPr/>
    </dgm:pt>
    <dgm:pt modelId="{5AE2407B-87FE-4544-8F73-40288225D90F}" type="pres">
      <dgm:prSet presAssocID="{44DD118C-E6A4-4B28-A216-93623115290A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D0065010-EC14-4791-9333-BCF0DD1C0689}" type="pres">
      <dgm:prSet presAssocID="{44DD118C-E6A4-4B28-A216-93623115290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60F5-3D76-42A3-B795-53B3D7169E44}" type="pres">
      <dgm:prSet presAssocID="{DFF9D4E0-F611-478F-B654-2C08EB56906D}" presName="Accent4" presStyleCnt="0"/>
      <dgm:spPr/>
    </dgm:pt>
    <dgm:pt modelId="{5923C454-54D6-4C4F-BA58-B0FCCA56540B}" type="pres">
      <dgm:prSet presAssocID="{DFF9D4E0-F611-478F-B654-2C08EB56906D}" presName="Accent" presStyleLbl="node1" presStyleIdx="1" presStyleCnt="5"/>
      <dgm:spPr>
        <a:solidFill>
          <a:srgbClr val="DB675B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9BC6614-CF2E-4412-84AC-306CDD62652D}" type="pres">
      <dgm:prSet presAssocID="{DFF9D4E0-F611-478F-B654-2C08EB56906D}" presName="ParentBackground4" presStyleCnt="0"/>
      <dgm:spPr/>
    </dgm:pt>
    <dgm:pt modelId="{E7641063-57C5-482C-83A4-9B6C06E31045}" type="pres">
      <dgm:prSet presAssocID="{DFF9D4E0-F611-478F-B654-2C08EB56906D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49F0C5B9-D7EA-45AF-9EEB-4859458747E3}" type="pres">
      <dgm:prSet presAssocID="{DFF9D4E0-F611-478F-B654-2C08EB56906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60A2-50A8-4E62-AD26-2AD3047C3A6C}" type="pres">
      <dgm:prSet presAssocID="{E378F084-3946-4CB9-915E-0B32A8B211E9}" presName="Accent3" presStyleCnt="0"/>
      <dgm:spPr/>
    </dgm:pt>
    <dgm:pt modelId="{9198046D-9789-4691-8004-200B3CC5C619}" type="pres">
      <dgm:prSet presAssocID="{E378F084-3946-4CB9-915E-0B32A8B211E9}" presName="Accent" presStyleLbl="node1" presStyleIdx="2" presStyleCnt="5"/>
      <dgm:spPr>
        <a:solidFill>
          <a:srgbClr val="F0BFBA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215BBCA-0A35-4E41-BC46-DBAE4A25F7AB}" type="pres">
      <dgm:prSet presAssocID="{E378F084-3946-4CB9-915E-0B32A8B211E9}" presName="ParentBackground3" presStyleCnt="0"/>
      <dgm:spPr/>
    </dgm:pt>
    <dgm:pt modelId="{4F9CCA0C-0464-4CA6-B57E-C34C9E2B0020}" type="pres">
      <dgm:prSet presAssocID="{E378F084-3946-4CB9-915E-0B32A8B211E9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2B9FB0C7-E293-464E-A50F-440B49224350}" type="pres">
      <dgm:prSet presAssocID="{E378F084-3946-4CB9-915E-0B32A8B211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55F0-4260-485E-822D-6B91C80965D4}" type="pres">
      <dgm:prSet presAssocID="{DDAAAC32-37B2-4456-9304-BB3B7963B7ED}" presName="Accent2" presStyleCnt="0"/>
      <dgm:spPr/>
    </dgm:pt>
    <dgm:pt modelId="{400D30F8-9E62-43D9-8726-CD4E27F1BF81}" type="pres">
      <dgm:prSet presAssocID="{DDAAAC32-37B2-4456-9304-BB3B7963B7ED}" presName="Accent" presStyleLbl="node1" presStyleIdx="3" presStyleCnt="5"/>
      <dgm:spPr>
        <a:solidFill>
          <a:srgbClr val="601D16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98C4D95-63BC-4209-B0B2-797879FE6135}" type="pres">
      <dgm:prSet presAssocID="{DDAAAC32-37B2-4456-9304-BB3B7963B7ED}" presName="ParentBackground2" presStyleCnt="0"/>
      <dgm:spPr/>
    </dgm:pt>
    <dgm:pt modelId="{640FB61D-064D-401A-B33B-A0FFCE67DBE6}" type="pres">
      <dgm:prSet presAssocID="{DDAAAC32-37B2-4456-9304-BB3B7963B7ED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5F431027-4626-4627-8E1E-C33CC75B0178}" type="pres">
      <dgm:prSet presAssocID="{DDAAAC32-37B2-4456-9304-BB3B7963B7E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1675-DF07-430F-A521-22101658E0EC}" type="pres">
      <dgm:prSet presAssocID="{308ACA83-2206-4CA6-9B4D-98F4FC4BBD3C}" presName="Accent1" presStyleCnt="0"/>
      <dgm:spPr/>
    </dgm:pt>
    <dgm:pt modelId="{4C8D0757-92D1-4E2D-8EF1-04A062CE8B28}" type="pres">
      <dgm:prSet presAssocID="{308ACA83-2206-4CA6-9B4D-98F4FC4BBD3C}" presName="Accent" presStyleLbl="node1" presStyleIdx="4" presStyleCnt="5"/>
      <dgm:spPr>
        <a:solidFill>
          <a:srgbClr val="C1392B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EB0C23E-BE31-40BE-97B6-926829F13319}" type="pres">
      <dgm:prSet presAssocID="{308ACA83-2206-4CA6-9B4D-98F4FC4BBD3C}" presName="ParentBackground1" presStyleCnt="0"/>
      <dgm:spPr/>
    </dgm:pt>
    <dgm:pt modelId="{FF062D3F-F3DD-4583-A1A6-74102C2EF8FF}" type="pres">
      <dgm:prSet presAssocID="{308ACA83-2206-4CA6-9B4D-98F4FC4BBD3C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EE90F3E9-B34C-421C-9618-48B10E35B95C}" type="pres">
      <dgm:prSet presAssocID="{308ACA83-2206-4CA6-9B4D-98F4FC4BBD3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F430A6-87BD-41B9-A877-2FE4D235218E}" srcId="{90FFAC98-A69A-4CE9-9EB3-38B6EDB58188}" destId="{308ACA83-2206-4CA6-9B4D-98F4FC4BBD3C}" srcOrd="0" destOrd="0" parTransId="{0DED7D30-8A36-458D-A27D-214D2B4228E2}" sibTransId="{151D511F-9FD2-48FC-A828-DE087081B8ED}"/>
    <dgm:cxn modelId="{106430FE-D005-4A61-965C-A1D066BC53A1}" type="presOf" srcId="{44DD118C-E6A4-4B28-A216-93623115290A}" destId="{5AE2407B-87FE-4544-8F73-40288225D90F}" srcOrd="0" destOrd="0" presId="urn:microsoft.com/office/officeart/2011/layout/CircleProcess"/>
    <dgm:cxn modelId="{3C386479-4256-4E90-A545-7D15CEC10674}" srcId="{90FFAC98-A69A-4CE9-9EB3-38B6EDB58188}" destId="{DFF9D4E0-F611-478F-B654-2C08EB56906D}" srcOrd="3" destOrd="0" parTransId="{6B72ECDC-6683-4AF0-A166-CDEBFEF965D8}" sibTransId="{E6ED2CB7-754D-43E3-80B6-A95AEC48131A}"/>
    <dgm:cxn modelId="{E2BE7FC2-9931-4997-862B-A8855578D434}" type="presOf" srcId="{44DD118C-E6A4-4B28-A216-93623115290A}" destId="{D0065010-EC14-4791-9333-BCF0DD1C0689}" srcOrd="1" destOrd="0" presId="urn:microsoft.com/office/officeart/2011/layout/CircleProcess"/>
    <dgm:cxn modelId="{A7B65131-AC43-4478-8B33-BB8FBB8CAE91}" type="presOf" srcId="{308ACA83-2206-4CA6-9B4D-98F4FC4BBD3C}" destId="{FF062D3F-F3DD-4583-A1A6-74102C2EF8FF}" srcOrd="0" destOrd="0" presId="urn:microsoft.com/office/officeart/2011/layout/CircleProcess"/>
    <dgm:cxn modelId="{7560BD2A-FEF3-4DA5-91CE-DB86D50269D1}" type="presOf" srcId="{DFF9D4E0-F611-478F-B654-2C08EB56906D}" destId="{49F0C5B9-D7EA-45AF-9EEB-4859458747E3}" srcOrd="1" destOrd="0" presId="urn:microsoft.com/office/officeart/2011/layout/CircleProcess"/>
    <dgm:cxn modelId="{BD60DBA5-D616-44DE-B042-CD43F631E205}" type="presOf" srcId="{E378F084-3946-4CB9-915E-0B32A8B211E9}" destId="{2B9FB0C7-E293-464E-A50F-440B49224350}" srcOrd="1" destOrd="0" presId="urn:microsoft.com/office/officeart/2011/layout/CircleProcess"/>
    <dgm:cxn modelId="{D538D49F-1D91-490F-938D-60FDE1FCB717}" type="presOf" srcId="{DDAAAC32-37B2-4456-9304-BB3B7963B7ED}" destId="{640FB61D-064D-401A-B33B-A0FFCE67DBE6}" srcOrd="0" destOrd="0" presId="urn:microsoft.com/office/officeart/2011/layout/CircleProcess"/>
    <dgm:cxn modelId="{3080BA34-8007-467E-A6E2-63F08A0F6361}" srcId="{90FFAC98-A69A-4CE9-9EB3-38B6EDB58188}" destId="{E378F084-3946-4CB9-915E-0B32A8B211E9}" srcOrd="2" destOrd="0" parTransId="{165C3905-CB30-4A72-93FB-FA4D6EEED7C2}" sibTransId="{C68EF989-9244-456C-8211-35E55D3612FE}"/>
    <dgm:cxn modelId="{D0595F11-8776-4455-B5F2-66E54C8817EF}" srcId="{90FFAC98-A69A-4CE9-9EB3-38B6EDB58188}" destId="{DDAAAC32-37B2-4456-9304-BB3B7963B7ED}" srcOrd="1" destOrd="0" parTransId="{41B2E98F-1F05-4E77-9976-5F24D0B40F4B}" sibTransId="{032C3CBD-5CF8-4E2E-8030-F483D349E9F3}"/>
    <dgm:cxn modelId="{AA98040A-91DF-4B06-BF68-68E3E9204E27}" type="presOf" srcId="{90FFAC98-A69A-4CE9-9EB3-38B6EDB58188}" destId="{F2EE6DEF-CFE9-4021-B309-F57C56895DBF}" srcOrd="0" destOrd="0" presId="urn:microsoft.com/office/officeart/2011/layout/CircleProcess"/>
    <dgm:cxn modelId="{048826C1-72FB-4A4B-B288-63A9BDA09F0F}" type="presOf" srcId="{DDAAAC32-37B2-4456-9304-BB3B7963B7ED}" destId="{5F431027-4626-4627-8E1E-C33CC75B0178}" srcOrd="1" destOrd="0" presId="urn:microsoft.com/office/officeart/2011/layout/CircleProcess"/>
    <dgm:cxn modelId="{EE58DB7F-947D-4FD4-8A28-F3E7DFE34151}" type="presOf" srcId="{308ACA83-2206-4CA6-9B4D-98F4FC4BBD3C}" destId="{EE90F3E9-B34C-421C-9618-48B10E35B95C}" srcOrd="1" destOrd="0" presId="urn:microsoft.com/office/officeart/2011/layout/CircleProcess"/>
    <dgm:cxn modelId="{BC0D9038-5DFE-496B-8494-5A99B9CD20C7}" type="presOf" srcId="{DFF9D4E0-F611-478F-B654-2C08EB56906D}" destId="{E7641063-57C5-482C-83A4-9B6C06E31045}" srcOrd="0" destOrd="0" presId="urn:microsoft.com/office/officeart/2011/layout/CircleProcess"/>
    <dgm:cxn modelId="{7AFD67A7-2D68-458B-AE74-7C39982DB3FD}" type="presOf" srcId="{E378F084-3946-4CB9-915E-0B32A8B211E9}" destId="{4F9CCA0C-0464-4CA6-B57E-C34C9E2B0020}" srcOrd="0" destOrd="0" presId="urn:microsoft.com/office/officeart/2011/layout/CircleProcess"/>
    <dgm:cxn modelId="{882D9A5F-E2CD-4BAC-98EE-AE67C5707665}" srcId="{90FFAC98-A69A-4CE9-9EB3-38B6EDB58188}" destId="{44DD118C-E6A4-4B28-A216-93623115290A}" srcOrd="4" destOrd="0" parTransId="{131F32FB-F6A7-411F-B29C-4097BA1E1F80}" sibTransId="{3C90553A-EF12-49CE-811D-3B6F6FEE0331}"/>
    <dgm:cxn modelId="{B58E741B-3375-42D9-8A52-08E1704F2746}" type="presParOf" srcId="{F2EE6DEF-CFE9-4021-B309-F57C56895DBF}" destId="{C785128A-4FCE-4490-959E-BD8DFA00FBBA}" srcOrd="0" destOrd="0" presId="urn:microsoft.com/office/officeart/2011/layout/CircleProcess"/>
    <dgm:cxn modelId="{2A8CE5E9-9EFA-49CC-88A1-AF47C25E5756}" type="presParOf" srcId="{C785128A-4FCE-4490-959E-BD8DFA00FBBA}" destId="{CDAC61CA-4441-4751-B95D-4D7DA4FCDD3A}" srcOrd="0" destOrd="0" presId="urn:microsoft.com/office/officeart/2011/layout/CircleProcess"/>
    <dgm:cxn modelId="{6666ECCA-B5CA-4AF0-B63C-BF32BCB5FA51}" type="presParOf" srcId="{F2EE6DEF-CFE9-4021-B309-F57C56895DBF}" destId="{768B36B9-831F-4FF9-B276-4E4584086D9D}" srcOrd="1" destOrd="0" presId="urn:microsoft.com/office/officeart/2011/layout/CircleProcess"/>
    <dgm:cxn modelId="{CA98BD9F-D2EA-4324-A85B-7C4700B84039}" type="presParOf" srcId="{768B36B9-831F-4FF9-B276-4E4584086D9D}" destId="{5AE2407B-87FE-4544-8F73-40288225D90F}" srcOrd="0" destOrd="0" presId="urn:microsoft.com/office/officeart/2011/layout/CircleProcess"/>
    <dgm:cxn modelId="{4313A5B7-4861-4B3A-A04A-FEE1B718D67C}" type="presParOf" srcId="{F2EE6DEF-CFE9-4021-B309-F57C56895DBF}" destId="{D0065010-EC14-4791-9333-BCF0DD1C0689}" srcOrd="2" destOrd="0" presId="urn:microsoft.com/office/officeart/2011/layout/CircleProcess"/>
    <dgm:cxn modelId="{FCF591D9-8C1C-4937-9F82-07C13C3609AE}" type="presParOf" srcId="{F2EE6DEF-CFE9-4021-B309-F57C56895DBF}" destId="{B06160F5-3D76-42A3-B795-53B3D7169E44}" srcOrd="3" destOrd="0" presId="urn:microsoft.com/office/officeart/2011/layout/CircleProcess"/>
    <dgm:cxn modelId="{CBBB8EEF-20B0-45F1-83AB-17E6780AD932}" type="presParOf" srcId="{B06160F5-3D76-42A3-B795-53B3D7169E44}" destId="{5923C454-54D6-4C4F-BA58-B0FCCA56540B}" srcOrd="0" destOrd="0" presId="urn:microsoft.com/office/officeart/2011/layout/CircleProcess"/>
    <dgm:cxn modelId="{23D2DEEA-68B9-464C-A24E-D60D0A55451A}" type="presParOf" srcId="{F2EE6DEF-CFE9-4021-B309-F57C56895DBF}" destId="{A9BC6614-CF2E-4412-84AC-306CDD62652D}" srcOrd="4" destOrd="0" presId="urn:microsoft.com/office/officeart/2011/layout/CircleProcess"/>
    <dgm:cxn modelId="{F1FBE778-5917-41D8-9C1F-B5231DEAA698}" type="presParOf" srcId="{A9BC6614-CF2E-4412-84AC-306CDD62652D}" destId="{E7641063-57C5-482C-83A4-9B6C06E31045}" srcOrd="0" destOrd="0" presId="urn:microsoft.com/office/officeart/2011/layout/CircleProcess"/>
    <dgm:cxn modelId="{76AAEEDB-3A9E-469D-8A98-917CF91BCA73}" type="presParOf" srcId="{F2EE6DEF-CFE9-4021-B309-F57C56895DBF}" destId="{49F0C5B9-D7EA-45AF-9EEB-4859458747E3}" srcOrd="5" destOrd="0" presId="urn:microsoft.com/office/officeart/2011/layout/CircleProcess"/>
    <dgm:cxn modelId="{4536FA0F-5EB5-496A-A85D-6B49368C7261}" type="presParOf" srcId="{F2EE6DEF-CFE9-4021-B309-F57C56895DBF}" destId="{2F4360A2-50A8-4E62-AD26-2AD3047C3A6C}" srcOrd="6" destOrd="0" presId="urn:microsoft.com/office/officeart/2011/layout/CircleProcess"/>
    <dgm:cxn modelId="{584F7473-8460-4DD7-99A9-8F1401436D96}" type="presParOf" srcId="{2F4360A2-50A8-4E62-AD26-2AD3047C3A6C}" destId="{9198046D-9789-4691-8004-200B3CC5C619}" srcOrd="0" destOrd="0" presId="urn:microsoft.com/office/officeart/2011/layout/CircleProcess"/>
    <dgm:cxn modelId="{3F7FB138-3ED7-4BBA-AF4C-ED586F0AC8D4}" type="presParOf" srcId="{F2EE6DEF-CFE9-4021-B309-F57C56895DBF}" destId="{9215BBCA-0A35-4E41-BC46-DBAE4A25F7AB}" srcOrd="7" destOrd="0" presId="urn:microsoft.com/office/officeart/2011/layout/CircleProcess"/>
    <dgm:cxn modelId="{7B9D8EFD-2A6E-4120-89C9-10F35C9D1A90}" type="presParOf" srcId="{9215BBCA-0A35-4E41-BC46-DBAE4A25F7AB}" destId="{4F9CCA0C-0464-4CA6-B57E-C34C9E2B0020}" srcOrd="0" destOrd="0" presId="urn:microsoft.com/office/officeart/2011/layout/CircleProcess"/>
    <dgm:cxn modelId="{71EC32A0-AC9E-4242-A5CC-40178D3AFD78}" type="presParOf" srcId="{F2EE6DEF-CFE9-4021-B309-F57C56895DBF}" destId="{2B9FB0C7-E293-464E-A50F-440B49224350}" srcOrd="8" destOrd="0" presId="urn:microsoft.com/office/officeart/2011/layout/CircleProcess"/>
    <dgm:cxn modelId="{E29A67E1-9C23-496B-8029-09B76F1A1188}" type="presParOf" srcId="{F2EE6DEF-CFE9-4021-B309-F57C56895DBF}" destId="{C09B55F0-4260-485E-822D-6B91C80965D4}" srcOrd="9" destOrd="0" presId="urn:microsoft.com/office/officeart/2011/layout/CircleProcess"/>
    <dgm:cxn modelId="{C60DFD49-09D0-45EF-8325-96D5E717DE9B}" type="presParOf" srcId="{C09B55F0-4260-485E-822D-6B91C80965D4}" destId="{400D30F8-9E62-43D9-8726-CD4E27F1BF81}" srcOrd="0" destOrd="0" presId="urn:microsoft.com/office/officeart/2011/layout/CircleProcess"/>
    <dgm:cxn modelId="{8D13CCF7-F6DE-45C4-8950-07E9A258C5CB}" type="presParOf" srcId="{F2EE6DEF-CFE9-4021-B309-F57C56895DBF}" destId="{998C4D95-63BC-4209-B0B2-797879FE6135}" srcOrd="10" destOrd="0" presId="urn:microsoft.com/office/officeart/2011/layout/CircleProcess"/>
    <dgm:cxn modelId="{8BD927D0-D639-4AE7-954D-56276F6DC08F}" type="presParOf" srcId="{998C4D95-63BC-4209-B0B2-797879FE6135}" destId="{640FB61D-064D-401A-B33B-A0FFCE67DBE6}" srcOrd="0" destOrd="0" presId="urn:microsoft.com/office/officeart/2011/layout/CircleProcess"/>
    <dgm:cxn modelId="{99E05D37-C295-4278-A3E6-10C4C83FACA1}" type="presParOf" srcId="{F2EE6DEF-CFE9-4021-B309-F57C56895DBF}" destId="{5F431027-4626-4627-8E1E-C33CC75B0178}" srcOrd="11" destOrd="0" presId="urn:microsoft.com/office/officeart/2011/layout/CircleProcess"/>
    <dgm:cxn modelId="{5378D82D-BDB0-41E2-824C-DF56835B2655}" type="presParOf" srcId="{F2EE6DEF-CFE9-4021-B309-F57C56895DBF}" destId="{B6F11675-DF07-430F-A521-22101658E0EC}" srcOrd="12" destOrd="0" presId="urn:microsoft.com/office/officeart/2011/layout/CircleProcess"/>
    <dgm:cxn modelId="{16296338-1579-4E64-B940-2DB819C8E433}" type="presParOf" srcId="{B6F11675-DF07-430F-A521-22101658E0EC}" destId="{4C8D0757-92D1-4E2D-8EF1-04A062CE8B28}" srcOrd="0" destOrd="0" presId="urn:microsoft.com/office/officeart/2011/layout/CircleProcess"/>
    <dgm:cxn modelId="{E67263F9-1991-40EA-826D-75499C9A9573}" type="presParOf" srcId="{F2EE6DEF-CFE9-4021-B309-F57C56895DBF}" destId="{FEB0C23E-BE31-40BE-97B6-926829F13319}" srcOrd="13" destOrd="0" presId="urn:microsoft.com/office/officeart/2011/layout/CircleProcess"/>
    <dgm:cxn modelId="{FBC7006F-2B12-453D-AD14-5C746B7AB6D7}" type="presParOf" srcId="{FEB0C23E-BE31-40BE-97B6-926829F13319}" destId="{FF062D3F-F3DD-4583-A1A6-74102C2EF8FF}" srcOrd="0" destOrd="0" presId="urn:microsoft.com/office/officeart/2011/layout/CircleProcess"/>
    <dgm:cxn modelId="{7B3C2587-29B0-4D54-8E17-DB35A0B21724}" type="presParOf" srcId="{F2EE6DEF-CFE9-4021-B309-F57C56895DBF}" destId="{EE90F3E9-B34C-421C-9618-48B10E35B95C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rgbClr val="F0BFBA"/>
        </a:solidFill>
        <a:ln>
          <a:noFill/>
        </a:ln>
      </dgm:spPr>
      <dgm:t>
        <a:bodyPr/>
        <a:lstStyle/>
        <a:p>
          <a:r>
            <a:rPr lang="en-US" sz="1100" b="1" dirty="0" smtClean="0"/>
            <a:t>Dolor sit </a:t>
          </a:r>
          <a:r>
            <a:rPr lang="en-US" sz="1100" b="1" dirty="0" err="1" smtClean="0"/>
            <a:t>amet</a:t>
          </a:r>
          <a:endParaRPr lang="en-US" sz="11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400"/>
        </a:p>
      </dgm:t>
    </dgm:pt>
    <dgm:pt modelId="{12A631F8-73E8-4437-A632-1DA4C96C2081}" type="sibTrans" cxnId="{78D5CF50-3633-4A11-9FE0-D306D94A091D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37FDA6AE-027B-4120-90CE-09301A415796}">
      <dgm:prSet phldrT="[Text]" custT="1"/>
      <dgm:spPr>
        <a:solidFill>
          <a:srgbClr val="601D16"/>
        </a:solidFill>
        <a:ln>
          <a:noFill/>
        </a:ln>
      </dgm:spPr>
      <dgm:t>
        <a:bodyPr/>
        <a:lstStyle/>
        <a:p>
          <a:r>
            <a:rPr lang="en-US" sz="1100" b="1" dirty="0" smtClean="0"/>
            <a:t>Ipsum</a:t>
          </a:r>
          <a:endParaRPr lang="en-US" sz="11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400"/>
        </a:p>
      </dgm:t>
    </dgm:pt>
    <dgm:pt modelId="{AACFA7FC-124D-47F0-AAB7-D837F03A13D6}" type="sibTrans" cxnId="{97371629-EAFB-49C5-8D4C-1C2CC8EF98DA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8C92A023-B595-4B7E-9FD1-86305B47363F}">
      <dgm:prSet phldrT="[Text]" custT="1"/>
      <dgm:spPr>
        <a:solidFill>
          <a:srgbClr val="C1392B"/>
        </a:solidFill>
        <a:ln>
          <a:noFill/>
        </a:ln>
      </dgm:spPr>
      <dgm:t>
        <a:bodyPr/>
        <a:lstStyle/>
        <a:p>
          <a:r>
            <a:rPr lang="en-US" sz="1100" b="1" dirty="0" smtClean="0"/>
            <a:t>Lorem</a:t>
          </a:r>
          <a:endParaRPr lang="en-US" sz="11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400"/>
        </a:p>
      </dgm:t>
    </dgm:pt>
    <dgm:pt modelId="{45610BF7-B096-4636-A867-71803911F6BC}" type="sibTrans" cxnId="{6393EA77-6C35-4795-B9F8-BC384CEB01BB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99E79D35-4B2B-43F8-804D-353A80BB9704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CF5EB315-01DA-4759-96CA-6520D83BA6B1}" type="parTrans" cxnId="{6EED7B2E-3E8D-4A67-A1BE-6646AB78C7FA}">
      <dgm:prSet/>
      <dgm:spPr/>
      <dgm:t>
        <a:bodyPr/>
        <a:lstStyle/>
        <a:p>
          <a:endParaRPr lang="en-US"/>
        </a:p>
      </dgm:t>
    </dgm:pt>
    <dgm:pt modelId="{D2944801-D612-46DB-A244-11140862E2C8}" type="sibTrans" cxnId="{6EED7B2E-3E8D-4A67-A1BE-6646AB78C7FA}">
      <dgm:prSet/>
      <dgm:spPr/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642F83E-F149-41AB-838A-67B6A54971AC}" type="presOf" srcId="{ABB6AAD5-BB22-443A-B98E-11707CBE16C9}" destId="{37536662-69D0-4BBC-B3B0-1F4997E24C33}" srcOrd="0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3AF353BA-AF09-4120-87C7-AD983FBB4F02}" type="presOf" srcId="{37FDA6AE-027B-4120-90CE-09301A415796}" destId="{C7E3621A-60EB-45DA-B405-5D6087090EB3}" srcOrd="0" destOrd="0" presId="urn:microsoft.com/office/officeart/2005/8/layout/gear1"/>
    <dgm:cxn modelId="{9D1E6034-226E-4E59-8F99-BEB4F702E7C6}" type="presOf" srcId="{62F3A35F-EA2B-462C-89DA-224952DBD84B}" destId="{2A5E2C02-0ABF-44E6-9F46-E033A131714F}" srcOrd="2" destOrd="0" presId="urn:microsoft.com/office/officeart/2005/8/layout/gear1"/>
    <dgm:cxn modelId="{7487E17D-8FB3-46D0-96C4-74235B5598C6}" type="presOf" srcId="{62F3A35F-EA2B-462C-89DA-224952DBD84B}" destId="{F7A27FC4-B8D6-4E05-B781-45BFA4ECCBE1}" srcOrd="0" destOrd="0" presId="urn:microsoft.com/office/officeart/2005/8/layout/gear1"/>
    <dgm:cxn modelId="{61F3CDE9-9DF8-4EC0-AFAA-C4CE4928DC9E}" type="presOf" srcId="{8C92A023-B595-4B7E-9FD1-86305B47363F}" destId="{A68F1EF0-DB04-444A-B80A-C296946C1C32}" srcOrd="1" destOrd="0" presId="urn:microsoft.com/office/officeart/2005/8/layout/gear1"/>
    <dgm:cxn modelId="{63EEEA1E-8029-447B-8373-EDDBAAE7CDB6}" type="presOf" srcId="{62F3A35F-EA2B-462C-89DA-224952DBD84B}" destId="{C7EB6A1E-EAB3-4B2A-BFDD-2D475E4D4ACD}" srcOrd="1" destOrd="0" presId="urn:microsoft.com/office/officeart/2005/8/layout/gear1"/>
    <dgm:cxn modelId="{EE20F83C-95BF-4145-9147-4AE84DF59DD9}" type="presOf" srcId="{8C92A023-B595-4B7E-9FD1-86305B47363F}" destId="{50136136-88FE-4DF6-8FA4-B5B4CAB71F10}" srcOrd="2" destOrd="0" presId="urn:microsoft.com/office/officeart/2005/8/layout/gear1"/>
    <dgm:cxn modelId="{86EB31D4-FCFF-4387-B6B8-DCD9560400C3}" type="presOf" srcId="{45610BF7-B096-4636-A867-71803911F6BC}" destId="{B7483B8C-CABF-4BD6-805A-7FCDD0BB865C}" srcOrd="0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0384C3B2-F6D5-413C-AA40-F2800E816361}" type="presOf" srcId="{8C92A023-B595-4B7E-9FD1-86305B47363F}" destId="{AAC26063-8E6B-49CF-929A-CCC8D66E43FA}" srcOrd="3" destOrd="0" presId="urn:microsoft.com/office/officeart/2005/8/layout/gear1"/>
    <dgm:cxn modelId="{B76A8A93-8376-4730-993D-BA9BD6876D86}" type="presOf" srcId="{12A631F8-73E8-4437-A632-1DA4C96C2081}" destId="{571C1667-74E2-4E8D-8249-B4E761F0F1AE}" srcOrd="0" destOrd="0" presId="urn:microsoft.com/office/officeart/2005/8/layout/gear1"/>
    <dgm:cxn modelId="{D0CF00B9-CC7D-415E-B969-BE788C3CB73E}" type="presOf" srcId="{37FDA6AE-027B-4120-90CE-09301A415796}" destId="{10B37C1D-4F56-4436-8720-48A6A56A1B4D}" srcOrd="2" destOrd="0" presId="urn:microsoft.com/office/officeart/2005/8/layout/gear1"/>
    <dgm:cxn modelId="{E2D4A67D-2EF5-48DB-9008-1F17F04A7B12}" type="presOf" srcId="{AACFA7FC-124D-47F0-AAB7-D837F03A13D6}" destId="{B1C00099-F839-4B88-A75C-DBB4B9ADCF51}" srcOrd="0" destOrd="0" presId="urn:microsoft.com/office/officeart/2005/8/layout/gear1"/>
    <dgm:cxn modelId="{CC3AC672-98B3-43C5-9710-93B87A4F2425}" type="presOf" srcId="{37FDA6AE-027B-4120-90CE-09301A415796}" destId="{EF74079A-F63E-4E20-9822-0CE8B80427A2}" srcOrd="1" destOrd="0" presId="urn:microsoft.com/office/officeart/2005/8/layout/gear1"/>
    <dgm:cxn modelId="{728F0400-5CAC-4EFA-935F-D501B0625978}" type="presOf" srcId="{8C92A023-B595-4B7E-9FD1-86305B47363F}" destId="{FD7956DC-C5EA-4A51-B2A1-48A047E8A937}" srcOrd="0" destOrd="0" presId="urn:microsoft.com/office/officeart/2005/8/layout/gear1"/>
    <dgm:cxn modelId="{6EED7B2E-3E8D-4A67-A1BE-6646AB78C7FA}" srcId="{ABB6AAD5-BB22-443A-B98E-11707CBE16C9}" destId="{99E79D35-4B2B-43F8-804D-353A80BB9704}" srcOrd="3" destOrd="0" parTransId="{CF5EB315-01DA-4759-96CA-6520D83BA6B1}" sibTransId="{D2944801-D612-46DB-A244-11140862E2C8}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96BCF6EF-BE88-476C-8027-C2AA3A6233D7}" type="presParOf" srcId="{37536662-69D0-4BBC-B3B0-1F4997E24C33}" destId="{F7A27FC4-B8D6-4E05-B781-45BFA4ECCBE1}" srcOrd="0" destOrd="0" presId="urn:microsoft.com/office/officeart/2005/8/layout/gear1"/>
    <dgm:cxn modelId="{6CF9703D-2573-4D0E-80B7-B6E14E5AA2B0}" type="presParOf" srcId="{37536662-69D0-4BBC-B3B0-1F4997E24C33}" destId="{C7EB6A1E-EAB3-4B2A-BFDD-2D475E4D4ACD}" srcOrd="1" destOrd="0" presId="urn:microsoft.com/office/officeart/2005/8/layout/gear1"/>
    <dgm:cxn modelId="{A2E013D9-BEE1-4410-89C2-33DD31BAA4F1}" type="presParOf" srcId="{37536662-69D0-4BBC-B3B0-1F4997E24C33}" destId="{2A5E2C02-0ABF-44E6-9F46-E033A131714F}" srcOrd="2" destOrd="0" presId="urn:microsoft.com/office/officeart/2005/8/layout/gear1"/>
    <dgm:cxn modelId="{1989307C-C3B4-4720-9C3D-B500BBDD28A2}" type="presParOf" srcId="{37536662-69D0-4BBC-B3B0-1F4997E24C33}" destId="{C7E3621A-60EB-45DA-B405-5D6087090EB3}" srcOrd="3" destOrd="0" presId="urn:microsoft.com/office/officeart/2005/8/layout/gear1"/>
    <dgm:cxn modelId="{2373D9F7-4BBC-4E35-8F29-053E8E9D0C73}" type="presParOf" srcId="{37536662-69D0-4BBC-B3B0-1F4997E24C33}" destId="{EF74079A-F63E-4E20-9822-0CE8B80427A2}" srcOrd="4" destOrd="0" presId="urn:microsoft.com/office/officeart/2005/8/layout/gear1"/>
    <dgm:cxn modelId="{B7084DB6-3CC9-4F7A-BE52-3A5D659F4D8C}" type="presParOf" srcId="{37536662-69D0-4BBC-B3B0-1F4997E24C33}" destId="{10B37C1D-4F56-4436-8720-48A6A56A1B4D}" srcOrd="5" destOrd="0" presId="urn:microsoft.com/office/officeart/2005/8/layout/gear1"/>
    <dgm:cxn modelId="{651214EA-CD24-4376-BFC2-ABDF498F79EF}" type="presParOf" srcId="{37536662-69D0-4BBC-B3B0-1F4997E24C33}" destId="{FD7956DC-C5EA-4A51-B2A1-48A047E8A937}" srcOrd="6" destOrd="0" presId="urn:microsoft.com/office/officeart/2005/8/layout/gear1"/>
    <dgm:cxn modelId="{C3B74032-2460-4E5E-A29B-BEA8AE598123}" type="presParOf" srcId="{37536662-69D0-4BBC-B3B0-1F4997E24C33}" destId="{A68F1EF0-DB04-444A-B80A-C296946C1C32}" srcOrd="7" destOrd="0" presId="urn:microsoft.com/office/officeart/2005/8/layout/gear1"/>
    <dgm:cxn modelId="{63D231BE-4737-410B-A2CE-8575B884AA9B}" type="presParOf" srcId="{37536662-69D0-4BBC-B3B0-1F4997E24C33}" destId="{50136136-88FE-4DF6-8FA4-B5B4CAB71F10}" srcOrd="8" destOrd="0" presId="urn:microsoft.com/office/officeart/2005/8/layout/gear1"/>
    <dgm:cxn modelId="{EB1724FB-A95A-4021-B93D-83C59E06F96B}" type="presParOf" srcId="{37536662-69D0-4BBC-B3B0-1F4997E24C33}" destId="{AAC26063-8E6B-49CF-929A-CCC8D66E43FA}" srcOrd="9" destOrd="0" presId="urn:microsoft.com/office/officeart/2005/8/layout/gear1"/>
    <dgm:cxn modelId="{15A88CBA-566B-4254-9AD6-68F352DB13FD}" type="presParOf" srcId="{37536662-69D0-4BBC-B3B0-1F4997E24C33}" destId="{571C1667-74E2-4E8D-8249-B4E761F0F1AE}" srcOrd="10" destOrd="0" presId="urn:microsoft.com/office/officeart/2005/8/layout/gear1"/>
    <dgm:cxn modelId="{F4B08ED2-0F0B-4CC8-AF9A-8FEF9274385A}" type="presParOf" srcId="{37536662-69D0-4BBC-B3B0-1F4997E24C33}" destId="{B1C00099-F839-4B88-A75C-DBB4B9ADCF51}" srcOrd="11" destOrd="0" presId="urn:microsoft.com/office/officeart/2005/8/layout/gear1"/>
    <dgm:cxn modelId="{4EC87FF2-8383-443D-9667-E28DE75F5396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5627054-3193-495C-AE16-D5ED9834D6D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C9056-EE3A-4B95-AED4-BFA31610C5D4}">
      <dgm:prSet phldrT="[Text]"/>
      <dgm:spPr>
        <a:solidFill>
          <a:srgbClr val="C1392B"/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3B321B1-1781-4C7F-8CBD-F5E9E0C0A498}" type="parTrans" cxnId="{BB97E04D-9920-4C64-83B9-53C98CA3ABD1}">
      <dgm:prSet/>
      <dgm:spPr/>
      <dgm:t>
        <a:bodyPr/>
        <a:lstStyle/>
        <a:p>
          <a:endParaRPr lang="en-US"/>
        </a:p>
      </dgm:t>
    </dgm:pt>
    <dgm:pt modelId="{C6B25E31-28D9-4D54-BBC1-E6E5B47E625B}" type="sibTrans" cxnId="{BB97E04D-9920-4C64-83B9-53C98CA3ABD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D642BFB-3F3B-45CA-BD59-1414A52F3703}">
      <dgm:prSet phldrT="[Text]"/>
      <dgm:spPr>
        <a:solidFill>
          <a:srgbClr val="601D16"/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B6DBCCB-CB5E-43C6-B5D4-43C1FAC8F3E3}" type="parTrans" cxnId="{B9CBB903-D7F4-4FB1-AAE2-03487FA57980}">
      <dgm:prSet/>
      <dgm:spPr/>
      <dgm:t>
        <a:bodyPr/>
        <a:lstStyle/>
        <a:p>
          <a:endParaRPr lang="en-US"/>
        </a:p>
      </dgm:t>
    </dgm:pt>
    <dgm:pt modelId="{6D28FE61-6B0F-4525-93B8-658A9382A541}" type="sibTrans" cxnId="{B9CBB903-D7F4-4FB1-AAE2-03487FA5798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261DC3E8-0956-4BFA-8CB8-05AA97F633B2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 dirty="0"/>
        </a:p>
      </dgm:t>
    </dgm:pt>
    <dgm:pt modelId="{278C16F7-8C4A-465D-8FF8-4B6EC1575E17}" type="parTrans" cxnId="{E8AC29D0-28F4-44DE-ADCC-98A5D69ED219}">
      <dgm:prSet/>
      <dgm:spPr/>
      <dgm:t>
        <a:bodyPr/>
        <a:lstStyle/>
        <a:p>
          <a:endParaRPr lang="en-US"/>
        </a:p>
      </dgm:t>
    </dgm:pt>
    <dgm:pt modelId="{C4FF375C-F9A6-4BBC-973D-8D8424362D90}" type="sibTrans" cxnId="{E8AC29D0-28F4-44DE-ADCC-98A5D69ED21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7142134-777A-41B6-9EDA-4AAC2477A398}">
      <dgm:prSet phldrT="[Text]"/>
      <dgm:spPr>
        <a:solidFill>
          <a:srgbClr val="DB675B"/>
        </a:solidFill>
      </dgm:spPr>
      <dgm:t>
        <a:bodyPr/>
        <a:lstStyle/>
        <a:p>
          <a:endParaRPr lang="en-US" dirty="0"/>
        </a:p>
      </dgm:t>
    </dgm:pt>
    <dgm:pt modelId="{51D353AE-50E9-4638-84AB-F9CD751C6E25}" type="parTrans" cxnId="{2FF041F9-8E3E-4362-96AF-03996186A999}">
      <dgm:prSet/>
      <dgm:spPr/>
      <dgm:t>
        <a:bodyPr/>
        <a:lstStyle/>
        <a:p>
          <a:endParaRPr lang="en-US"/>
        </a:p>
      </dgm:t>
    </dgm:pt>
    <dgm:pt modelId="{89919F35-80B2-4882-B7A9-CEA62DC3B201}" type="sibTrans" cxnId="{2FF041F9-8E3E-4362-96AF-03996186A9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6A400672-86A2-49BF-8FAE-8CB2FD0E311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4D7E119-C257-474E-94A5-7D248FBAD14F}" type="parTrans" cxnId="{59B5B94B-B7C4-4E8E-A206-5BA36C1B58C3}">
      <dgm:prSet/>
      <dgm:spPr/>
      <dgm:t>
        <a:bodyPr/>
        <a:lstStyle/>
        <a:p>
          <a:endParaRPr lang="en-US"/>
        </a:p>
      </dgm:t>
    </dgm:pt>
    <dgm:pt modelId="{BA5C7140-77C9-4729-8693-9DFCA65D915D}" type="sibTrans" cxnId="{59B5B94B-B7C4-4E8E-A206-5BA36C1B58C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6385AE1-4783-4AE5-8ABF-6615FC7389B7}">
      <dgm:prSet phldrT="[Text]"/>
      <dgm:spPr>
        <a:solidFill>
          <a:srgbClr val="F0BFBA"/>
        </a:solidFill>
      </dgm:spPr>
      <dgm:t>
        <a:bodyPr/>
        <a:lstStyle/>
        <a:p>
          <a:endParaRPr lang="en-US" dirty="0"/>
        </a:p>
      </dgm:t>
    </dgm:pt>
    <dgm:pt modelId="{B27769DF-0871-42C8-A988-1585CA993B63}" type="parTrans" cxnId="{3BEE6784-FFCA-4F36-A736-361BAB1D4F37}">
      <dgm:prSet/>
      <dgm:spPr/>
      <dgm:t>
        <a:bodyPr/>
        <a:lstStyle/>
        <a:p>
          <a:endParaRPr lang="en-US"/>
        </a:p>
      </dgm:t>
    </dgm:pt>
    <dgm:pt modelId="{FD6A9F64-19A3-4548-9CB4-6B932B19F74D}" type="sibTrans" cxnId="{3BEE6784-FFCA-4F36-A736-361BAB1D4F3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68E2CA2-5F11-435B-8100-37BAEE994BB5}">
      <dgm:prSet phldrT="[Text]" phldr="1"/>
      <dgm:spPr>
        <a:solidFill>
          <a:schemeClr val="tx1">
            <a:lumMod val="85000"/>
            <a:lumOff val="15000"/>
            <a:alpha val="0"/>
          </a:schemeClr>
        </a:solidFill>
      </dgm:spPr>
      <dgm:t>
        <a:bodyPr/>
        <a:lstStyle/>
        <a:p>
          <a:endParaRPr lang="en-US" dirty="0"/>
        </a:p>
      </dgm:t>
    </dgm:pt>
    <dgm:pt modelId="{D3BC77A7-AD3D-4E1D-8B70-490DCA29CB73}" type="sibTrans" cxnId="{A9C668F5-AF91-4017-B462-9CAD486A8C10}">
      <dgm:prSet/>
      <dgm:spPr/>
      <dgm:t>
        <a:bodyPr/>
        <a:lstStyle/>
        <a:p>
          <a:endParaRPr lang="en-US"/>
        </a:p>
      </dgm:t>
    </dgm:pt>
    <dgm:pt modelId="{BE13297B-3C87-4D47-ACBF-18183F139BE1}" type="parTrans" cxnId="{A9C668F5-AF91-4017-B462-9CAD486A8C10}">
      <dgm:prSet/>
      <dgm:spPr/>
      <dgm:t>
        <a:bodyPr/>
        <a:lstStyle/>
        <a:p>
          <a:endParaRPr lang="en-US"/>
        </a:p>
      </dgm:t>
    </dgm:pt>
    <dgm:pt modelId="{288BB5CB-7767-45D1-A5DE-38F8FD7E0E47}" type="pres">
      <dgm:prSet presAssocID="{35627054-3193-495C-AE16-D5ED9834D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C63DA-7F30-4CD5-939C-2FE4564A1F3F}" type="pres">
      <dgm:prSet presAssocID="{A68E2CA2-5F11-435B-8100-37BAEE994BB5}" presName="centerShape" presStyleLbl="node0" presStyleIdx="0" presStyleCnt="1"/>
      <dgm:spPr/>
      <dgm:t>
        <a:bodyPr/>
        <a:lstStyle/>
        <a:p>
          <a:endParaRPr lang="en-US"/>
        </a:p>
      </dgm:t>
    </dgm:pt>
    <dgm:pt modelId="{F7748625-FAB0-4455-A48E-D7AD92982AC5}" type="pres">
      <dgm:prSet presAssocID="{500C9056-EE3A-4B95-AED4-BFA31610C5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155D9-B94D-4E90-BE20-2D7DE34193E2}" type="pres">
      <dgm:prSet presAssocID="{500C9056-EE3A-4B95-AED4-BFA31610C5D4}" presName="dummy" presStyleCnt="0"/>
      <dgm:spPr/>
    </dgm:pt>
    <dgm:pt modelId="{2722EBEA-B68D-4966-B5CE-59E025A1ADDB}" type="pres">
      <dgm:prSet presAssocID="{C6B25E31-28D9-4D54-BBC1-E6E5B47E625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474DF59-F1E9-4B45-84C8-CFD43A640CB7}" type="pres">
      <dgm:prSet presAssocID="{ED642BFB-3F3B-45CA-BD59-1414A52F37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4B1B-9982-4A90-B022-23FBD2FB0A50}" type="pres">
      <dgm:prSet presAssocID="{ED642BFB-3F3B-45CA-BD59-1414A52F3703}" presName="dummy" presStyleCnt="0"/>
      <dgm:spPr/>
    </dgm:pt>
    <dgm:pt modelId="{666DF3FC-56C3-4887-BC1E-E344AD212DB6}" type="pres">
      <dgm:prSet presAssocID="{6D28FE61-6B0F-4525-93B8-658A9382A54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F03A99A-FD60-40B3-9CDA-D92E9F88C3A2}" type="pres">
      <dgm:prSet presAssocID="{261DC3E8-0956-4BFA-8CB8-05AA97F633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D57A-6714-45FE-B3FB-58699FE453C2}" type="pres">
      <dgm:prSet presAssocID="{261DC3E8-0956-4BFA-8CB8-05AA97F633B2}" presName="dummy" presStyleCnt="0"/>
      <dgm:spPr/>
    </dgm:pt>
    <dgm:pt modelId="{7B45E9A8-5E77-4181-B7F2-06E4626AFA11}" type="pres">
      <dgm:prSet presAssocID="{C4FF375C-F9A6-4BBC-973D-8D8424362D9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81C69FF-C60B-46DF-820B-2A3FE8116091}" type="pres">
      <dgm:prSet presAssocID="{97142134-777A-41B6-9EDA-4AAC2477A3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20A7B-5F76-4FAE-8DC2-151812083478}" type="pres">
      <dgm:prSet presAssocID="{97142134-777A-41B6-9EDA-4AAC2477A398}" presName="dummy" presStyleCnt="0"/>
      <dgm:spPr/>
    </dgm:pt>
    <dgm:pt modelId="{E874A35F-69CA-4A80-B143-D9711DD7069B}" type="pres">
      <dgm:prSet presAssocID="{89919F35-80B2-4882-B7A9-CEA62DC3B2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C2AA252-9BEA-4EF3-A457-45807B3F23AB}" type="pres">
      <dgm:prSet presAssocID="{B6385AE1-4783-4AE5-8ABF-6615FC7389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41F84-52C2-449C-BF03-63E362883661}" type="pres">
      <dgm:prSet presAssocID="{B6385AE1-4783-4AE5-8ABF-6615FC7389B7}" presName="dummy" presStyleCnt="0"/>
      <dgm:spPr/>
    </dgm:pt>
    <dgm:pt modelId="{9262532F-1442-47FB-BE8E-B15AA05F4C2B}" type="pres">
      <dgm:prSet presAssocID="{FD6A9F64-19A3-4548-9CB4-6B932B19F74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BE8F7D8-CD80-4F1B-B145-6AC0C7049529}" type="pres">
      <dgm:prSet presAssocID="{6A400672-86A2-49BF-8FAE-8CB2FD0E311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BD22F-8349-4A5D-A470-404601A6203A}" type="pres">
      <dgm:prSet presAssocID="{6A400672-86A2-49BF-8FAE-8CB2FD0E311C}" presName="dummy" presStyleCnt="0"/>
      <dgm:spPr/>
    </dgm:pt>
    <dgm:pt modelId="{518DEC07-DD62-47D0-9CB6-A2F4E834D0B5}" type="pres">
      <dgm:prSet presAssocID="{BA5C7140-77C9-4729-8693-9DFCA65D915D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A1D16A44-2353-4D6A-88E7-843DF10A438A}" type="presOf" srcId="{ED642BFB-3F3B-45CA-BD59-1414A52F3703}" destId="{5474DF59-F1E9-4B45-84C8-CFD43A640CB7}" srcOrd="0" destOrd="0" presId="urn:microsoft.com/office/officeart/2005/8/layout/radial6"/>
    <dgm:cxn modelId="{FE8DF6A5-6CC6-497D-8F2B-C960F3B864FF}" type="presOf" srcId="{FD6A9F64-19A3-4548-9CB4-6B932B19F74D}" destId="{9262532F-1442-47FB-BE8E-B15AA05F4C2B}" srcOrd="0" destOrd="0" presId="urn:microsoft.com/office/officeart/2005/8/layout/radial6"/>
    <dgm:cxn modelId="{2FF041F9-8E3E-4362-96AF-03996186A999}" srcId="{A68E2CA2-5F11-435B-8100-37BAEE994BB5}" destId="{97142134-777A-41B6-9EDA-4AAC2477A398}" srcOrd="3" destOrd="0" parTransId="{51D353AE-50E9-4638-84AB-F9CD751C6E25}" sibTransId="{89919F35-80B2-4882-B7A9-CEA62DC3B201}"/>
    <dgm:cxn modelId="{59B5B94B-B7C4-4E8E-A206-5BA36C1B58C3}" srcId="{A68E2CA2-5F11-435B-8100-37BAEE994BB5}" destId="{6A400672-86A2-49BF-8FAE-8CB2FD0E311C}" srcOrd="5" destOrd="0" parTransId="{34D7E119-C257-474E-94A5-7D248FBAD14F}" sibTransId="{BA5C7140-77C9-4729-8693-9DFCA65D915D}"/>
    <dgm:cxn modelId="{49B6E77A-AF96-4185-874D-BB9B8A35669E}" type="presOf" srcId="{97142134-777A-41B6-9EDA-4AAC2477A398}" destId="{081C69FF-C60B-46DF-820B-2A3FE8116091}" srcOrd="0" destOrd="0" presId="urn:microsoft.com/office/officeart/2005/8/layout/radial6"/>
    <dgm:cxn modelId="{3BEE6784-FFCA-4F36-A736-361BAB1D4F37}" srcId="{A68E2CA2-5F11-435B-8100-37BAEE994BB5}" destId="{B6385AE1-4783-4AE5-8ABF-6615FC7389B7}" srcOrd="4" destOrd="0" parTransId="{B27769DF-0871-42C8-A988-1585CA993B63}" sibTransId="{FD6A9F64-19A3-4548-9CB4-6B932B19F74D}"/>
    <dgm:cxn modelId="{7BA74502-69A5-48EB-A2EE-6FAC9FA1BF6B}" type="presOf" srcId="{B6385AE1-4783-4AE5-8ABF-6615FC7389B7}" destId="{AC2AA252-9BEA-4EF3-A457-45807B3F23AB}" srcOrd="0" destOrd="0" presId="urn:microsoft.com/office/officeart/2005/8/layout/radial6"/>
    <dgm:cxn modelId="{60BF5090-6F67-4F17-9090-60AC944FC3BC}" type="presOf" srcId="{6D28FE61-6B0F-4525-93B8-658A9382A541}" destId="{666DF3FC-56C3-4887-BC1E-E344AD212DB6}" srcOrd="0" destOrd="0" presId="urn:microsoft.com/office/officeart/2005/8/layout/radial6"/>
    <dgm:cxn modelId="{BF0D5322-533B-48EE-A441-6F27FFAD6F28}" type="presOf" srcId="{C6B25E31-28D9-4D54-BBC1-E6E5B47E625B}" destId="{2722EBEA-B68D-4966-B5CE-59E025A1ADDB}" srcOrd="0" destOrd="0" presId="urn:microsoft.com/office/officeart/2005/8/layout/radial6"/>
    <dgm:cxn modelId="{BB97E04D-9920-4C64-83B9-53C98CA3ABD1}" srcId="{A68E2CA2-5F11-435B-8100-37BAEE994BB5}" destId="{500C9056-EE3A-4B95-AED4-BFA31610C5D4}" srcOrd="0" destOrd="0" parTransId="{43B321B1-1781-4C7F-8CBD-F5E9E0C0A498}" sibTransId="{C6B25E31-28D9-4D54-BBC1-E6E5B47E625B}"/>
    <dgm:cxn modelId="{5298F6B4-451F-4029-B7AC-8C4741E20149}" type="presOf" srcId="{500C9056-EE3A-4B95-AED4-BFA31610C5D4}" destId="{F7748625-FAB0-4455-A48E-D7AD92982AC5}" srcOrd="0" destOrd="0" presId="urn:microsoft.com/office/officeart/2005/8/layout/radial6"/>
    <dgm:cxn modelId="{180D5DB8-4797-4421-9C69-5420A426FD95}" type="presOf" srcId="{A68E2CA2-5F11-435B-8100-37BAEE994BB5}" destId="{1C9C63DA-7F30-4CD5-939C-2FE4564A1F3F}" srcOrd="0" destOrd="0" presId="urn:microsoft.com/office/officeart/2005/8/layout/radial6"/>
    <dgm:cxn modelId="{6A3902B6-C64B-46A1-A76F-FC1EE18AD5AA}" type="presOf" srcId="{6A400672-86A2-49BF-8FAE-8CB2FD0E311C}" destId="{8BE8F7D8-CD80-4F1B-B145-6AC0C7049529}" srcOrd="0" destOrd="0" presId="urn:microsoft.com/office/officeart/2005/8/layout/radial6"/>
    <dgm:cxn modelId="{D0CD889F-4A09-49D6-890A-F0C82027F67D}" type="presOf" srcId="{35627054-3193-495C-AE16-D5ED9834D6D1}" destId="{288BB5CB-7767-45D1-A5DE-38F8FD7E0E47}" srcOrd="0" destOrd="0" presId="urn:microsoft.com/office/officeart/2005/8/layout/radial6"/>
    <dgm:cxn modelId="{E8AC29D0-28F4-44DE-ADCC-98A5D69ED219}" srcId="{A68E2CA2-5F11-435B-8100-37BAEE994BB5}" destId="{261DC3E8-0956-4BFA-8CB8-05AA97F633B2}" srcOrd="2" destOrd="0" parTransId="{278C16F7-8C4A-465D-8FF8-4B6EC1575E17}" sibTransId="{C4FF375C-F9A6-4BBC-973D-8D8424362D90}"/>
    <dgm:cxn modelId="{B379DB56-BCD8-46CC-8AB8-1BE0B603686C}" type="presOf" srcId="{261DC3E8-0956-4BFA-8CB8-05AA97F633B2}" destId="{AF03A99A-FD60-40B3-9CDA-D92E9F88C3A2}" srcOrd="0" destOrd="0" presId="urn:microsoft.com/office/officeart/2005/8/layout/radial6"/>
    <dgm:cxn modelId="{A9C668F5-AF91-4017-B462-9CAD486A8C10}" srcId="{35627054-3193-495C-AE16-D5ED9834D6D1}" destId="{A68E2CA2-5F11-435B-8100-37BAEE994BB5}" srcOrd="0" destOrd="0" parTransId="{BE13297B-3C87-4D47-ACBF-18183F139BE1}" sibTransId="{D3BC77A7-AD3D-4E1D-8B70-490DCA29CB73}"/>
    <dgm:cxn modelId="{8A57EC94-B35B-4A38-929B-A359CFA505B5}" type="presOf" srcId="{BA5C7140-77C9-4729-8693-9DFCA65D915D}" destId="{518DEC07-DD62-47D0-9CB6-A2F4E834D0B5}" srcOrd="0" destOrd="0" presId="urn:microsoft.com/office/officeart/2005/8/layout/radial6"/>
    <dgm:cxn modelId="{B9CBB903-D7F4-4FB1-AAE2-03487FA57980}" srcId="{A68E2CA2-5F11-435B-8100-37BAEE994BB5}" destId="{ED642BFB-3F3B-45CA-BD59-1414A52F3703}" srcOrd="1" destOrd="0" parTransId="{2B6DBCCB-CB5E-43C6-B5D4-43C1FAC8F3E3}" sibTransId="{6D28FE61-6B0F-4525-93B8-658A9382A541}"/>
    <dgm:cxn modelId="{378B3D84-3CD4-4FFC-8ED8-A35DB7A2F306}" type="presOf" srcId="{C4FF375C-F9A6-4BBC-973D-8D8424362D90}" destId="{7B45E9A8-5E77-4181-B7F2-06E4626AFA11}" srcOrd="0" destOrd="0" presId="urn:microsoft.com/office/officeart/2005/8/layout/radial6"/>
    <dgm:cxn modelId="{128E54D8-B91F-43CE-972B-BB5CCE32CAFE}" type="presOf" srcId="{89919F35-80B2-4882-B7A9-CEA62DC3B201}" destId="{E874A35F-69CA-4A80-B143-D9711DD7069B}" srcOrd="0" destOrd="0" presId="urn:microsoft.com/office/officeart/2005/8/layout/radial6"/>
    <dgm:cxn modelId="{4A5CA7DB-1A1A-4C9E-A788-3BB98B157CEC}" type="presParOf" srcId="{288BB5CB-7767-45D1-A5DE-38F8FD7E0E47}" destId="{1C9C63DA-7F30-4CD5-939C-2FE4564A1F3F}" srcOrd="0" destOrd="0" presId="urn:microsoft.com/office/officeart/2005/8/layout/radial6"/>
    <dgm:cxn modelId="{56D71C59-3B4D-4A26-99DA-26EDC0FECFBD}" type="presParOf" srcId="{288BB5CB-7767-45D1-A5DE-38F8FD7E0E47}" destId="{F7748625-FAB0-4455-A48E-D7AD92982AC5}" srcOrd="1" destOrd="0" presId="urn:microsoft.com/office/officeart/2005/8/layout/radial6"/>
    <dgm:cxn modelId="{8D069B69-C5AC-4829-BF42-4FB4C0A92752}" type="presParOf" srcId="{288BB5CB-7767-45D1-A5DE-38F8FD7E0E47}" destId="{EF5155D9-B94D-4E90-BE20-2D7DE34193E2}" srcOrd="2" destOrd="0" presId="urn:microsoft.com/office/officeart/2005/8/layout/radial6"/>
    <dgm:cxn modelId="{4814CF57-9F2C-4720-9421-E72E09B53D8E}" type="presParOf" srcId="{288BB5CB-7767-45D1-A5DE-38F8FD7E0E47}" destId="{2722EBEA-B68D-4966-B5CE-59E025A1ADDB}" srcOrd="3" destOrd="0" presId="urn:microsoft.com/office/officeart/2005/8/layout/radial6"/>
    <dgm:cxn modelId="{48A1C6EB-53E1-4543-AB14-3C4F61A928DD}" type="presParOf" srcId="{288BB5CB-7767-45D1-A5DE-38F8FD7E0E47}" destId="{5474DF59-F1E9-4B45-84C8-CFD43A640CB7}" srcOrd="4" destOrd="0" presId="urn:microsoft.com/office/officeart/2005/8/layout/radial6"/>
    <dgm:cxn modelId="{4336B9C3-157B-4C6C-AE1E-2CB9DFFB7F14}" type="presParOf" srcId="{288BB5CB-7767-45D1-A5DE-38F8FD7E0E47}" destId="{701F4B1B-9982-4A90-B022-23FBD2FB0A50}" srcOrd="5" destOrd="0" presId="urn:microsoft.com/office/officeart/2005/8/layout/radial6"/>
    <dgm:cxn modelId="{7929B069-BB20-459E-9AC8-CF7971833D31}" type="presParOf" srcId="{288BB5CB-7767-45D1-A5DE-38F8FD7E0E47}" destId="{666DF3FC-56C3-4887-BC1E-E344AD212DB6}" srcOrd="6" destOrd="0" presId="urn:microsoft.com/office/officeart/2005/8/layout/radial6"/>
    <dgm:cxn modelId="{E7F1DBA5-22AB-4649-8018-3BB60A080295}" type="presParOf" srcId="{288BB5CB-7767-45D1-A5DE-38F8FD7E0E47}" destId="{AF03A99A-FD60-40B3-9CDA-D92E9F88C3A2}" srcOrd="7" destOrd="0" presId="urn:microsoft.com/office/officeart/2005/8/layout/radial6"/>
    <dgm:cxn modelId="{27B67A80-1CC3-463A-B45A-E70EC5D0022F}" type="presParOf" srcId="{288BB5CB-7767-45D1-A5DE-38F8FD7E0E47}" destId="{3B98D57A-6714-45FE-B3FB-58699FE453C2}" srcOrd="8" destOrd="0" presId="urn:microsoft.com/office/officeart/2005/8/layout/radial6"/>
    <dgm:cxn modelId="{3464C59A-DAC5-4D9B-BCA9-73D856BC0133}" type="presParOf" srcId="{288BB5CB-7767-45D1-A5DE-38F8FD7E0E47}" destId="{7B45E9A8-5E77-4181-B7F2-06E4626AFA11}" srcOrd="9" destOrd="0" presId="urn:microsoft.com/office/officeart/2005/8/layout/radial6"/>
    <dgm:cxn modelId="{CC74193C-527B-4A60-8188-5ED2C393BCB4}" type="presParOf" srcId="{288BB5CB-7767-45D1-A5DE-38F8FD7E0E47}" destId="{081C69FF-C60B-46DF-820B-2A3FE8116091}" srcOrd="10" destOrd="0" presId="urn:microsoft.com/office/officeart/2005/8/layout/radial6"/>
    <dgm:cxn modelId="{D9FABB73-C6CF-4554-BDF8-8315FA4EFD98}" type="presParOf" srcId="{288BB5CB-7767-45D1-A5DE-38F8FD7E0E47}" destId="{B1220A7B-5F76-4FAE-8DC2-151812083478}" srcOrd="11" destOrd="0" presId="urn:microsoft.com/office/officeart/2005/8/layout/radial6"/>
    <dgm:cxn modelId="{7BEAD724-DD87-42D4-AC42-0BC95353B314}" type="presParOf" srcId="{288BB5CB-7767-45D1-A5DE-38F8FD7E0E47}" destId="{E874A35F-69CA-4A80-B143-D9711DD7069B}" srcOrd="12" destOrd="0" presId="urn:microsoft.com/office/officeart/2005/8/layout/radial6"/>
    <dgm:cxn modelId="{B2EB68FF-434B-42EF-A1CA-4B76F7BB2F64}" type="presParOf" srcId="{288BB5CB-7767-45D1-A5DE-38F8FD7E0E47}" destId="{AC2AA252-9BEA-4EF3-A457-45807B3F23AB}" srcOrd="13" destOrd="0" presId="urn:microsoft.com/office/officeart/2005/8/layout/radial6"/>
    <dgm:cxn modelId="{D8BC43FD-5DEA-43F9-8523-C454C366E679}" type="presParOf" srcId="{288BB5CB-7767-45D1-A5DE-38F8FD7E0E47}" destId="{E8141F84-52C2-449C-BF03-63E362883661}" srcOrd="14" destOrd="0" presId="urn:microsoft.com/office/officeart/2005/8/layout/radial6"/>
    <dgm:cxn modelId="{50298DCA-C532-4C1A-8ACD-C7FFEA71B7BB}" type="presParOf" srcId="{288BB5CB-7767-45D1-A5DE-38F8FD7E0E47}" destId="{9262532F-1442-47FB-BE8E-B15AA05F4C2B}" srcOrd="15" destOrd="0" presId="urn:microsoft.com/office/officeart/2005/8/layout/radial6"/>
    <dgm:cxn modelId="{F3CDB0AB-F638-4EE6-A343-B0BD3B18C46C}" type="presParOf" srcId="{288BB5CB-7767-45D1-A5DE-38F8FD7E0E47}" destId="{8BE8F7D8-CD80-4F1B-B145-6AC0C7049529}" srcOrd="16" destOrd="0" presId="urn:microsoft.com/office/officeart/2005/8/layout/radial6"/>
    <dgm:cxn modelId="{69CA7F39-C635-4D87-A652-41EC414CC70C}" type="presParOf" srcId="{288BB5CB-7767-45D1-A5DE-38F8FD7E0E47}" destId="{286BD22F-8349-4A5D-A470-404601A6203A}" srcOrd="17" destOrd="0" presId="urn:microsoft.com/office/officeart/2005/8/layout/radial6"/>
    <dgm:cxn modelId="{646AD4B3-0E31-4DA1-A038-760C816D6EA9}" type="presParOf" srcId="{288BB5CB-7767-45D1-A5DE-38F8FD7E0E47}" destId="{518DEC07-DD62-47D0-9CB6-A2F4E834D0B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1C24E20-E204-415B-BFB1-5F941EFD309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19286-71AC-4262-B4D6-C39560E73086}">
      <dgm:prSet phldrT="[Text]" custT="1"/>
      <dgm:spPr>
        <a:solidFill>
          <a:srgbClr val="F0BFBA"/>
        </a:solidFill>
      </dgm:spPr>
      <dgm:t>
        <a:bodyPr/>
        <a:lstStyle/>
        <a:p>
          <a:endParaRPr lang="en-US" sz="1400" dirty="0" smtClean="0"/>
        </a:p>
        <a:p>
          <a:endParaRPr lang="en-US" sz="1400" dirty="0" smtClean="0"/>
        </a:p>
        <a:p>
          <a:r>
            <a:rPr lang="en-US" sz="1400" dirty="0" smtClean="0"/>
            <a:t>Dolor </a:t>
          </a:r>
          <a:r>
            <a:rPr lang="en-US" sz="1400" dirty="0" err="1" smtClean="0"/>
            <a:t>amet</a:t>
          </a:r>
          <a:endParaRPr lang="en-US" sz="1400" dirty="0"/>
        </a:p>
      </dgm:t>
    </dgm:pt>
    <dgm:pt modelId="{103D73D6-6293-48EB-BBEC-87A08C7A64D0}" type="parTrans" cxnId="{4A016B81-E125-4039-B9AA-1E5069AC60FB}">
      <dgm:prSet/>
      <dgm:spPr/>
      <dgm:t>
        <a:bodyPr/>
        <a:lstStyle/>
        <a:p>
          <a:endParaRPr lang="en-US"/>
        </a:p>
      </dgm:t>
    </dgm:pt>
    <dgm:pt modelId="{5FF6CB1A-434F-46CE-9439-2323AD598C39}" type="sibTrans" cxnId="{4A016B81-E125-4039-B9AA-1E5069AC60FB}">
      <dgm:prSet/>
      <dgm:spPr/>
      <dgm:t>
        <a:bodyPr/>
        <a:lstStyle/>
        <a:p>
          <a:endParaRPr lang="en-US"/>
        </a:p>
      </dgm:t>
    </dgm:pt>
    <dgm:pt modelId="{40C4A75B-B88F-415E-9BDD-63AD9E349AC0}">
      <dgm:prSet phldrT="[Text]" custT="1"/>
      <dgm:spPr>
        <a:solidFill>
          <a:srgbClr val="C1392B"/>
        </a:solidFill>
      </dgm:spPr>
      <dgm:t>
        <a:bodyPr/>
        <a:lstStyle/>
        <a:p>
          <a:endParaRPr lang="en-US" sz="1600" dirty="0" smtClean="0">
            <a:latin typeface="Source Sans Pro" panose="020B0503030403020204" pitchFamily="34" charset="0"/>
          </a:endParaRPr>
        </a:p>
        <a:p>
          <a:endParaRPr lang="en-US" sz="1600" dirty="0" smtClean="0">
            <a:latin typeface="Source Sans Pro" panose="020B0503030403020204" pitchFamily="34" charset="0"/>
          </a:endParaRPr>
        </a:p>
        <a:p>
          <a:r>
            <a:rPr lang="en-US" sz="1600" dirty="0" smtClean="0">
              <a:latin typeface="Source Sans Pro" panose="020B0503030403020204" pitchFamily="34" charset="0"/>
            </a:rPr>
            <a:t>Lorem</a:t>
          </a:r>
          <a:endParaRPr lang="en-US" sz="1600" dirty="0">
            <a:latin typeface="Source Sans Pro" panose="020B0503030403020204" pitchFamily="34" charset="0"/>
          </a:endParaRPr>
        </a:p>
      </dgm:t>
    </dgm:pt>
    <dgm:pt modelId="{06058FCC-7EEE-45A6-A5D0-F3ED9712B4E5}" type="parTrans" cxnId="{C4682A02-4A01-4FD4-982C-077E31C595C2}">
      <dgm:prSet/>
      <dgm:spPr/>
      <dgm:t>
        <a:bodyPr/>
        <a:lstStyle/>
        <a:p>
          <a:endParaRPr lang="en-US"/>
        </a:p>
      </dgm:t>
    </dgm:pt>
    <dgm:pt modelId="{5518365D-3F0F-4C48-82C9-6F1160F9366C}" type="sibTrans" cxnId="{C4682A02-4A01-4FD4-982C-077E31C595C2}">
      <dgm:prSet/>
      <dgm:spPr/>
      <dgm:t>
        <a:bodyPr/>
        <a:lstStyle/>
        <a:p>
          <a:endParaRPr lang="en-US"/>
        </a:p>
      </dgm:t>
    </dgm:pt>
    <dgm:pt modelId="{4392593C-AF09-4BF0-A98E-DEF5CB463634}">
      <dgm:prSet phldrT="[Text]" custT="1"/>
      <dgm:spPr>
        <a:solidFill>
          <a:srgbClr val="601D16"/>
        </a:solidFill>
      </dgm:spPr>
      <dgm:t>
        <a:bodyPr/>
        <a:lstStyle/>
        <a:p>
          <a:endParaRPr lang="en-US" sz="1600" dirty="0" smtClean="0">
            <a:latin typeface="Source Sans Pro" panose="020B0503030403020204" pitchFamily="34" charset="0"/>
          </a:endParaRPr>
        </a:p>
        <a:p>
          <a:endParaRPr lang="en-US" sz="1600" dirty="0" smtClean="0">
            <a:latin typeface="Source Sans Pro" panose="020B0503030403020204" pitchFamily="34" charset="0"/>
          </a:endParaRPr>
        </a:p>
        <a:p>
          <a:r>
            <a:rPr lang="en-US" sz="1600" dirty="0" smtClean="0">
              <a:latin typeface="Source Sans Pro" panose="020B0503030403020204" pitchFamily="34" charset="0"/>
            </a:rPr>
            <a:t>Ipsum</a:t>
          </a:r>
          <a:endParaRPr lang="en-US" sz="1600" dirty="0">
            <a:latin typeface="Source Sans Pro" panose="020B0503030403020204" pitchFamily="34" charset="0"/>
          </a:endParaRPr>
        </a:p>
      </dgm:t>
    </dgm:pt>
    <dgm:pt modelId="{8436CB24-6BC8-45EE-B803-6E595DD5AF49}" type="parTrans" cxnId="{CB0097F5-FF5A-4459-AA12-A7AA49903268}">
      <dgm:prSet/>
      <dgm:spPr/>
      <dgm:t>
        <a:bodyPr/>
        <a:lstStyle/>
        <a:p>
          <a:endParaRPr lang="en-US"/>
        </a:p>
      </dgm:t>
    </dgm:pt>
    <dgm:pt modelId="{ED13517B-EEB1-4ACD-9645-695ADCBD6255}" type="sibTrans" cxnId="{CB0097F5-FF5A-4459-AA12-A7AA49903268}">
      <dgm:prSet/>
      <dgm:spPr/>
      <dgm:t>
        <a:bodyPr/>
        <a:lstStyle/>
        <a:p>
          <a:endParaRPr lang="en-US"/>
        </a:p>
      </dgm:t>
    </dgm:pt>
    <dgm:pt modelId="{1C6E6DDB-1DC2-4E1D-ABA1-BFB947BA335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 smtClean="0">
              <a:latin typeface="Source Sans Pro Black" panose="020B0803030403020204" pitchFamily="34" charset="0"/>
            </a:rPr>
            <a:t>Best choices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6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6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gm:t>
    </dgm:pt>
    <dgm:pt modelId="{7FCB7E00-3593-4BFD-AE30-58F7340E4FE8}" type="parTrans" cxnId="{655E526D-103F-48FF-811E-1389DE61C264}">
      <dgm:prSet/>
      <dgm:spPr/>
      <dgm:t>
        <a:bodyPr/>
        <a:lstStyle/>
        <a:p>
          <a:endParaRPr lang="en-US"/>
        </a:p>
      </dgm:t>
    </dgm:pt>
    <dgm:pt modelId="{32D45AFA-9C45-4B94-A1A0-D0E76FB9177B}" type="sibTrans" cxnId="{655E526D-103F-48FF-811E-1389DE61C264}">
      <dgm:prSet/>
      <dgm:spPr/>
      <dgm:t>
        <a:bodyPr/>
        <a:lstStyle/>
        <a:p>
          <a:endParaRPr lang="en-US"/>
        </a:p>
      </dgm:t>
    </dgm:pt>
    <dgm:pt modelId="{0970CE64-7A11-4128-A35E-EAA6066E87B7}" type="pres">
      <dgm:prSet presAssocID="{71C24E20-E204-415B-BFB1-5F941EFD309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0A220-8829-44EA-A367-D75EC58C9824}" type="pres">
      <dgm:prSet presAssocID="{71C24E20-E204-415B-BFB1-5F941EFD3092}" presName="ellipse" presStyleLbl="trBgShp" presStyleIdx="0" presStyleCnt="1"/>
      <dgm:spPr>
        <a:solidFill>
          <a:schemeClr val="bg1">
            <a:lumMod val="85000"/>
            <a:alpha val="40000"/>
          </a:schemeClr>
        </a:solidFill>
      </dgm:spPr>
    </dgm:pt>
    <dgm:pt modelId="{FF216FF8-2FDD-43E1-9ABD-44E223726A33}" type="pres">
      <dgm:prSet presAssocID="{71C24E20-E204-415B-BFB1-5F941EFD3092}" presName="arrow1" presStyleLbl="fgShp" presStyleIdx="0" presStyleCnt="1"/>
      <dgm:spPr>
        <a:solidFill>
          <a:schemeClr val="bg1">
            <a:lumMod val="75000"/>
          </a:schemeClr>
        </a:solidFill>
      </dgm:spPr>
    </dgm:pt>
    <dgm:pt modelId="{DE7584B4-48F2-46C4-ABF1-0D103A0FFDF1}" type="pres">
      <dgm:prSet presAssocID="{71C24E20-E204-415B-BFB1-5F941EFD309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511C9-BC39-4991-9576-5BDF9DE6214B}" type="pres">
      <dgm:prSet presAssocID="{40C4A75B-B88F-415E-9BDD-63AD9E349AC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F8EAA-A8EA-4C79-9D2D-BD6EFE761286}" type="pres">
      <dgm:prSet presAssocID="{4392593C-AF09-4BF0-A98E-DEF5CB4636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19375-556A-431C-A217-D74F5D85D3D9}" type="pres">
      <dgm:prSet presAssocID="{1C6E6DDB-1DC2-4E1D-ABA1-BFB947BA335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74EA-3170-430D-991D-CA06BCA0B486}" type="pres">
      <dgm:prSet presAssocID="{71C24E20-E204-415B-BFB1-5F941EFD3092}" presName="funnel" presStyleLbl="trAlignAcc1" presStyleIdx="0" presStyleCnt="1"/>
      <dgm:spPr>
        <a:noFill/>
        <a:ln>
          <a:solidFill>
            <a:schemeClr val="bg1">
              <a:lumMod val="75000"/>
            </a:schemeClr>
          </a:solidFill>
        </a:ln>
      </dgm:spPr>
    </dgm:pt>
  </dgm:ptLst>
  <dgm:cxnLst>
    <dgm:cxn modelId="{C0368A06-B72E-4DD7-899E-940006A08821}" type="presOf" srcId="{40C4A75B-B88F-415E-9BDD-63AD9E349AC0}" destId="{560F8EAA-A8EA-4C79-9D2D-BD6EFE761286}" srcOrd="0" destOrd="0" presId="urn:microsoft.com/office/officeart/2005/8/layout/funnel1"/>
    <dgm:cxn modelId="{46C24E7D-B62C-4337-9968-7B0E1A4D56AC}" type="presOf" srcId="{4392593C-AF09-4BF0-A98E-DEF5CB463634}" destId="{42C511C9-BC39-4991-9576-5BDF9DE6214B}" srcOrd="0" destOrd="0" presId="urn:microsoft.com/office/officeart/2005/8/layout/funnel1"/>
    <dgm:cxn modelId="{C4682A02-4A01-4FD4-982C-077E31C595C2}" srcId="{71C24E20-E204-415B-BFB1-5F941EFD3092}" destId="{40C4A75B-B88F-415E-9BDD-63AD9E349AC0}" srcOrd="1" destOrd="0" parTransId="{06058FCC-7EEE-45A6-A5D0-F3ED9712B4E5}" sibTransId="{5518365D-3F0F-4C48-82C9-6F1160F9366C}"/>
    <dgm:cxn modelId="{11F815BE-3460-4805-804A-4BC77017FBA6}" type="presOf" srcId="{71C24E20-E204-415B-BFB1-5F941EFD3092}" destId="{0970CE64-7A11-4128-A35E-EAA6066E87B7}" srcOrd="0" destOrd="0" presId="urn:microsoft.com/office/officeart/2005/8/layout/funnel1"/>
    <dgm:cxn modelId="{4A016B81-E125-4039-B9AA-1E5069AC60FB}" srcId="{71C24E20-E204-415B-BFB1-5F941EFD3092}" destId="{C1719286-71AC-4262-B4D6-C39560E73086}" srcOrd="0" destOrd="0" parTransId="{103D73D6-6293-48EB-BBEC-87A08C7A64D0}" sibTransId="{5FF6CB1A-434F-46CE-9439-2323AD598C39}"/>
    <dgm:cxn modelId="{8A717BBA-2D0A-4208-85B3-940784F23130}" type="presOf" srcId="{1C6E6DDB-1DC2-4E1D-ABA1-BFB947BA3351}" destId="{DE7584B4-48F2-46C4-ABF1-0D103A0FFDF1}" srcOrd="0" destOrd="0" presId="urn:microsoft.com/office/officeart/2005/8/layout/funnel1"/>
    <dgm:cxn modelId="{128E97C8-F9C0-4FF3-B4C9-9338F73F5E2E}" type="presOf" srcId="{C1719286-71AC-4262-B4D6-C39560E73086}" destId="{98919375-556A-431C-A217-D74F5D85D3D9}" srcOrd="0" destOrd="0" presId="urn:microsoft.com/office/officeart/2005/8/layout/funnel1"/>
    <dgm:cxn modelId="{655E526D-103F-48FF-811E-1389DE61C264}" srcId="{71C24E20-E204-415B-BFB1-5F941EFD3092}" destId="{1C6E6DDB-1DC2-4E1D-ABA1-BFB947BA3351}" srcOrd="3" destOrd="0" parTransId="{7FCB7E00-3593-4BFD-AE30-58F7340E4FE8}" sibTransId="{32D45AFA-9C45-4B94-A1A0-D0E76FB9177B}"/>
    <dgm:cxn modelId="{CB0097F5-FF5A-4459-AA12-A7AA49903268}" srcId="{71C24E20-E204-415B-BFB1-5F941EFD3092}" destId="{4392593C-AF09-4BF0-A98E-DEF5CB463634}" srcOrd="2" destOrd="0" parTransId="{8436CB24-6BC8-45EE-B803-6E595DD5AF49}" sibTransId="{ED13517B-EEB1-4ACD-9645-695ADCBD6255}"/>
    <dgm:cxn modelId="{18DC01E9-9A82-4A8E-A37C-B8261C7F0046}" type="presParOf" srcId="{0970CE64-7A11-4128-A35E-EAA6066E87B7}" destId="{1510A220-8829-44EA-A367-D75EC58C9824}" srcOrd="0" destOrd="0" presId="urn:microsoft.com/office/officeart/2005/8/layout/funnel1"/>
    <dgm:cxn modelId="{D8341AAE-F0EE-41E9-AA6F-132120EB73C0}" type="presParOf" srcId="{0970CE64-7A11-4128-A35E-EAA6066E87B7}" destId="{FF216FF8-2FDD-43E1-9ABD-44E223726A33}" srcOrd="1" destOrd="0" presId="urn:microsoft.com/office/officeart/2005/8/layout/funnel1"/>
    <dgm:cxn modelId="{5FBDDC11-689E-4D40-966A-3A7D6381AC7E}" type="presParOf" srcId="{0970CE64-7A11-4128-A35E-EAA6066E87B7}" destId="{DE7584B4-48F2-46C4-ABF1-0D103A0FFDF1}" srcOrd="2" destOrd="0" presId="urn:microsoft.com/office/officeart/2005/8/layout/funnel1"/>
    <dgm:cxn modelId="{9B1B2CD5-5DC4-410C-9B62-3CB02EEA8DED}" type="presParOf" srcId="{0970CE64-7A11-4128-A35E-EAA6066E87B7}" destId="{42C511C9-BC39-4991-9576-5BDF9DE6214B}" srcOrd="3" destOrd="0" presId="urn:microsoft.com/office/officeart/2005/8/layout/funnel1"/>
    <dgm:cxn modelId="{C09CD8C5-21C0-401F-9E3A-F495F19242CF}" type="presParOf" srcId="{0970CE64-7A11-4128-A35E-EAA6066E87B7}" destId="{560F8EAA-A8EA-4C79-9D2D-BD6EFE761286}" srcOrd="4" destOrd="0" presId="urn:microsoft.com/office/officeart/2005/8/layout/funnel1"/>
    <dgm:cxn modelId="{C2C64AB0-2018-440D-AF31-E1560CA29A87}" type="presParOf" srcId="{0970CE64-7A11-4128-A35E-EAA6066E87B7}" destId="{98919375-556A-431C-A217-D74F5D85D3D9}" srcOrd="5" destOrd="0" presId="urn:microsoft.com/office/officeart/2005/8/layout/funnel1"/>
    <dgm:cxn modelId="{93A3CF23-8AE3-4EED-A01B-F6FE2425B14F}" type="presParOf" srcId="{0970CE64-7A11-4128-A35E-EAA6066E87B7}" destId="{62A074EA-3170-430D-991D-CA06BCA0B48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411D06-23F5-4BC3-BFB5-1BA67ACDF3A7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8D32029-C89A-4D33-B445-1FE2BBB43D6F}" type="presOf" srcId="{811E3B9F-4EEB-4C2D-929A-85BC8E638A4A}" destId="{94DA54E1-0ED4-47F0-912C-8F4BC5815E21}" srcOrd="0" destOrd="0" presId="urn:microsoft.com/office/officeart/2011/layout/ThemePictureAlternatingAccent"/>
    <dgm:cxn modelId="{1730F97E-3CE0-4AA9-A138-C85FFA11485C}" type="presParOf" srcId="{94DA54E1-0ED4-47F0-912C-8F4BC5815E21}" destId="{84262F90-E6B6-4C35-B1D0-0C1F7895E0E2}" srcOrd="0" destOrd="0" presId="urn:microsoft.com/office/officeart/2011/layout/ThemePictureAlternatingAccent"/>
    <dgm:cxn modelId="{E06E6F46-902D-428D-8EE1-99D8188E38A7}" type="presParOf" srcId="{84262F90-E6B6-4C35-B1D0-0C1F7895E0E2}" destId="{6945A5F6-A01B-499F-997B-3CBC982D696C}" srcOrd="0" destOrd="0" presId="urn:microsoft.com/office/officeart/2011/layout/ThemePictureAlternatingAccent"/>
    <dgm:cxn modelId="{AD959C2B-A2C2-4FC3-8395-7AC7FE17722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70EADB-DD70-411F-90F0-9088ACC86B8D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DD4217E7-BBE7-4980-8D10-9A0EEBED7F08}" type="presOf" srcId="{7B94AA45-897B-448F-B1BA-376B160BF57C}" destId="{47EE3406-3670-4D59-8022-61224C33A7B8}" srcOrd="0" destOrd="0" presId="urn:microsoft.com/office/officeart/2011/layout/ThemePictureAlternatingAccent"/>
    <dgm:cxn modelId="{21ED8472-F4A0-4352-B106-11A5B5684106}" type="presParOf" srcId="{94DA54E1-0ED4-47F0-912C-8F4BC5815E21}" destId="{84262F90-E6B6-4C35-B1D0-0C1F7895E0E2}" srcOrd="0" destOrd="0" presId="urn:microsoft.com/office/officeart/2011/layout/ThemePictureAlternatingAccent"/>
    <dgm:cxn modelId="{AC48E77A-F935-4B6E-9D40-67EB5E3C70CC}" type="presParOf" srcId="{84262F90-E6B6-4C35-B1D0-0C1F7895E0E2}" destId="{6945A5F6-A01B-499F-997B-3CBC982D696C}" srcOrd="0" destOrd="0" presId="urn:microsoft.com/office/officeart/2011/layout/ThemePictureAlternatingAccent"/>
    <dgm:cxn modelId="{9A958268-B9FA-4556-BEBD-696C8B24EDB3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21050" custLinFactNeighborY="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817FFD-7552-4CE5-801E-B3F19BC912A3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D5258232-B7B1-408F-AE86-4F5A2642230A}" type="presOf" srcId="{811E3B9F-4EEB-4C2D-929A-85BC8E638A4A}" destId="{94DA54E1-0ED4-47F0-912C-8F4BC5815E21}" srcOrd="0" destOrd="0" presId="urn:microsoft.com/office/officeart/2011/layout/ThemePictureAlternatingAccent"/>
    <dgm:cxn modelId="{2B44ACF7-1CE3-4F38-B127-1E5349B7A874}" type="presParOf" srcId="{94DA54E1-0ED4-47F0-912C-8F4BC5815E21}" destId="{84262F90-E6B6-4C35-B1D0-0C1F7895E0E2}" srcOrd="0" destOrd="0" presId="urn:microsoft.com/office/officeart/2011/layout/ThemePictureAlternatingAccent"/>
    <dgm:cxn modelId="{179998E3-541A-4EE0-9CD2-BD291D2F84E8}" type="presParOf" srcId="{84262F90-E6B6-4C35-B1D0-0C1F7895E0E2}" destId="{6945A5F6-A01B-499F-997B-3CBC982D696C}" srcOrd="0" destOrd="0" presId="urn:microsoft.com/office/officeart/2011/layout/ThemePictureAlternatingAccent"/>
    <dgm:cxn modelId="{330DFD70-2116-492B-896D-90606D09F3D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6542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5EAAB1-11E4-45E3-8DE5-5147A3BBD31A}" type="presOf" srcId="{811E3B9F-4EEB-4C2D-929A-85BC8E638A4A}" destId="{94DA54E1-0ED4-47F0-912C-8F4BC5815E21}" srcOrd="0" destOrd="0" presId="urn:microsoft.com/office/officeart/2011/layout/ThemePictureAlternatingAccent"/>
    <dgm:cxn modelId="{056E55D6-2CA6-41DB-BAEC-EC1EEA3C2820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E98BE340-AB0E-4DAD-A468-5102AB0BB25C}" type="presParOf" srcId="{94DA54E1-0ED4-47F0-912C-8F4BC5815E21}" destId="{84262F90-E6B6-4C35-B1D0-0C1F7895E0E2}" srcOrd="0" destOrd="0" presId="urn:microsoft.com/office/officeart/2011/layout/ThemePictureAlternatingAccent"/>
    <dgm:cxn modelId="{DD5FC772-D55D-4E80-8303-34BA4BB9F8EA}" type="presParOf" srcId="{84262F90-E6B6-4C35-B1D0-0C1F7895E0E2}" destId="{6945A5F6-A01B-499F-997B-3CBC982D696C}" srcOrd="0" destOrd="0" presId="urn:microsoft.com/office/officeart/2011/layout/ThemePictureAlternatingAccent"/>
    <dgm:cxn modelId="{6D98A73F-80CE-4424-B4F5-52CB6B35AEF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F8BBB6A-0415-4E97-BE9B-3ADDD4492F5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875DE-C99D-4C1B-BE4D-7C54807C5FBC}">
      <dgm:prSet phldrT="[Text]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FA1F7225-2AA9-4C65-92C6-CA7F7CFB0395}" type="parTrans" cxnId="{C207FFE7-46B1-47B4-B742-D5C67481098E}">
      <dgm:prSet/>
      <dgm:spPr/>
      <dgm:t>
        <a:bodyPr/>
        <a:lstStyle/>
        <a:p>
          <a:endParaRPr lang="en-US"/>
        </a:p>
      </dgm:t>
    </dgm:pt>
    <dgm:pt modelId="{789FCE28-31EB-48AB-ACC3-06340B0484AA}" type="sibTrans" cxnId="{C207FFE7-46B1-47B4-B742-D5C67481098E}">
      <dgm:prSet/>
      <dgm:spPr/>
      <dgm:t>
        <a:bodyPr/>
        <a:lstStyle/>
        <a:p>
          <a:endParaRPr lang="en-US"/>
        </a:p>
      </dgm:t>
    </dgm:pt>
    <dgm:pt modelId="{F36120D2-3843-41B5-B030-C18A94120C99}">
      <dgm:prSet phldrT="[Text]"/>
      <dgm:spPr>
        <a:solidFill>
          <a:srgbClr val="C1392B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CEF61E1-051B-46BE-A5DA-005D7CD71DB1}" type="parTrans" cxnId="{704ED3E7-0BCF-44CA-97A6-EA76BC79AD24}">
      <dgm:prSet/>
      <dgm:spPr/>
      <dgm:t>
        <a:bodyPr/>
        <a:lstStyle/>
        <a:p>
          <a:endParaRPr lang="en-US"/>
        </a:p>
      </dgm:t>
    </dgm:pt>
    <dgm:pt modelId="{817650ED-688F-493C-ADEA-C3FCFD1A7512}" type="sibTrans" cxnId="{704ED3E7-0BCF-44CA-97A6-EA76BC79AD24}">
      <dgm:prSet/>
      <dgm:spPr/>
      <dgm:t>
        <a:bodyPr/>
        <a:lstStyle/>
        <a:p>
          <a:endParaRPr lang="en-US"/>
        </a:p>
      </dgm:t>
    </dgm:pt>
    <dgm:pt modelId="{A9A16F79-3A36-4714-87E2-42BAC178F42E}">
      <dgm:prSet phldrT="[Text]"/>
      <dgm:spPr>
        <a:solidFill>
          <a:srgbClr val="C1392B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D4B49C43-8648-45AA-9036-BABE406861C9}" type="parTrans" cxnId="{4293E6FA-E823-4AAF-BE8A-259187483484}">
      <dgm:prSet/>
      <dgm:spPr/>
      <dgm:t>
        <a:bodyPr/>
        <a:lstStyle/>
        <a:p>
          <a:endParaRPr lang="en-US"/>
        </a:p>
      </dgm:t>
    </dgm:pt>
    <dgm:pt modelId="{AEEC1AA4-4BF2-4452-8752-248050EFFFA7}" type="sibTrans" cxnId="{4293E6FA-E823-4AAF-BE8A-259187483484}">
      <dgm:prSet/>
      <dgm:spPr/>
      <dgm:t>
        <a:bodyPr/>
        <a:lstStyle/>
        <a:p>
          <a:endParaRPr lang="en-US"/>
        </a:p>
      </dgm:t>
    </dgm:pt>
    <dgm:pt modelId="{382D3405-DF68-4DD4-B0AF-26D6A3682474}">
      <dgm:prSet phldrT="[Text]"/>
      <dgm:spPr>
        <a:solidFill>
          <a:srgbClr val="601D16"/>
        </a:solidFill>
      </dgm:spPr>
      <dgm:t>
        <a:bodyPr/>
        <a:lstStyle/>
        <a:p>
          <a:endParaRPr lang="en-US" dirty="0"/>
        </a:p>
      </dgm:t>
    </dgm:pt>
    <dgm:pt modelId="{B6951B3F-7DE0-40C0-BB3F-C3B701AF467A}" type="parTrans" cxnId="{B6507EE4-85E4-4136-8D00-E749C295A330}">
      <dgm:prSet/>
      <dgm:spPr/>
      <dgm:t>
        <a:bodyPr/>
        <a:lstStyle/>
        <a:p>
          <a:endParaRPr lang="en-US"/>
        </a:p>
      </dgm:t>
    </dgm:pt>
    <dgm:pt modelId="{20BABF27-4AE1-4E49-89D7-C5CC89FF33DD}" type="sibTrans" cxnId="{B6507EE4-85E4-4136-8D00-E749C295A330}">
      <dgm:prSet/>
      <dgm:spPr/>
      <dgm:t>
        <a:bodyPr/>
        <a:lstStyle/>
        <a:p>
          <a:endParaRPr lang="en-US"/>
        </a:p>
      </dgm:t>
    </dgm:pt>
    <dgm:pt modelId="{452635C4-F1D7-47AF-814F-7D971377F713}">
      <dgm:prSet phldrT="[Text]"/>
      <dgm:spPr>
        <a:solidFill>
          <a:srgbClr val="601D16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147166D-AFD5-4395-A340-8977E4FA83B7}" type="parTrans" cxnId="{1108B1BE-7CAE-41FA-9E58-4DFC7841D399}">
      <dgm:prSet/>
      <dgm:spPr/>
      <dgm:t>
        <a:bodyPr/>
        <a:lstStyle/>
        <a:p>
          <a:endParaRPr lang="en-US"/>
        </a:p>
      </dgm:t>
    </dgm:pt>
    <dgm:pt modelId="{D14CB1A0-81D4-49AB-B32E-40D49547851B}" type="sibTrans" cxnId="{1108B1BE-7CAE-41FA-9E58-4DFC7841D399}">
      <dgm:prSet/>
      <dgm:spPr/>
      <dgm:t>
        <a:bodyPr/>
        <a:lstStyle/>
        <a:p>
          <a:endParaRPr lang="en-US"/>
        </a:p>
      </dgm:t>
    </dgm:pt>
    <dgm:pt modelId="{613E937D-9231-4F6F-9D4E-7915EDDE03A8}">
      <dgm:prSet phldrT="[Text]"/>
      <dgm:spPr>
        <a:solidFill>
          <a:srgbClr val="601D16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3990E2B-36D8-47B2-8FA6-A47F1B6A78B0}" type="parTrans" cxnId="{6018D102-8F6A-404B-AB72-84EBD1C6D6C3}">
      <dgm:prSet/>
      <dgm:spPr/>
      <dgm:t>
        <a:bodyPr/>
        <a:lstStyle/>
        <a:p>
          <a:endParaRPr lang="en-US"/>
        </a:p>
      </dgm:t>
    </dgm:pt>
    <dgm:pt modelId="{2B290318-6F93-4F23-8600-5A961FF1A056}" type="sibTrans" cxnId="{6018D102-8F6A-404B-AB72-84EBD1C6D6C3}">
      <dgm:prSet/>
      <dgm:spPr/>
      <dgm:t>
        <a:bodyPr/>
        <a:lstStyle/>
        <a:p>
          <a:endParaRPr lang="en-US"/>
        </a:p>
      </dgm:t>
    </dgm:pt>
    <dgm:pt modelId="{1376C6E9-76A5-477E-8A77-74EBF3BA66ED}">
      <dgm:prSet phldrT="[Text]"/>
      <dgm:spPr>
        <a:solidFill>
          <a:srgbClr val="F0BFBA"/>
        </a:solidFill>
      </dgm:spPr>
      <dgm:t>
        <a:bodyPr/>
        <a:lstStyle/>
        <a:p>
          <a:endParaRPr lang="en-US" dirty="0"/>
        </a:p>
      </dgm:t>
    </dgm:pt>
    <dgm:pt modelId="{19882CB3-232E-4092-AE7C-7FE047029B2B}" type="parTrans" cxnId="{19754D88-3323-4BC5-8B54-B0751F4B4A75}">
      <dgm:prSet/>
      <dgm:spPr/>
      <dgm:t>
        <a:bodyPr/>
        <a:lstStyle/>
        <a:p>
          <a:endParaRPr lang="en-US"/>
        </a:p>
      </dgm:t>
    </dgm:pt>
    <dgm:pt modelId="{D3B35E4C-3A2F-4BF8-B633-B81E2EAF978A}" type="sibTrans" cxnId="{19754D88-3323-4BC5-8B54-B0751F4B4A75}">
      <dgm:prSet/>
      <dgm:spPr/>
      <dgm:t>
        <a:bodyPr/>
        <a:lstStyle/>
        <a:p>
          <a:endParaRPr lang="en-US"/>
        </a:p>
      </dgm:t>
    </dgm:pt>
    <dgm:pt modelId="{C7772837-E587-440B-9927-4E2EA6AA5740}">
      <dgm:prSet phldrT="[Text]"/>
      <dgm:spPr>
        <a:solidFill>
          <a:srgbClr val="F0BFBA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3DCE962-7FB5-4267-B3B3-B2B93BC40B25}" type="parTrans" cxnId="{B09AD355-D706-43AC-918B-5531FA967064}">
      <dgm:prSet/>
      <dgm:spPr/>
      <dgm:t>
        <a:bodyPr/>
        <a:lstStyle/>
        <a:p>
          <a:endParaRPr lang="en-US"/>
        </a:p>
      </dgm:t>
    </dgm:pt>
    <dgm:pt modelId="{B13CC582-BB04-4E7D-99D8-978219766A6D}" type="sibTrans" cxnId="{B09AD355-D706-43AC-918B-5531FA967064}">
      <dgm:prSet/>
      <dgm:spPr/>
      <dgm:t>
        <a:bodyPr/>
        <a:lstStyle/>
        <a:p>
          <a:endParaRPr lang="en-US"/>
        </a:p>
      </dgm:t>
    </dgm:pt>
    <dgm:pt modelId="{07D50D62-787D-4220-BAE4-35C6AF70189C}">
      <dgm:prSet phldrT="[Text]"/>
      <dgm:spPr>
        <a:solidFill>
          <a:srgbClr val="F0BFBA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E1242A9-7048-4241-946C-F86A193032A0}" type="parTrans" cxnId="{550D74AF-7563-452B-9A97-9926A793D560}">
      <dgm:prSet/>
      <dgm:spPr/>
      <dgm:t>
        <a:bodyPr/>
        <a:lstStyle/>
        <a:p>
          <a:endParaRPr lang="en-US"/>
        </a:p>
      </dgm:t>
    </dgm:pt>
    <dgm:pt modelId="{26DD99FC-1A7B-4A27-9983-B57C0BBA86B1}" type="sibTrans" cxnId="{550D74AF-7563-452B-9A97-9926A793D560}">
      <dgm:prSet/>
      <dgm:spPr/>
      <dgm:t>
        <a:bodyPr/>
        <a:lstStyle/>
        <a:p>
          <a:endParaRPr lang="en-US"/>
        </a:p>
      </dgm:t>
    </dgm:pt>
    <dgm:pt modelId="{02F84C42-A039-4F56-A128-A7E37788B5E5}">
      <dgm:prSet phldrT="[Text]"/>
      <dgm:spPr>
        <a:solidFill>
          <a:srgbClr val="C1392B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691AF472-0FF3-4063-B0C4-400BFED845FA}" type="parTrans" cxnId="{E45E3426-F2A2-403D-8977-84D900ADB98E}">
      <dgm:prSet/>
      <dgm:spPr/>
      <dgm:t>
        <a:bodyPr/>
        <a:lstStyle/>
        <a:p>
          <a:endParaRPr lang="en-US"/>
        </a:p>
      </dgm:t>
    </dgm:pt>
    <dgm:pt modelId="{842AC12F-5EC5-43E3-835F-95C0A6CCF959}" type="sibTrans" cxnId="{E45E3426-F2A2-403D-8977-84D900ADB98E}">
      <dgm:prSet/>
      <dgm:spPr/>
      <dgm:t>
        <a:bodyPr/>
        <a:lstStyle/>
        <a:p>
          <a:endParaRPr lang="en-US"/>
        </a:p>
      </dgm:t>
    </dgm:pt>
    <dgm:pt modelId="{3051BE0F-EA5B-4A37-805F-0EE2C2FE3276}">
      <dgm:prSet phldrT="[Text]"/>
      <dgm:spPr>
        <a:solidFill>
          <a:srgbClr val="F0BFBA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DB8BE1E-72FB-4505-BD8E-BB09EA2D3275}" type="parTrans" cxnId="{60499C71-ECD3-48A9-855C-15B19A48C065}">
      <dgm:prSet/>
      <dgm:spPr/>
      <dgm:t>
        <a:bodyPr/>
        <a:lstStyle/>
        <a:p>
          <a:endParaRPr lang="en-US"/>
        </a:p>
      </dgm:t>
    </dgm:pt>
    <dgm:pt modelId="{D27232C1-E1E2-427E-BD75-AAFDE6867550}" type="sibTrans" cxnId="{60499C71-ECD3-48A9-855C-15B19A48C065}">
      <dgm:prSet/>
      <dgm:spPr/>
      <dgm:t>
        <a:bodyPr/>
        <a:lstStyle/>
        <a:p>
          <a:endParaRPr lang="en-US"/>
        </a:p>
      </dgm:t>
    </dgm:pt>
    <dgm:pt modelId="{796BEC76-C2E1-436C-A055-F083F53555D1}">
      <dgm:prSet phldrT="[Text]"/>
      <dgm:spPr>
        <a:solidFill>
          <a:srgbClr val="DB675B"/>
        </a:solidFill>
      </dgm:spPr>
      <dgm:t>
        <a:bodyPr/>
        <a:lstStyle/>
        <a:p>
          <a:endParaRPr lang="en-US" dirty="0"/>
        </a:p>
      </dgm:t>
    </dgm:pt>
    <dgm:pt modelId="{2921024B-C554-4E85-A285-7A0F1EEA87BF}" type="parTrans" cxnId="{EF5E78E7-70BF-4FE3-9FFC-FE0C55B3AB7A}">
      <dgm:prSet/>
      <dgm:spPr/>
      <dgm:t>
        <a:bodyPr/>
        <a:lstStyle/>
        <a:p>
          <a:endParaRPr lang="en-US"/>
        </a:p>
      </dgm:t>
    </dgm:pt>
    <dgm:pt modelId="{8B343A27-853F-4D86-BC7B-FB591FC74869}" type="sibTrans" cxnId="{EF5E78E7-70BF-4FE3-9FFC-FE0C55B3AB7A}">
      <dgm:prSet/>
      <dgm:spPr/>
      <dgm:t>
        <a:bodyPr/>
        <a:lstStyle/>
        <a:p>
          <a:endParaRPr lang="en-US"/>
        </a:p>
      </dgm:t>
    </dgm:pt>
    <dgm:pt modelId="{86016BC0-085D-4DCD-90B5-2297AA92A6B9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A34F9A8-DE54-404F-8442-B1FC0B647A1C}" type="parTrans" cxnId="{474A5CFF-64BA-4480-AE17-345251AD1404}">
      <dgm:prSet/>
      <dgm:spPr/>
      <dgm:t>
        <a:bodyPr/>
        <a:lstStyle/>
        <a:p>
          <a:endParaRPr lang="en-US"/>
        </a:p>
      </dgm:t>
    </dgm:pt>
    <dgm:pt modelId="{0807A203-C47F-4D17-A7CE-7F427A8BD8CB}" type="sibTrans" cxnId="{474A5CFF-64BA-4480-AE17-345251AD1404}">
      <dgm:prSet/>
      <dgm:spPr/>
      <dgm:t>
        <a:bodyPr/>
        <a:lstStyle/>
        <a:p>
          <a:endParaRPr lang="en-US"/>
        </a:p>
      </dgm:t>
    </dgm:pt>
    <dgm:pt modelId="{240E97E3-49A9-450A-9C7E-4495878C5DA6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0121C1A-CDFA-4B6F-B76E-8931DA138C76}" type="parTrans" cxnId="{9E7D1114-3134-409D-A3C1-AEB885A0081A}">
      <dgm:prSet/>
      <dgm:spPr/>
      <dgm:t>
        <a:bodyPr/>
        <a:lstStyle/>
        <a:p>
          <a:endParaRPr lang="en-US"/>
        </a:p>
      </dgm:t>
    </dgm:pt>
    <dgm:pt modelId="{6DED86F2-2B7A-4858-85AE-63B10B4B49C5}" type="sibTrans" cxnId="{9E7D1114-3134-409D-A3C1-AEB885A0081A}">
      <dgm:prSet/>
      <dgm:spPr/>
      <dgm:t>
        <a:bodyPr/>
        <a:lstStyle/>
        <a:p>
          <a:endParaRPr lang="en-US"/>
        </a:p>
      </dgm:t>
    </dgm:pt>
    <dgm:pt modelId="{B57B0B93-4BE6-48A7-BC36-2C379D03A31D}">
      <dgm:prSet phldrT="[Text]"/>
      <dgm:spPr>
        <a:solidFill>
          <a:srgbClr val="C1392B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791B618-D67C-4732-BF26-251A46B63DB7}" type="parTrans" cxnId="{E0D8962C-FAD2-4F12-BF7D-E76013D24156}">
      <dgm:prSet/>
      <dgm:spPr/>
      <dgm:t>
        <a:bodyPr/>
        <a:lstStyle/>
        <a:p>
          <a:endParaRPr lang="en-US"/>
        </a:p>
      </dgm:t>
    </dgm:pt>
    <dgm:pt modelId="{5F168157-6AD2-4C52-9600-3662F14499A4}" type="sibTrans" cxnId="{E0D8962C-FAD2-4F12-BF7D-E76013D24156}">
      <dgm:prSet/>
      <dgm:spPr/>
      <dgm:t>
        <a:bodyPr/>
        <a:lstStyle/>
        <a:p>
          <a:endParaRPr lang="en-US"/>
        </a:p>
      </dgm:t>
    </dgm:pt>
    <dgm:pt modelId="{1E2DB437-A547-470C-AB75-791014506C88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9C40900-FF2A-414F-BEC3-25AFF1EE5947}" type="parTrans" cxnId="{E605450B-0849-4612-937D-8C56DD8FC60C}">
      <dgm:prSet/>
      <dgm:spPr/>
      <dgm:t>
        <a:bodyPr/>
        <a:lstStyle/>
        <a:p>
          <a:endParaRPr lang="en-US"/>
        </a:p>
      </dgm:t>
    </dgm:pt>
    <dgm:pt modelId="{B2E479B8-E2C2-42BF-A4EC-79179BFF3E11}" type="sibTrans" cxnId="{E605450B-0849-4612-937D-8C56DD8FC60C}">
      <dgm:prSet/>
      <dgm:spPr/>
      <dgm:t>
        <a:bodyPr/>
        <a:lstStyle/>
        <a:p>
          <a:endParaRPr lang="en-US"/>
        </a:p>
      </dgm:t>
    </dgm:pt>
    <dgm:pt modelId="{2E712D34-4F22-44A9-B80E-98801C25A45A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B35ED66E-3C1D-472F-990B-F7A983A9E641}" type="parTrans" cxnId="{8DD13018-E8B5-4875-8767-14A3632B2FFF}">
      <dgm:prSet/>
      <dgm:spPr/>
      <dgm:t>
        <a:bodyPr/>
        <a:lstStyle/>
        <a:p>
          <a:endParaRPr lang="en-US"/>
        </a:p>
      </dgm:t>
    </dgm:pt>
    <dgm:pt modelId="{D96AE868-ACE8-4DB8-B3EC-8532275CBF46}" type="sibTrans" cxnId="{8DD13018-E8B5-4875-8767-14A3632B2FFF}">
      <dgm:prSet/>
      <dgm:spPr/>
      <dgm:t>
        <a:bodyPr/>
        <a:lstStyle/>
        <a:p>
          <a:endParaRPr lang="en-US"/>
        </a:p>
      </dgm:t>
    </dgm:pt>
    <dgm:pt modelId="{5C0FCDDC-2B16-487F-AFA0-E63D36BB5FF1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0D997B1D-74B4-4B93-8A8C-403ACE2FA6A3}" type="parTrans" cxnId="{E2A6493E-66E6-432C-8CA8-F4CC4F75CDCD}">
      <dgm:prSet/>
      <dgm:spPr/>
      <dgm:t>
        <a:bodyPr/>
        <a:lstStyle/>
        <a:p>
          <a:endParaRPr lang="en-US"/>
        </a:p>
      </dgm:t>
    </dgm:pt>
    <dgm:pt modelId="{874E6065-985B-4E2D-B6E8-6593A4E1F3F2}" type="sibTrans" cxnId="{E2A6493E-66E6-432C-8CA8-F4CC4F75CDCD}">
      <dgm:prSet/>
      <dgm:spPr/>
      <dgm:t>
        <a:bodyPr/>
        <a:lstStyle/>
        <a:p>
          <a:endParaRPr lang="en-US"/>
        </a:p>
      </dgm:t>
    </dgm:pt>
    <dgm:pt modelId="{5D0FAA34-53F0-4FDC-9680-62A62FEF397F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E3D3E8A3-F45E-47B2-9781-DBFEEB92E5BD}" type="parTrans" cxnId="{5875E6D2-38F7-4ADB-89C3-D03B794F1332}">
      <dgm:prSet/>
      <dgm:spPr/>
      <dgm:t>
        <a:bodyPr/>
        <a:lstStyle/>
        <a:p>
          <a:endParaRPr lang="en-US"/>
        </a:p>
      </dgm:t>
    </dgm:pt>
    <dgm:pt modelId="{5A155541-3E8D-47D1-97B2-718CD0EFCA9E}" type="sibTrans" cxnId="{5875E6D2-38F7-4ADB-89C3-D03B794F1332}">
      <dgm:prSet/>
      <dgm:spPr/>
      <dgm:t>
        <a:bodyPr/>
        <a:lstStyle/>
        <a:p>
          <a:endParaRPr lang="en-US"/>
        </a:p>
      </dgm:t>
    </dgm:pt>
    <dgm:pt modelId="{BBD0259D-468E-40E9-B233-37EF737F588E}" type="pres">
      <dgm:prSet presAssocID="{0F8BBB6A-0415-4E97-BE9B-3ADDD4492F5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57A28F-C11C-484F-84EF-A9AF6D94EAF2}" type="pres">
      <dgm:prSet presAssocID="{B1A875DE-C99D-4C1B-BE4D-7C54807C5FBC}" presName="horFlow" presStyleCnt="0"/>
      <dgm:spPr/>
    </dgm:pt>
    <dgm:pt modelId="{E70ACA23-7D34-4AE1-B4E2-1C314B08C1CB}" type="pres">
      <dgm:prSet presAssocID="{B1A875DE-C99D-4C1B-BE4D-7C54807C5FBC}" presName="bigChev" presStyleLbl="node1" presStyleIdx="0" presStyleCnt="4"/>
      <dgm:spPr/>
      <dgm:t>
        <a:bodyPr/>
        <a:lstStyle/>
        <a:p>
          <a:endParaRPr lang="en-US"/>
        </a:p>
      </dgm:t>
    </dgm:pt>
    <dgm:pt modelId="{749C9F17-8847-43C0-8A5D-761330BDED75}" type="pres">
      <dgm:prSet presAssocID="{CCEF61E1-051B-46BE-A5DA-005D7CD71DB1}" presName="parTrans" presStyleCnt="0"/>
      <dgm:spPr/>
    </dgm:pt>
    <dgm:pt modelId="{B9AFDAE3-AF1E-4A7B-BA2D-0C34C496571E}" type="pres">
      <dgm:prSet presAssocID="{F36120D2-3843-41B5-B030-C18A94120C99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89421-A644-4493-A43A-6D4A3B747016}" type="pres">
      <dgm:prSet presAssocID="{817650ED-688F-493C-ADEA-C3FCFD1A7512}" presName="sibTrans" presStyleCnt="0"/>
      <dgm:spPr/>
    </dgm:pt>
    <dgm:pt modelId="{F2EE7AFF-A1DE-4C05-A7AC-E88A41A25039}" type="pres">
      <dgm:prSet presAssocID="{A9A16F79-3A36-4714-87E2-42BAC178F42E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F5E50-C5F5-451D-973B-434AF410E6E7}" type="pres">
      <dgm:prSet presAssocID="{AEEC1AA4-4BF2-4452-8752-248050EFFFA7}" presName="sibTrans" presStyleCnt="0"/>
      <dgm:spPr/>
    </dgm:pt>
    <dgm:pt modelId="{48D9F570-18F7-4284-B58E-F49D2853646E}" type="pres">
      <dgm:prSet presAssocID="{B57B0B93-4BE6-48A7-BC36-2C379D03A31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073CB-DBDD-4D33-B541-DE043FFCC7D0}" type="pres">
      <dgm:prSet presAssocID="{5F168157-6AD2-4C52-9600-3662F14499A4}" presName="sibTrans" presStyleCnt="0"/>
      <dgm:spPr/>
    </dgm:pt>
    <dgm:pt modelId="{C5D7B11C-C23F-473B-A412-D354921A92A3}" type="pres">
      <dgm:prSet presAssocID="{02F84C42-A039-4F56-A128-A7E37788B5E5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C5F4A-EF63-40BD-8181-9ECCA75B4028}" type="pres">
      <dgm:prSet presAssocID="{B1A875DE-C99D-4C1B-BE4D-7C54807C5FBC}" presName="vSp" presStyleCnt="0"/>
      <dgm:spPr/>
    </dgm:pt>
    <dgm:pt modelId="{24FC2C59-AE73-4301-BEB9-99FA77EF1126}" type="pres">
      <dgm:prSet presAssocID="{382D3405-DF68-4DD4-B0AF-26D6A3682474}" presName="horFlow" presStyleCnt="0"/>
      <dgm:spPr/>
    </dgm:pt>
    <dgm:pt modelId="{474D05E0-589F-4414-A752-2248E2643945}" type="pres">
      <dgm:prSet presAssocID="{382D3405-DF68-4DD4-B0AF-26D6A3682474}" presName="bigChev" presStyleLbl="node1" presStyleIdx="1" presStyleCnt="4"/>
      <dgm:spPr/>
      <dgm:t>
        <a:bodyPr/>
        <a:lstStyle/>
        <a:p>
          <a:endParaRPr lang="en-US"/>
        </a:p>
      </dgm:t>
    </dgm:pt>
    <dgm:pt modelId="{8CC99B79-96F0-4C77-81D7-93638E87A006}" type="pres">
      <dgm:prSet presAssocID="{A147166D-AFD5-4395-A340-8977E4FA83B7}" presName="parTrans" presStyleCnt="0"/>
      <dgm:spPr/>
    </dgm:pt>
    <dgm:pt modelId="{BA3A3CBD-202D-4DFA-94AE-6B502EB835E4}" type="pres">
      <dgm:prSet presAssocID="{452635C4-F1D7-47AF-814F-7D971377F713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3425A-852F-4BB8-8C42-8CABA48B7EFA}" type="pres">
      <dgm:prSet presAssocID="{D14CB1A0-81D4-49AB-B32E-40D49547851B}" presName="sibTrans" presStyleCnt="0"/>
      <dgm:spPr/>
    </dgm:pt>
    <dgm:pt modelId="{4DECA453-191E-49EA-B0CA-1BDC3725B5F5}" type="pres">
      <dgm:prSet presAssocID="{613E937D-9231-4F6F-9D4E-7915EDDE03A8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A1670-A186-4316-8846-13254941C302}" type="pres">
      <dgm:prSet presAssocID="{382D3405-DF68-4DD4-B0AF-26D6A3682474}" presName="vSp" presStyleCnt="0"/>
      <dgm:spPr/>
    </dgm:pt>
    <dgm:pt modelId="{DA95529A-E26B-49B7-8B91-2D57ACBF8883}" type="pres">
      <dgm:prSet presAssocID="{1376C6E9-76A5-477E-8A77-74EBF3BA66ED}" presName="horFlow" presStyleCnt="0"/>
      <dgm:spPr/>
    </dgm:pt>
    <dgm:pt modelId="{42A8EB82-7E3E-4400-AAC6-9D72EE49A8A0}" type="pres">
      <dgm:prSet presAssocID="{1376C6E9-76A5-477E-8A77-74EBF3BA66ED}" presName="bigChev" presStyleLbl="node1" presStyleIdx="2" presStyleCnt="4"/>
      <dgm:spPr/>
      <dgm:t>
        <a:bodyPr/>
        <a:lstStyle/>
        <a:p>
          <a:endParaRPr lang="en-US"/>
        </a:p>
      </dgm:t>
    </dgm:pt>
    <dgm:pt modelId="{2C2040B9-369F-4638-8DA6-4CD338150094}" type="pres">
      <dgm:prSet presAssocID="{43DCE962-7FB5-4267-B3B3-B2B93BC40B25}" presName="parTrans" presStyleCnt="0"/>
      <dgm:spPr/>
    </dgm:pt>
    <dgm:pt modelId="{5E964D8A-F348-4866-8125-71A9153193AB}" type="pres">
      <dgm:prSet presAssocID="{C7772837-E587-440B-9927-4E2EA6AA5740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9C77D-6BE6-4939-9FC0-B52B696C846D}" type="pres">
      <dgm:prSet presAssocID="{B13CC582-BB04-4E7D-99D8-978219766A6D}" presName="sibTrans" presStyleCnt="0"/>
      <dgm:spPr/>
    </dgm:pt>
    <dgm:pt modelId="{7ABB8035-5111-4746-ABD5-A30BE476225C}" type="pres">
      <dgm:prSet presAssocID="{3051BE0F-EA5B-4A37-805F-0EE2C2FE3276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561EC-6B23-4DA7-9A77-8080247B56C0}" type="pres">
      <dgm:prSet presAssocID="{D27232C1-E1E2-427E-BD75-AAFDE6867550}" presName="sibTrans" presStyleCnt="0"/>
      <dgm:spPr/>
    </dgm:pt>
    <dgm:pt modelId="{726E0B87-501D-411D-A931-189FFF6364D3}" type="pres">
      <dgm:prSet presAssocID="{07D50D62-787D-4220-BAE4-35C6AF70189C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9DC5-199C-4A10-B6C3-8F86412370A9}" type="pres">
      <dgm:prSet presAssocID="{1376C6E9-76A5-477E-8A77-74EBF3BA66ED}" presName="vSp" presStyleCnt="0"/>
      <dgm:spPr/>
    </dgm:pt>
    <dgm:pt modelId="{7FE296D0-8867-44A1-A74D-BA2EF2F28BB0}" type="pres">
      <dgm:prSet presAssocID="{796BEC76-C2E1-436C-A055-F083F53555D1}" presName="horFlow" presStyleCnt="0"/>
      <dgm:spPr/>
    </dgm:pt>
    <dgm:pt modelId="{A1538E33-EAE6-43CF-98A6-53B188D4327B}" type="pres">
      <dgm:prSet presAssocID="{796BEC76-C2E1-436C-A055-F083F53555D1}" presName="bigChev" presStyleLbl="node1" presStyleIdx="3" presStyleCnt="4"/>
      <dgm:spPr/>
      <dgm:t>
        <a:bodyPr/>
        <a:lstStyle/>
        <a:p>
          <a:endParaRPr lang="en-US"/>
        </a:p>
      </dgm:t>
    </dgm:pt>
    <dgm:pt modelId="{915A1A5E-A5AE-47F3-A64D-3235F7DFFE35}" type="pres">
      <dgm:prSet presAssocID="{AA34F9A8-DE54-404F-8442-B1FC0B647A1C}" presName="parTrans" presStyleCnt="0"/>
      <dgm:spPr/>
    </dgm:pt>
    <dgm:pt modelId="{DEAB4615-E75E-4C7E-A7AB-0291BE9A9D2A}" type="pres">
      <dgm:prSet presAssocID="{86016BC0-085D-4DCD-90B5-2297AA92A6B9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08B9D-A3C6-42CA-B5BD-8B822E61BF61}" type="pres">
      <dgm:prSet presAssocID="{0807A203-C47F-4D17-A7CE-7F427A8BD8CB}" presName="sibTrans" presStyleCnt="0"/>
      <dgm:spPr/>
    </dgm:pt>
    <dgm:pt modelId="{42CB3901-DF8F-4FF2-A3F8-2074BC86C53C}" type="pres">
      <dgm:prSet presAssocID="{240E97E3-49A9-450A-9C7E-4495878C5DA6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2FCD5-324B-42ED-841C-B671743BD1CA}" type="pres">
      <dgm:prSet presAssocID="{6DED86F2-2B7A-4858-85AE-63B10B4B49C5}" presName="sibTrans" presStyleCnt="0"/>
      <dgm:spPr/>
    </dgm:pt>
    <dgm:pt modelId="{EAD4FB89-050B-4CF2-BFDF-284F797593D3}" type="pres">
      <dgm:prSet presAssocID="{1E2DB437-A547-470C-AB75-791014506C88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0743-0474-41CA-B0DE-3213407ED9B6}" type="pres">
      <dgm:prSet presAssocID="{B2E479B8-E2C2-42BF-A4EC-79179BFF3E11}" presName="sibTrans" presStyleCnt="0"/>
      <dgm:spPr/>
    </dgm:pt>
    <dgm:pt modelId="{D722015D-BBE5-4D00-91F3-81670B72665E}" type="pres">
      <dgm:prSet presAssocID="{2E712D34-4F22-44A9-B80E-98801C25A45A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2762-E3E2-47A3-B98E-4006D7577C16}" type="pres">
      <dgm:prSet presAssocID="{D96AE868-ACE8-4DB8-B3EC-8532275CBF46}" presName="sibTrans" presStyleCnt="0"/>
      <dgm:spPr/>
    </dgm:pt>
    <dgm:pt modelId="{4AB82CE3-6353-41DF-90B8-FEF815F05F94}" type="pres">
      <dgm:prSet presAssocID="{5D0FAA34-53F0-4FDC-9680-62A62FEF397F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D6D99-01CA-4FE9-A5AF-7608B3DE965A}" type="pres">
      <dgm:prSet presAssocID="{5A155541-3E8D-47D1-97B2-718CD0EFCA9E}" presName="sibTrans" presStyleCnt="0"/>
      <dgm:spPr/>
    </dgm:pt>
    <dgm:pt modelId="{0A5C9D1C-5A6A-4DA6-8730-ABD32254FEAA}" type="pres">
      <dgm:prSet presAssocID="{5C0FCDDC-2B16-487F-AFA0-E63D36BB5FF1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4C0CFD-06B4-4AD7-8F39-3B21794B4EF2}" type="presOf" srcId="{1376C6E9-76A5-477E-8A77-74EBF3BA66ED}" destId="{42A8EB82-7E3E-4400-AAC6-9D72EE49A8A0}" srcOrd="0" destOrd="0" presId="urn:microsoft.com/office/officeart/2005/8/layout/lProcess3"/>
    <dgm:cxn modelId="{6511E7A7-9E9E-44B4-BDD4-0A60BF7BDA53}" type="presOf" srcId="{613E937D-9231-4F6F-9D4E-7915EDDE03A8}" destId="{4DECA453-191E-49EA-B0CA-1BDC3725B5F5}" srcOrd="0" destOrd="0" presId="urn:microsoft.com/office/officeart/2005/8/layout/lProcess3"/>
    <dgm:cxn modelId="{4AB433E6-A999-4013-9458-0F76BEC77C6E}" type="presOf" srcId="{796BEC76-C2E1-436C-A055-F083F53555D1}" destId="{A1538E33-EAE6-43CF-98A6-53B188D4327B}" srcOrd="0" destOrd="0" presId="urn:microsoft.com/office/officeart/2005/8/layout/lProcess3"/>
    <dgm:cxn modelId="{1108B1BE-7CAE-41FA-9E58-4DFC7841D399}" srcId="{382D3405-DF68-4DD4-B0AF-26D6A3682474}" destId="{452635C4-F1D7-47AF-814F-7D971377F713}" srcOrd="0" destOrd="0" parTransId="{A147166D-AFD5-4395-A340-8977E4FA83B7}" sibTransId="{D14CB1A0-81D4-49AB-B32E-40D49547851B}"/>
    <dgm:cxn modelId="{6018D102-8F6A-404B-AB72-84EBD1C6D6C3}" srcId="{382D3405-DF68-4DD4-B0AF-26D6A3682474}" destId="{613E937D-9231-4F6F-9D4E-7915EDDE03A8}" srcOrd="1" destOrd="0" parTransId="{23990E2B-36D8-47B2-8FA6-A47F1B6A78B0}" sibTransId="{2B290318-6F93-4F23-8600-5A961FF1A056}"/>
    <dgm:cxn modelId="{4293E6FA-E823-4AAF-BE8A-259187483484}" srcId="{B1A875DE-C99D-4C1B-BE4D-7C54807C5FBC}" destId="{A9A16F79-3A36-4714-87E2-42BAC178F42E}" srcOrd="1" destOrd="0" parTransId="{D4B49C43-8648-45AA-9036-BABE406861C9}" sibTransId="{AEEC1AA4-4BF2-4452-8752-248050EFFFA7}"/>
    <dgm:cxn modelId="{E605450B-0849-4612-937D-8C56DD8FC60C}" srcId="{796BEC76-C2E1-436C-A055-F083F53555D1}" destId="{1E2DB437-A547-470C-AB75-791014506C88}" srcOrd="2" destOrd="0" parTransId="{C9C40900-FF2A-414F-BEC3-25AFF1EE5947}" sibTransId="{B2E479B8-E2C2-42BF-A4EC-79179BFF3E11}"/>
    <dgm:cxn modelId="{E45E3426-F2A2-403D-8977-84D900ADB98E}" srcId="{B1A875DE-C99D-4C1B-BE4D-7C54807C5FBC}" destId="{02F84C42-A039-4F56-A128-A7E37788B5E5}" srcOrd="3" destOrd="0" parTransId="{691AF472-0FF3-4063-B0C4-400BFED845FA}" sibTransId="{842AC12F-5EC5-43E3-835F-95C0A6CCF959}"/>
    <dgm:cxn modelId="{EF5E78E7-70BF-4FE3-9FFC-FE0C55B3AB7A}" srcId="{0F8BBB6A-0415-4E97-BE9B-3ADDD4492F57}" destId="{796BEC76-C2E1-436C-A055-F083F53555D1}" srcOrd="3" destOrd="0" parTransId="{2921024B-C554-4E85-A285-7A0F1EEA87BF}" sibTransId="{8B343A27-853F-4D86-BC7B-FB591FC74869}"/>
    <dgm:cxn modelId="{60499C71-ECD3-48A9-855C-15B19A48C065}" srcId="{1376C6E9-76A5-477E-8A77-74EBF3BA66ED}" destId="{3051BE0F-EA5B-4A37-805F-0EE2C2FE3276}" srcOrd="1" destOrd="0" parTransId="{2DB8BE1E-72FB-4505-BD8E-BB09EA2D3275}" sibTransId="{D27232C1-E1E2-427E-BD75-AAFDE6867550}"/>
    <dgm:cxn modelId="{CACB1372-55F6-4F8E-8275-2D7517AA6988}" type="presOf" srcId="{F36120D2-3843-41B5-B030-C18A94120C99}" destId="{B9AFDAE3-AF1E-4A7B-BA2D-0C34C496571E}" srcOrd="0" destOrd="0" presId="urn:microsoft.com/office/officeart/2005/8/layout/lProcess3"/>
    <dgm:cxn modelId="{EB807534-CC78-4BDB-9999-43A683B6DE4D}" type="presOf" srcId="{07D50D62-787D-4220-BAE4-35C6AF70189C}" destId="{726E0B87-501D-411D-A931-189FFF6364D3}" srcOrd="0" destOrd="0" presId="urn:microsoft.com/office/officeart/2005/8/layout/lProcess3"/>
    <dgm:cxn modelId="{7EE48746-C8D0-462F-B4EE-AD9811126577}" type="presOf" srcId="{02F84C42-A039-4F56-A128-A7E37788B5E5}" destId="{C5D7B11C-C23F-473B-A412-D354921A92A3}" srcOrd="0" destOrd="0" presId="urn:microsoft.com/office/officeart/2005/8/layout/lProcess3"/>
    <dgm:cxn modelId="{263D0570-C9E1-417C-83C7-7627E3252635}" type="presOf" srcId="{A9A16F79-3A36-4714-87E2-42BAC178F42E}" destId="{F2EE7AFF-A1DE-4C05-A7AC-E88A41A25039}" srcOrd="0" destOrd="0" presId="urn:microsoft.com/office/officeart/2005/8/layout/lProcess3"/>
    <dgm:cxn modelId="{5875E6D2-38F7-4ADB-89C3-D03B794F1332}" srcId="{796BEC76-C2E1-436C-A055-F083F53555D1}" destId="{5D0FAA34-53F0-4FDC-9680-62A62FEF397F}" srcOrd="4" destOrd="0" parTransId="{E3D3E8A3-F45E-47B2-9781-DBFEEB92E5BD}" sibTransId="{5A155541-3E8D-47D1-97B2-718CD0EFCA9E}"/>
    <dgm:cxn modelId="{B6507EE4-85E4-4136-8D00-E749C295A330}" srcId="{0F8BBB6A-0415-4E97-BE9B-3ADDD4492F57}" destId="{382D3405-DF68-4DD4-B0AF-26D6A3682474}" srcOrd="1" destOrd="0" parTransId="{B6951B3F-7DE0-40C0-BB3F-C3B701AF467A}" sibTransId="{20BABF27-4AE1-4E49-89D7-C5CC89FF33DD}"/>
    <dgm:cxn modelId="{6EA9CDA1-BB14-4D36-8FCD-ED17F76FC1D8}" type="presOf" srcId="{382D3405-DF68-4DD4-B0AF-26D6A3682474}" destId="{474D05E0-589F-4414-A752-2248E2643945}" srcOrd="0" destOrd="0" presId="urn:microsoft.com/office/officeart/2005/8/layout/lProcess3"/>
    <dgm:cxn modelId="{567A6C8D-F7E7-4134-A895-D259A89BFDD1}" type="presOf" srcId="{5D0FAA34-53F0-4FDC-9680-62A62FEF397F}" destId="{4AB82CE3-6353-41DF-90B8-FEF815F05F94}" srcOrd="0" destOrd="0" presId="urn:microsoft.com/office/officeart/2005/8/layout/lProcess3"/>
    <dgm:cxn modelId="{E0D8962C-FAD2-4F12-BF7D-E76013D24156}" srcId="{B1A875DE-C99D-4C1B-BE4D-7C54807C5FBC}" destId="{B57B0B93-4BE6-48A7-BC36-2C379D03A31D}" srcOrd="2" destOrd="0" parTransId="{4791B618-D67C-4732-BF26-251A46B63DB7}" sibTransId="{5F168157-6AD2-4C52-9600-3662F14499A4}"/>
    <dgm:cxn modelId="{FD5E4619-278F-4A4F-B08C-3001E1D1F7F5}" type="presOf" srcId="{B1A875DE-C99D-4C1B-BE4D-7C54807C5FBC}" destId="{E70ACA23-7D34-4AE1-B4E2-1C314B08C1CB}" srcOrd="0" destOrd="0" presId="urn:microsoft.com/office/officeart/2005/8/layout/lProcess3"/>
    <dgm:cxn modelId="{C207FFE7-46B1-47B4-B742-D5C67481098E}" srcId="{0F8BBB6A-0415-4E97-BE9B-3ADDD4492F57}" destId="{B1A875DE-C99D-4C1B-BE4D-7C54807C5FBC}" srcOrd="0" destOrd="0" parTransId="{FA1F7225-2AA9-4C65-92C6-CA7F7CFB0395}" sibTransId="{789FCE28-31EB-48AB-ACC3-06340B0484AA}"/>
    <dgm:cxn modelId="{550D74AF-7563-452B-9A97-9926A793D560}" srcId="{1376C6E9-76A5-477E-8A77-74EBF3BA66ED}" destId="{07D50D62-787D-4220-BAE4-35C6AF70189C}" srcOrd="2" destOrd="0" parTransId="{2E1242A9-7048-4241-946C-F86A193032A0}" sibTransId="{26DD99FC-1A7B-4A27-9983-B57C0BBA86B1}"/>
    <dgm:cxn modelId="{796C03DA-6C8A-4090-B995-FF6E4B4DA679}" type="presOf" srcId="{240E97E3-49A9-450A-9C7E-4495878C5DA6}" destId="{42CB3901-DF8F-4FF2-A3F8-2074BC86C53C}" srcOrd="0" destOrd="0" presId="urn:microsoft.com/office/officeart/2005/8/layout/lProcess3"/>
    <dgm:cxn modelId="{578FBD6C-E02C-4C74-B57F-ADF69FA3344D}" type="presOf" srcId="{B57B0B93-4BE6-48A7-BC36-2C379D03A31D}" destId="{48D9F570-18F7-4284-B58E-F49D2853646E}" srcOrd="0" destOrd="0" presId="urn:microsoft.com/office/officeart/2005/8/layout/lProcess3"/>
    <dgm:cxn modelId="{7CFEBB4E-2892-45CE-A92F-B6A11C84172F}" type="presOf" srcId="{3051BE0F-EA5B-4A37-805F-0EE2C2FE3276}" destId="{7ABB8035-5111-4746-ABD5-A30BE476225C}" srcOrd="0" destOrd="0" presId="urn:microsoft.com/office/officeart/2005/8/layout/lProcess3"/>
    <dgm:cxn modelId="{9E7D1114-3134-409D-A3C1-AEB885A0081A}" srcId="{796BEC76-C2E1-436C-A055-F083F53555D1}" destId="{240E97E3-49A9-450A-9C7E-4495878C5DA6}" srcOrd="1" destOrd="0" parTransId="{40121C1A-CDFA-4B6F-B76E-8931DA138C76}" sibTransId="{6DED86F2-2B7A-4858-85AE-63B10B4B49C5}"/>
    <dgm:cxn modelId="{8DD13018-E8B5-4875-8767-14A3632B2FFF}" srcId="{796BEC76-C2E1-436C-A055-F083F53555D1}" destId="{2E712D34-4F22-44A9-B80E-98801C25A45A}" srcOrd="3" destOrd="0" parTransId="{B35ED66E-3C1D-472F-990B-F7A983A9E641}" sibTransId="{D96AE868-ACE8-4DB8-B3EC-8532275CBF46}"/>
    <dgm:cxn modelId="{40127E0A-92E7-4CB5-9518-97B2FD0A664C}" type="presOf" srcId="{2E712D34-4F22-44A9-B80E-98801C25A45A}" destId="{D722015D-BBE5-4D00-91F3-81670B72665E}" srcOrd="0" destOrd="0" presId="urn:microsoft.com/office/officeart/2005/8/layout/lProcess3"/>
    <dgm:cxn modelId="{19754D88-3323-4BC5-8B54-B0751F4B4A75}" srcId="{0F8BBB6A-0415-4E97-BE9B-3ADDD4492F57}" destId="{1376C6E9-76A5-477E-8A77-74EBF3BA66ED}" srcOrd="2" destOrd="0" parTransId="{19882CB3-232E-4092-AE7C-7FE047029B2B}" sibTransId="{D3B35E4C-3A2F-4BF8-B633-B81E2EAF978A}"/>
    <dgm:cxn modelId="{474A5CFF-64BA-4480-AE17-345251AD1404}" srcId="{796BEC76-C2E1-436C-A055-F083F53555D1}" destId="{86016BC0-085D-4DCD-90B5-2297AA92A6B9}" srcOrd="0" destOrd="0" parTransId="{AA34F9A8-DE54-404F-8442-B1FC0B647A1C}" sibTransId="{0807A203-C47F-4D17-A7CE-7F427A8BD8CB}"/>
    <dgm:cxn modelId="{7FAB51A5-15D9-4EA7-B6E6-5067E0C409AB}" type="presOf" srcId="{86016BC0-085D-4DCD-90B5-2297AA92A6B9}" destId="{DEAB4615-E75E-4C7E-A7AB-0291BE9A9D2A}" srcOrd="0" destOrd="0" presId="urn:microsoft.com/office/officeart/2005/8/layout/lProcess3"/>
    <dgm:cxn modelId="{A386B74B-D8AF-46EE-936A-5A15D0C7386F}" type="presOf" srcId="{452635C4-F1D7-47AF-814F-7D971377F713}" destId="{BA3A3CBD-202D-4DFA-94AE-6B502EB835E4}" srcOrd="0" destOrd="0" presId="urn:microsoft.com/office/officeart/2005/8/layout/lProcess3"/>
    <dgm:cxn modelId="{D1AF22FF-8F0C-4237-A7F7-30CC601CF2A7}" type="presOf" srcId="{1E2DB437-A547-470C-AB75-791014506C88}" destId="{EAD4FB89-050B-4CF2-BFDF-284F797593D3}" srcOrd="0" destOrd="0" presId="urn:microsoft.com/office/officeart/2005/8/layout/lProcess3"/>
    <dgm:cxn modelId="{B09AD355-D706-43AC-918B-5531FA967064}" srcId="{1376C6E9-76A5-477E-8A77-74EBF3BA66ED}" destId="{C7772837-E587-440B-9927-4E2EA6AA5740}" srcOrd="0" destOrd="0" parTransId="{43DCE962-7FB5-4267-B3B3-B2B93BC40B25}" sibTransId="{B13CC582-BB04-4E7D-99D8-978219766A6D}"/>
    <dgm:cxn modelId="{E2A6493E-66E6-432C-8CA8-F4CC4F75CDCD}" srcId="{796BEC76-C2E1-436C-A055-F083F53555D1}" destId="{5C0FCDDC-2B16-487F-AFA0-E63D36BB5FF1}" srcOrd="5" destOrd="0" parTransId="{0D997B1D-74B4-4B93-8A8C-403ACE2FA6A3}" sibTransId="{874E6065-985B-4E2D-B6E8-6593A4E1F3F2}"/>
    <dgm:cxn modelId="{DDB62F09-57BB-494D-89CA-263DF9E705D5}" type="presOf" srcId="{0F8BBB6A-0415-4E97-BE9B-3ADDD4492F57}" destId="{BBD0259D-468E-40E9-B233-37EF737F588E}" srcOrd="0" destOrd="0" presId="urn:microsoft.com/office/officeart/2005/8/layout/lProcess3"/>
    <dgm:cxn modelId="{704ED3E7-0BCF-44CA-97A6-EA76BC79AD24}" srcId="{B1A875DE-C99D-4C1B-BE4D-7C54807C5FBC}" destId="{F36120D2-3843-41B5-B030-C18A94120C99}" srcOrd="0" destOrd="0" parTransId="{CCEF61E1-051B-46BE-A5DA-005D7CD71DB1}" sibTransId="{817650ED-688F-493C-ADEA-C3FCFD1A7512}"/>
    <dgm:cxn modelId="{615EA46F-02CE-43CE-9B88-118DE4E84679}" type="presOf" srcId="{5C0FCDDC-2B16-487F-AFA0-E63D36BB5FF1}" destId="{0A5C9D1C-5A6A-4DA6-8730-ABD32254FEAA}" srcOrd="0" destOrd="0" presId="urn:microsoft.com/office/officeart/2005/8/layout/lProcess3"/>
    <dgm:cxn modelId="{BE99EE08-C6D9-490A-93D3-5DF9D03D29DB}" type="presOf" srcId="{C7772837-E587-440B-9927-4E2EA6AA5740}" destId="{5E964D8A-F348-4866-8125-71A9153193AB}" srcOrd="0" destOrd="0" presId="urn:microsoft.com/office/officeart/2005/8/layout/lProcess3"/>
    <dgm:cxn modelId="{F3505FB8-EF4F-4D14-9563-2964123AA072}" type="presParOf" srcId="{BBD0259D-468E-40E9-B233-37EF737F588E}" destId="{A757A28F-C11C-484F-84EF-A9AF6D94EAF2}" srcOrd="0" destOrd="0" presId="urn:microsoft.com/office/officeart/2005/8/layout/lProcess3"/>
    <dgm:cxn modelId="{D9E9DCA1-A2FA-4D25-867D-9F31A10A8AFE}" type="presParOf" srcId="{A757A28F-C11C-484F-84EF-A9AF6D94EAF2}" destId="{E70ACA23-7D34-4AE1-B4E2-1C314B08C1CB}" srcOrd="0" destOrd="0" presId="urn:microsoft.com/office/officeart/2005/8/layout/lProcess3"/>
    <dgm:cxn modelId="{E1238B10-B50E-4651-801E-FEB3F35BE3DF}" type="presParOf" srcId="{A757A28F-C11C-484F-84EF-A9AF6D94EAF2}" destId="{749C9F17-8847-43C0-8A5D-761330BDED75}" srcOrd="1" destOrd="0" presId="urn:microsoft.com/office/officeart/2005/8/layout/lProcess3"/>
    <dgm:cxn modelId="{1E1E4246-A6D4-4DCF-AA93-B1C98F6FE320}" type="presParOf" srcId="{A757A28F-C11C-484F-84EF-A9AF6D94EAF2}" destId="{B9AFDAE3-AF1E-4A7B-BA2D-0C34C496571E}" srcOrd="2" destOrd="0" presId="urn:microsoft.com/office/officeart/2005/8/layout/lProcess3"/>
    <dgm:cxn modelId="{EFEA74A2-070A-4FFA-9F8C-00AB9907DED0}" type="presParOf" srcId="{A757A28F-C11C-484F-84EF-A9AF6D94EAF2}" destId="{3FD89421-A644-4493-A43A-6D4A3B747016}" srcOrd="3" destOrd="0" presId="urn:microsoft.com/office/officeart/2005/8/layout/lProcess3"/>
    <dgm:cxn modelId="{6CD0AB62-6B08-4748-AD51-CBBC8F9D927C}" type="presParOf" srcId="{A757A28F-C11C-484F-84EF-A9AF6D94EAF2}" destId="{F2EE7AFF-A1DE-4C05-A7AC-E88A41A25039}" srcOrd="4" destOrd="0" presId="urn:microsoft.com/office/officeart/2005/8/layout/lProcess3"/>
    <dgm:cxn modelId="{122F5067-58E8-48A6-BD77-6FC29ACB0A28}" type="presParOf" srcId="{A757A28F-C11C-484F-84EF-A9AF6D94EAF2}" destId="{D3CF5E50-C5F5-451D-973B-434AF410E6E7}" srcOrd="5" destOrd="0" presId="urn:microsoft.com/office/officeart/2005/8/layout/lProcess3"/>
    <dgm:cxn modelId="{602482AA-3566-4EAF-9B4A-E02183260ACB}" type="presParOf" srcId="{A757A28F-C11C-484F-84EF-A9AF6D94EAF2}" destId="{48D9F570-18F7-4284-B58E-F49D2853646E}" srcOrd="6" destOrd="0" presId="urn:microsoft.com/office/officeart/2005/8/layout/lProcess3"/>
    <dgm:cxn modelId="{009C614D-53E5-4B7B-ABF6-EB74E9E19A3C}" type="presParOf" srcId="{A757A28F-C11C-484F-84EF-A9AF6D94EAF2}" destId="{695073CB-DBDD-4D33-B541-DE043FFCC7D0}" srcOrd="7" destOrd="0" presId="urn:microsoft.com/office/officeart/2005/8/layout/lProcess3"/>
    <dgm:cxn modelId="{996BF962-88E9-4943-BB86-B30BA248F771}" type="presParOf" srcId="{A757A28F-C11C-484F-84EF-A9AF6D94EAF2}" destId="{C5D7B11C-C23F-473B-A412-D354921A92A3}" srcOrd="8" destOrd="0" presId="urn:microsoft.com/office/officeart/2005/8/layout/lProcess3"/>
    <dgm:cxn modelId="{81962128-1189-442A-A72D-EC719773FF44}" type="presParOf" srcId="{BBD0259D-468E-40E9-B233-37EF737F588E}" destId="{36FC5F4A-EF63-40BD-8181-9ECCA75B4028}" srcOrd="1" destOrd="0" presId="urn:microsoft.com/office/officeart/2005/8/layout/lProcess3"/>
    <dgm:cxn modelId="{E1BB995F-33F2-4506-869D-2F5A617EC196}" type="presParOf" srcId="{BBD0259D-468E-40E9-B233-37EF737F588E}" destId="{24FC2C59-AE73-4301-BEB9-99FA77EF1126}" srcOrd="2" destOrd="0" presId="urn:microsoft.com/office/officeart/2005/8/layout/lProcess3"/>
    <dgm:cxn modelId="{E7F4C9A7-D28D-4FB8-8A23-60E277283A14}" type="presParOf" srcId="{24FC2C59-AE73-4301-BEB9-99FA77EF1126}" destId="{474D05E0-589F-4414-A752-2248E2643945}" srcOrd="0" destOrd="0" presId="urn:microsoft.com/office/officeart/2005/8/layout/lProcess3"/>
    <dgm:cxn modelId="{3467697B-DF57-46DC-BC6D-756B4A8B6842}" type="presParOf" srcId="{24FC2C59-AE73-4301-BEB9-99FA77EF1126}" destId="{8CC99B79-96F0-4C77-81D7-93638E87A006}" srcOrd="1" destOrd="0" presId="urn:microsoft.com/office/officeart/2005/8/layout/lProcess3"/>
    <dgm:cxn modelId="{05E2ADEC-9194-433E-AE57-B81F5887AF16}" type="presParOf" srcId="{24FC2C59-AE73-4301-BEB9-99FA77EF1126}" destId="{BA3A3CBD-202D-4DFA-94AE-6B502EB835E4}" srcOrd="2" destOrd="0" presId="urn:microsoft.com/office/officeart/2005/8/layout/lProcess3"/>
    <dgm:cxn modelId="{F075D82D-D7B8-48D0-AFBF-0BEA1B867D86}" type="presParOf" srcId="{24FC2C59-AE73-4301-BEB9-99FA77EF1126}" destId="{E173425A-852F-4BB8-8C42-8CABA48B7EFA}" srcOrd="3" destOrd="0" presId="urn:microsoft.com/office/officeart/2005/8/layout/lProcess3"/>
    <dgm:cxn modelId="{E3CA691D-13A5-4FA8-9844-08E78F81A3CE}" type="presParOf" srcId="{24FC2C59-AE73-4301-BEB9-99FA77EF1126}" destId="{4DECA453-191E-49EA-B0CA-1BDC3725B5F5}" srcOrd="4" destOrd="0" presId="urn:microsoft.com/office/officeart/2005/8/layout/lProcess3"/>
    <dgm:cxn modelId="{0A8EECE7-1587-4460-BE02-A1EB28EAEC2C}" type="presParOf" srcId="{BBD0259D-468E-40E9-B233-37EF737F588E}" destId="{CF9A1670-A186-4316-8846-13254941C302}" srcOrd="3" destOrd="0" presId="urn:microsoft.com/office/officeart/2005/8/layout/lProcess3"/>
    <dgm:cxn modelId="{F01A8EFF-5433-441D-9B11-51D3233B5FD3}" type="presParOf" srcId="{BBD0259D-468E-40E9-B233-37EF737F588E}" destId="{DA95529A-E26B-49B7-8B91-2D57ACBF8883}" srcOrd="4" destOrd="0" presId="urn:microsoft.com/office/officeart/2005/8/layout/lProcess3"/>
    <dgm:cxn modelId="{46F899B5-A4C0-4BC2-A401-ED2948C49170}" type="presParOf" srcId="{DA95529A-E26B-49B7-8B91-2D57ACBF8883}" destId="{42A8EB82-7E3E-4400-AAC6-9D72EE49A8A0}" srcOrd="0" destOrd="0" presId="urn:microsoft.com/office/officeart/2005/8/layout/lProcess3"/>
    <dgm:cxn modelId="{1B39CB22-A4D2-4C94-9C6D-7EC99001717D}" type="presParOf" srcId="{DA95529A-E26B-49B7-8B91-2D57ACBF8883}" destId="{2C2040B9-369F-4638-8DA6-4CD338150094}" srcOrd="1" destOrd="0" presId="urn:microsoft.com/office/officeart/2005/8/layout/lProcess3"/>
    <dgm:cxn modelId="{BB295C62-EB90-4969-BCB1-8669F031271F}" type="presParOf" srcId="{DA95529A-E26B-49B7-8B91-2D57ACBF8883}" destId="{5E964D8A-F348-4866-8125-71A9153193AB}" srcOrd="2" destOrd="0" presId="urn:microsoft.com/office/officeart/2005/8/layout/lProcess3"/>
    <dgm:cxn modelId="{09611AC7-749F-4893-AA1F-F98502B6AEEC}" type="presParOf" srcId="{DA95529A-E26B-49B7-8B91-2D57ACBF8883}" destId="{A2C9C77D-6BE6-4939-9FC0-B52B696C846D}" srcOrd="3" destOrd="0" presId="urn:microsoft.com/office/officeart/2005/8/layout/lProcess3"/>
    <dgm:cxn modelId="{BB5F5A08-C24B-48DD-B28B-25C6FB3BFD0A}" type="presParOf" srcId="{DA95529A-E26B-49B7-8B91-2D57ACBF8883}" destId="{7ABB8035-5111-4746-ABD5-A30BE476225C}" srcOrd="4" destOrd="0" presId="urn:microsoft.com/office/officeart/2005/8/layout/lProcess3"/>
    <dgm:cxn modelId="{31A55518-6C94-42F3-9E42-169753E27ADA}" type="presParOf" srcId="{DA95529A-E26B-49B7-8B91-2D57ACBF8883}" destId="{377561EC-6B23-4DA7-9A77-8080247B56C0}" srcOrd="5" destOrd="0" presId="urn:microsoft.com/office/officeart/2005/8/layout/lProcess3"/>
    <dgm:cxn modelId="{D1495028-CE82-4309-8292-A120C929D0E1}" type="presParOf" srcId="{DA95529A-E26B-49B7-8B91-2D57ACBF8883}" destId="{726E0B87-501D-411D-A931-189FFF6364D3}" srcOrd="6" destOrd="0" presId="urn:microsoft.com/office/officeart/2005/8/layout/lProcess3"/>
    <dgm:cxn modelId="{FAF06063-CAE4-4BD7-B538-2CD601C4B95E}" type="presParOf" srcId="{BBD0259D-468E-40E9-B233-37EF737F588E}" destId="{C68D9DC5-199C-4A10-B6C3-8F86412370A9}" srcOrd="5" destOrd="0" presId="urn:microsoft.com/office/officeart/2005/8/layout/lProcess3"/>
    <dgm:cxn modelId="{104C0840-F00B-4E6F-9D6F-54EEA29CFBB0}" type="presParOf" srcId="{BBD0259D-468E-40E9-B233-37EF737F588E}" destId="{7FE296D0-8867-44A1-A74D-BA2EF2F28BB0}" srcOrd="6" destOrd="0" presId="urn:microsoft.com/office/officeart/2005/8/layout/lProcess3"/>
    <dgm:cxn modelId="{A60A012E-7AD3-4CA0-925F-0CCC54C150DB}" type="presParOf" srcId="{7FE296D0-8867-44A1-A74D-BA2EF2F28BB0}" destId="{A1538E33-EAE6-43CF-98A6-53B188D4327B}" srcOrd="0" destOrd="0" presId="urn:microsoft.com/office/officeart/2005/8/layout/lProcess3"/>
    <dgm:cxn modelId="{872D05CF-C524-455C-BEC5-3A463E9B3E67}" type="presParOf" srcId="{7FE296D0-8867-44A1-A74D-BA2EF2F28BB0}" destId="{915A1A5E-A5AE-47F3-A64D-3235F7DFFE35}" srcOrd="1" destOrd="0" presId="urn:microsoft.com/office/officeart/2005/8/layout/lProcess3"/>
    <dgm:cxn modelId="{4643D5D5-E68B-45BA-BDFB-BBA0B0FDE1CE}" type="presParOf" srcId="{7FE296D0-8867-44A1-A74D-BA2EF2F28BB0}" destId="{DEAB4615-E75E-4C7E-A7AB-0291BE9A9D2A}" srcOrd="2" destOrd="0" presId="urn:microsoft.com/office/officeart/2005/8/layout/lProcess3"/>
    <dgm:cxn modelId="{CC79D6F2-177C-46DA-AC2E-6DD020BAE754}" type="presParOf" srcId="{7FE296D0-8867-44A1-A74D-BA2EF2F28BB0}" destId="{E7E08B9D-A3C6-42CA-B5BD-8B822E61BF61}" srcOrd="3" destOrd="0" presId="urn:microsoft.com/office/officeart/2005/8/layout/lProcess3"/>
    <dgm:cxn modelId="{3A288502-EEBA-46D8-9C36-C2EB4CE75839}" type="presParOf" srcId="{7FE296D0-8867-44A1-A74D-BA2EF2F28BB0}" destId="{42CB3901-DF8F-4FF2-A3F8-2074BC86C53C}" srcOrd="4" destOrd="0" presId="urn:microsoft.com/office/officeart/2005/8/layout/lProcess3"/>
    <dgm:cxn modelId="{316214B6-759C-4B50-802E-1B7E3B52885D}" type="presParOf" srcId="{7FE296D0-8867-44A1-A74D-BA2EF2F28BB0}" destId="{FEB2FCD5-324B-42ED-841C-B671743BD1CA}" srcOrd="5" destOrd="0" presId="urn:microsoft.com/office/officeart/2005/8/layout/lProcess3"/>
    <dgm:cxn modelId="{D8445C77-BE70-4A55-8D76-7D0A28D9BE1B}" type="presParOf" srcId="{7FE296D0-8867-44A1-A74D-BA2EF2F28BB0}" destId="{EAD4FB89-050B-4CF2-BFDF-284F797593D3}" srcOrd="6" destOrd="0" presId="urn:microsoft.com/office/officeart/2005/8/layout/lProcess3"/>
    <dgm:cxn modelId="{904CAF21-9D4A-414C-85FA-B7AF8FE510F8}" type="presParOf" srcId="{7FE296D0-8867-44A1-A74D-BA2EF2F28BB0}" destId="{51130743-0474-41CA-B0DE-3213407ED9B6}" srcOrd="7" destOrd="0" presId="urn:microsoft.com/office/officeart/2005/8/layout/lProcess3"/>
    <dgm:cxn modelId="{BCA88534-8058-4B5A-9F43-EB145EFC76BA}" type="presParOf" srcId="{7FE296D0-8867-44A1-A74D-BA2EF2F28BB0}" destId="{D722015D-BBE5-4D00-91F3-81670B72665E}" srcOrd="8" destOrd="0" presId="urn:microsoft.com/office/officeart/2005/8/layout/lProcess3"/>
    <dgm:cxn modelId="{1F8F6ED1-C8CB-4FD6-A36C-8F768C554BFA}" type="presParOf" srcId="{7FE296D0-8867-44A1-A74D-BA2EF2F28BB0}" destId="{07A52762-E3E2-47A3-B98E-4006D7577C16}" srcOrd="9" destOrd="0" presId="urn:microsoft.com/office/officeart/2005/8/layout/lProcess3"/>
    <dgm:cxn modelId="{DCE7AD00-02B5-4D8B-82E7-18B4C1AE480D}" type="presParOf" srcId="{7FE296D0-8867-44A1-A74D-BA2EF2F28BB0}" destId="{4AB82CE3-6353-41DF-90B8-FEF815F05F94}" srcOrd="10" destOrd="0" presId="urn:microsoft.com/office/officeart/2005/8/layout/lProcess3"/>
    <dgm:cxn modelId="{B391CE6F-FFAF-430D-A74D-669CF0298A01}" type="presParOf" srcId="{7FE296D0-8867-44A1-A74D-BA2EF2F28BB0}" destId="{5DDD6D99-01CA-4FE9-A5AF-7608B3DE965A}" srcOrd="11" destOrd="0" presId="urn:microsoft.com/office/officeart/2005/8/layout/lProcess3"/>
    <dgm:cxn modelId="{D11A6A23-6AA3-4B03-941F-708CFD2D7B80}" type="presParOf" srcId="{7FE296D0-8867-44A1-A74D-BA2EF2F28BB0}" destId="{0A5C9D1C-5A6A-4DA6-8730-ABD32254FEAA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A79843D-E472-4D09-9646-71655A5BAB0D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382751C6-4366-4EAE-9AF7-DA9CFDE37784}">
      <dgm:prSet phldrT="[Text]"/>
      <dgm:spPr>
        <a:solidFill>
          <a:srgbClr val="C1392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0DD74BDF-2535-4AEB-B3E9-DC43C87E531C}" type="parTrans" cxnId="{08D4A9EA-7334-43E1-ADDD-562F275E201C}">
      <dgm:prSet/>
      <dgm:spPr/>
      <dgm:t>
        <a:bodyPr/>
        <a:lstStyle/>
        <a:p>
          <a:endParaRPr lang="en-US"/>
        </a:p>
      </dgm:t>
    </dgm:pt>
    <dgm:pt modelId="{2B18A0B6-D05D-4BEF-AEDB-FE78537489B7}" type="sibTrans" cxnId="{08D4A9EA-7334-43E1-ADDD-562F275E201C}">
      <dgm:prSet/>
      <dgm:spPr/>
      <dgm:t>
        <a:bodyPr/>
        <a:lstStyle/>
        <a:p>
          <a:endParaRPr lang="en-US"/>
        </a:p>
      </dgm:t>
    </dgm:pt>
    <dgm:pt modelId="{91E5739E-C3D2-4C97-A7B8-05E8FF4B2D61}">
      <dgm:prSet phldrT="[Text]"/>
      <dgm:spPr>
        <a:solidFill>
          <a:srgbClr val="601D16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20987E2D-72D3-4692-AA11-7A80D3AA61FB}" type="parTrans" cxnId="{693103AA-FFC1-48DB-8D63-1463B8D22EAA}">
      <dgm:prSet/>
      <dgm:spPr/>
      <dgm:t>
        <a:bodyPr/>
        <a:lstStyle/>
        <a:p>
          <a:endParaRPr lang="en-US"/>
        </a:p>
      </dgm:t>
    </dgm:pt>
    <dgm:pt modelId="{93217AE9-15BF-4612-9AE0-FE2064541F62}" type="sibTrans" cxnId="{693103AA-FFC1-48DB-8D63-1463B8D22EAA}">
      <dgm:prSet/>
      <dgm:spPr/>
      <dgm:t>
        <a:bodyPr/>
        <a:lstStyle/>
        <a:p>
          <a:endParaRPr lang="en-US"/>
        </a:p>
      </dgm:t>
    </dgm:pt>
    <dgm:pt modelId="{3B243D72-845A-4810-9B2A-FA4F93D7449B}">
      <dgm:prSet phldrT="[Text]"/>
      <dgm:spPr>
        <a:solidFill>
          <a:schemeClr val="tx1">
            <a:lumMod val="75000"/>
            <a:lumOff val="2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0D8342A3-EF20-4EE0-833B-CCBCE256E0CE}" type="parTrans" cxnId="{ED69CC10-7D94-4AC7-A417-9FDE0A8E3AA0}">
      <dgm:prSet/>
      <dgm:spPr/>
      <dgm:t>
        <a:bodyPr/>
        <a:lstStyle/>
        <a:p>
          <a:endParaRPr lang="en-US"/>
        </a:p>
      </dgm:t>
    </dgm:pt>
    <dgm:pt modelId="{8D50EEC3-6B56-4D8F-A5BE-6FBAF21A98C1}" type="sibTrans" cxnId="{ED69CC10-7D94-4AC7-A417-9FDE0A8E3AA0}">
      <dgm:prSet/>
      <dgm:spPr/>
      <dgm:t>
        <a:bodyPr/>
        <a:lstStyle/>
        <a:p>
          <a:endParaRPr lang="en-US"/>
        </a:p>
      </dgm:t>
    </dgm:pt>
    <dgm:pt modelId="{B55CCF35-CDA8-4DD1-89CF-6E2A0022E774}">
      <dgm:prSet phldrT="[Text]"/>
      <dgm:spPr>
        <a:solidFill>
          <a:srgbClr val="DB675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6C6987F6-22C3-496E-8AEE-584839D5ED51}" type="parTrans" cxnId="{703795B9-7066-4E07-83C3-E56211AC70C5}">
      <dgm:prSet/>
      <dgm:spPr/>
      <dgm:t>
        <a:bodyPr/>
        <a:lstStyle/>
        <a:p>
          <a:endParaRPr lang="en-US"/>
        </a:p>
      </dgm:t>
    </dgm:pt>
    <dgm:pt modelId="{0837FD1C-FEA3-42E7-A37B-50C8B1DB7B06}" type="sibTrans" cxnId="{703795B9-7066-4E07-83C3-E56211AC70C5}">
      <dgm:prSet/>
      <dgm:spPr/>
      <dgm:t>
        <a:bodyPr/>
        <a:lstStyle/>
        <a:p>
          <a:endParaRPr lang="en-US"/>
        </a:p>
      </dgm:t>
    </dgm:pt>
    <dgm:pt modelId="{905DC1F3-985D-48F6-A549-5D47BA728483}">
      <dgm:prSet phldrT="[Text]"/>
      <dgm:spPr>
        <a:solidFill>
          <a:srgbClr val="F0BFBA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14F51623-4961-49F3-980B-98EA367D6B48}" type="parTrans" cxnId="{679F864E-41ED-4FAF-8697-B19DDA75690A}">
      <dgm:prSet/>
      <dgm:spPr/>
      <dgm:t>
        <a:bodyPr/>
        <a:lstStyle/>
        <a:p>
          <a:endParaRPr lang="en-US"/>
        </a:p>
      </dgm:t>
    </dgm:pt>
    <dgm:pt modelId="{68CB3156-A40A-4ACC-A658-C022950009E2}" type="sibTrans" cxnId="{679F864E-41ED-4FAF-8697-B19DDA75690A}">
      <dgm:prSet/>
      <dgm:spPr/>
      <dgm:t>
        <a:bodyPr/>
        <a:lstStyle/>
        <a:p>
          <a:endParaRPr lang="en-US"/>
        </a:p>
      </dgm:t>
    </dgm:pt>
    <dgm:pt modelId="{34220DF0-C1E2-4386-A93D-1CFEADD01151}" type="pres">
      <dgm:prSet presAssocID="{1A79843D-E472-4D09-9646-71655A5BAB0D}" presName="Name0" presStyleCnt="0">
        <dgm:presLayoutVars>
          <dgm:chMax val="7"/>
          <dgm:dir/>
          <dgm:resizeHandles val="exact"/>
        </dgm:presLayoutVars>
      </dgm:prSet>
      <dgm:spPr/>
    </dgm:pt>
    <dgm:pt modelId="{CCC67879-29A9-4EC1-801E-3696ECCF97F4}" type="pres">
      <dgm:prSet presAssocID="{1A79843D-E472-4D09-9646-71655A5BAB0D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B123A-C6DA-4DE4-AA7B-76778F1FFA5E}" type="pres">
      <dgm:prSet presAssocID="{1A79843D-E472-4D09-9646-71655A5BAB0D}" presName="ellipse2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174AE-E79F-4B3C-A713-AE94546C79D6}" type="pres">
      <dgm:prSet presAssocID="{1A79843D-E472-4D09-9646-71655A5BAB0D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01ACE-E78C-40E3-BAFC-570641D002FD}" type="pres">
      <dgm:prSet presAssocID="{1A79843D-E472-4D09-9646-71655A5BAB0D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709DA-C07C-4D6D-B18A-EBF828EA28E8}" type="pres">
      <dgm:prSet presAssocID="{1A79843D-E472-4D09-9646-71655A5BAB0D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38897E-4F17-4E0B-A65E-66829C5C279E}" type="presOf" srcId="{B55CCF35-CDA8-4DD1-89CF-6E2A0022E774}" destId="{E2B709DA-C07C-4D6D-B18A-EBF828EA28E8}" srcOrd="0" destOrd="0" presId="urn:microsoft.com/office/officeart/2005/8/layout/rings+Icon"/>
    <dgm:cxn modelId="{795330FA-D6AA-4643-8AE9-7CCA0D86BE70}" type="presOf" srcId="{1A79843D-E472-4D09-9646-71655A5BAB0D}" destId="{34220DF0-C1E2-4386-A93D-1CFEADD01151}" srcOrd="0" destOrd="0" presId="urn:microsoft.com/office/officeart/2005/8/layout/rings+Icon"/>
    <dgm:cxn modelId="{1FAF2260-C788-4389-9743-EDB0C58F2402}" type="presOf" srcId="{91E5739E-C3D2-4C97-A7B8-05E8FF4B2D61}" destId="{FB4B123A-C6DA-4DE4-AA7B-76778F1FFA5E}" srcOrd="0" destOrd="0" presId="urn:microsoft.com/office/officeart/2005/8/layout/rings+Icon"/>
    <dgm:cxn modelId="{EBD6A15D-5F2E-4D00-A989-9F7DDB6FBB98}" type="presOf" srcId="{905DC1F3-985D-48F6-A549-5D47BA728483}" destId="{35901ACE-E78C-40E3-BAFC-570641D002FD}" srcOrd="0" destOrd="0" presId="urn:microsoft.com/office/officeart/2005/8/layout/rings+Icon"/>
    <dgm:cxn modelId="{ED69CC10-7D94-4AC7-A417-9FDE0A8E3AA0}" srcId="{1A79843D-E472-4D09-9646-71655A5BAB0D}" destId="{3B243D72-845A-4810-9B2A-FA4F93D7449B}" srcOrd="2" destOrd="0" parTransId="{0D8342A3-EF20-4EE0-833B-CCBCE256E0CE}" sibTransId="{8D50EEC3-6B56-4D8F-A5BE-6FBAF21A98C1}"/>
    <dgm:cxn modelId="{693103AA-FFC1-48DB-8D63-1463B8D22EAA}" srcId="{1A79843D-E472-4D09-9646-71655A5BAB0D}" destId="{91E5739E-C3D2-4C97-A7B8-05E8FF4B2D61}" srcOrd="1" destOrd="0" parTransId="{20987E2D-72D3-4692-AA11-7A80D3AA61FB}" sibTransId="{93217AE9-15BF-4612-9AE0-FE2064541F62}"/>
    <dgm:cxn modelId="{BA050178-ADD9-41B9-A682-61098B721F1D}" type="presOf" srcId="{382751C6-4366-4EAE-9AF7-DA9CFDE37784}" destId="{CCC67879-29A9-4EC1-801E-3696ECCF97F4}" srcOrd="0" destOrd="0" presId="urn:microsoft.com/office/officeart/2005/8/layout/rings+Icon"/>
    <dgm:cxn modelId="{D15907AF-5517-46E3-8092-D3A93C204894}" type="presOf" srcId="{3B243D72-845A-4810-9B2A-FA4F93D7449B}" destId="{D4F174AE-E79F-4B3C-A713-AE94546C79D6}" srcOrd="0" destOrd="0" presId="urn:microsoft.com/office/officeart/2005/8/layout/rings+Icon"/>
    <dgm:cxn modelId="{08D4A9EA-7334-43E1-ADDD-562F275E201C}" srcId="{1A79843D-E472-4D09-9646-71655A5BAB0D}" destId="{382751C6-4366-4EAE-9AF7-DA9CFDE37784}" srcOrd="0" destOrd="0" parTransId="{0DD74BDF-2535-4AEB-B3E9-DC43C87E531C}" sibTransId="{2B18A0B6-D05D-4BEF-AEDB-FE78537489B7}"/>
    <dgm:cxn modelId="{703795B9-7066-4E07-83C3-E56211AC70C5}" srcId="{1A79843D-E472-4D09-9646-71655A5BAB0D}" destId="{B55CCF35-CDA8-4DD1-89CF-6E2A0022E774}" srcOrd="4" destOrd="0" parTransId="{6C6987F6-22C3-496E-8AEE-584839D5ED51}" sibTransId="{0837FD1C-FEA3-42E7-A37B-50C8B1DB7B06}"/>
    <dgm:cxn modelId="{679F864E-41ED-4FAF-8697-B19DDA75690A}" srcId="{1A79843D-E472-4D09-9646-71655A5BAB0D}" destId="{905DC1F3-985D-48F6-A549-5D47BA728483}" srcOrd="3" destOrd="0" parTransId="{14F51623-4961-49F3-980B-98EA367D6B48}" sibTransId="{68CB3156-A40A-4ACC-A658-C022950009E2}"/>
    <dgm:cxn modelId="{5BCCCE0C-FC7C-4752-B927-CBDA5B1D04B9}" type="presParOf" srcId="{34220DF0-C1E2-4386-A93D-1CFEADD01151}" destId="{CCC67879-29A9-4EC1-801E-3696ECCF97F4}" srcOrd="0" destOrd="0" presId="urn:microsoft.com/office/officeart/2005/8/layout/rings+Icon"/>
    <dgm:cxn modelId="{3E28D249-4251-4045-8A39-79B2AE0A836F}" type="presParOf" srcId="{34220DF0-C1E2-4386-A93D-1CFEADD01151}" destId="{FB4B123A-C6DA-4DE4-AA7B-76778F1FFA5E}" srcOrd="1" destOrd="0" presId="urn:microsoft.com/office/officeart/2005/8/layout/rings+Icon"/>
    <dgm:cxn modelId="{30829E9D-3DEF-486E-B008-1D1CC4B312D1}" type="presParOf" srcId="{34220DF0-C1E2-4386-A93D-1CFEADD01151}" destId="{D4F174AE-E79F-4B3C-A713-AE94546C79D6}" srcOrd="2" destOrd="0" presId="urn:microsoft.com/office/officeart/2005/8/layout/rings+Icon"/>
    <dgm:cxn modelId="{2ECCDCA4-7190-41EC-89FC-3244E4EFDF09}" type="presParOf" srcId="{34220DF0-C1E2-4386-A93D-1CFEADD01151}" destId="{35901ACE-E78C-40E3-BAFC-570641D002FD}" srcOrd="3" destOrd="0" presId="urn:microsoft.com/office/officeart/2005/8/layout/rings+Icon"/>
    <dgm:cxn modelId="{AC17C283-6832-4899-A45E-F29F17F5C442}" type="presParOf" srcId="{34220DF0-C1E2-4386-A93D-1CFEADD01151}" destId="{E2B709DA-C07C-4D6D-B18A-EBF828EA28E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67C5E294-82FD-4CCE-B87F-34C9F3DD81D2}" type="presOf" srcId="{A04D8F4F-E0FB-4C44-86DC-ABB15AF73F85}" destId="{A2709C78-5D27-4B3E-8193-664841B866B6}" srcOrd="0" destOrd="0" presId="urn:microsoft.com/office/officeart/2011/layout/ThemePictureAlternatingAccent"/>
    <dgm:cxn modelId="{3CC22B5D-4E28-4B35-8C47-9283477FCDF4}" type="presOf" srcId="{8352B85F-1648-4A28-981E-E5946DBC3507}" destId="{03B6CB12-3D8D-456D-94A9-3BF1983F8603}" srcOrd="0" destOrd="0" presId="urn:microsoft.com/office/officeart/2011/layout/ThemePictureAlternatingAccent"/>
    <dgm:cxn modelId="{9E3301F5-A4ED-4D22-8AD1-28B71D04188C}" type="presParOf" srcId="{03B6CB12-3D8D-456D-94A9-3BF1983F8603}" destId="{43B20EA7-63CF-49FA-8C96-FCDF46B80B86}" srcOrd="0" destOrd="0" presId="urn:microsoft.com/office/officeart/2011/layout/ThemePictureAlternatingAccent"/>
    <dgm:cxn modelId="{BD6268BA-F7FF-4AD1-AD0A-3F2CCF7B519F}" type="presParOf" srcId="{43B20EA7-63CF-49FA-8C96-FCDF46B80B86}" destId="{EC6BC346-A7B6-4D23-A17A-9B92D4D41FF7}" srcOrd="0" destOrd="0" presId="urn:microsoft.com/office/officeart/2011/layout/ThemePictureAlternatingAccent"/>
    <dgm:cxn modelId="{168E95A1-C20D-4B2B-89BC-09C6898D0801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8EC0A58A-B15E-479B-B911-18355C6AF55F}" type="presOf" srcId="{8352B85F-1648-4A28-981E-E5946DBC3507}" destId="{03B6CB12-3D8D-456D-94A9-3BF1983F8603}" srcOrd="0" destOrd="0" presId="urn:microsoft.com/office/officeart/2011/layout/ThemePictureAlternatingAccent"/>
    <dgm:cxn modelId="{AF3C187E-72C3-43E4-A63B-5EA1185981D5}" type="presOf" srcId="{A04D8F4F-E0FB-4C44-86DC-ABB15AF73F85}" destId="{A2709C78-5D27-4B3E-8193-664841B866B6}" srcOrd="0" destOrd="0" presId="urn:microsoft.com/office/officeart/2011/layout/ThemePictureAlternatingAccent"/>
    <dgm:cxn modelId="{9AA64A8A-E064-4157-82B2-257237C50670}" type="presParOf" srcId="{03B6CB12-3D8D-456D-94A9-3BF1983F8603}" destId="{43B20EA7-63CF-49FA-8C96-FCDF46B80B86}" srcOrd="0" destOrd="0" presId="urn:microsoft.com/office/officeart/2011/layout/ThemePictureAlternatingAccent"/>
    <dgm:cxn modelId="{05BCF489-2449-4E8D-A58D-77A843C991B7}" type="presParOf" srcId="{43B20EA7-63CF-49FA-8C96-FCDF46B80B86}" destId="{EC6BC346-A7B6-4D23-A17A-9B92D4D41FF7}" srcOrd="0" destOrd="0" presId="urn:microsoft.com/office/officeart/2011/layout/ThemePictureAlternatingAccent"/>
    <dgm:cxn modelId="{4567A24A-E995-4E31-B70B-87E83864D51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B299632-4F6A-4451-AE89-C9905443C37C}" type="presOf" srcId="{8352B85F-1648-4A28-981E-E5946DBC3507}" destId="{03B6CB12-3D8D-456D-94A9-3BF1983F8603}" srcOrd="0" destOrd="0" presId="urn:microsoft.com/office/officeart/2011/layout/ThemePictureAlternatingAccent"/>
    <dgm:cxn modelId="{D6B84127-66AD-4920-8259-889EA61CA6AF}" type="presOf" srcId="{A04D8F4F-E0FB-4C44-86DC-ABB15AF73F85}" destId="{A2709C78-5D27-4B3E-8193-664841B866B6}" srcOrd="0" destOrd="0" presId="urn:microsoft.com/office/officeart/2011/layout/ThemePictureAlternatingAccent"/>
    <dgm:cxn modelId="{6799E7C9-9640-4AF0-AB72-45F3AB9140A5}" type="presParOf" srcId="{03B6CB12-3D8D-456D-94A9-3BF1983F8603}" destId="{43B20EA7-63CF-49FA-8C96-FCDF46B80B86}" srcOrd="0" destOrd="0" presId="urn:microsoft.com/office/officeart/2011/layout/ThemePictureAlternatingAccent"/>
    <dgm:cxn modelId="{5D91ABEC-BB45-4284-AEDC-7A4B0A26B0FD}" type="presParOf" srcId="{43B20EA7-63CF-49FA-8C96-FCDF46B80B86}" destId="{EC6BC346-A7B6-4D23-A17A-9B92D4D41FF7}" srcOrd="0" destOrd="0" presId="urn:microsoft.com/office/officeart/2011/layout/ThemePictureAlternatingAccent"/>
    <dgm:cxn modelId="{3DF6F2BD-085D-4036-90F6-BC2FB767307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0A26477A-A745-4DBC-B20C-F1FA7A3E2CB4}" type="presOf" srcId="{8352B85F-1648-4A28-981E-E5946DBC3507}" destId="{03B6CB12-3D8D-456D-94A9-3BF1983F8603}" srcOrd="0" destOrd="0" presId="urn:microsoft.com/office/officeart/2011/layout/ThemePictureAlternatingAccent"/>
    <dgm:cxn modelId="{82427D90-4094-40EE-B215-6B67E84008DD}" type="presOf" srcId="{A04D8F4F-E0FB-4C44-86DC-ABB15AF73F85}" destId="{A2709C78-5D27-4B3E-8193-664841B866B6}" srcOrd="0" destOrd="0" presId="urn:microsoft.com/office/officeart/2011/layout/ThemePictureAlternatingAccent"/>
    <dgm:cxn modelId="{0F50EFD4-9C06-47BB-8CAE-3D8E64AC1806}" type="presParOf" srcId="{03B6CB12-3D8D-456D-94A9-3BF1983F8603}" destId="{43B20EA7-63CF-49FA-8C96-FCDF46B80B86}" srcOrd="0" destOrd="0" presId="urn:microsoft.com/office/officeart/2011/layout/ThemePictureAlternatingAccent"/>
    <dgm:cxn modelId="{8DBE19FF-2690-43B1-8C75-DF24E1C94A3A}" type="presParOf" srcId="{43B20EA7-63CF-49FA-8C96-FCDF46B80B86}" destId="{EC6BC346-A7B6-4D23-A17A-9B92D4D41FF7}" srcOrd="0" destOrd="0" presId="urn:microsoft.com/office/officeart/2011/layout/ThemePictureAlternatingAccent"/>
    <dgm:cxn modelId="{D2E5D83E-41CF-4354-8A42-EA644C768884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-929" custLinFactNeighborY="-2185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372786A8-A2AE-4F66-9A5E-2F592EC8F49F}" type="presOf" srcId="{8352B85F-1648-4A28-981E-E5946DBC3507}" destId="{03B6CB12-3D8D-456D-94A9-3BF1983F8603}" srcOrd="0" destOrd="0" presId="urn:microsoft.com/office/officeart/2011/layout/ThemePictureAlternatingAccent"/>
    <dgm:cxn modelId="{EA651940-483A-4262-80F9-8CF426FA1A79}" type="presOf" srcId="{A04D8F4F-E0FB-4C44-86DC-ABB15AF73F85}" destId="{A2709C78-5D27-4B3E-8193-664841B866B6}" srcOrd="0" destOrd="0" presId="urn:microsoft.com/office/officeart/2011/layout/ThemePictureAlternatingAccent"/>
    <dgm:cxn modelId="{5B0BD0D7-50D3-446D-A4B7-894DD8FAEF0D}" type="presParOf" srcId="{03B6CB12-3D8D-456D-94A9-3BF1983F8603}" destId="{43B20EA7-63CF-49FA-8C96-FCDF46B80B86}" srcOrd="0" destOrd="0" presId="urn:microsoft.com/office/officeart/2011/layout/ThemePictureAlternatingAccent"/>
    <dgm:cxn modelId="{E6D95113-5D1A-44EC-B21A-9FAD1072225E}" type="presParOf" srcId="{43B20EA7-63CF-49FA-8C96-FCDF46B80B86}" destId="{EC6BC346-A7B6-4D23-A17A-9B92D4D41FF7}" srcOrd="0" destOrd="0" presId="urn:microsoft.com/office/officeart/2011/layout/ThemePictureAlternatingAccent"/>
    <dgm:cxn modelId="{A442BC31-60F3-4DF6-96C8-4A1A0E0D3048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165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54F1D-3769-4360-955C-0ED7C85A01B1}" type="presOf" srcId="{7B94AA45-897B-448F-B1BA-376B160BF57C}" destId="{47EE3406-3670-4D59-8022-61224C33A7B8}" srcOrd="0" destOrd="0" presId="urn:microsoft.com/office/officeart/2011/layout/ThemePictureAlternatingAccent"/>
    <dgm:cxn modelId="{B12E7E0C-BA17-485D-B25A-B8420F9ECAD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B0A712E-6B54-470D-8706-5B35D179CB3B}" type="presParOf" srcId="{94DA54E1-0ED4-47F0-912C-8F4BC5815E21}" destId="{84262F90-E6B6-4C35-B1D0-0C1F7895E0E2}" srcOrd="0" destOrd="0" presId="urn:microsoft.com/office/officeart/2011/layout/ThemePictureAlternatingAccent"/>
    <dgm:cxn modelId="{FCBC9032-3FD8-4273-9C71-841F9F25D351}" type="presParOf" srcId="{84262F90-E6B6-4C35-B1D0-0C1F7895E0E2}" destId="{6945A5F6-A01B-499F-997B-3CBC982D696C}" srcOrd="0" destOrd="0" presId="urn:microsoft.com/office/officeart/2011/layout/ThemePictureAlternatingAccent"/>
    <dgm:cxn modelId="{19C01B5F-0DA0-47F7-8C54-3E8C2653BD8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" y="0"/>
          <a:ext cx="4942245" cy="211689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756435" y="1857790"/>
          <a:ext cx="3429376" cy="2468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756435" y="1857790"/>
        <a:ext cx="3429376" cy="2468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436016" cy="266622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77795"/>
          <a:ext cx="1436016" cy="1033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1877795"/>
        <a:ext cx="1436016" cy="1033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814774" cy="308615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966079"/>
          <a:ext cx="1814774" cy="1306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966079"/>
        <a:ext cx="1814774" cy="13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CA7FA-045A-4803-A389-C6F23CAFE8AF}">
      <dsp:nvSpPr>
        <dsp:cNvPr id="0" name=""/>
        <dsp:cNvSpPr/>
      </dsp:nvSpPr>
      <dsp:spPr>
        <a:xfrm>
          <a:off x="1695480" y="1096800"/>
          <a:ext cx="1681792" cy="1681756"/>
        </a:xfrm>
        <a:prstGeom prst="ellipse">
          <a:avLst/>
        </a:prstGeom>
        <a:solidFill>
          <a:srgbClr val="C1392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Source Sans Pro" panose="020B0503030403020204" pitchFamily="34" charset="0"/>
            </a:rPr>
            <a:t>2014</a:t>
          </a:r>
          <a:endParaRPr lang="en-US" sz="3200" b="1" kern="1200" dirty="0">
            <a:latin typeface="Source Sans Pro" panose="020B0503030403020204" pitchFamily="34" charset="0"/>
          </a:endParaRPr>
        </a:p>
      </dsp:txBody>
      <dsp:txXfrm>
        <a:off x="1941773" y="1343087"/>
        <a:ext cx="1189206" cy="1189182"/>
      </dsp:txXfrm>
    </dsp:sp>
    <dsp:sp modelId="{F098C75A-5A5F-4981-8E9B-F82E9BA92D11}">
      <dsp:nvSpPr>
        <dsp:cNvPr id="0" name=""/>
        <dsp:cNvSpPr/>
      </dsp:nvSpPr>
      <dsp:spPr>
        <a:xfrm>
          <a:off x="711379" y="402337"/>
          <a:ext cx="1177405" cy="1177388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CC71A-952A-45BD-9E6E-8F8B4CE23838}">
      <dsp:nvSpPr>
        <dsp:cNvPr id="0" name=""/>
        <dsp:cNvSpPr/>
      </dsp:nvSpPr>
      <dsp:spPr>
        <a:xfrm>
          <a:off x="627713" y="1187959"/>
          <a:ext cx="235361" cy="23558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DD3C1-8625-4E6E-B8F6-1201B071EB85}">
      <dsp:nvSpPr>
        <dsp:cNvPr id="0" name=""/>
        <dsp:cNvSpPr/>
      </dsp:nvSpPr>
      <dsp:spPr>
        <a:xfrm>
          <a:off x="3270286" y="2287407"/>
          <a:ext cx="999373" cy="1000328"/>
        </a:xfrm>
        <a:prstGeom prst="ellipse">
          <a:avLst/>
        </a:prstGeom>
        <a:solidFill>
          <a:srgbClr val="601D1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D5821-D340-4ED6-AAE5-14D0E91C48F7}">
      <dsp:nvSpPr>
        <dsp:cNvPr id="0" name=""/>
        <dsp:cNvSpPr/>
      </dsp:nvSpPr>
      <dsp:spPr>
        <a:xfrm>
          <a:off x="4860250" y="3287737"/>
          <a:ext cx="325048" cy="32504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864FE-B5B9-4F45-884B-8BA07BF3399D}">
      <dsp:nvSpPr>
        <dsp:cNvPr id="0" name=""/>
        <dsp:cNvSpPr/>
      </dsp:nvSpPr>
      <dsp:spPr>
        <a:xfrm>
          <a:off x="4466474" y="309850"/>
          <a:ext cx="235361" cy="235588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49881-6B69-4A01-A69C-59AED6333806}">
      <dsp:nvSpPr>
        <dsp:cNvPr id="0" name=""/>
        <dsp:cNvSpPr/>
      </dsp:nvSpPr>
      <dsp:spPr>
        <a:xfrm>
          <a:off x="778112" y="476383"/>
          <a:ext cx="235361" cy="23558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1A7FC-D704-414E-9D5D-3AFFA65FF4DB}">
      <dsp:nvSpPr>
        <dsp:cNvPr id="0" name=""/>
        <dsp:cNvSpPr/>
      </dsp:nvSpPr>
      <dsp:spPr>
        <a:xfrm>
          <a:off x="3463134" y="286979"/>
          <a:ext cx="1372265" cy="1371827"/>
        </a:xfrm>
        <a:prstGeom prst="ellipse">
          <a:avLst/>
        </a:prstGeom>
        <a:solidFill>
          <a:srgbClr val="F0BFB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Pellentesque</a:t>
          </a:r>
          <a:r>
            <a:rPr lang="en-US" sz="900" kern="1200" dirty="0" smtClean="0"/>
            <a:t> </a:t>
          </a:r>
          <a:r>
            <a:rPr lang="en-US" sz="900" kern="1200" dirty="0" err="1" smtClean="0"/>
            <a:t>felis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tortor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convallis</a:t>
          </a:r>
          <a:r>
            <a:rPr lang="en-US" sz="900" kern="1200" dirty="0" smtClean="0"/>
            <a:t> id </a:t>
          </a:r>
          <a:r>
            <a:rPr lang="en-US" sz="900" kern="1200" dirty="0" err="1" smtClean="0"/>
            <a:t>facilisis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nec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maximus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sed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</dsp:txBody>
      <dsp:txXfrm>
        <a:off x="3664098" y="487878"/>
        <a:ext cx="970337" cy="970029"/>
      </dsp:txXfrm>
    </dsp:sp>
    <dsp:sp modelId="{9EBA1286-AD4C-4AB0-8A7F-759C28A8B5C5}">
      <dsp:nvSpPr>
        <dsp:cNvPr id="0" name=""/>
        <dsp:cNvSpPr/>
      </dsp:nvSpPr>
      <dsp:spPr>
        <a:xfrm>
          <a:off x="2135839" y="421692"/>
          <a:ext cx="325048" cy="32504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65283-88AC-4529-9272-81DB32EF796B}">
      <dsp:nvSpPr>
        <dsp:cNvPr id="0" name=""/>
        <dsp:cNvSpPr/>
      </dsp:nvSpPr>
      <dsp:spPr>
        <a:xfrm>
          <a:off x="3320499" y="142624"/>
          <a:ext cx="587588" cy="587604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F0BFB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27396-1A4D-4F97-90C0-CE24FED240CD}">
      <dsp:nvSpPr>
        <dsp:cNvPr id="0" name=""/>
        <dsp:cNvSpPr/>
      </dsp:nvSpPr>
      <dsp:spPr>
        <a:xfrm>
          <a:off x="596897" y="2099896"/>
          <a:ext cx="1188222" cy="1187842"/>
        </a:xfrm>
        <a:prstGeom prst="ellipse">
          <a:avLst/>
        </a:prstGeom>
        <a:solidFill>
          <a:srgbClr val="DB675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Lorem</a:t>
          </a:r>
          <a:r>
            <a:rPr lang="en-US" sz="900" kern="1200" dirty="0" smtClean="0"/>
            <a:t> </a:t>
          </a:r>
          <a:r>
            <a:rPr lang="en-US" sz="900" kern="1200" dirty="0" err="1" smtClean="0"/>
            <a:t>ipsum</a:t>
          </a:r>
          <a:r>
            <a:rPr lang="en-US" sz="900" kern="1200" dirty="0" smtClean="0"/>
            <a:t> dolor sit </a:t>
          </a:r>
          <a:r>
            <a:rPr lang="en-US" sz="900" kern="1200" dirty="0" err="1" smtClean="0"/>
            <a:t>amet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consectetur</a:t>
          </a: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770908" y="2273851"/>
        <a:ext cx="840200" cy="839932"/>
      </dsp:txXfrm>
    </dsp:sp>
    <dsp:sp modelId="{5468A661-D505-48CB-898E-AC7B8AA91664}">
      <dsp:nvSpPr>
        <dsp:cNvPr id="0" name=""/>
        <dsp:cNvSpPr/>
      </dsp:nvSpPr>
      <dsp:spPr>
        <a:xfrm flipV="1">
          <a:off x="4798563" y="191672"/>
          <a:ext cx="190611" cy="19060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C9E61-5374-4D94-9337-D0EC4A630E2D}">
      <dsp:nvSpPr>
        <dsp:cNvPr id="0" name=""/>
        <dsp:cNvSpPr/>
      </dsp:nvSpPr>
      <dsp:spPr>
        <a:xfrm>
          <a:off x="3534613" y="1791991"/>
          <a:ext cx="235361" cy="235588"/>
        </a:xfrm>
        <a:prstGeom prst="ellipse">
          <a:avLst/>
        </a:prstGeom>
        <a:solidFill>
          <a:srgbClr val="F0BFB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33670-7FF5-4534-B0F9-48F5D29D25BA}">
      <dsp:nvSpPr>
        <dsp:cNvPr id="0" name=""/>
        <dsp:cNvSpPr/>
      </dsp:nvSpPr>
      <dsp:spPr>
        <a:xfrm>
          <a:off x="73792" y="605232"/>
          <a:ext cx="235361" cy="23558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190856" y="0"/>
          <a:ext cx="3409784" cy="194694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97053" y="1708640"/>
          <a:ext cx="3154054" cy="2270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16510" rIns="49530" bIns="1651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97053" y="1708640"/>
        <a:ext cx="3154054" cy="22701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6846"/>
          <a:ext cx="3309995" cy="204320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29964"/>
          <a:ext cx="3309995" cy="2382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0" y="1829964"/>
        <a:ext cx="3309995" cy="23823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DEC07-DD62-47D0-9CB6-A2F4E834D0B5}">
      <dsp:nvSpPr>
        <dsp:cNvPr id="0" name=""/>
        <dsp:cNvSpPr/>
      </dsp:nvSpPr>
      <dsp:spPr>
        <a:xfrm>
          <a:off x="1363250" y="424423"/>
          <a:ext cx="2906460" cy="2906460"/>
        </a:xfrm>
        <a:prstGeom prst="blockArc">
          <a:avLst>
            <a:gd name="adj1" fmla="val 12600000"/>
            <a:gd name="adj2" fmla="val 16200000"/>
            <a:gd name="adj3" fmla="val 451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2532F-1442-47FB-BE8E-B15AA05F4C2B}">
      <dsp:nvSpPr>
        <dsp:cNvPr id="0" name=""/>
        <dsp:cNvSpPr/>
      </dsp:nvSpPr>
      <dsp:spPr>
        <a:xfrm>
          <a:off x="1363250" y="424423"/>
          <a:ext cx="2906460" cy="2906460"/>
        </a:xfrm>
        <a:prstGeom prst="blockArc">
          <a:avLst>
            <a:gd name="adj1" fmla="val 9000000"/>
            <a:gd name="adj2" fmla="val 12600000"/>
            <a:gd name="adj3" fmla="val 451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4A35F-69CA-4A80-B143-D9711DD7069B}">
      <dsp:nvSpPr>
        <dsp:cNvPr id="0" name=""/>
        <dsp:cNvSpPr/>
      </dsp:nvSpPr>
      <dsp:spPr>
        <a:xfrm>
          <a:off x="1363250" y="424423"/>
          <a:ext cx="2906460" cy="2906460"/>
        </a:xfrm>
        <a:prstGeom prst="blockArc">
          <a:avLst>
            <a:gd name="adj1" fmla="val 5400000"/>
            <a:gd name="adj2" fmla="val 9000000"/>
            <a:gd name="adj3" fmla="val 451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5E9A8-5E77-4181-B7F2-06E4626AFA11}">
      <dsp:nvSpPr>
        <dsp:cNvPr id="0" name=""/>
        <dsp:cNvSpPr/>
      </dsp:nvSpPr>
      <dsp:spPr>
        <a:xfrm>
          <a:off x="1363250" y="424423"/>
          <a:ext cx="2906460" cy="2906460"/>
        </a:xfrm>
        <a:prstGeom prst="blockArc">
          <a:avLst>
            <a:gd name="adj1" fmla="val 1800000"/>
            <a:gd name="adj2" fmla="val 5400000"/>
            <a:gd name="adj3" fmla="val 451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DF3FC-56C3-4887-BC1E-E344AD212DB6}">
      <dsp:nvSpPr>
        <dsp:cNvPr id="0" name=""/>
        <dsp:cNvSpPr/>
      </dsp:nvSpPr>
      <dsp:spPr>
        <a:xfrm>
          <a:off x="1363250" y="424423"/>
          <a:ext cx="2906460" cy="2906460"/>
        </a:xfrm>
        <a:prstGeom prst="blockArc">
          <a:avLst>
            <a:gd name="adj1" fmla="val 19800000"/>
            <a:gd name="adj2" fmla="val 1800000"/>
            <a:gd name="adj3" fmla="val 451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2EBEA-B68D-4966-B5CE-59E025A1ADDB}">
      <dsp:nvSpPr>
        <dsp:cNvPr id="0" name=""/>
        <dsp:cNvSpPr/>
      </dsp:nvSpPr>
      <dsp:spPr>
        <a:xfrm>
          <a:off x="1363250" y="424423"/>
          <a:ext cx="2906460" cy="2906460"/>
        </a:xfrm>
        <a:prstGeom prst="blockArc">
          <a:avLst>
            <a:gd name="adj1" fmla="val 16200000"/>
            <a:gd name="adj2" fmla="val 19800000"/>
            <a:gd name="adj3" fmla="val 451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C63DA-7F30-4CD5-939C-2FE4564A1F3F}">
      <dsp:nvSpPr>
        <dsp:cNvPr id="0" name=""/>
        <dsp:cNvSpPr/>
      </dsp:nvSpPr>
      <dsp:spPr>
        <a:xfrm>
          <a:off x="2165307" y="1226480"/>
          <a:ext cx="1302347" cy="1302347"/>
        </a:xfrm>
        <a:prstGeom prst="ellipse">
          <a:avLst/>
        </a:prstGeom>
        <a:solidFill>
          <a:schemeClr val="tx1">
            <a:lumMod val="85000"/>
            <a:lumOff val="15000"/>
            <a:alpha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2356031" y="1417204"/>
        <a:ext cx="920899" cy="920899"/>
      </dsp:txXfrm>
    </dsp:sp>
    <dsp:sp modelId="{F7748625-FAB0-4455-A48E-D7AD92982AC5}">
      <dsp:nvSpPr>
        <dsp:cNvPr id="0" name=""/>
        <dsp:cNvSpPr/>
      </dsp:nvSpPr>
      <dsp:spPr>
        <a:xfrm>
          <a:off x="2360659" y="1421"/>
          <a:ext cx="911643" cy="911643"/>
        </a:xfrm>
        <a:prstGeom prst="ellipse">
          <a:avLst/>
        </a:prstGeom>
        <a:solidFill>
          <a:srgbClr val="C1392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2494166" y="134928"/>
        <a:ext cx="644629" cy="644629"/>
      </dsp:txXfrm>
    </dsp:sp>
    <dsp:sp modelId="{5474DF59-F1E9-4B45-84C8-CFD43A640CB7}">
      <dsp:nvSpPr>
        <dsp:cNvPr id="0" name=""/>
        <dsp:cNvSpPr/>
      </dsp:nvSpPr>
      <dsp:spPr>
        <a:xfrm>
          <a:off x="3590771" y="711626"/>
          <a:ext cx="911643" cy="911643"/>
        </a:xfrm>
        <a:prstGeom prst="ellipse">
          <a:avLst/>
        </a:prstGeom>
        <a:solidFill>
          <a:srgbClr val="601D1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3724278" y="845133"/>
        <a:ext cx="644629" cy="644629"/>
      </dsp:txXfrm>
    </dsp:sp>
    <dsp:sp modelId="{AF03A99A-FD60-40B3-9CDA-D92E9F88C3A2}">
      <dsp:nvSpPr>
        <dsp:cNvPr id="0" name=""/>
        <dsp:cNvSpPr/>
      </dsp:nvSpPr>
      <dsp:spPr>
        <a:xfrm>
          <a:off x="3590771" y="2132037"/>
          <a:ext cx="911643" cy="911643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3724278" y="2265544"/>
        <a:ext cx="644629" cy="644629"/>
      </dsp:txXfrm>
    </dsp:sp>
    <dsp:sp modelId="{081C69FF-C60B-46DF-820B-2A3FE8116091}">
      <dsp:nvSpPr>
        <dsp:cNvPr id="0" name=""/>
        <dsp:cNvSpPr/>
      </dsp:nvSpPr>
      <dsp:spPr>
        <a:xfrm>
          <a:off x="2360659" y="2842243"/>
          <a:ext cx="911643" cy="911643"/>
        </a:xfrm>
        <a:prstGeom prst="ellipse">
          <a:avLst/>
        </a:prstGeom>
        <a:solidFill>
          <a:srgbClr val="DB675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2494166" y="2975750"/>
        <a:ext cx="644629" cy="644629"/>
      </dsp:txXfrm>
    </dsp:sp>
    <dsp:sp modelId="{AC2AA252-9BEA-4EF3-A457-45807B3F23AB}">
      <dsp:nvSpPr>
        <dsp:cNvPr id="0" name=""/>
        <dsp:cNvSpPr/>
      </dsp:nvSpPr>
      <dsp:spPr>
        <a:xfrm>
          <a:off x="1130547" y="2132037"/>
          <a:ext cx="911643" cy="911643"/>
        </a:xfrm>
        <a:prstGeom prst="ellipse">
          <a:avLst/>
        </a:prstGeom>
        <a:solidFill>
          <a:srgbClr val="F0BF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1264054" y="2265544"/>
        <a:ext cx="644629" cy="644629"/>
      </dsp:txXfrm>
    </dsp:sp>
    <dsp:sp modelId="{8BE8F7D8-CD80-4F1B-B145-6AC0C7049529}">
      <dsp:nvSpPr>
        <dsp:cNvPr id="0" name=""/>
        <dsp:cNvSpPr/>
      </dsp:nvSpPr>
      <dsp:spPr>
        <a:xfrm>
          <a:off x="1130547" y="711626"/>
          <a:ext cx="911643" cy="911643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1264054" y="845133"/>
        <a:ext cx="644629" cy="644629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0A220-8829-44EA-A367-D75EC58C9824}">
      <dsp:nvSpPr>
        <dsp:cNvPr id="0" name=""/>
        <dsp:cNvSpPr/>
      </dsp:nvSpPr>
      <dsp:spPr>
        <a:xfrm>
          <a:off x="1571836" y="184754"/>
          <a:ext cx="3666671" cy="1273386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16FF8-2FDD-43E1-9ABD-44E223726A33}">
      <dsp:nvSpPr>
        <dsp:cNvPr id="0" name=""/>
        <dsp:cNvSpPr/>
      </dsp:nvSpPr>
      <dsp:spPr>
        <a:xfrm>
          <a:off x="3055559" y="3302847"/>
          <a:ext cx="710595" cy="454781"/>
        </a:xfrm>
        <a:prstGeom prst="downArrow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584B4-48F2-46C4-ABF1-0D103A0FFDF1}">
      <dsp:nvSpPr>
        <dsp:cNvPr id="0" name=""/>
        <dsp:cNvSpPr/>
      </dsp:nvSpPr>
      <dsp:spPr>
        <a:xfrm>
          <a:off x="1705428" y="3666671"/>
          <a:ext cx="3410857" cy="852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>
              <a:latin typeface="Source Sans Pro Black" panose="020B0803030403020204" pitchFamily="34" charset="0"/>
            </a:rPr>
            <a:t>Best choices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600" kern="12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600" kern="12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sp:txBody>
      <dsp:txXfrm>
        <a:off x="1705428" y="3666671"/>
        <a:ext cx="3410857" cy="852714"/>
      </dsp:txXfrm>
    </dsp:sp>
    <dsp:sp modelId="{42C511C9-BC39-4991-9576-5BDF9DE6214B}">
      <dsp:nvSpPr>
        <dsp:cNvPr id="0" name=""/>
        <dsp:cNvSpPr/>
      </dsp:nvSpPr>
      <dsp:spPr>
        <a:xfrm>
          <a:off x="2904913" y="1556487"/>
          <a:ext cx="1279071" cy="1279071"/>
        </a:xfrm>
        <a:prstGeom prst="ellipse">
          <a:avLst/>
        </a:prstGeom>
        <a:solidFill>
          <a:srgbClr val="601D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ource Sans Pro" panose="020B0503030403020204" pitchFamily="34" charset="0"/>
            </a:rPr>
            <a:t>Ipsum</a:t>
          </a:r>
          <a:endParaRPr lang="en-US" sz="1600" kern="1200" dirty="0">
            <a:latin typeface="Source Sans Pro" panose="020B0503030403020204" pitchFamily="34" charset="0"/>
          </a:endParaRPr>
        </a:p>
      </dsp:txBody>
      <dsp:txXfrm>
        <a:off x="3092229" y="1743803"/>
        <a:ext cx="904439" cy="904439"/>
      </dsp:txXfrm>
    </dsp:sp>
    <dsp:sp modelId="{560F8EAA-A8EA-4C79-9D2D-BD6EFE761286}">
      <dsp:nvSpPr>
        <dsp:cNvPr id="0" name=""/>
        <dsp:cNvSpPr/>
      </dsp:nvSpPr>
      <dsp:spPr>
        <a:xfrm>
          <a:off x="1989666" y="596900"/>
          <a:ext cx="1279071" cy="1279071"/>
        </a:xfrm>
        <a:prstGeom prst="ellipse">
          <a:avLst/>
        </a:prstGeom>
        <a:solidFill>
          <a:srgbClr val="C1392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ource Sans Pro" panose="020B0503030403020204" pitchFamily="34" charset="0"/>
            </a:rPr>
            <a:t>Lorem</a:t>
          </a:r>
          <a:endParaRPr lang="en-US" sz="1600" kern="1200" dirty="0">
            <a:latin typeface="Source Sans Pro" panose="020B0503030403020204" pitchFamily="34" charset="0"/>
          </a:endParaRPr>
        </a:p>
      </dsp:txBody>
      <dsp:txXfrm>
        <a:off x="2176982" y="784216"/>
        <a:ext cx="904439" cy="904439"/>
      </dsp:txXfrm>
    </dsp:sp>
    <dsp:sp modelId="{98919375-556A-431C-A217-D74F5D85D3D9}">
      <dsp:nvSpPr>
        <dsp:cNvPr id="0" name=""/>
        <dsp:cNvSpPr/>
      </dsp:nvSpPr>
      <dsp:spPr>
        <a:xfrm>
          <a:off x="3297161" y="287648"/>
          <a:ext cx="1279071" cy="1279071"/>
        </a:xfrm>
        <a:prstGeom prst="ellipse">
          <a:avLst/>
        </a:prstGeom>
        <a:solidFill>
          <a:srgbClr val="F0BF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Dolor </a:t>
          </a:r>
          <a:r>
            <a:rPr lang="en-US" sz="1400" kern="1200" dirty="0" err="1" smtClean="0"/>
            <a:t>amet</a:t>
          </a:r>
          <a:endParaRPr lang="en-US" sz="1400" kern="1200" dirty="0"/>
        </a:p>
      </dsp:txBody>
      <dsp:txXfrm>
        <a:off x="3484477" y="474964"/>
        <a:ext cx="904439" cy="904439"/>
      </dsp:txXfrm>
    </dsp:sp>
    <dsp:sp modelId="{62A074EA-3170-430D-991D-CA06BCA0B486}">
      <dsp:nvSpPr>
        <dsp:cNvPr id="0" name=""/>
        <dsp:cNvSpPr/>
      </dsp:nvSpPr>
      <dsp:spPr>
        <a:xfrm>
          <a:off x="1421190" y="28423"/>
          <a:ext cx="3979333" cy="3183467"/>
        </a:xfrm>
        <a:prstGeom prst="funnel">
          <a:avLst/>
        </a:prstGeom>
        <a:noFill/>
        <a:ln w="63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6846"/>
          <a:ext cx="3309995" cy="204320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29964"/>
          <a:ext cx="3309995" cy="2382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0" y="1829964"/>
        <a:ext cx="3309995" cy="23823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74645" y="0"/>
          <a:ext cx="4230050" cy="241530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368513" y="2119675"/>
          <a:ext cx="3912800" cy="2816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21590" rIns="64770" bIns="2159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68513" y="2119675"/>
        <a:ext cx="3912800" cy="281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F772-A0BE-4FEA-8146-63025D797FC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3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4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0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0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5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8.wdp"/><Relationship Id="rId4" Type="http://schemas.openxmlformats.org/officeDocument/2006/relationships/image" Target="../media/image16.png"/><Relationship Id="rId9" Type="http://schemas.microsoft.com/office/2007/relationships/hdphoto" Target="../media/hdphoto10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3.wdp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11" Type="http://schemas.microsoft.com/office/2007/relationships/hdphoto" Target="../media/hdphoto1.wdp"/><Relationship Id="rId5" Type="http://schemas.openxmlformats.org/officeDocument/2006/relationships/diagramQuickStyle" Target="../diagrams/quickStyle9.xml"/><Relationship Id="rId15" Type="http://schemas.microsoft.com/office/2007/relationships/hdphoto" Target="../media/hdphoto5.wdp"/><Relationship Id="rId10" Type="http://schemas.openxmlformats.org/officeDocument/2006/relationships/image" Target="../media/image9.png"/><Relationship Id="rId4" Type="http://schemas.openxmlformats.org/officeDocument/2006/relationships/diagramLayout" Target="../diagrams/layout9.xml"/><Relationship Id="rId9" Type="http://schemas.microsoft.com/office/2007/relationships/hdphoto" Target="../media/hdphoto6.wdp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microsoft.com/office/2007/relationships/hdphoto" Target="../media/hdphoto10.wdp"/><Relationship Id="rId5" Type="http://schemas.microsoft.com/office/2007/relationships/hdphoto" Target="../media/hdphoto8.wdp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microsoft.com/office/2007/relationships/hdphoto" Target="../media/hdphoto11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3.wdp"/><Relationship Id="rId5" Type="http://schemas.openxmlformats.org/officeDocument/2006/relationships/image" Target="../media/image22.png"/><Relationship Id="rId10" Type="http://schemas.microsoft.com/office/2007/relationships/hdphoto" Target="../media/hdphoto15.wdp"/><Relationship Id="rId4" Type="http://schemas.microsoft.com/office/2007/relationships/hdphoto" Target="../media/hdphoto12.wdp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3" Type="http://schemas.microsoft.com/office/2007/relationships/hdphoto" Target="../media/hdphoto16.wdp"/><Relationship Id="rId21" Type="http://schemas.microsoft.com/office/2007/relationships/diagramDrawing" Target="../diagrams/drawing11.xml"/><Relationship Id="rId7" Type="http://schemas.microsoft.com/office/2007/relationships/hdphoto" Target="../media/hdphoto1.wdp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" Type="http://schemas.openxmlformats.org/officeDocument/2006/relationships/image" Target="../media/image25.png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5.wdp"/><Relationship Id="rId5" Type="http://schemas.microsoft.com/office/2007/relationships/hdphoto" Target="../media/hdphoto6.wdp"/><Relationship Id="rId15" Type="http://schemas.openxmlformats.org/officeDocument/2006/relationships/diagramColors" Target="../diagrams/colors10.xml"/><Relationship Id="rId10" Type="http://schemas.openxmlformats.org/officeDocument/2006/relationships/image" Target="../media/image13.png"/><Relationship Id="rId19" Type="http://schemas.openxmlformats.org/officeDocument/2006/relationships/diagramQuickStyle" Target="../diagrams/quickStyle11.xml"/><Relationship Id="rId4" Type="http://schemas.openxmlformats.org/officeDocument/2006/relationships/image" Target="../media/image14.png"/><Relationship Id="rId9" Type="http://schemas.microsoft.com/office/2007/relationships/hdphoto" Target="../media/hdphoto3.wdp"/><Relationship Id="rId1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11" Type="http://schemas.microsoft.com/office/2007/relationships/hdphoto" Target="../media/hdphoto18.wdp"/><Relationship Id="rId5" Type="http://schemas.openxmlformats.org/officeDocument/2006/relationships/diagramColors" Target="../diagrams/colors12.xml"/><Relationship Id="rId10" Type="http://schemas.openxmlformats.org/officeDocument/2006/relationships/image" Target="../media/image28.png"/><Relationship Id="rId4" Type="http://schemas.openxmlformats.org/officeDocument/2006/relationships/diagramQuickStyle" Target="../diagrams/quickStyle12.xml"/><Relationship Id="rId9" Type="http://schemas.microsoft.com/office/2007/relationships/hdphoto" Target="../media/hdphoto17.wdp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openxmlformats.org/officeDocument/2006/relationships/image" Target="../media/image14.png"/><Relationship Id="rId17" Type="http://schemas.microsoft.com/office/2007/relationships/hdphoto" Target="../media/hdphoto2.wdp"/><Relationship Id="rId2" Type="http://schemas.openxmlformats.org/officeDocument/2006/relationships/image" Target="../media/image19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11" Type="http://schemas.microsoft.com/office/2007/relationships/hdphoto" Target="../media/hdphoto5.wdp"/><Relationship Id="rId5" Type="http://schemas.openxmlformats.org/officeDocument/2006/relationships/diagramQuickStyle" Target="../diagrams/quickStyle17.xml"/><Relationship Id="rId15" Type="http://schemas.microsoft.com/office/2007/relationships/hdphoto" Target="../media/hdphoto3.wdp"/><Relationship Id="rId10" Type="http://schemas.openxmlformats.org/officeDocument/2006/relationships/image" Target="../media/image13.png"/><Relationship Id="rId19" Type="http://schemas.microsoft.com/office/2007/relationships/hdphoto" Target="../media/hdphoto1.wdp"/><Relationship Id="rId4" Type="http://schemas.openxmlformats.org/officeDocument/2006/relationships/diagramLayout" Target="../diagrams/layout17.xml"/><Relationship Id="rId9" Type="http://schemas.microsoft.com/office/2007/relationships/hdphoto" Target="../media/hdphoto4.wdp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0.xml"/><Relationship Id="rId18" Type="http://schemas.openxmlformats.org/officeDocument/2006/relationships/diagramLayout" Target="../diagrams/layout21.xml"/><Relationship Id="rId26" Type="http://schemas.microsoft.com/office/2007/relationships/diagramDrawing" Target="../diagrams/drawing22.xml"/><Relationship Id="rId39" Type="http://schemas.openxmlformats.org/officeDocument/2006/relationships/diagramQuickStyle" Target="../diagrams/quickStyle25.xml"/><Relationship Id="rId21" Type="http://schemas.microsoft.com/office/2007/relationships/diagramDrawing" Target="../diagrams/drawing21.xml"/><Relationship Id="rId34" Type="http://schemas.openxmlformats.org/officeDocument/2006/relationships/diagramQuickStyle" Target="../diagrams/quickStyle24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diagramColors" Target="../diagrams/colors21.xml"/><Relationship Id="rId29" Type="http://schemas.openxmlformats.org/officeDocument/2006/relationships/diagramQuickStyle" Target="../diagrams/quickStyle23.xml"/><Relationship Id="rId41" Type="http://schemas.microsoft.com/office/2007/relationships/diagramDrawing" Target="../diagrams/drawing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24" Type="http://schemas.openxmlformats.org/officeDocument/2006/relationships/diagramQuickStyle" Target="../diagrams/quickStyle22.xml"/><Relationship Id="rId32" Type="http://schemas.openxmlformats.org/officeDocument/2006/relationships/diagramData" Target="../diagrams/data24.xml"/><Relationship Id="rId37" Type="http://schemas.openxmlformats.org/officeDocument/2006/relationships/diagramData" Target="../diagrams/data25.xml"/><Relationship Id="rId40" Type="http://schemas.openxmlformats.org/officeDocument/2006/relationships/diagramColors" Target="../diagrams/colors25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23" Type="http://schemas.openxmlformats.org/officeDocument/2006/relationships/diagramLayout" Target="../diagrams/layout22.xml"/><Relationship Id="rId28" Type="http://schemas.openxmlformats.org/officeDocument/2006/relationships/diagramLayout" Target="../diagrams/layout23.xml"/><Relationship Id="rId36" Type="http://schemas.microsoft.com/office/2007/relationships/diagramDrawing" Target="../diagrams/drawing24.xml"/><Relationship Id="rId10" Type="http://schemas.openxmlformats.org/officeDocument/2006/relationships/diagramColors" Target="../diagrams/colors19.xml"/><Relationship Id="rId19" Type="http://schemas.openxmlformats.org/officeDocument/2006/relationships/diagramQuickStyle" Target="../diagrams/quickStyle21.xml"/><Relationship Id="rId31" Type="http://schemas.microsoft.com/office/2007/relationships/diagramDrawing" Target="../diagrams/drawing23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Relationship Id="rId22" Type="http://schemas.openxmlformats.org/officeDocument/2006/relationships/diagramData" Target="../diagrams/data22.xml"/><Relationship Id="rId27" Type="http://schemas.openxmlformats.org/officeDocument/2006/relationships/diagramData" Target="../diagrams/data23.xml"/><Relationship Id="rId30" Type="http://schemas.openxmlformats.org/officeDocument/2006/relationships/diagramColors" Target="../diagrams/colors23.xml"/><Relationship Id="rId35" Type="http://schemas.openxmlformats.org/officeDocument/2006/relationships/diagramColors" Target="../diagrams/colors24.xml"/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12" Type="http://schemas.openxmlformats.org/officeDocument/2006/relationships/diagramData" Target="../diagrams/data20.xml"/><Relationship Id="rId17" Type="http://schemas.openxmlformats.org/officeDocument/2006/relationships/diagramData" Target="../diagrams/data21.xml"/><Relationship Id="rId25" Type="http://schemas.openxmlformats.org/officeDocument/2006/relationships/diagramColors" Target="../diagrams/colors22.xml"/><Relationship Id="rId33" Type="http://schemas.openxmlformats.org/officeDocument/2006/relationships/diagramLayout" Target="../diagrams/layout24.xml"/><Relationship Id="rId38" Type="http://schemas.openxmlformats.org/officeDocument/2006/relationships/diagramLayout" Target="../diagrams/layout2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35.png"/><Relationship Id="rId3" Type="http://schemas.openxmlformats.org/officeDocument/2006/relationships/diagramLayout" Target="../diagrams/layout26.xml"/><Relationship Id="rId7" Type="http://schemas.openxmlformats.org/officeDocument/2006/relationships/image" Target="../media/image32.png"/><Relationship Id="rId12" Type="http://schemas.microsoft.com/office/2007/relationships/hdphoto" Target="../media/hdphoto8.wdp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11" Type="http://schemas.openxmlformats.org/officeDocument/2006/relationships/image" Target="../media/image34.png"/><Relationship Id="rId5" Type="http://schemas.openxmlformats.org/officeDocument/2006/relationships/diagramColors" Target="../diagrams/colors26.xml"/><Relationship Id="rId10" Type="http://schemas.microsoft.com/office/2007/relationships/hdphoto" Target="../media/hdphoto9.wdp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33.png"/><Relationship Id="rId14" Type="http://schemas.microsoft.com/office/2007/relationships/hdphoto" Target="../media/hdphoto7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hart" Target="../charts/chart8.xml"/><Relationship Id="rId7" Type="http://schemas.microsoft.com/office/2007/relationships/hdphoto" Target="../media/hdphoto20.wdp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microsoft.com/office/2007/relationships/hdphoto" Target="../media/hdphoto22.wdp"/><Relationship Id="rId5" Type="http://schemas.microsoft.com/office/2007/relationships/hdphoto" Target="../media/hdphoto19.wdp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microsoft.com/office/2007/relationships/hdphoto" Target="../media/hdphoto2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23.wdp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42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23.wdp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42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47.png"/><Relationship Id="rId4" Type="http://schemas.microsoft.com/office/2007/relationships/hdphoto" Target="../media/hdphoto24.wdp"/><Relationship Id="rId9" Type="http://schemas.microsoft.com/office/2007/relationships/hdphoto" Target="../media/hdphoto25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diagramLayout" Target="../diagrams/layout27.xml"/><Relationship Id="rId7" Type="http://schemas.openxmlformats.org/officeDocument/2006/relationships/image" Target="../media/image14.png"/><Relationship Id="rId12" Type="http://schemas.microsoft.com/office/2007/relationships/hdphoto" Target="../media/hdphoto5.wdp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27.xml"/><Relationship Id="rId10" Type="http://schemas.microsoft.com/office/2007/relationships/hdphoto" Target="../media/hdphoto3.wdp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3.wdp"/><Relationship Id="rId7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microsoft.com/office/2007/relationships/hdphoto" Target="../media/hdphoto5.wdp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13.png"/><Relationship Id="rId18" Type="http://schemas.microsoft.com/office/2007/relationships/hdphoto" Target="../media/hdphoto4.wdp"/><Relationship Id="rId3" Type="http://schemas.openxmlformats.org/officeDocument/2006/relationships/diagramLayout" Target="../diagrams/layout28.xml"/><Relationship Id="rId7" Type="http://schemas.openxmlformats.org/officeDocument/2006/relationships/image" Target="../media/image14.png"/><Relationship Id="rId12" Type="http://schemas.microsoft.com/office/2007/relationships/hdphoto" Target="../media/hdphoto1.wdp"/><Relationship Id="rId17" Type="http://schemas.openxmlformats.org/officeDocument/2006/relationships/image" Target="../media/image12.png"/><Relationship Id="rId2" Type="http://schemas.openxmlformats.org/officeDocument/2006/relationships/diagramData" Target="../diagrams/data28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8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8.xml"/><Relationship Id="rId15" Type="http://schemas.openxmlformats.org/officeDocument/2006/relationships/image" Target="../media/image10.png"/><Relationship Id="rId10" Type="http://schemas.microsoft.com/office/2007/relationships/hdphoto" Target="../media/hdphoto3.wdp"/><Relationship Id="rId4" Type="http://schemas.openxmlformats.org/officeDocument/2006/relationships/diagramQuickStyle" Target="../diagrams/quickStyle28.xml"/><Relationship Id="rId9" Type="http://schemas.openxmlformats.org/officeDocument/2006/relationships/image" Target="../media/image11.png"/><Relationship Id="rId14" Type="http://schemas.microsoft.com/office/2007/relationships/hdphoto" Target="../media/hdphoto5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microsoft.com/office/2007/relationships/hdphoto" Target="../media/hdphoto28.wdp"/><Relationship Id="rId18" Type="http://schemas.microsoft.com/office/2007/relationships/diagramDrawing" Target="../diagrams/drawing30.xml"/><Relationship Id="rId26" Type="http://schemas.openxmlformats.org/officeDocument/2006/relationships/diagramQuickStyle" Target="../diagrams/quickStyle32.xml"/><Relationship Id="rId3" Type="http://schemas.openxmlformats.org/officeDocument/2006/relationships/diagramData" Target="../diagrams/data29.xml"/><Relationship Id="rId21" Type="http://schemas.openxmlformats.org/officeDocument/2006/relationships/diagramQuickStyle" Target="../diagrams/quickStyle31.xml"/><Relationship Id="rId7" Type="http://schemas.microsoft.com/office/2007/relationships/diagramDrawing" Target="../diagrams/drawing29.xml"/><Relationship Id="rId12" Type="http://schemas.openxmlformats.org/officeDocument/2006/relationships/image" Target="../media/image53.png"/><Relationship Id="rId17" Type="http://schemas.openxmlformats.org/officeDocument/2006/relationships/diagramColors" Target="../diagrams/colors30.xml"/><Relationship Id="rId25" Type="http://schemas.openxmlformats.org/officeDocument/2006/relationships/diagramLayout" Target="../diagrams/layout32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0.xml"/><Relationship Id="rId20" Type="http://schemas.openxmlformats.org/officeDocument/2006/relationships/diagramLayout" Target="../diagrams/layout3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9.xml"/><Relationship Id="rId11" Type="http://schemas.microsoft.com/office/2007/relationships/hdphoto" Target="../media/hdphoto27.wdp"/><Relationship Id="rId24" Type="http://schemas.openxmlformats.org/officeDocument/2006/relationships/diagramData" Target="../diagrams/data32.xml"/><Relationship Id="rId5" Type="http://schemas.openxmlformats.org/officeDocument/2006/relationships/diagramQuickStyle" Target="../diagrams/quickStyle29.xml"/><Relationship Id="rId15" Type="http://schemas.openxmlformats.org/officeDocument/2006/relationships/diagramLayout" Target="../diagrams/layout30.xml"/><Relationship Id="rId23" Type="http://schemas.microsoft.com/office/2007/relationships/diagramDrawing" Target="../diagrams/drawing31.xml"/><Relationship Id="rId28" Type="http://schemas.microsoft.com/office/2007/relationships/diagramDrawing" Target="../diagrams/drawing32.xml"/><Relationship Id="rId10" Type="http://schemas.openxmlformats.org/officeDocument/2006/relationships/image" Target="../media/image52.png"/><Relationship Id="rId19" Type="http://schemas.openxmlformats.org/officeDocument/2006/relationships/diagramData" Target="../diagrams/data31.xml"/><Relationship Id="rId4" Type="http://schemas.openxmlformats.org/officeDocument/2006/relationships/diagramLayout" Target="../diagrams/layout29.xml"/><Relationship Id="rId9" Type="http://schemas.microsoft.com/office/2007/relationships/hdphoto" Target="../media/hdphoto26.wdp"/><Relationship Id="rId14" Type="http://schemas.openxmlformats.org/officeDocument/2006/relationships/diagramData" Target="../diagrams/data30.xml"/><Relationship Id="rId22" Type="http://schemas.openxmlformats.org/officeDocument/2006/relationships/diagramColors" Target="../diagrams/colors31.xml"/><Relationship Id="rId27" Type="http://schemas.openxmlformats.org/officeDocument/2006/relationships/diagramColors" Target="../diagrams/colors3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7.wdp"/><Relationship Id="rId7" Type="http://schemas.microsoft.com/office/2007/relationships/hdphoto" Target="../media/hdphoto23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microsoft.com/office/2007/relationships/hdphoto" Target="../media/hdphoto29.wdp"/><Relationship Id="rId5" Type="http://schemas.microsoft.com/office/2007/relationships/hdphoto" Target="../media/hdphoto8.wdp"/><Relationship Id="rId10" Type="http://schemas.openxmlformats.org/officeDocument/2006/relationships/image" Target="../media/image54.png"/><Relationship Id="rId4" Type="http://schemas.openxmlformats.org/officeDocument/2006/relationships/image" Target="../media/image42.png"/><Relationship Id="rId9" Type="http://schemas.microsoft.com/office/2007/relationships/hdphoto" Target="../media/hdphoto10.wdp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44.png"/><Relationship Id="rId3" Type="http://schemas.openxmlformats.org/officeDocument/2006/relationships/diagramLayout" Target="../diagrams/layout33.xml"/><Relationship Id="rId7" Type="http://schemas.openxmlformats.org/officeDocument/2006/relationships/image" Target="../media/image55.png"/><Relationship Id="rId12" Type="http://schemas.microsoft.com/office/2007/relationships/hdphoto" Target="../media/hdphoto23.wdp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3.xml"/><Relationship Id="rId11" Type="http://schemas.openxmlformats.org/officeDocument/2006/relationships/image" Target="../media/image43.png"/><Relationship Id="rId5" Type="http://schemas.openxmlformats.org/officeDocument/2006/relationships/diagramColors" Target="../diagrams/colors33.xml"/><Relationship Id="rId10" Type="http://schemas.microsoft.com/office/2007/relationships/hdphoto" Target="../media/hdphoto8.wdp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42.png"/><Relationship Id="rId14" Type="http://schemas.microsoft.com/office/2007/relationships/hdphoto" Target="../media/hdphoto10.wd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diagramLayout" Target="../diagrams/layout34.xml"/><Relationship Id="rId7" Type="http://schemas.openxmlformats.org/officeDocument/2006/relationships/image" Target="../media/image56.png"/><Relationship Id="rId12" Type="http://schemas.microsoft.com/office/2007/relationships/hdphoto" Target="../media/hdphoto30.wdp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4.xml"/><Relationship Id="rId11" Type="http://schemas.openxmlformats.org/officeDocument/2006/relationships/image" Target="../media/image60.png"/><Relationship Id="rId5" Type="http://schemas.openxmlformats.org/officeDocument/2006/relationships/diagramColors" Target="../diagrams/colors34.xml"/><Relationship Id="rId10" Type="http://schemas.openxmlformats.org/officeDocument/2006/relationships/image" Target="../media/image59.png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diagramColors" Target="../diagrams/colors5.xml"/><Relationship Id="rId18" Type="http://schemas.openxmlformats.org/officeDocument/2006/relationships/diagramColors" Target="../diagrams/colors6.xml"/><Relationship Id="rId3" Type="http://schemas.openxmlformats.org/officeDocument/2006/relationships/diagramLayout" Target="../diagrams/layout4.xml"/><Relationship Id="rId21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12" Type="http://schemas.openxmlformats.org/officeDocument/2006/relationships/diagramQuickStyle" Target="../diagrams/quickStyle5.xml"/><Relationship Id="rId17" Type="http://schemas.openxmlformats.org/officeDocument/2006/relationships/diagramQuickStyle" Target="../diagrams/quickStyle6.xml"/><Relationship Id="rId2" Type="http://schemas.openxmlformats.org/officeDocument/2006/relationships/diagramData" Target="../diagrams/data4.xml"/><Relationship Id="rId16" Type="http://schemas.openxmlformats.org/officeDocument/2006/relationships/diagramLayout" Target="../diagrams/layout6.xml"/><Relationship Id="rId20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openxmlformats.org/officeDocument/2006/relationships/diagramLayout" Target="../diagrams/layout5.xml"/><Relationship Id="rId24" Type="http://schemas.microsoft.com/office/2007/relationships/diagramDrawing" Target="../diagrams/drawing7.xml"/><Relationship Id="rId5" Type="http://schemas.openxmlformats.org/officeDocument/2006/relationships/diagramColors" Target="../diagrams/colors4.xml"/><Relationship Id="rId15" Type="http://schemas.openxmlformats.org/officeDocument/2006/relationships/diagramData" Target="../diagrams/data6.xml"/><Relationship Id="rId23" Type="http://schemas.openxmlformats.org/officeDocument/2006/relationships/diagramColors" Target="../diagrams/colors7.xml"/><Relationship Id="rId10" Type="http://schemas.openxmlformats.org/officeDocument/2006/relationships/diagramData" Target="../diagrams/data5.xml"/><Relationship Id="rId19" Type="http://schemas.microsoft.com/office/2007/relationships/diagramDrawing" Target="../diagrams/drawing6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Relationship Id="rId14" Type="http://schemas.microsoft.com/office/2007/relationships/diagramDrawing" Target="../diagrams/drawing5.xml"/><Relationship Id="rId22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8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345343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Flaty</a:t>
            </a:r>
            <a:endParaRPr lang="en-US" sz="4800" dirty="0" smtClean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000" y="4099761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PowerPoint Presentation Template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0" name="Teardrop 19"/>
          <p:cNvSpPr/>
          <p:nvPr/>
        </p:nvSpPr>
        <p:spPr>
          <a:xfrm>
            <a:off x="6046431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F0B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ardrop 20"/>
          <p:cNvSpPr/>
          <p:nvPr/>
        </p:nvSpPr>
        <p:spPr>
          <a:xfrm rot="16200000">
            <a:off x="5569056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DB675B">
              <a:alpha val="9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ardrop 21"/>
          <p:cNvSpPr/>
          <p:nvPr/>
        </p:nvSpPr>
        <p:spPr>
          <a:xfrm rot="5400000">
            <a:off x="6046431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601D16">
              <a:alpha val="9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ardrop 22"/>
          <p:cNvSpPr/>
          <p:nvPr/>
        </p:nvSpPr>
        <p:spPr>
          <a:xfrm rot="10800000">
            <a:off x="5569056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8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Numeric list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04883" y="2046943"/>
            <a:ext cx="4951900" cy="811774"/>
            <a:chOff x="904883" y="2046943"/>
            <a:chExt cx="4951900" cy="811774"/>
          </a:xfrm>
        </p:grpSpPr>
        <p:grpSp>
          <p:nvGrpSpPr>
            <p:cNvPr id="18" name="Group 17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25" name="Teardrop 2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32040" y="2281525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11774"/>
              <a:chOff x="1910347" y="2046943"/>
              <a:chExt cx="4147995" cy="81177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04882" y="3445123"/>
            <a:ext cx="4951901" cy="814969"/>
            <a:chOff x="904882" y="3445123"/>
            <a:chExt cx="4951901" cy="814969"/>
          </a:xfrm>
        </p:grpSpPr>
        <p:grpSp>
          <p:nvGrpSpPr>
            <p:cNvPr id="19" name="Group 18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28" name="Teardrop 27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5742" y="3640043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11774"/>
              <a:chOff x="1910348" y="3448318"/>
              <a:chExt cx="4147994" cy="81177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904881" y="4802102"/>
            <a:ext cx="4951902" cy="811774"/>
            <a:chOff x="904881" y="4802102"/>
            <a:chExt cx="4951902" cy="811774"/>
          </a:xfrm>
        </p:grpSpPr>
        <p:grpSp>
          <p:nvGrpSpPr>
            <p:cNvPr id="41" name="Group 40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29" name="Teardrop 2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32040" y="4996446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08" cy="811774"/>
              <a:chOff x="1992734" y="4802102"/>
              <a:chExt cx="4065608" cy="811774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17926" y="2051978"/>
            <a:ext cx="5028260" cy="811774"/>
            <a:chOff x="6517926" y="2051978"/>
            <a:chExt cx="5028260" cy="811774"/>
          </a:xfrm>
        </p:grpSpPr>
        <p:grpSp>
          <p:nvGrpSpPr>
            <p:cNvPr id="38" name="Group 3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5082" y="2281525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11774"/>
              <a:chOff x="1910347" y="2046943"/>
              <a:chExt cx="4147995" cy="81177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517925" y="3445123"/>
            <a:ext cx="5028261" cy="820004"/>
            <a:chOff x="6517925" y="3445123"/>
            <a:chExt cx="5028261" cy="820004"/>
          </a:xfrm>
        </p:grpSpPr>
        <p:grpSp>
          <p:nvGrpSpPr>
            <p:cNvPr id="39" name="Group 3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31" name="Teardrop 30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45082" y="3640043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11774"/>
              <a:chOff x="1910348" y="3448318"/>
              <a:chExt cx="4147994" cy="81177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517924" y="4802726"/>
            <a:ext cx="5028262" cy="816185"/>
            <a:chOff x="6517924" y="4802726"/>
            <a:chExt cx="5028262" cy="816185"/>
          </a:xfrm>
        </p:grpSpPr>
        <p:grpSp>
          <p:nvGrpSpPr>
            <p:cNvPr id="40" name="Group 39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32" name="Teardrop 31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5082" y="4996446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08" cy="811774"/>
              <a:chOff x="1992734" y="4802102"/>
              <a:chExt cx="4065608" cy="81177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66" name="Rectangle 6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935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Icon list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04883" y="2046943"/>
            <a:ext cx="4951900" cy="811774"/>
            <a:chOff x="904883" y="2046943"/>
            <a:chExt cx="4951900" cy="811774"/>
          </a:xfrm>
        </p:grpSpPr>
        <p:sp>
          <p:nvSpPr>
            <p:cNvPr id="25" name="Teardrop 24"/>
            <p:cNvSpPr/>
            <p:nvPr/>
          </p:nvSpPr>
          <p:spPr>
            <a:xfrm rot="10800000">
              <a:off x="904883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11774"/>
              <a:chOff x="1910347" y="2046943"/>
              <a:chExt cx="4147995" cy="81177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6517924" y="4802726"/>
            <a:ext cx="5028262" cy="816185"/>
            <a:chOff x="6517924" y="4802726"/>
            <a:chExt cx="5028262" cy="816185"/>
          </a:xfrm>
        </p:grpSpPr>
        <p:sp>
          <p:nvSpPr>
            <p:cNvPr id="32" name="Teardrop 31"/>
            <p:cNvSpPr/>
            <p:nvPr/>
          </p:nvSpPr>
          <p:spPr>
            <a:xfrm rot="10800000">
              <a:off x="6517924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08" cy="811774"/>
              <a:chOff x="1992734" y="4802102"/>
              <a:chExt cx="4065608" cy="81177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5003726"/>
              <a:ext cx="409099" cy="4090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517925" y="3445123"/>
            <a:ext cx="5028261" cy="820004"/>
            <a:chOff x="6517925" y="3445123"/>
            <a:chExt cx="5028261" cy="820004"/>
          </a:xfrm>
        </p:grpSpPr>
        <p:sp>
          <p:nvSpPr>
            <p:cNvPr id="31" name="Teardrop 30"/>
            <p:cNvSpPr/>
            <p:nvPr/>
          </p:nvSpPr>
          <p:spPr>
            <a:xfrm rot="10800000">
              <a:off x="6517925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11774"/>
              <a:chOff x="1910348" y="3448318"/>
              <a:chExt cx="4147994" cy="81177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3616924"/>
              <a:ext cx="409099" cy="40909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6517926" y="2051978"/>
            <a:ext cx="5028260" cy="811774"/>
            <a:chOff x="6517926" y="2051978"/>
            <a:chExt cx="5028260" cy="811774"/>
          </a:xfrm>
        </p:grpSpPr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11774"/>
              <a:chOff x="1910347" y="2046943"/>
              <a:chExt cx="4147995" cy="81177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17926" y="2087521"/>
              <a:ext cx="759173" cy="759173"/>
              <a:chOff x="6517926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17926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960" y="2260290"/>
                <a:ext cx="409099" cy="40909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904881" y="4802102"/>
            <a:ext cx="4951902" cy="811774"/>
            <a:chOff x="904881" y="4802102"/>
            <a:chExt cx="4951902" cy="811774"/>
          </a:xfrm>
        </p:grpSpPr>
        <p:sp>
          <p:nvSpPr>
            <p:cNvPr id="29" name="Teardrop 28"/>
            <p:cNvSpPr/>
            <p:nvPr/>
          </p:nvSpPr>
          <p:spPr>
            <a:xfrm rot="10800000">
              <a:off x="904881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08" cy="811774"/>
              <a:chOff x="1992734" y="4802102"/>
              <a:chExt cx="4065608" cy="811774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8" y="4974031"/>
              <a:ext cx="409099" cy="40909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904882" y="3445123"/>
            <a:ext cx="4951901" cy="814969"/>
            <a:chOff x="904882" y="3445123"/>
            <a:chExt cx="4951901" cy="814969"/>
          </a:xfrm>
        </p:grpSpPr>
        <p:sp>
          <p:nvSpPr>
            <p:cNvPr id="28" name="Teardrop 27"/>
            <p:cNvSpPr/>
            <p:nvPr/>
          </p:nvSpPr>
          <p:spPr>
            <a:xfrm rot="10800000">
              <a:off x="904882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11774"/>
              <a:chOff x="1910348" y="3448318"/>
              <a:chExt cx="4147994" cy="81177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18" y="3632984"/>
              <a:ext cx="409099" cy="40909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8" y="2272972"/>
            <a:ext cx="409099" cy="409099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66" name="Rectangle 6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152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2171" y="2273273"/>
            <a:ext cx="2215666" cy="3005963"/>
            <a:chOff x="822171" y="2273273"/>
            <a:chExt cx="2215666" cy="3005963"/>
          </a:xfrm>
        </p:grpSpPr>
        <p:sp>
          <p:nvSpPr>
            <p:cNvPr id="2" name="Oval 1"/>
            <p:cNvSpPr/>
            <p:nvPr/>
          </p:nvSpPr>
          <p:spPr>
            <a:xfrm>
              <a:off x="1189469" y="2317568"/>
              <a:ext cx="1764406" cy="1764406"/>
            </a:xfrm>
            <a:prstGeom prst="ellipse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16440" y="2273273"/>
              <a:ext cx="607734" cy="607734"/>
              <a:chOff x="2316440" y="2163587"/>
              <a:chExt cx="607734" cy="607734"/>
            </a:xfrm>
          </p:grpSpPr>
          <p:sp>
            <p:nvSpPr>
              <p:cNvPr id="48" name="Teardrop 4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10" y="2913293"/>
              <a:ext cx="591323" cy="59132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822171" y="4467462"/>
              <a:ext cx="2215666" cy="811774"/>
              <a:chOff x="1910347" y="2046943"/>
              <a:chExt cx="4147995" cy="81177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633508" y="2273273"/>
            <a:ext cx="2215666" cy="3005963"/>
            <a:chOff x="3633508" y="2273273"/>
            <a:chExt cx="2215666" cy="3005963"/>
          </a:xfrm>
        </p:grpSpPr>
        <p:sp>
          <p:nvSpPr>
            <p:cNvPr id="45" name="Oval 44"/>
            <p:cNvSpPr/>
            <p:nvPr/>
          </p:nvSpPr>
          <p:spPr>
            <a:xfrm>
              <a:off x="3859139" y="2326752"/>
              <a:ext cx="1764406" cy="1764406"/>
            </a:xfrm>
            <a:prstGeom prst="ellipse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986110" y="2273273"/>
              <a:ext cx="607734" cy="607734"/>
              <a:chOff x="2316440" y="2163587"/>
              <a:chExt cx="607734" cy="607734"/>
            </a:xfrm>
          </p:grpSpPr>
          <p:sp>
            <p:nvSpPr>
              <p:cNvPr id="55" name="Teardrop 54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680" y="2919237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3633508" y="4467462"/>
              <a:ext cx="2215666" cy="811774"/>
              <a:chOff x="1910347" y="2046943"/>
              <a:chExt cx="4147995" cy="81177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303178" y="2273273"/>
            <a:ext cx="2215666" cy="3005963"/>
            <a:chOff x="6303178" y="2273273"/>
            <a:chExt cx="2215666" cy="3005963"/>
          </a:xfrm>
        </p:grpSpPr>
        <p:sp>
          <p:nvSpPr>
            <p:cNvPr id="46" name="Oval 45"/>
            <p:cNvSpPr/>
            <p:nvPr/>
          </p:nvSpPr>
          <p:spPr>
            <a:xfrm>
              <a:off x="6528809" y="2291916"/>
              <a:ext cx="1764406" cy="1764406"/>
            </a:xfrm>
            <a:prstGeom prst="ellipse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655780" y="2273273"/>
              <a:ext cx="607734" cy="607734"/>
              <a:chOff x="2316440" y="2163587"/>
              <a:chExt cx="607734" cy="607734"/>
            </a:xfrm>
          </p:grpSpPr>
          <p:sp>
            <p:nvSpPr>
              <p:cNvPr id="58" name="Teardrop 5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350" y="2899650"/>
              <a:ext cx="591323" cy="591323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6303178" y="4467462"/>
              <a:ext cx="2215666" cy="811774"/>
              <a:chOff x="1910347" y="2046943"/>
              <a:chExt cx="4147995" cy="811774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9002549" y="2273273"/>
            <a:ext cx="2215666" cy="3005963"/>
            <a:chOff x="9002549" y="2273273"/>
            <a:chExt cx="2215666" cy="3005963"/>
          </a:xfrm>
        </p:grpSpPr>
        <p:sp>
          <p:nvSpPr>
            <p:cNvPr id="47" name="Oval 46"/>
            <p:cNvSpPr/>
            <p:nvPr/>
          </p:nvSpPr>
          <p:spPr>
            <a:xfrm>
              <a:off x="9228180" y="2291916"/>
              <a:ext cx="1764406" cy="1764406"/>
            </a:xfrm>
            <a:prstGeom prst="ellipse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02549" y="2273273"/>
              <a:ext cx="2215666" cy="3005963"/>
              <a:chOff x="9002549" y="2273273"/>
              <a:chExt cx="2215666" cy="300596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325450" y="2273273"/>
                <a:ext cx="607734" cy="607734"/>
                <a:chOff x="2316440" y="2163587"/>
                <a:chExt cx="607734" cy="607734"/>
              </a:xfrm>
            </p:grpSpPr>
            <p:sp>
              <p:nvSpPr>
                <p:cNvPr id="65" name="Teardrop 64"/>
                <p:cNvSpPr/>
                <p:nvPr/>
              </p:nvSpPr>
              <p:spPr>
                <a:xfrm>
                  <a:off x="2316440" y="2163587"/>
                  <a:ext cx="607734" cy="607734"/>
                </a:xfrm>
                <a:prstGeom prst="teardrop">
                  <a:avLst>
                    <a:gd name="adj" fmla="val 14427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437427" y="2282788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4</a:t>
                  </a:r>
                  <a:endParaRPr lang="en-US" dirty="0">
                    <a:solidFill>
                      <a:schemeClr val="bg1"/>
                    </a:solidFill>
                    <a:latin typeface="Source Sans Pro Black" panose="020B0803030403020204" pitchFamily="34" charset="0"/>
                  </a:endParaRP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4721" y="2898638"/>
                <a:ext cx="591323" cy="591323"/>
              </a:xfrm>
              <a:prstGeom prst="rect">
                <a:avLst/>
              </a:prstGeom>
            </p:spPr>
          </p:pic>
          <p:grpSp>
            <p:nvGrpSpPr>
              <p:cNvPr id="91" name="Group 90"/>
              <p:cNvGrpSpPr/>
              <p:nvPr/>
            </p:nvGrpSpPr>
            <p:grpSpPr>
              <a:xfrm>
                <a:off x="9002549" y="4467462"/>
                <a:ext cx="2215666" cy="811774"/>
                <a:chOff x="1910347" y="2046943"/>
                <a:chExt cx="4147995" cy="811774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910348" y="2046943"/>
                  <a:ext cx="4147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Headline goes here</a:t>
                  </a:r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10347" y="2335497"/>
                  <a:ext cx="41479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established fact that a reader will be distracted by the readable </a:t>
                  </a:r>
                  <a:r>
                    <a:rPr lang="en-US" sz="1400" dirty="0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content.</a:t>
                  </a:r>
                  <a:endPara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</p:grpSp>
      </p:grpSp>
      <p:grpSp>
        <p:nvGrpSpPr>
          <p:cNvPr id="60" name="Group 59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61" name="Rectangle 60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307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77" y="1838931"/>
            <a:ext cx="5190565" cy="425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34813018"/>
              </p:ext>
            </p:extLst>
          </p:nvPr>
        </p:nvGraphicFramePr>
        <p:xfrm>
          <a:off x="473097" y="2293257"/>
          <a:ext cx="4649828" cy="2415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5644111" y="2014981"/>
            <a:ext cx="6289810" cy="81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644111" y="5164364"/>
            <a:ext cx="6299604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ut facilisis lacus pretium. Sed imperdiet tincidunt velit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203020" y="3323005"/>
            <a:ext cx="2325633" cy="1372633"/>
            <a:chOff x="5203020" y="3323005"/>
            <a:chExt cx="2325633" cy="1372633"/>
          </a:xfrm>
        </p:grpSpPr>
        <p:grpSp>
          <p:nvGrpSpPr>
            <p:cNvPr id="11" name="Group 10"/>
            <p:cNvGrpSpPr/>
            <p:nvPr/>
          </p:nvGrpSpPr>
          <p:grpSpPr>
            <a:xfrm>
              <a:off x="5993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203020" y="4146766"/>
              <a:ext cx="2325633" cy="548872"/>
              <a:chOff x="5634317" y="4110600"/>
              <a:chExt cx="2325633" cy="54887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962288" y="3311563"/>
            <a:ext cx="2325633" cy="1388205"/>
            <a:chOff x="9962288" y="3311563"/>
            <a:chExt cx="2325633" cy="1388205"/>
          </a:xfrm>
        </p:grpSpPr>
        <p:grpSp>
          <p:nvGrpSpPr>
            <p:cNvPr id="13" name="Group 12"/>
            <p:cNvGrpSpPr/>
            <p:nvPr/>
          </p:nvGrpSpPr>
          <p:grpSpPr>
            <a:xfrm>
              <a:off x="10739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962288" y="4150896"/>
              <a:ext cx="2325633" cy="548872"/>
              <a:chOff x="5634317" y="4110600"/>
              <a:chExt cx="2325633" cy="54887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8457799" y="3313832"/>
            <a:ext cx="2325633" cy="1386308"/>
            <a:chOff x="8457799" y="3313832"/>
            <a:chExt cx="2325633" cy="1386308"/>
          </a:xfrm>
        </p:grpSpPr>
        <p:grpSp>
          <p:nvGrpSpPr>
            <p:cNvPr id="12" name="Group 11"/>
            <p:cNvGrpSpPr/>
            <p:nvPr/>
          </p:nvGrpSpPr>
          <p:grpSpPr>
            <a:xfrm>
              <a:off x="9241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457799" y="4151268"/>
              <a:ext cx="2325633" cy="548872"/>
              <a:chOff x="5634317" y="4110600"/>
              <a:chExt cx="2325633" cy="54887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6880893" y="3317094"/>
            <a:ext cx="2325633" cy="1375519"/>
            <a:chOff x="6880893" y="3317094"/>
            <a:chExt cx="2325633" cy="1375519"/>
          </a:xfrm>
        </p:grpSpPr>
        <p:grpSp>
          <p:nvGrpSpPr>
            <p:cNvPr id="5" name="Group 4"/>
            <p:cNvGrpSpPr/>
            <p:nvPr/>
          </p:nvGrpSpPr>
          <p:grpSpPr>
            <a:xfrm>
              <a:off x="7664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880893" y="4143741"/>
              <a:ext cx="2325633" cy="548872"/>
              <a:chOff x="5634317" y="4110600"/>
              <a:chExt cx="2325633" cy="54887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62" name="Rectangle 61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366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709703" y="3696296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898802" y="3720265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087901" y="3696296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276999" y="3696295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01227" y="3145088"/>
            <a:ext cx="2454444" cy="2737316"/>
            <a:chOff x="501227" y="3145088"/>
            <a:chExt cx="2454444" cy="2737316"/>
          </a:xfrm>
        </p:grpSpPr>
        <p:sp>
          <p:nvSpPr>
            <p:cNvPr id="47" name="Teardrop 46"/>
            <p:cNvSpPr/>
            <p:nvPr/>
          </p:nvSpPr>
          <p:spPr>
            <a:xfrm rot="10800000">
              <a:off x="995289" y="3145088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597" y="3681640"/>
              <a:ext cx="591323" cy="591323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501227" y="5070630"/>
              <a:ext cx="2454444" cy="811774"/>
              <a:chOff x="1910347" y="2046943"/>
              <a:chExt cx="4147995" cy="81177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776133" y="2078954"/>
            <a:ext cx="2454444" cy="2704066"/>
            <a:chOff x="2776133" y="2078954"/>
            <a:chExt cx="2454444" cy="2704066"/>
          </a:xfrm>
        </p:grpSpPr>
        <p:sp>
          <p:nvSpPr>
            <p:cNvPr id="48" name="Teardrop 47"/>
            <p:cNvSpPr/>
            <p:nvPr/>
          </p:nvSpPr>
          <p:spPr>
            <a:xfrm>
              <a:off x="3184389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694" y="3623706"/>
              <a:ext cx="591323" cy="591323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776133" y="2078954"/>
              <a:ext cx="2454444" cy="811774"/>
              <a:chOff x="1910347" y="2046943"/>
              <a:chExt cx="4147995" cy="81177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182872" y="2070728"/>
            <a:ext cx="2454444" cy="2712292"/>
            <a:chOff x="7182872" y="2070728"/>
            <a:chExt cx="2454444" cy="2712292"/>
          </a:xfrm>
        </p:grpSpPr>
        <p:sp>
          <p:nvSpPr>
            <p:cNvPr id="53" name="Teardrop 52"/>
            <p:cNvSpPr/>
            <p:nvPr/>
          </p:nvSpPr>
          <p:spPr>
            <a:xfrm>
              <a:off x="7562586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33" y="3623705"/>
              <a:ext cx="591323" cy="591323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7182872" y="2070728"/>
              <a:ext cx="2454444" cy="811774"/>
              <a:chOff x="1910347" y="2046943"/>
              <a:chExt cx="4147995" cy="811774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964254" y="3145086"/>
            <a:ext cx="2454444" cy="2712294"/>
            <a:chOff x="4964254" y="3145086"/>
            <a:chExt cx="2454444" cy="2712294"/>
          </a:xfrm>
        </p:grpSpPr>
        <p:sp>
          <p:nvSpPr>
            <p:cNvPr id="49" name="Teardrop 48"/>
            <p:cNvSpPr/>
            <p:nvPr/>
          </p:nvSpPr>
          <p:spPr>
            <a:xfrm rot="10800000">
              <a:off x="5373488" y="3145086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00" y="3681640"/>
              <a:ext cx="587353" cy="58735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964254" y="5045606"/>
              <a:ext cx="2454444" cy="811774"/>
              <a:chOff x="1910347" y="2046943"/>
              <a:chExt cx="4147995" cy="81177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9343428" y="3145085"/>
            <a:ext cx="2454444" cy="2716037"/>
            <a:chOff x="9343428" y="3145085"/>
            <a:chExt cx="2454444" cy="2716037"/>
          </a:xfrm>
        </p:grpSpPr>
        <p:sp>
          <p:nvSpPr>
            <p:cNvPr id="50" name="Teardrop 49"/>
            <p:cNvSpPr/>
            <p:nvPr/>
          </p:nvSpPr>
          <p:spPr>
            <a:xfrm rot="10800000">
              <a:off x="9751684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989" y="3681640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9343428" y="5049348"/>
              <a:ext cx="2454444" cy="811774"/>
              <a:chOff x="1910347" y="2046943"/>
              <a:chExt cx="4147995" cy="81177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7" name="Rectangle 56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74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290823534"/>
              </p:ext>
            </p:extLst>
          </p:nvPr>
        </p:nvGraphicFramePr>
        <p:xfrm>
          <a:off x="3391154" y="2086280"/>
          <a:ext cx="5353953" cy="3569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613996" y="2356612"/>
            <a:ext cx="982522" cy="513569"/>
            <a:chOff x="2602523" y="1505211"/>
            <a:chExt cx="982522" cy="5135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86112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7526918" y="4872795"/>
            <a:ext cx="968454" cy="513569"/>
            <a:chOff x="2602523" y="1505211"/>
            <a:chExt cx="968454" cy="513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172044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16592" y="4893519"/>
            <a:ext cx="1081526" cy="508000"/>
            <a:chOff x="2712843" y="5468522"/>
            <a:chExt cx="1081526" cy="5080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712843" y="5976522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6369" y="5468522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491964" y="2340678"/>
            <a:ext cx="1065193" cy="508000"/>
            <a:chOff x="7659429" y="1402915"/>
            <a:chExt cx="1065193" cy="5080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659429" y="1402915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H="1">
              <a:off x="8141032" y="1418849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8756180" y="2056204"/>
            <a:ext cx="3151725" cy="1412376"/>
            <a:chOff x="8756180" y="2056204"/>
            <a:chExt cx="3151725" cy="1412376"/>
          </a:xfrm>
        </p:grpSpPr>
        <p:sp>
          <p:nvSpPr>
            <p:cNvPr id="3" name="TextBox 2"/>
            <p:cNvSpPr txBox="1"/>
            <p:nvPr/>
          </p:nvSpPr>
          <p:spPr>
            <a:xfrm>
              <a:off x="9339389" y="2514473"/>
              <a:ext cx="25685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29" name="Teardrop 28"/>
            <p:cNvSpPr/>
            <p:nvPr/>
          </p:nvSpPr>
          <p:spPr>
            <a:xfrm rot="10800000">
              <a:off x="8756180" y="2056204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546" y="2203987"/>
              <a:ext cx="278809" cy="278809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39389" y="2158514"/>
              <a:ext cx="1511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 circle chart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7134" y="2056203"/>
            <a:ext cx="3171524" cy="1412378"/>
            <a:chOff x="307134" y="2056203"/>
            <a:chExt cx="3171524" cy="1412378"/>
          </a:xfrm>
        </p:grpSpPr>
        <p:sp>
          <p:nvSpPr>
            <p:cNvPr id="32" name="TextBox 31"/>
            <p:cNvSpPr txBox="1"/>
            <p:nvPr/>
          </p:nvSpPr>
          <p:spPr>
            <a:xfrm>
              <a:off x="307134" y="2514474"/>
              <a:ext cx="26013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Nam </a:t>
              </a: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rhoncus dasherd 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dignissim aliquam. </a:t>
              </a: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Curabit 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nec metus quis lorem suscipit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grada conge 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 augue. 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5756" y="2157256"/>
              <a:ext cx="2389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Nam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rhoncus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dasherd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5400000">
              <a:off x="2921465" y="2056203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322" y="2224183"/>
              <a:ext cx="235477" cy="23547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56837" y="5135448"/>
            <a:ext cx="3221821" cy="918463"/>
            <a:chOff x="256837" y="5135448"/>
            <a:chExt cx="3221821" cy="918463"/>
          </a:xfrm>
        </p:grpSpPr>
        <p:sp>
          <p:nvSpPr>
            <p:cNvPr id="35" name="TextBox 34"/>
            <p:cNvSpPr txBox="1"/>
            <p:nvPr/>
          </p:nvSpPr>
          <p:spPr>
            <a:xfrm>
              <a:off x="256837" y="5530691"/>
              <a:ext cx="2668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libero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id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quam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ut.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</a:p>
          </p:txBody>
        </p:sp>
        <p:sp>
          <p:nvSpPr>
            <p:cNvPr id="36" name="Teardrop 35"/>
            <p:cNvSpPr/>
            <p:nvPr/>
          </p:nvSpPr>
          <p:spPr>
            <a:xfrm>
              <a:off x="2921465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00919" y="5214006"/>
              <a:ext cx="1514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377" y="5278224"/>
              <a:ext cx="276378" cy="27637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756180" y="5135448"/>
            <a:ext cx="3177741" cy="971110"/>
            <a:chOff x="8756180" y="5135448"/>
            <a:chExt cx="3177741" cy="971110"/>
          </a:xfrm>
        </p:grpSpPr>
        <p:sp>
          <p:nvSpPr>
            <p:cNvPr id="7" name="TextBox 6"/>
            <p:cNvSpPr txBox="1"/>
            <p:nvPr/>
          </p:nvSpPr>
          <p:spPr>
            <a:xfrm>
              <a:off x="9339389" y="5216853"/>
              <a:ext cx="1595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ulla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6200000">
              <a:off x="8756180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13373" y="5583338"/>
              <a:ext cx="26205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nisi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gravida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landischep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203" y="5251925"/>
              <a:ext cx="293493" cy="293493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2" name="Rectangle 51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4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Mobile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5290111" y="2014981"/>
            <a:ext cx="6289810" cy="81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290111" y="5164364"/>
            <a:ext cx="6299604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ut facilisis lacus pretium. Sed imperdiet tincidunt velit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pic>
        <p:nvPicPr>
          <p:cNvPr id="66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65" y="1554579"/>
            <a:ext cx="2281163" cy="413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849020" y="3323005"/>
            <a:ext cx="2325633" cy="1372633"/>
            <a:chOff x="4849020" y="3323005"/>
            <a:chExt cx="2325633" cy="1372633"/>
          </a:xfrm>
        </p:grpSpPr>
        <p:grpSp>
          <p:nvGrpSpPr>
            <p:cNvPr id="11" name="Group 10"/>
            <p:cNvGrpSpPr/>
            <p:nvPr/>
          </p:nvGrpSpPr>
          <p:grpSpPr>
            <a:xfrm>
              <a:off x="5639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849020" y="4146766"/>
              <a:ext cx="2325633" cy="548872"/>
              <a:chOff x="5634317" y="4110600"/>
              <a:chExt cx="2325633" cy="54887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9608288" y="3311563"/>
            <a:ext cx="2325633" cy="1388205"/>
            <a:chOff x="9608288" y="3311563"/>
            <a:chExt cx="2325633" cy="1388205"/>
          </a:xfrm>
        </p:grpSpPr>
        <p:grpSp>
          <p:nvGrpSpPr>
            <p:cNvPr id="13" name="Group 12"/>
            <p:cNvGrpSpPr/>
            <p:nvPr/>
          </p:nvGrpSpPr>
          <p:grpSpPr>
            <a:xfrm>
              <a:off x="10385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608288" y="4150896"/>
              <a:ext cx="2325633" cy="548872"/>
              <a:chOff x="5634317" y="4110600"/>
              <a:chExt cx="2325633" cy="54887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103799" y="3313832"/>
            <a:ext cx="2325633" cy="1386308"/>
            <a:chOff x="8103799" y="3313832"/>
            <a:chExt cx="2325633" cy="1386308"/>
          </a:xfrm>
        </p:grpSpPr>
        <p:grpSp>
          <p:nvGrpSpPr>
            <p:cNvPr id="12" name="Group 11"/>
            <p:cNvGrpSpPr/>
            <p:nvPr/>
          </p:nvGrpSpPr>
          <p:grpSpPr>
            <a:xfrm>
              <a:off x="8887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103799" y="4151268"/>
              <a:ext cx="2325633" cy="548872"/>
              <a:chOff x="5634317" y="4110600"/>
              <a:chExt cx="2325633" cy="54887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6526893" y="3317094"/>
            <a:ext cx="2325633" cy="1375519"/>
            <a:chOff x="6526893" y="3317094"/>
            <a:chExt cx="2325633" cy="1375519"/>
          </a:xfrm>
        </p:grpSpPr>
        <p:grpSp>
          <p:nvGrpSpPr>
            <p:cNvPr id="5" name="Group 4"/>
            <p:cNvGrpSpPr/>
            <p:nvPr/>
          </p:nvGrpSpPr>
          <p:grpSpPr>
            <a:xfrm>
              <a:off x="7310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526893" y="4143741"/>
              <a:ext cx="2325633" cy="548872"/>
              <a:chOff x="5634317" y="4110600"/>
              <a:chExt cx="2325633" cy="54887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1955892064"/>
              </p:ext>
            </p:extLst>
          </p:nvPr>
        </p:nvGraphicFramePr>
        <p:xfrm>
          <a:off x="1221140" y="2251021"/>
          <a:ext cx="1436016" cy="308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39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33" y="1612380"/>
            <a:ext cx="2603282" cy="472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59606708"/>
              </p:ext>
            </p:extLst>
          </p:nvPr>
        </p:nvGraphicFramePr>
        <p:xfrm>
          <a:off x="2670716" y="2349673"/>
          <a:ext cx="1814774" cy="308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62" name="Rectangle 61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3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Bubble information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83701041"/>
              </p:ext>
            </p:extLst>
          </p:nvPr>
        </p:nvGraphicFramePr>
        <p:xfrm>
          <a:off x="256837" y="2386489"/>
          <a:ext cx="5435600" cy="3623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11" y="2622664"/>
            <a:ext cx="422319" cy="42231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41" y="3133883"/>
            <a:ext cx="484507" cy="48450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78" y="4990703"/>
            <a:ext cx="350103" cy="35010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32269" y="2186434"/>
            <a:ext cx="6001652" cy="1406872"/>
            <a:chOff x="5932269" y="2186434"/>
            <a:chExt cx="6001652" cy="1406872"/>
          </a:xfrm>
        </p:grpSpPr>
        <p:sp>
          <p:nvSpPr>
            <p:cNvPr id="60" name="TextBox 59"/>
            <p:cNvSpPr txBox="1"/>
            <p:nvPr/>
          </p:nvSpPr>
          <p:spPr>
            <a:xfrm>
              <a:off x="5932269" y="2639199"/>
              <a:ext cx="60016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facilisis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maximus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sed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 </a:t>
              </a:r>
            </a:p>
            <a:p>
              <a:pPr algn="just"/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  <a:p>
              <a:pPr algn="just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Maecenas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ullamcorper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elementum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faucibus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32269" y="2186434"/>
              <a:ext cx="2320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dolor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26491" y="4115748"/>
            <a:ext cx="2167723" cy="1021536"/>
            <a:chOff x="5726491" y="4115748"/>
            <a:chExt cx="2167723" cy="1021536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162" y="4115748"/>
              <a:ext cx="274320" cy="27432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276233" y="4504368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26491" y="4721786"/>
              <a:ext cx="216772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5037" y="4097555"/>
            <a:ext cx="2241468" cy="1039729"/>
            <a:chOff x="7645037" y="4097555"/>
            <a:chExt cx="2241468" cy="1039729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613" y="4097555"/>
              <a:ext cx="274320" cy="2743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296507" y="4501461"/>
              <a:ext cx="9385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5037" y="4721786"/>
              <a:ext cx="2241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607647" y="4095424"/>
            <a:ext cx="2241468" cy="1041860"/>
            <a:chOff x="9607647" y="4095424"/>
            <a:chExt cx="2241468" cy="1041860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042" y="4095424"/>
              <a:ext cx="274320" cy="27432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0251210" y="4501461"/>
              <a:ext cx="8799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07647" y="4721786"/>
              <a:ext cx="2241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6581775" y="3819990"/>
            <a:ext cx="441642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932269" y="5612524"/>
            <a:ext cx="6001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Donec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dictum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massa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iaculis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blandit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ex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dui.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6526462" y="5382090"/>
            <a:ext cx="441642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9" name="Rectangle 38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210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41008" y="1911262"/>
            <a:ext cx="2307103" cy="3957490"/>
            <a:chOff x="1041008" y="1911262"/>
            <a:chExt cx="2307103" cy="3957490"/>
          </a:xfrm>
        </p:grpSpPr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2367406026"/>
                </p:ext>
              </p:extLst>
            </p:nvPr>
          </p:nvGraphicFramePr>
          <p:xfrm>
            <a:off x="1054857" y="1911262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0" name="Group 69"/>
            <p:cNvGrpSpPr/>
            <p:nvPr/>
          </p:nvGrpSpPr>
          <p:grpSpPr>
            <a:xfrm>
              <a:off x="1041008" y="5118533"/>
              <a:ext cx="2307103" cy="750219"/>
              <a:chOff x="1910347" y="2046943"/>
              <a:chExt cx="4147995" cy="750219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46258" y="1908918"/>
            <a:ext cx="2365993" cy="3959834"/>
            <a:chOff x="3546258" y="1908918"/>
            <a:chExt cx="2365993" cy="3959834"/>
          </a:xfrm>
        </p:grpSpPr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1018113816"/>
                </p:ext>
              </p:extLst>
            </p:nvPr>
          </p:nvGraphicFramePr>
          <p:xfrm>
            <a:off x="3618997" y="1908918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73" name="Group 72"/>
            <p:cNvGrpSpPr/>
            <p:nvPr/>
          </p:nvGrpSpPr>
          <p:grpSpPr>
            <a:xfrm>
              <a:off x="3546258" y="5118533"/>
              <a:ext cx="2307103" cy="750219"/>
              <a:chOff x="1910347" y="2046943"/>
              <a:chExt cx="4147995" cy="750219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171423" y="1906573"/>
            <a:ext cx="2369141" cy="3962179"/>
            <a:chOff x="6171423" y="1906573"/>
            <a:chExt cx="2369141" cy="3962179"/>
          </a:xfrm>
        </p:grpSpPr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237555257"/>
                </p:ext>
              </p:extLst>
            </p:nvPr>
          </p:nvGraphicFramePr>
          <p:xfrm>
            <a:off x="6247310" y="1906573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76" name="Group 75"/>
            <p:cNvGrpSpPr/>
            <p:nvPr/>
          </p:nvGrpSpPr>
          <p:grpSpPr>
            <a:xfrm>
              <a:off x="6171423" y="5118533"/>
              <a:ext cx="2307103" cy="750219"/>
              <a:chOff x="1910347" y="2046943"/>
              <a:chExt cx="4147995" cy="750219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775149" y="1908917"/>
            <a:ext cx="2370498" cy="3959835"/>
            <a:chOff x="8775149" y="1908917"/>
            <a:chExt cx="2370498" cy="3959835"/>
          </a:xfrm>
        </p:grpSpPr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2769303359"/>
                </p:ext>
              </p:extLst>
            </p:nvPr>
          </p:nvGraphicFramePr>
          <p:xfrm>
            <a:off x="8852393" y="1908917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79" name="Group 78"/>
            <p:cNvGrpSpPr/>
            <p:nvPr/>
          </p:nvGrpSpPr>
          <p:grpSpPr>
            <a:xfrm>
              <a:off x="8775149" y="5118533"/>
              <a:ext cx="2307103" cy="750219"/>
              <a:chOff x="1910347" y="2046943"/>
              <a:chExt cx="4147995" cy="750219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7" name="Rectangle 36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8695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 two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086" y="2368733"/>
            <a:ext cx="4184043" cy="342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99412746"/>
              </p:ext>
            </p:extLst>
          </p:nvPr>
        </p:nvGraphicFramePr>
        <p:xfrm>
          <a:off x="4039465" y="2716379"/>
          <a:ext cx="3748162" cy="1946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282605" y="4820624"/>
            <a:ext cx="3651316" cy="811774"/>
            <a:chOff x="8282605" y="4820624"/>
            <a:chExt cx="3651316" cy="811774"/>
          </a:xfrm>
        </p:grpSpPr>
        <p:sp>
          <p:nvSpPr>
            <p:cNvPr id="41" name="Teardrop 40"/>
            <p:cNvSpPr/>
            <p:nvPr/>
          </p:nvSpPr>
          <p:spPr>
            <a:xfrm rot="10800000">
              <a:off x="8282605" y="4821248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168899" y="4820624"/>
              <a:ext cx="2765022" cy="811774"/>
              <a:chOff x="1992734" y="4802102"/>
              <a:chExt cx="4065608" cy="811774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will.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282" y="4992553"/>
              <a:ext cx="409099" cy="40909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282606" y="3563213"/>
            <a:ext cx="3624960" cy="814969"/>
            <a:chOff x="8282606" y="3563213"/>
            <a:chExt cx="3624960" cy="814969"/>
          </a:xfrm>
        </p:grpSpPr>
        <p:sp>
          <p:nvSpPr>
            <p:cNvPr id="40" name="Teardrop 39"/>
            <p:cNvSpPr/>
            <p:nvPr/>
          </p:nvSpPr>
          <p:spPr>
            <a:xfrm rot="10800000">
              <a:off x="8282606" y="356321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086513" y="3566408"/>
              <a:ext cx="2821053" cy="811774"/>
              <a:chOff x="1910348" y="3448318"/>
              <a:chExt cx="4147994" cy="81177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will.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642" y="3751074"/>
              <a:ext cx="409099" cy="4090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8282607" y="2233099"/>
            <a:ext cx="3624958" cy="811774"/>
            <a:chOff x="8282607" y="2233099"/>
            <a:chExt cx="3624958" cy="811774"/>
          </a:xfrm>
        </p:grpSpPr>
        <p:sp>
          <p:nvSpPr>
            <p:cNvPr id="39" name="Teardrop 38"/>
            <p:cNvSpPr/>
            <p:nvPr/>
          </p:nvSpPr>
          <p:spPr>
            <a:xfrm rot="10800000">
              <a:off x="8282607" y="227367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086512" y="2233099"/>
              <a:ext cx="2821053" cy="811774"/>
              <a:chOff x="1910347" y="2046943"/>
              <a:chExt cx="4147995" cy="81177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132" y="2459128"/>
              <a:ext cx="409099" cy="4090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6652" y="2247376"/>
            <a:ext cx="3624960" cy="811774"/>
            <a:chOff x="6652" y="2247376"/>
            <a:chExt cx="3624960" cy="811774"/>
          </a:xfrm>
        </p:grpSpPr>
        <p:sp>
          <p:nvSpPr>
            <p:cNvPr id="74" name="Teardrop 73"/>
            <p:cNvSpPr/>
            <p:nvPr/>
          </p:nvSpPr>
          <p:spPr>
            <a:xfrm rot="10800000">
              <a:off x="2872439" y="2285700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3" y="2458469"/>
              <a:ext cx="409099" cy="40909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6652" y="2247376"/>
              <a:ext cx="2821053" cy="811774"/>
              <a:chOff x="1910347" y="2046943"/>
              <a:chExt cx="4147995" cy="81177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1381" y="3559253"/>
            <a:ext cx="3580230" cy="811774"/>
            <a:chOff x="51381" y="3559253"/>
            <a:chExt cx="3580230" cy="811774"/>
          </a:xfrm>
        </p:grpSpPr>
        <p:sp>
          <p:nvSpPr>
            <p:cNvPr id="73" name="Teardrop 72"/>
            <p:cNvSpPr/>
            <p:nvPr/>
          </p:nvSpPr>
          <p:spPr>
            <a:xfrm rot="10800000">
              <a:off x="2872438" y="3570732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3742533"/>
              <a:ext cx="409099" cy="409099"/>
            </a:xfrm>
            <a:prstGeom prst="rect">
              <a:avLst/>
            </a:prstGeom>
          </p:spPr>
        </p:pic>
        <p:grpSp>
          <p:nvGrpSpPr>
            <p:cNvPr id="93" name="Group 92"/>
            <p:cNvGrpSpPr/>
            <p:nvPr/>
          </p:nvGrpSpPr>
          <p:grpSpPr>
            <a:xfrm>
              <a:off x="51381" y="3559253"/>
              <a:ext cx="2821053" cy="811774"/>
              <a:chOff x="1910347" y="2046943"/>
              <a:chExt cx="4147995" cy="811774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8348" y="4812223"/>
            <a:ext cx="3573263" cy="820175"/>
            <a:chOff x="58347" y="4812223"/>
            <a:chExt cx="3573263" cy="820175"/>
          </a:xfrm>
        </p:grpSpPr>
        <p:sp>
          <p:nvSpPr>
            <p:cNvPr id="72" name="Teardrop 71"/>
            <p:cNvSpPr/>
            <p:nvPr/>
          </p:nvSpPr>
          <p:spPr>
            <a:xfrm rot="10800000">
              <a:off x="2872437" y="48122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5013223"/>
              <a:ext cx="409099" cy="409099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58347" y="4820624"/>
              <a:ext cx="2821053" cy="811774"/>
              <a:chOff x="1910347" y="2046943"/>
              <a:chExt cx="4147995" cy="811774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5" name="Rectangle 54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2511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390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Welcome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2855566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" name="Rectangle 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51453" y="1835255"/>
            <a:ext cx="475231" cy="461873"/>
            <a:chOff x="5851453" y="1835255"/>
            <a:chExt cx="475231" cy="461873"/>
          </a:xfrm>
        </p:grpSpPr>
        <p:sp>
          <p:nvSpPr>
            <p:cNvPr id="41" name="Teardrop 4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ardrop 59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ardrop 60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61550" y="3441402"/>
            <a:ext cx="70676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Nullam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vestibulum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nisl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sapien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turpis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pretium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nec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ante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venenatis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fringilla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auctor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dui.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Aliquam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tincidunt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vitae ante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rutrum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risus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egestas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placerat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lobortis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et ante. Nam 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facilisis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Maecenas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sagittis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lacus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ultricies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35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two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2873" y="1854989"/>
            <a:ext cx="2307102" cy="2038724"/>
            <a:chOff x="1012873" y="1854989"/>
            <a:chExt cx="2307102" cy="2038724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2005936530"/>
                </p:ext>
              </p:extLst>
            </p:nvPr>
          </p:nvGraphicFramePr>
          <p:xfrm>
            <a:off x="1082990" y="185498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1012873" y="3143494"/>
              <a:ext cx="2307102" cy="750219"/>
              <a:chOff x="1910348" y="2046943"/>
              <a:chExt cx="4147993" cy="75021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10349" y="2335497"/>
                <a:ext cx="35448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633063" y="1852644"/>
            <a:ext cx="2307102" cy="2041069"/>
            <a:chOff x="3633063" y="1852644"/>
            <a:chExt cx="2307102" cy="2041069"/>
          </a:xfrm>
        </p:grpSpPr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2320222937"/>
                </p:ext>
              </p:extLst>
            </p:nvPr>
          </p:nvGraphicFramePr>
          <p:xfrm>
            <a:off x="3717471" y="1852644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38" name="Group 37"/>
            <p:cNvGrpSpPr/>
            <p:nvPr/>
          </p:nvGrpSpPr>
          <p:grpSpPr>
            <a:xfrm>
              <a:off x="3633063" y="3143494"/>
              <a:ext cx="2307102" cy="750219"/>
              <a:chOff x="1910347" y="2046943"/>
              <a:chExt cx="4147994" cy="75021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10347" y="2335497"/>
                <a:ext cx="36289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411601" y="1850299"/>
            <a:ext cx="2307102" cy="2043414"/>
            <a:chOff x="6411601" y="1850299"/>
            <a:chExt cx="2307102" cy="2043414"/>
          </a:xfrm>
        </p:grpSpPr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2185580506"/>
                </p:ext>
              </p:extLst>
            </p:nvPr>
          </p:nvGraphicFramePr>
          <p:xfrm>
            <a:off x="6488806" y="185029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41" name="Group 40"/>
            <p:cNvGrpSpPr/>
            <p:nvPr/>
          </p:nvGrpSpPr>
          <p:grpSpPr>
            <a:xfrm>
              <a:off x="6411601" y="3143494"/>
              <a:ext cx="2307102" cy="750219"/>
              <a:chOff x="1910348" y="2046943"/>
              <a:chExt cx="4147993" cy="75021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9" y="2335497"/>
                <a:ext cx="3611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9133865" y="1852645"/>
            <a:ext cx="2307102" cy="2041068"/>
            <a:chOff x="9133865" y="1852645"/>
            <a:chExt cx="2307102" cy="2041068"/>
          </a:xfrm>
        </p:grpSpPr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2033643662"/>
                </p:ext>
              </p:extLst>
            </p:nvPr>
          </p:nvGraphicFramePr>
          <p:xfrm>
            <a:off x="9211772" y="1852645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44" name="Group 43"/>
            <p:cNvGrpSpPr/>
            <p:nvPr/>
          </p:nvGrpSpPr>
          <p:grpSpPr>
            <a:xfrm>
              <a:off x="9133865" y="3143494"/>
              <a:ext cx="2307102" cy="750219"/>
              <a:chOff x="1910347" y="2046943"/>
              <a:chExt cx="4147994" cy="75021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36487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991939" y="4027596"/>
            <a:ext cx="2307102" cy="2038724"/>
            <a:chOff x="991939" y="4027596"/>
            <a:chExt cx="2307102" cy="2038724"/>
          </a:xfrm>
        </p:grpSpPr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365841837"/>
                </p:ext>
              </p:extLst>
            </p:nvPr>
          </p:nvGraphicFramePr>
          <p:xfrm>
            <a:off x="1062056" y="402759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991939" y="5316101"/>
              <a:ext cx="2307102" cy="750219"/>
              <a:chOff x="1910348" y="2046943"/>
              <a:chExt cx="4147993" cy="750219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9" y="2335497"/>
                <a:ext cx="3582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612129" y="4025251"/>
            <a:ext cx="2307102" cy="2041069"/>
            <a:chOff x="3612129" y="4025251"/>
            <a:chExt cx="2307102" cy="2041069"/>
          </a:xfrm>
        </p:grpSpPr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1701764561"/>
                </p:ext>
              </p:extLst>
            </p:nvPr>
          </p:nvGraphicFramePr>
          <p:xfrm>
            <a:off x="3696537" y="4025251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pSp>
          <p:nvGrpSpPr>
            <p:cNvPr id="54" name="Group 53"/>
            <p:cNvGrpSpPr/>
            <p:nvPr/>
          </p:nvGrpSpPr>
          <p:grpSpPr>
            <a:xfrm>
              <a:off x="3612129" y="5316101"/>
              <a:ext cx="2307102" cy="750219"/>
              <a:chOff x="1910347" y="2046943"/>
              <a:chExt cx="4147994" cy="75021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7" y="2335497"/>
                <a:ext cx="3749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390667" y="4022906"/>
            <a:ext cx="2307102" cy="2043414"/>
            <a:chOff x="6390667" y="4022906"/>
            <a:chExt cx="2307102" cy="2043414"/>
          </a:xfrm>
        </p:grpSpPr>
        <p:graphicFrame>
          <p:nvGraphicFramePr>
            <p:cNvPr id="50" name="Diagram 49"/>
            <p:cNvGraphicFramePr/>
            <p:nvPr>
              <p:extLst>
                <p:ext uri="{D42A27DB-BD31-4B8C-83A1-F6EECF244321}">
                  <p14:modId xmlns:p14="http://schemas.microsoft.com/office/powerpoint/2010/main" val="2409833252"/>
                </p:ext>
              </p:extLst>
            </p:nvPr>
          </p:nvGraphicFramePr>
          <p:xfrm>
            <a:off x="6467872" y="402290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6390667" y="5316101"/>
              <a:ext cx="2307102" cy="750219"/>
              <a:chOff x="1910348" y="2046943"/>
              <a:chExt cx="4147993" cy="75021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10349" y="2335497"/>
                <a:ext cx="3648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112931" y="4025252"/>
            <a:ext cx="2307102" cy="2041068"/>
            <a:chOff x="9112931" y="4025252"/>
            <a:chExt cx="2307102" cy="2041068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3498964378"/>
                </p:ext>
              </p:extLst>
            </p:nvPr>
          </p:nvGraphicFramePr>
          <p:xfrm>
            <a:off x="9190838" y="4025252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pSp>
          <p:nvGrpSpPr>
            <p:cNvPr id="61" name="Group 60"/>
            <p:cNvGrpSpPr/>
            <p:nvPr/>
          </p:nvGrpSpPr>
          <p:grpSpPr>
            <a:xfrm>
              <a:off x="9112931" y="5316101"/>
              <a:ext cx="2307102" cy="750219"/>
              <a:chOff x="1910347" y="2046943"/>
              <a:chExt cx="4147994" cy="75021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10347" y="2335497"/>
                <a:ext cx="3686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69" name="Rectangle 68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3659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80356202"/>
              </p:ext>
            </p:extLst>
          </p:nvPr>
        </p:nvGraphicFramePr>
        <p:xfrm>
          <a:off x="882695" y="635244"/>
          <a:ext cx="98429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with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64" y="3044793"/>
            <a:ext cx="591323" cy="5913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504" y="3028788"/>
            <a:ext cx="591323" cy="5913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044" y="3050084"/>
            <a:ext cx="591323" cy="5913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28" y="3076465"/>
            <a:ext cx="591323" cy="591323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1251907" y="4432823"/>
            <a:ext cx="1940563" cy="1027218"/>
            <a:chOff x="1910347" y="2046943"/>
            <a:chExt cx="4147995" cy="1027218"/>
          </a:xfrm>
        </p:grpSpPr>
        <p:sp>
          <p:nvSpPr>
            <p:cNvPr id="40" name="TextBox 39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92470" y="4432823"/>
            <a:ext cx="1940563" cy="1027218"/>
            <a:chOff x="1910347" y="2046943"/>
            <a:chExt cx="4147995" cy="1027218"/>
          </a:xfrm>
        </p:grpSpPr>
        <p:sp>
          <p:nvSpPr>
            <p:cNvPr id="48" name="TextBox 47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133032" y="4432823"/>
            <a:ext cx="1940563" cy="1027218"/>
            <a:chOff x="1910347" y="2046943"/>
            <a:chExt cx="4147995" cy="1027218"/>
          </a:xfrm>
        </p:grpSpPr>
        <p:sp>
          <p:nvSpPr>
            <p:cNvPr id="52" name="TextBox 51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73595" y="4432823"/>
            <a:ext cx="1940563" cy="1027218"/>
            <a:chOff x="1910347" y="2046943"/>
            <a:chExt cx="4147995" cy="1027218"/>
          </a:xfrm>
        </p:grpSpPr>
        <p:sp>
          <p:nvSpPr>
            <p:cNvPr id="55" name="TextBox 54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6" name="Rectangle 3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529016" y="3141189"/>
            <a:ext cx="475231" cy="461873"/>
            <a:chOff x="5851453" y="1835255"/>
            <a:chExt cx="475231" cy="461873"/>
          </a:xfrm>
        </p:grpSpPr>
        <p:sp>
          <p:nvSpPr>
            <p:cNvPr id="63" name="Teardrop 62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ardrop 63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ardrop 64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ardrop 65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374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comparison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76123401"/>
              </p:ext>
            </p:extLst>
          </p:nvPr>
        </p:nvGraphicFramePr>
        <p:xfrm>
          <a:off x="414216" y="2295247"/>
          <a:ext cx="3524739" cy="3092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62708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95432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00022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07343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1674" y="2304403"/>
            <a:ext cx="3164031" cy="1467704"/>
            <a:chOff x="4671674" y="2304403"/>
            <a:chExt cx="3164031" cy="1467704"/>
          </a:xfrm>
        </p:grpSpPr>
        <p:sp>
          <p:nvSpPr>
            <p:cNvPr id="63" name="TextBox 62"/>
            <p:cNvSpPr txBox="1"/>
            <p:nvPr/>
          </p:nvSpPr>
          <p:spPr>
            <a:xfrm>
              <a:off x="4671674" y="2304403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C1392B"/>
                  </a:solidFill>
                  <a:latin typeface="Source Sans Pro Black" panose="020B0803030403020204" pitchFamily="34" charset="0"/>
                </a:rPr>
                <a:t>2011</a:t>
              </a:r>
              <a:endParaRPr lang="en-US" sz="3200" dirty="0">
                <a:solidFill>
                  <a:srgbClr val="C1392B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1263" y="2735289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41263" y="3033443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298794" y="2300294"/>
            <a:ext cx="3164031" cy="1467704"/>
            <a:chOff x="8298794" y="2300294"/>
            <a:chExt cx="3164031" cy="1467704"/>
          </a:xfrm>
        </p:grpSpPr>
        <p:sp>
          <p:nvSpPr>
            <p:cNvPr id="67" name="TextBox 66"/>
            <p:cNvSpPr txBox="1"/>
            <p:nvPr/>
          </p:nvSpPr>
          <p:spPr>
            <a:xfrm>
              <a:off x="8298794" y="2300294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601D16"/>
                  </a:solidFill>
                  <a:latin typeface="Source Sans Pro Black" panose="020B0803030403020204" pitchFamily="34" charset="0"/>
                </a:rPr>
                <a:t>2012</a:t>
              </a:r>
              <a:endParaRPr lang="en-US" sz="3200" dirty="0">
                <a:solidFill>
                  <a:srgbClr val="601D16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68383" y="2731180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68383" y="3029334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71674" y="4223325"/>
            <a:ext cx="3164031" cy="1467704"/>
            <a:chOff x="4671674" y="4223325"/>
            <a:chExt cx="3164031" cy="1467704"/>
          </a:xfrm>
        </p:grpSpPr>
        <p:sp>
          <p:nvSpPr>
            <p:cNvPr id="70" name="TextBox 69"/>
            <p:cNvSpPr txBox="1"/>
            <p:nvPr/>
          </p:nvSpPr>
          <p:spPr>
            <a:xfrm>
              <a:off x="4671674" y="4223325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0BFBA"/>
                  </a:solidFill>
                  <a:latin typeface="Source Sans Pro Black" panose="020B0803030403020204" pitchFamily="34" charset="0"/>
                </a:rPr>
                <a:t>2013</a:t>
              </a:r>
              <a:endParaRPr lang="en-US" sz="3200" dirty="0">
                <a:solidFill>
                  <a:srgbClr val="F0BFBA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1263" y="4654211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41263" y="4952365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98794" y="4219216"/>
            <a:ext cx="3164031" cy="1467704"/>
            <a:chOff x="8298794" y="4219216"/>
            <a:chExt cx="3164031" cy="1467704"/>
          </a:xfrm>
        </p:grpSpPr>
        <p:sp>
          <p:nvSpPr>
            <p:cNvPr id="73" name="TextBox 72"/>
            <p:cNvSpPr txBox="1"/>
            <p:nvPr/>
          </p:nvSpPr>
          <p:spPr>
            <a:xfrm>
              <a:off x="8298794" y="4219216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DB675B"/>
                  </a:solidFill>
                  <a:latin typeface="Source Sans Pro Black" panose="020B0803030403020204" pitchFamily="34" charset="0"/>
                </a:rPr>
                <a:t>2014</a:t>
              </a:r>
              <a:endParaRPr lang="en-US" sz="3200" dirty="0">
                <a:solidFill>
                  <a:srgbClr val="DB675B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68383" y="4650102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68383" y="4948256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62708" y="2011680"/>
            <a:ext cx="319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Annual comparison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9" name="Rectangle 38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8246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/>
        </p:blipFill>
        <p:spPr>
          <a:xfrm>
            <a:off x="4496145" y="2816628"/>
            <a:ext cx="3163708" cy="184550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785790" y="3650243"/>
            <a:ext cx="475231" cy="461873"/>
            <a:chOff x="5851453" y="1835255"/>
            <a:chExt cx="475231" cy="461873"/>
          </a:xfrm>
        </p:grpSpPr>
        <p:sp>
          <p:nvSpPr>
            <p:cNvPr id="11" name="Teardrop 1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ardrop 11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ardrop 12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ardrop 18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-18000" y="4846801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Coffee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549313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We will be back in 15 minutes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00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Circle statistics comparison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1176963468"/>
              </p:ext>
            </p:extLst>
          </p:nvPr>
        </p:nvGraphicFramePr>
        <p:xfrm>
          <a:off x="3106056" y="280641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Oval 29"/>
          <p:cNvSpPr/>
          <p:nvPr/>
        </p:nvSpPr>
        <p:spPr>
          <a:xfrm>
            <a:off x="3803422" y="3233854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72%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147293104"/>
              </p:ext>
            </p:extLst>
          </p:nvPr>
        </p:nvGraphicFramePr>
        <p:xfrm>
          <a:off x="6313098" y="280878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Oval 31"/>
          <p:cNvSpPr/>
          <p:nvPr/>
        </p:nvSpPr>
        <p:spPr>
          <a:xfrm>
            <a:off x="7058629" y="3223525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41%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3936368337"/>
              </p:ext>
            </p:extLst>
          </p:nvPr>
        </p:nvGraphicFramePr>
        <p:xfrm>
          <a:off x="9349232" y="2754940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Oval 33"/>
          <p:cNvSpPr/>
          <p:nvPr/>
        </p:nvSpPr>
        <p:spPr>
          <a:xfrm>
            <a:off x="10070428" y="3185425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2078354928"/>
              </p:ext>
            </p:extLst>
          </p:nvPr>
        </p:nvGraphicFramePr>
        <p:xfrm>
          <a:off x="58057" y="280641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Oval 35"/>
          <p:cNvSpPr/>
          <p:nvPr/>
        </p:nvSpPr>
        <p:spPr>
          <a:xfrm>
            <a:off x="794493" y="3282623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888341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9745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281885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08015" y="2021448"/>
            <a:ext cx="2325633" cy="657286"/>
            <a:chOff x="308015" y="2021448"/>
            <a:chExt cx="2325633" cy="657286"/>
          </a:xfrm>
        </p:grpSpPr>
        <p:sp>
          <p:nvSpPr>
            <p:cNvPr id="41" name="TextBox 40"/>
            <p:cNvSpPr txBox="1"/>
            <p:nvPr/>
          </p:nvSpPr>
          <p:spPr>
            <a:xfrm>
              <a:off x="308015" y="2021448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7283" y="2309402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2011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16944" y="2013206"/>
            <a:ext cx="2325633" cy="665528"/>
            <a:chOff x="3316944" y="2013206"/>
            <a:chExt cx="2325633" cy="665528"/>
          </a:xfrm>
        </p:grpSpPr>
        <p:sp>
          <p:nvSpPr>
            <p:cNvPr id="42" name="TextBox 41"/>
            <p:cNvSpPr txBox="1"/>
            <p:nvPr/>
          </p:nvSpPr>
          <p:spPr>
            <a:xfrm>
              <a:off x="3316944" y="2013206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sit </a:t>
              </a:r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6212" y="2309402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2012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72151" y="2021448"/>
            <a:ext cx="2325633" cy="662642"/>
            <a:chOff x="6572151" y="2021448"/>
            <a:chExt cx="2325633" cy="662642"/>
          </a:xfrm>
        </p:grpSpPr>
        <p:sp>
          <p:nvSpPr>
            <p:cNvPr id="43" name="TextBox 42"/>
            <p:cNvSpPr txBox="1"/>
            <p:nvPr/>
          </p:nvSpPr>
          <p:spPr>
            <a:xfrm>
              <a:off x="6572151" y="2021448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25014" y="2314758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2013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581080" y="2019773"/>
            <a:ext cx="2325633" cy="668503"/>
            <a:chOff x="9581080" y="2019773"/>
            <a:chExt cx="2325633" cy="668503"/>
          </a:xfrm>
        </p:grpSpPr>
        <p:sp>
          <p:nvSpPr>
            <p:cNvPr id="46" name="TextBox 45"/>
            <p:cNvSpPr txBox="1"/>
            <p:nvPr/>
          </p:nvSpPr>
          <p:spPr>
            <a:xfrm>
              <a:off x="9581080" y="2019773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sit lorem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30348" y="2318944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2014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52751" y="5275369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61332" y="5275369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89182" y="5241613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97763" y="5241613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9" name="Rectangle 58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3812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Vertical infographics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3668929803"/>
              </p:ext>
            </p:extLst>
          </p:nvPr>
        </p:nvGraphicFramePr>
        <p:xfrm>
          <a:off x="636477" y="2539405"/>
          <a:ext cx="5040086" cy="2172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3833362478"/>
              </p:ext>
            </p:extLst>
          </p:nvPr>
        </p:nvGraphicFramePr>
        <p:xfrm>
          <a:off x="6727602" y="2561176"/>
          <a:ext cx="5040086" cy="2172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6143287" y="3305021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223901" y="2000442"/>
            <a:ext cx="2325633" cy="516442"/>
            <a:chOff x="2223901" y="2000442"/>
            <a:chExt cx="2325633" cy="516442"/>
          </a:xfrm>
        </p:grpSpPr>
        <p:sp>
          <p:nvSpPr>
            <p:cNvPr id="46" name="TextBox 45"/>
            <p:cNvSpPr txBox="1"/>
            <p:nvPr/>
          </p:nvSpPr>
          <p:spPr>
            <a:xfrm>
              <a:off x="2223901" y="200044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8712" y="2209107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44836" y="2007220"/>
            <a:ext cx="2325633" cy="516442"/>
            <a:chOff x="8344836" y="2007220"/>
            <a:chExt cx="2325633" cy="516442"/>
          </a:xfrm>
        </p:grpSpPr>
        <p:sp>
          <p:nvSpPr>
            <p:cNvPr id="48" name="TextBox 47"/>
            <p:cNvSpPr txBox="1"/>
            <p:nvPr/>
          </p:nvSpPr>
          <p:spPr>
            <a:xfrm>
              <a:off x="8344836" y="200722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lorem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29647" y="2215885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986" y="5418234"/>
            <a:ext cx="1068241" cy="713778"/>
            <a:chOff x="609986" y="5418234"/>
            <a:chExt cx="1068241" cy="713778"/>
          </a:xfrm>
        </p:grpSpPr>
        <p:grpSp>
          <p:nvGrpSpPr>
            <p:cNvPr id="76" name="Group 75"/>
            <p:cNvGrpSpPr/>
            <p:nvPr/>
          </p:nvGrpSpPr>
          <p:grpSpPr>
            <a:xfrm>
              <a:off x="941122" y="5418234"/>
              <a:ext cx="420276" cy="420276"/>
              <a:chOff x="5571499" y="2386856"/>
              <a:chExt cx="759173" cy="759173"/>
            </a:xfrm>
          </p:grpSpPr>
          <p:sp>
            <p:nvSpPr>
              <p:cNvPr id="77" name="Teardrop 76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609986" y="5855013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56175" y="5423999"/>
            <a:ext cx="1140505" cy="727961"/>
            <a:chOff x="1956175" y="5423999"/>
            <a:chExt cx="1140505" cy="727961"/>
          </a:xfrm>
        </p:grpSpPr>
        <p:grpSp>
          <p:nvGrpSpPr>
            <p:cNvPr id="73" name="Group 72"/>
            <p:cNvGrpSpPr/>
            <p:nvPr/>
          </p:nvGrpSpPr>
          <p:grpSpPr>
            <a:xfrm>
              <a:off x="2320022" y="5423999"/>
              <a:ext cx="420276" cy="420276"/>
              <a:chOff x="5571498" y="3744458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956175" y="5874961"/>
              <a:ext cx="1140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79722" y="5430069"/>
            <a:ext cx="1068241" cy="701943"/>
            <a:chOff x="3379722" y="5430069"/>
            <a:chExt cx="1068241" cy="701943"/>
          </a:xfrm>
        </p:grpSpPr>
        <p:sp>
          <p:nvSpPr>
            <p:cNvPr id="88" name="Teardrop 87"/>
            <p:cNvSpPr/>
            <p:nvPr/>
          </p:nvSpPr>
          <p:spPr>
            <a:xfrm rot="10800000">
              <a:off x="3698924" y="5430069"/>
              <a:ext cx="420699" cy="420699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379722" y="5855013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76240" y="5430069"/>
            <a:ext cx="1015086" cy="701943"/>
            <a:chOff x="4776240" y="5430069"/>
            <a:chExt cx="1015086" cy="701943"/>
          </a:xfrm>
        </p:grpSpPr>
        <p:grpSp>
          <p:nvGrpSpPr>
            <p:cNvPr id="64" name="Group 63"/>
            <p:cNvGrpSpPr/>
            <p:nvPr/>
          </p:nvGrpSpPr>
          <p:grpSpPr>
            <a:xfrm>
              <a:off x="5077823" y="5430069"/>
              <a:ext cx="420276" cy="420276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4776240" y="5855013"/>
              <a:ext cx="1015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882522" y="4604496"/>
            <a:ext cx="473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72174" y="4603924"/>
            <a:ext cx="473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03749" y="5407417"/>
            <a:ext cx="1068241" cy="701943"/>
            <a:chOff x="6703749" y="5407417"/>
            <a:chExt cx="1068241" cy="701943"/>
          </a:xfrm>
        </p:grpSpPr>
        <p:sp>
          <p:nvSpPr>
            <p:cNvPr id="107" name="Teardrop 106"/>
            <p:cNvSpPr/>
            <p:nvPr/>
          </p:nvSpPr>
          <p:spPr>
            <a:xfrm rot="10800000">
              <a:off x="7022951" y="5407417"/>
              <a:ext cx="420699" cy="420699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03749" y="5832361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91278" y="5410248"/>
            <a:ext cx="1140505" cy="717097"/>
            <a:chOff x="7991278" y="5410248"/>
            <a:chExt cx="1140505" cy="717097"/>
          </a:xfrm>
        </p:grpSpPr>
        <p:grpSp>
          <p:nvGrpSpPr>
            <p:cNvPr id="80" name="Group 79"/>
            <p:cNvGrpSpPr/>
            <p:nvPr/>
          </p:nvGrpSpPr>
          <p:grpSpPr>
            <a:xfrm>
              <a:off x="8346324" y="5410248"/>
              <a:ext cx="420276" cy="420276"/>
              <a:chOff x="5571498" y="3744458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991278" y="5850346"/>
              <a:ext cx="1140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348405" y="5407417"/>
            <a:ext cx="1068241" cy="701943"/>
            <a:chOff x="9348405" y="5407417"/>
            <a:chExt cx="1068241" cy="701943"/>
          </a:xfrm>
        </p:grpSpPr>
        <p:sp>
          <p:nvSpPr>
            <p:cNvPr id="112" name="Teardrop 111"/>
            <p:cNvSpPr/>
            <p:nvPr/>
          </p:nvSpPr>
          <p:spPr>
            <a:xfrm rot="10800000">
              <a:off x="9667607" y="5407417"/>
              <a:ext cx="420699" cy="420699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348405" y="5832361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670469" y="5405560"/>
            <a:ext cx="1015086" cy="714687"/>
            <a:chOff x="10670469" y="5405560"/>
            <a:chExt cx="1015086" cy="714687"/>
          </a:xfrm>
        </p:grpSpPr>
        <p:sp>
          <p:nvSpPr>
            <p:cNvPr id="61" name="Teardrop 60"/>
            <p:cNvSpPr/>
            <p:nvPr/>
          </p:nvSpPr>
          <p:spPr>
            <a:xfrm rot="10800000">
              <a:off x="10989313" y="5405560"/>
              <a:ext cx="420276" cy="420276"/>
            </a:xfrm>
            <a:prstGeom prst="teardrop">
              <a:avLst>
                <a:gd name="adj" fmla="val 84975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670469" y="5843248"/>
              <a:ext cx="1015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71" name="Rectangle 70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1" name="Picture 90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5531204"/>
            <a:ext cx="228600" cy="2286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30" y="5509350"/>
            <a:ext cx="228600" cy="2286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19" y="5516833"/>
            <a:ext cx="226476" cy="226476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213" y="5514247"/>
            <a:ext cx="226476" cy="2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00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Sales comparison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2764242881"/>
              </p:ext>
            </p:extLst>
          </p:nvPr>
        </p:nvGraphicFramePr>
        <p:xfrm>
          <a:off x="586586" y="2627740"/>
          <a:ext cx="4112527" cy="236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63704" y="5130581"/>
            <a:ext cx="19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C1392B"/>
                </a:solidFill>
                <a:latin typeface="Source Sans Pro Light" panose="020B0403030403020204" pitchFamily="34" charset="0"/>
              </a:rPr>
              <a:t>45%</a:t>
            </a:r>
            <a:endParaRPr lang="en-US" sz="5400" dirty="0">
              <a:solidFill>
                <a:srgbClr val="C1392B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339915" y="5253692"/>
            <a:ext cx="2432173" cy="738662"/>
            <a:chOff x="2339915" y="5253692"/>
            <a:chExt cx="2432173" cy="738662"/>
          </a:xfrm>
        </p:grpSpPr>
        <p:sp>
          <p:nvSpPr>
            <p:cNvPr id="41" name="TextBox 40"/>
            <p:cNvSpPr txBox="1"/>
            <p:nvPr/>
          </p:nvSpPr>
          <p:spPr>
            <a:xfrm>
              <a:off x="2339915" y="5253692"/>
              <a:ext cx="1892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915" y="5530689"/>
              <a:ext cx="2432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2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540795" y="2271284"/>
            <a:ext cx="232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2013 Sales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Semibold" panose="020B0603030403020204" pitchFamily="34" charset="0"/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71395265"/>
              </p:ext>
            </p:extLst>
          </p:nvPr>
        </p:nvGraphicFramePr>
        <p:xfrm>
          <a:off x="7555908" y="2626102"/>
          <a:ext cx="4112527" cy="236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7833026" y="5128943"/>
            <a:ext cx="19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601D16"/>
                </a:solidFill>
                <a:latin typeface="Source Sans Pro Light" panose="020B0403030403020204" pitchFamily="34" charset="0"/>
              </a:rPr>
              <a:t>68%</a:t>
            </a:r>
            <a:endParaRPr lang="en-US" sz="5400" dirty="0">
              <a:solidFill>
                <a:srgbClr val="601D16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309237" y="5252054"/>
            <a:ext cx="2432173" cy="738662"/>
            <a:chOff x="9309237" y="5252054"/>
            <a:chExt cx="2432173" cy="738662"/>
          </a:xfrm>
        </p:grpSpPr>
        <p:sp>
          <p:nvSpPr>
            <p:cNvPr id="48" name="TextBox 47"/>
            <p:cNvSpPr txBox="1"/>
            <p:nvPr/>
          </p:nvSpPr>
          <p:spPr>
            <a:xfrm>
              <a:off x="9309237" y="5252054"/>
              <a:ext cx="1892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309237" y="5529051"/>
              <a:ext cx="2432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2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510117" y="2269646"/>
            <a:ext cx="232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2014 Sales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Semibold" panose="020B0603030403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499289" y="3584467"/>
            <a:ext cx="1138760" cy="763160"/>
            <a:chOff x="5499289" y="3584467"/>
            <a:chExt cx="1138760" cy="763160"/>
          </a:xfrm>
        </p:grpSpPr>
        <p:sp>
          <p:nvSpPr>
            <p:cNvPr id="51" name="Teardrop 50"/>
            <p:cNvSpPr/>
            <p:nvPr/>
          </p:nvSpPr>
          <p:spPr>
            <a:xfrm rot="10800000">
              <a:off x="5499289" y="3588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59" name="Teardrop 58"/>
            <p:cNvSpPr/>
            <p:nvPr/>
          </p:nvSpPr>
          <p:spPr>
            <a:xfrm rot="5829148">
              <a:off x="5878876" y="358446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1817" y="3779388"/>
              <a:ext cx="724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VS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6084295" y="4586748"/>
            <a:ext cx="0" cy="1403968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84295" y="2269646"/>
            <a:ext cx="0" cy="1136171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5" name="Rectangle 34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7084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Horizontal infographic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477739703"/>
              </p:ext>
            </p:extLst>
          </p:nvPr>
        </p:nvGraphicFramePr>
        <p:xfrm>
          <a:off x="1412536" y="1985173"/>
          <a:ext cx="9461501" cy="2333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10102" y="4970293"/>
            <a:ext cx="2318618" cy="1000831"/>
            <a:chOff x="910102" y="4970293"/>
            <a:chExt cx="2318618" cy="1000831"/>
          </a:xfrm>
        </p:grpSpPr>
        <p:grpSp>
          <p:nvGrpSpPr>
            <p:cNvPr id="123" name="Group 122"/>
            <p:cNvGrpSpPr/>
            <p:nvPr/>
          </p:nvGrpSpPr>
          <p:grpSpPr>
            <a:xfrm>
              <a:off x="910102" y="4970293"/>
              <a:ext cx="500780" cy="500780"/>
              <a:chOff x="5571499" y="2386856"/>
              <a:chExt cx="759173" cy="759173"/>
            </a:xfrm>
          </p:grpSpPr>
          <p:sp>
            <p:nvSpPr>
              <p:cNvPr id="124" name="Teardrop 12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1439541" y="5082508"/>
              <a:ext cx="1789179" cy="888616"/>
              <a:chOff x="1910347" y="2046943"/>
              <a:chExt cx="4147995" cy="587661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38123" y="4970293"/>
            <a:ext cx="2304124" cy="816162"/>
            <a:chOff x="3538123" y="4970293"/>
            <a:chExt cx="2304124" cy="816162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38123" y="4970293"/>
              <a:ext cx="500780" cy="500780"/>
              <a:chOff x="5571498" y="3744458"/>
              <a:chExt cx="759173" cy="759173"/>
            </a:xfrm>
          </p:grpSpPr>
          <p:sp>
            <p:nvSpPr>
              <p:cNvPr id="121" name="Teardrop 12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4053068" y="5082506"/>
              <a:ext cx="1789179" cy="703949"/>
              <a:chOff x="1910347" y="2046943"/>
              <a:chExt cx="4147995" cy="465537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166142" y="4970293"/>
            <a:ext cx="2343347" cy="816162"/>
            <a:chOff x="6166142" y="4970293"/>
            <a:chExt cx="2343347" cy="816162"/>
          </a:xfrm>
        </p:grpSpPr>
        <p:grpSp>
          <p:nvGrpSpPr>
            <p:cNvPr id="117" name="Group 116"/>
            <p:cNvGrpSpPr/>
            <p:nvPr/>
          </p:nvGrpSpPr>
          <p:grpSpPr>
            <a:xfrm>
              <a:off x="6166142" y="4970293"/>
              <a:ext cx="500780" cy="500780"/>
              <a:chOff x="11184542" y="2386856"/>
              <a:chExt cx="759173" cy="759173"/>
            </a:xfrm>
          </p:grpSpPr>
          <p:sp>
            <p:nvSpPr>
              <p:cNvPr id="118" name="Teardrop 11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6720310" y="5082506"/>
              <a:ext cx="1789179" cy="703949"/>
              <a:chOff x="1910347" y="2046943"/>
              <a:chExt cx="4147995" cy="465537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794160" y="4977163"/>
            <a:ext cx="2382571" cy="993961"/>
            <a:chOff x="8794160" y="4977163"/>
            <a:chExt cx="2382571" cy="993961"/>
          </a:xfrm>
        </p:grpSpPr>
        <p:grpSp>
          <p:nvGrpSpPr>
            <p:cNvPr id="114" name="Group 113"/>
            <p:cNvGrpSpPr/>
            <p:nvPr/>
          </p:nvGrpSpPr>
          <p:grpSpPr>
            <a:xfrm>
              <a:off x="8794160" y="4977163"/>
              <a:ext cx="500780" cy="500780"/>
              <a:chOff x="12048517" y="5102061"/>
              <a:chExt cx="759173" cy="759173"/>
            </a:xfrm>
          </p:grpSpPr>
          <p:sp>
            <p:nvSpPr>
              <p:cNvPr id="115" name="Teardrop 11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9387552" y="5082508"/>
              <a:ext cx="1789179" cy="888616"/>
              <a:chOff x="1910347" y="2046943"/>
              <a:chExt cx="4147995" cy="587661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8" name="Rectangle 47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9582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Pie charts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33" name="Chart 132"/>
          <p:cNvGraphicFramePr/>
          <p:nvPr>
            <p:extLst>
              <p:ext uri="{D42A27DB-BD31-4B8C-83A1-F6EECF244321}">
                <p14:modId xmlns:p14="http://schemas.microsoft.com/office/powerpoint/2010/main" val="964531153"/>
              </p:ext>
            </p:extLst>
          </p:nvPr>
        </p:nvGraphicFramePr>
        <p:xfrm>
          <a:off x="996921" y="2325096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2532116983"/>
              </p:ext>
            </p:extLst>
          </p:nvPr>
        </p:nvGraphicFramePr>
        <p:xfrm>
          <a:off x="3689779" y="2322836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5" name="Chart 134"/>
          <p:cNvGraphicFramePr/>
          <p:nvPr>
            <p:extLst>
              <p:ext uri="{D42A27DB-BD31-4B8C-83A1-F6EECF244321}">
                <p14:modId xmlns:p14="http://schemas.microsoft.com/office/powerpoint/2010/main" val="1802774179"/>
              </p:ext>
            </p:extLst>
          </p:nvPr>
        </p:nvGraphicFramePr>
        <p:xfrm>
          <a:off x="6334891" y="2335461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842219647"/>
              </p:ext>
            </p:extLst>
          </p:nvPr>
        </p:nvGraphicFramePr>
        <p:xfrm>
          <a:off x="8990702" y="2334668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74429" y="4281249"/>
            <a:ext cx="2436158" cy="1700623"/>
            <a:chOff x="874429" y="4192709"/>
            <a:chExt cx="2436158" cy="1700623"/>
          </a:xfrm>
        </p:grpSpPr>
        <p:sp>
          <p:nvSpPr>
            <p:cNvPr id="137" name="TextBox 136"/>
            <p:cNvSpPr txBox="1"/>
            <p:nvPr/>
          </p:nvSpPr>
          <p:spPr>
            <a:xfrm>
              <a:off x="874429" y="4997647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4429" y="5370112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3852" y="4192709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75%</a:t>
              </a:r>
              <a:endParaRPr lang="en-US" sz="5400" dirty="0">
                <a:solidFill>
                  <a:srgbClr val="C1392B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3456214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130587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8775699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75322" y="4268624"/>
            <a:ext cx="2436158" cy="1700623"/>
            <a:chOff x="3575322" y="4180084"/>
            <a:chExt cx="2436158" cy="1700623"/>
          </a:xfrm>
        </p:grpSpPr>
        <p:sp>
          <p:nvSpPr>
            <p:cNvPr id="144" name="TextBox 143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601D16"/>
                  </a:solidFill>
                  <a:latin typeface="Source Sans Pro Light" panose="020B0403030403020204" pitchFamily="34" charset="0"/>
                </a:rPr>
                <a:t>64%</a:t>
              </a:r>
              <a:endParaRPr lang="en-US" sz="5400" dirty="0">
                <a:solidFill>
                  <a:srgbClr val="601D16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235064" y="4281249"/>
            <a:ext cx="2436158" cy="1700623"/>
            <a:chOff x="3575322" y="4180084"/>
            <a:chExt cx="2436158" cy="1700623"/>
          </a:xfrm>
        </p:grpSpPr>
        <p:sp>
          <p:nvSpPr>
            <p:cNvPr id="148" name="TextBox 147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F0BFBA"/>
                  </a:solidFill>
                  <a:latin typeface="Source Sans Pro Light" panose="020B0403030403020204" pitchFamily="34" charset="0"/>
                </a:rPr>
                <a:t>46%</a:t>
              </a:r>
              <a:endParaRPr lang="en-US" sz="5400" dirty="0">
                <a:solidFill>
                  <a:srgbClr val="F0BFBA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894806" y="4276873"/>
            <a:ext cx="2436158" cy="1700623"/>
            <a:chOff x="3575322" y="4180084"/>
            <a:chExt cx="2436158" cy="1700623"/>
          </a:xfrm>
        </p:grpSpPr>
        <p:sp>
          <p:nvSpPr>
            <p:cNvPr id="152" name="TextBox 151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DB675B"/>
                  </a:solidFill>
                  <a:latin typeface="Source Sans Pro Light" panose="020B0403030403020204" pitchFamily="34" charset="0"/>
                </a:rPr>
                <a:t>92%</a:t>
              </a:r>
              <a:endParaRPr lang="en-US" sz="5400" dirty="0">
                <a:solidFill>
                  <a:srgbClr val="DB675B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0" name="Rectangle 39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473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Curved line chart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1070433628"/>
              </p:ext>
            </p:extLst>
          </p:nvPr>
        </p:nvGraphicFramePr>
        <p:xfrm>
          <a:off x="256837" y="1513414"/>
          <a:ext cx="10764196" cy="329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10102" y="5038265"/>
            <a:ext cx="2318618" cy="1000831"/>
            <a:chOff x="910102" y="5038265"/>
            <a:chExt cx="2318618" cy="1000831"/>
          </a:xfrm>
        </p:grpSpPr>
        <p:grpSp>
          <p:nvGrpSpPr>
            <p:cNvPr id="73" name="Group 72"/>
            <p:cNvGrpSpPr/>
            <p:nvPr/>
          </p:nvGrpSpPr>
          <p:grpSpPr>
            <a:xfrm>
              <a:off x="910102" y="5038265"/>
              <a:ext cx="500780" cy="500780"/>
              <a:chOff x="5571499" y="2386856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1439541" y="5150480"/>
              <a:ext cx="1789179" cy="888616"/>
              <a:chOff x="1910347" y="2046943"/>
              <a:chExt cx="4147995" cy="58766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38123" y="5038265"/>
            <a:ext cx="2304124" cy="816162"/>
            <a:chOff x="3538123" y="5038265"/>
            <a:chExt cx="2304124" cy="816162"/>
          </a:xfrm>
        </p:grpSpPr>
        <p:grpSp>
          <p:nvGrpSpPr>
            <p:cNvPr id="70" name="Group 69"/>
            <p:cNvGrpSpPr/>
            <p:nvPr/>
          </p:nvGrpSpPr>
          <p:grpSpPr>
            <a:xfrm>
              <a:off x="3538123" y="5038265"/>
              <a:ext cx="500780" cy="500780"/>
              <a:chOff x="5571498" y="3744458"/>
              <a:chExt cx="759173" cy="759173"/>
            </a:xfrm>
          </p:grpSpPr>
          <p:sp>
            <p:nvSpPr>
              <p:cNvPr id="71" name="Teardrop 7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4053068" y="5150478"/>
              <a:ext cx="1789179" cy="703949"/>
              <a:chOff x="1910347" y="2046943"/>
              <a:chExt cx="4147995" cy="465537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166142" y="5038265"/>
            <a:ext cx="2343347" cy="816162"/>
            <a:chOff x="6166142" y="5038265"/>
            <a:chExt cx="2343347" cy="816162"/>
          </a:xfrm>
        </p:grpSpPr>
        <p:grpSp>
          <p:nvGrpSpPr>
            <p:cNvPr id="67" name="Group 66"/>
            <p:cNvGrpSpPr/>
            <p:nvPr/>
          </p:nvGrpSpPr>
          <p:grpSpPr>
            <a:xfrm>
              <a:off x="6166142" y="5038265"/>
              <a:ext cx="500780" cy="500780"/>
              <a:chOff x="11184542" y="2386856"/>
              <a:chExt cx="759173" cy="759173"/>
            </a:xfrm>
          </p:grpSpPr>
          <p:sp>
            <p:nvSpPr>
              <p:cNvPr id="68" name="Teardrop 6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6720310" y="5150478"/>
              <a:ext cx="1789179" cy="703949"/>
              <a:chOff x="1910347" y="2046943"/>
              <a:chExt cx="4147995" cy="46553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794160" y="5045135"/>
            <a:ext cx="2382571" cy="993961"/>
            <a:chOff x="8794160" y="5045135"/>
            <a:chExt cx="2382571" cy="993961"/>
          </a:xfrm>
        </p:grpSpPr>
        <p:grpSp>
          <p:nvGrpSpPr>
            <p:cNvPr id="64" name="Group 63"/>
            <p:cNvGrpSpPr/>
            <p:nvPr/>
          </p:nvGrpSpPr>
          <p:grpSpPr>
            <a:xfrm>
              <a:off x="8794160" y="5045135"/>
              <a:ext cx="500780" cy="500780"/>
              <a:chOff x="12048517" y="5102061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9387552" y="5150480"/>
              <a:ext cx="1789179" cy="888616"/>
              <a:chOff x="1910347" y="2046943"/>
              <a:chExt cx="4147995" cy="587661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6" name="Rectangle 4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576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us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7238" y="2000442"/>
            <a:ext cx="5066049" cy="211689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864611237"/>
              </p:ext>
            </p:extLst>
          </p:nvPr>
        </p:nvGraphicFramePr>
        <p:xfrm>
          <a:off x="6143287" y="2000442"/>
          <a:ext cx="4942248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93323" y="3087491"/>
            <a:ext cx="3430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7280" y="4412311"/>
            <a:ext cx="9823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00536" y="2355637"/>
            <a:ext cx="616086" cy="616086"/>
            <a:chOff x="3300536" y="2355637"/>
            <a:chExt cx="616086" cy="616086"/>
          </a:xfrm>
        </p:grpSpPr>
        <p:sp>
          <p:nvSpPr>
            <p:cNvPr id="25" name="Teardrop 24"/>
            <p:cNvSpPr/>
            <p:nvPr/>
          </p:nvSpPr>
          <p:spPr>
            <a:xfrm rot="10800000">
              <a:off x="3300536" y="2355637"/>
              <a:ext cx="616086" cy="616086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53" y="2471755"/>
              <a:ext cx="383850" cy="383850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29" name="Rectangle 28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337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achievements progress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856116" y="4388648"/>
            <a:ext cx="1041195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212796" y="2450282"/>
            <a:ext cx="1748406" cy="2319624"/>
            <a:chOff x="5212796" y="2450282"/>
            <a:chExt cx="1748406" cy="2319624"/>
          </a:xfrm>
        </p:grpSpPr>
        <p:sp>
          <p:nvSpPr>
            <p:cNvPr id="75" name="TextBox 74"/>
            <p:cNvSpPr txBox="1"/>
            <p:nvPr/>
          </p:nvSpPr>
          <p:spPr>
            <a:xfrm>
              <a:off x="5770757" y="4462129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2012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12796" y="2450282"/>
              <a:ext cx="1748406" cy="397364"/>
              <a:chOff x="4266540" y="2488891"/>
              <a:chExt cx="1748406" cy="39736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6540" y="2488891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Source Sans Pro Semibold" pitchFamily="34" charset="0"/>
                  </a:rPr>
                  <a:t>       Annual report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73" y="2604058"/>
                <a:ext cx="158571" cy="158571"/>
              </a:xfrm>
              <a:prstGeom prst="rect">
                <a:avLst/>
              </a:prstGeom>
            </p:spPr>
          </p:pic>
        </p:grpSp>
        <p:cxnSp>
          <p:nvCxnSpPr>
            <p:cNvPr id="89" name="Straight Connector 88"/>
            <p:cNvCxnSpPr/>
            <p:nvPr/>
          </p:nvCxnSpPr>
          <p:spPr>
            <a:xfrm>
              <a:off x="6132901" y="2869541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ardrop 89"/>
            <p:cNvSpPr/>
            <p:nvPr/>
          </p:nvSpPr>
          <p:spPr>
            <a:xfrm rot="10800000">
              <a:off x="6033305" y="426946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24405" y="3074625"/>
            <a:ext cx="1748406" cy="1695283"/>
            <a:chOff x="7424405" y="3074625"/>
            <a:chExt cx="1748406" cy="1695283"/>
          </a:xfrm>
        </p:grpSpPr>
        <p:sp>
          <p:nvSpPr>
            <p:cNvPr id="76" name="TextBox 75"/>
            <p:cNvSpPr txBox="1"/>
            <p:nvPr/>
          </p:nvSpPr>
          <p:spPr>
            <a:xfrm>
              <a:off x="7962898" y="4462131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2013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424405" y="3074625"/>
              <a:ext cx="1748406" cy="397364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Source Sans Pro Semibold" pitchFamily="34" charset="0"/>
                </a:rPr>
                <a:t>        Open online shop</a:t>
              </a:r>
              <a:endParaRPr lang="en-US" sz="1200" dirty="0">
                <a:latin typeface="Source Sans Pro Semibold" pitchFamily="34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8335428" y="3479432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ardrop 91"/>
            <p:cNvSpPr/>
            <p:nvPr/>
          </p:nvSpPr>
          <p:spPr>
            <a:xfrm rot="10800000">
              <a:off x="8235832" y="427350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36014" y="2446053"/>
            <a:ext cx="1748406" cy="2323854"/>
            <a:chOff x="9636014" y="2446053"/>
            <a:chExt cx="1748406" cy="2323854"/>
          </a:xfrm>
        </p:grpSpPr>
        <p:sp>
          <p:nvSpPr>
            <p:cNvPr id="77" name="TextBox 76"/>
            <p:cNvSpPr txBox="1"/>
            <p:nvPr/>
          </p:nvSpPr>
          <p:spPr>
            <a:xfrm>
              <a:off x="10191514" y="4462130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2014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636014" y="2446053"/>
              <a:ext cx="1748406" cy="397364"/>
              <a:chOff x="7680302" y="2506036"/>
              <a:chExt cx="1748406" cy="39736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680302" y="2506036"/>
                <a:ext cx="1748406" cy="397364"/>
              </a:xfrm>
              <a:prstGeom prst="rect">
                <a:avLst/>
              </a:prstGeom>
              <a:solidFill>
                <a:srgbClr val="DB67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Source Sans Pro Semibold" pitchFamily="34" charset="0"/>
                  </a:rPr>
                  <a:t>          </a:t>
                </a:r>
                <a:r>
                  <a:rPr lang="en-US" sz="1200" dirty="0" smtClean="0">
                    <a:latin typeface="Source Sans Pro Semibold" pitchFamily="34" charset="0"/>
                  </a:rPr>
                  <a:t>Cloud storage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944" y="2615586"/>
                <a:ext cx="219378" cy="219378"/>
              </a:xfrm>
              <a:prstGeom prst="rect">
                <a:avLst/>
              </a:prstGeom>
            </p:spPr>
          </p:pic>
        </p:grpSp>
        <p:cxnSp>
          <p:nvCxnSpPr>
            <p:cNvPr id="93" name="Straight Connector 92"/>
            <p:cNvCxnSpPr/>
            <p:nvPr/>
          </p:nvCxnSpPr>
          <p:spPr>
            <a:xfrm>
              <a:off x="10564044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ardrop 93"/>
            <p:cNvSpPr/>
            <p:nvPr/>
          </p:nvSpPr>
          <p:spPr>
            <a:xfrm rot="10800000">
              <a:off x="10464448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26340" y="2447429"/>
            <a:ext cx="1748406" cy="2304357"/>
            <a:chOff x="826340" y="2447429"/>
            <a:chExt cx="1748406" cy="2304357"/>
          </a:xfrm>
        </p:grpSpPr>
        <p:sp>
          <p:nvSpPr>
            <p:cNvPr id="73" name="TextBox 72"/>
            <p:cNvSpPr txBox="1"/>
            <p:nvPr/>
          </p:nvSpPr>
          <p:spPr>
            <a:xfrm>
              <a:off x="1353991" y="4444009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726521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ardrop 83"/>
            <p:cNvSpPr/>
            <p:nvPr/>
          </p:nvSpPr>
          <p:spPr>
            <a:xfrm rot="10800000">
              <a:off x="1626925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340" y="2447429"/>
              <a:ext cx="1748406" cy="397364"/>
              <a:chOff x="826340" y="2165041"/>
              <a:chExt cx="1748406" cy="39736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26340" y="2165041"/>
                <a:ext cx="1748406" cy="397364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     </a:t>
                </a:r>
                <a:r>
                  <a:rPr lang="en-US" sz="1200" dirty="0" smtClean="0">
                    <a:latin typeface="Source Sans Pro Semibold" pitchFamily="34" charset="0"/>
                  </a:rPr>
                  <a:t>Settings update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034325" y="2261521"/>
                <a:ext cx="211545" cy="211545"/>
              </a:xfrm>
              <a:prstGeom prst="rect">
                <a:avLst/>
              </a:prstGeom>
            </p:spPr>
          </p:pic>
        </p:grpSp>
      </p:grpSp>
      <p:sp>
        <p:nvSpPr>
          <p:cNvPr id="97" name="TextBox 96"/>
          <p:cNvSpPr txBox="1"/>
          <p:nvPr/>
        </p:nvSpPr>
        <p:spPr>
          <a:xfrm>
            <a:off x="763066" y="4881737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69447" y="4881736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600589" y="4881736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38420" y="4877586"/>
            <a:ext cx="171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be.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424405" y="4858325"/>
            <a:ext cx="171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be.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19568" y="3077608"/>
            <a:ext cx="1748406" cy="1692300"/>
            <a:chOff x="3019568" y="3077608"/>
            <a:chExt cx="1748406" cy="1692300"/>
          </a:xfrm>
        </p:grpSpPr>
        <p:sp>
          <p:nvSpPr>
            <p:cNvPr id="74" name="TextBox 73"/>
            <p:cNvSpPr txBox="1"/>
            <p:nvPr/>
          </p:nvSpPr>
          <p:spPr>
            <a:xfrm>
              <a:off x="3512225" y="4462131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2011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19568" y="3077608"/>
              <a:ext cx="1748406" cy="397364"/>
              <a:chOff x="2632419" y="3002746"/>
              <a:chExt cx="1748406" cy="39736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32419" y="3002746"/>
                <a:ext cx="1748406" cy="397364"/>
              </a:xfrm>
              <a:prstGeom prst="rect">
                <a:avLst/>
              </a:prstGeom>
              <a:solidFill>
                <a:srgbClr val="601D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Source Sans Pro Semibold" pitchFamily="34" charset="0"/>
                  </a:rPr>
                  <a:t>     Achievement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9807" y="3124751"/>
                <a:ext cx="171826" cy="171826"/>
              </a:xfrm>
              <a:prstGeom prst="rect">
                <a:avLst/>
              </a:prstGeom>
            </p:spPr>
          </p:pic>
        </p:grpSp>
        <p:cxnSp>
          <p:nvCxnSpPr>
            <p:cNvPr id="87" name="Straight Connector 86"/>
            <p:cNvCxnSpPr/>
            <p:nvPr/>
          </p:nvCxnSpPr>
          <p:spPr>
            <a:xfrm>
              <a:off x="3884755" y="3471989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ardrop 87"/>
            <p:cNvSpPr/>
            <p:nvPr/>
          </p:nvSpPr>
          <p:spPr>
            <a:xfrm rot="10800000">
              <a:off x="3785159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4" name="Rectangle 5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880" y="3163579"/>
            <a:ext cx="2194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65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okomoro\Documents\world-map-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4" y="1874002"/>
            <a:ext cx="6482166" cy="367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World map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8" name="Teardrop 17"/>
          <p:cNvSpPr/>
          <p:nvPr/>
        </p:nvSpPr>
        <p:spPr>
          <a:xfrm rot="8100000">
            <a:off x="3682832" y="2840257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601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14" name="Teardrop 13"/>
          <p:cNvSpPr/>
          <p:nvPr/>
        </p:nvSpPr>
        <p:spPr>
          <a:xfrm rot="8100000">
            <a:off x="1792615" y="3107369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C1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19" name="Teardrop 18"/>
          <p:cNvSpPr/>
          <p:nvPr/>
        </p:nvSpPr>
        <p:spPr>
          <a:xfrm rot="8100000">
            <a:off x="5680203" y="4280946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DB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21" name="Teardrop 20"/>
          <p:cNvSpPr/>
          <p:nvPr/>
        </p:nvSpPr>
        <p:spPr>
          <a:xfrm rot="8100000">
            <a:off x="5135661" y="2964156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F0B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289224" y="2449737"/>
            <a:ext cx="1816274" cy="1132046"/>
            <a:chOff x="7289224" y="2449737"/>
            <a:chExt cx="1816274" cy="1132046"/>
          </a:xfrm>
        </p:grpSpPr>
        <p:sp>
          <p:nvSpPr>
            <p:cNvPr id="2" name="TextBox 1"/>
            <p:cNvSpPr txBox="1"/>
            <p:nvPr/>
          </p:nvSpPr>
          <p:spPr>
            <a:xfrm>
              <a:off x="7289224" y="2449737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United States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89224" y="2630475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C1392B"/>
                  </a:solidFill>
                  <a:latin typeface="Source Sans Pro" panose="020B0503030403020204" pitchFamily="34" charset="0"/>
                </a:rPr>
                <a:t>280.200</a:t>
              </a:r>
              <a:endParaRPr lang="en-US" sz="4400" spc="-300" dirty="0">
                <a:solidFill>
                  <a:srgbClr val="C1392B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71259" y="3318016"/>
              <a:ext cx="93552" cy="196650"/>
              <a:chOff x="7471259" y="3318016"/>
              <a:chExt cx="93552" cy="196650"/>
            </a:xfrm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04279" y="3315272"/>
              <a:ext cx="106950" cy="190625"/>
              <a:chOff x="8304279" y="3315272"/>
              <a:chExt cx="106950" cy="190625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557937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74345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89224" y="3935494"/>
            <a:ext cx="1816274" cy="1132046"/>
            <a:chOff x="7289224" y="3935494"/>
            <a:chExt cx="1816274" cy="1132046"/>
          </a:xfrm>
        </p:grpSpPr>
        <p:sp>
          <p:nvSpPr>
            <p:cNvPr id="31" name="TextBox 30"/>
            <p:cNvSpPr txBox="1"/>
            <p:nvPr/>
          </p:nvSpPr>
          <p:spPr>
            <a:xfrm>
              <a:off x="7289224" y="3935494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Asia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89224" y="4116232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F0BFBA"/>
                  </a:solidFill>
                  <a:latin typeface="Source Sans Pro" panose="020B0503030403020204" pitchFamily="34" charset="0"/>
                </a:rPr>
                <a:t>89.100</a:t>
              </a:r>
              <a:endParaRPr lang="en-US" sz="4400" spc="-300" dirty="0">
                <a:solidFill>
                  <a:srgbClr val="F0BFBA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7471259" y="4837388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7499732" y="4803773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340337" y="4801029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8304279" y="4835651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57937" y="4759763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58%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74345" y="4759763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42%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402236" y="2449737"/>
            <a:ext cx="1816274" cy="1132046"/>
            <a:chOff x="9402236" y="2449737"/>
            <a:chExt cx="1816274" cy="1132046"/>
          </a:xfrm>
        </p:grpSpPr>
        <p:sp>
          <p:nvSpPr>
            <p:cNvPr id="39" name="TextBox 38"/>
            <p:cNvSpPr txBox="1"/>
            <p:nvPr/>
          </p:nvSpPr>
          <p:spPr>
            <a:xfrm>
              <a:off x="9402236" y="2449737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Europe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02236" y="2630475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601D16"/>
                  </a:solidFill>
                  <a:latin typeface="Source Sans Pro" panose="020B0503030403020204" pitchFamily="34" charset="0"/>
                </a:rPr>
                <a:t>150.000</a:t>
              </a:r>
              <a:endParaRPr lang="en-US" sz="4400" spc="-300" dirty="0">
                <a:solidFill>
                  <a:srgbClr val="601D16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584271" y="3351631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9612744" y="3318016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0453349" y="3315272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0417291" y="3349894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949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70%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87357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30%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402236" y="3931566"/>
            <a:ext cx="1816274" cy="1132046"/>
            <a:chOff x="9402236" y="3931566"/>
            <a:chExt cx="1816274" cy="1132046"/>
          </a:xfrm>
        </p:grpSpPr>
        <p:sp>
          <p:nvSpPr>
            <p:cNvPr id="47" name="TextBox 46"/>
            <p:cNvSpPr txBox="1"/>
            <p:nvPr/>
          </p:nvSpPr>
          <p:spPr>
            <a:xfrm>
              <a:off x="9402236" y="3931566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Australia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02236" y="4112304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DB675B"/>
                  </a:solidFill>
                  <a:latin typeface="Source Sans Pro" panose="020B0503030403020204" pitchFamily="34" charset="0"/>
                </a:rPr>
                <a:t>50.255</a:t>
              </a:r>
              <a:endParaRPr lang="en-US" sz="4400" spc="-300" dirty="0">
                <a:solidFill>
                  <a:srgbClr val="DB675B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584271" y="4833460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9612744" y="4799845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453349" y="4797101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417291" y="4831723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70949" y="4755835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65%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87357" y="4755835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35%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19981" y="5683981"/>
            <a:ext cx="103218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2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6" name="Rectangle 5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1432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bar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41828" y="2342448"/>
            <a:ext cx="3585029" cy="478971"/>
          </a:xfrm>
          <a:prstGeom prst="roundRect">
            <a:avLst>
              <a:gd name="adj" fmla="val 50000"/>
            </a:avLst>
          </a:pr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30%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49699" y="2342447"/>
            <a:ext cx="1603829" cy="478971"/>
          </a:xfrm>
          <a:prstGeom prst="roundRect">
            <a:avLst>
              <a:gd name="adj" fmla="val 50000"/>
            </a:avLst>
          </a:prstGeom>
          <a:solidFill>
            <a:srgbClr val="601D1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Black" panose="020B0803030403020204" pitchFamily="34" charset="0"/>
              </a:rPr>
              <a:t>12%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76370" y="2342447"/>
            <a:ext cx="2779484" cy="478971"/>
          </a:xfrm>
          <a:prstGeom prst="roundRect">
            <a:avLst>
              <a:gd name="adj" fmla="val 50000"/>
            </a:avLst>
          </a:prstGeom>
          <a:solidFill>
            <a:srgbClr val="F0BFB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       22%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58741" y="2342446"/>
            <a:ext cx="4180116" cy="478971"/>
          </a:xfrm>
          <a:prstGeom prst="roundRect">
            <a:avLst>
              <a:gd name="adj" fmla="val 50000"/>
            </a:avLst>
          </a:prstGeom>
          <a:solidFill>
            <a:srgbClr val="DB67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       36%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49699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6370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76321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4200" y="3408154"/>
            <a:ext cx="2558082" cy="2259076"/>
            <a:chOff x="744200" y="3408154"/>
            <a:chExt cx="2558082" cy="2259076"/>
          </a:xfrm>
        </p:grpSpPr>
        <p:sp>
          <p:nvSpPr>
            <p:cNvPr id="33" name="TextBox 32"/>
            <p:cNvSpPr txBox="1"/>
            <p:nvPr/>
          </p:nvSpPr>
          <p:spPr>
            <a:xfrm>
              <a:off x="866124" y="340815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30%</a:t>
              </a:r>
              <a:endParaRPr lang="en-US" sz="5400" dirty="0">
                <a:solidFill>
                  <a:srgbClr val="C1392B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4200" y="4131429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7001" y="4422990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124" y="4928566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84818" y="3393745"/>
            <a:ext cx="2558082" cy="2259076"/>
            <a:chOff x="3484818" y="3393745"/>
            <a:chExt cx="2558082" cy="2259076"/>
          </a:xfrm>
        </p:grpSpPr>
        <p:sp>
          <p:nvSpPr>
            <p:cNvPr id="37" name="TextBox 36"/>
            <p:cNvSpPr txBox="1"/>
            <p:nvPr/>
          </p:nvSpPr>
          <p:spPr>
            <a:xfrm>
              <a:off x="3606742" y="3393745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601D16"/>
                  </a:solidFill>
                  <a:latin typeface="Source Sans Pro Light" panose="020B0403030403020204" pitchFamily="34" charset="0"/>
                </a:rPr>
                <a:t>12%</a:t>
              </a:r>
              <a:endParaRPr lang="en-US" sz="5400" dirty="0">
                <a:solidFill>
                  <a:srgbClr val="601D16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4818" y="411702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07619" y="4408581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6742" y="4914157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32612" y="3408154"/>
            <a:ext cx="2579697" cy="2259076"/>
            <a:chOff x="6332612" y="3408154"/>
            <a:chExt cx="2579697" cy="2259076"/>
          </a:xfrm>
        </p:grpSpPr>
        <p:sp>
          <p:nvSpPr>
            <p:cNvPr id="56" name="TextBox 55"/>
            <p:cNvSpPr txBox="1"/>
            <p:nvPr/>
          </p:nvSpPr>
          <p:spPr>
            <a:xfrm>
              <a:off x="6476151" y="340815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F0BFBA"/>
                  </a:solidFill>
                  <a:latin typeface="Source Sans Pro Light" panose="020B0403030403020204" pitchFamily="34" charset="0"/>
                </a:rPr>
                <a:t>22%</a:t>
              </a:r>
              <a:endParaRPr lang="en-US" sz="5400" dirty="0">
                <a:solidFill>
                  <a:srgbClr val="F0BFBA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77028" y="4422990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6151" y="4928566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32612" y="4109929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089514" y="3427091"/>
            <a:ext cx="2579697" cy="2259076"/>
            <a:chOff x="9089514" y="3427091"/>
            <a:chExt cx="2579697" cy="2259076"/>
          </a:xfrm>
        </p:grpSpPr>
        <p:sp>
          <p:nvSpPr>
            <p:cNvPr id="63" name="TextBox 62"/>
            <p:cNvSpPr txBox="1"/>
            <p:nvPr/>
          </p:nvSpPr>
          <p:spPr>
            <a:xfrm>
              <a:off x="9233053" y="3427091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DB675B"/>
                  </a:solidFill>
                  <a:latin typeface="Source Sans Pro Light" panose="020B0403030403020204" pitchFamily="34" charset="0"/>
                </a:rPr>
                <a:t>36%</a:t>
              </a:r>
              <a:endParaRPr lang="en-US" sz="5400" dirty="0">
                <a:solidFill>
                  <a:srgbClr val="DB675B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33930" y="4441927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233053" y="4947503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089514" y="4128866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1" name="Rectangle 40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1910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SmartArt sample one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1991105489"/>
              </p:ext>
            </p:extLst>
          </p:nvPr>
        </p:nvGraphicFramePr>
        <p:xfrm>
          <a:off x="142537" y="1893208"/>
          <a:ext cx="4629494" cy="3564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017919" y="2201828"/>
            <a:ext cx="2325633" cy="1396613"/>
            <a:chOff x="5017919" y="2201828"/>
            <a:chExt cx="2325633" cy="1396613"/>
          </a:xfrm>
        </p:grpSpPr>
        <p:grpSp>
          <p:nvGrpSpPr>
            <p:cNvPr id="63" name="Group 62"/>
            <p:cNvGrpSpPr/>
            <p:nvPr/>
          </p:nvGrpSpPr>
          <p:grpSpPr>
            <a:xfrm>
              <a:off x="5821336" y="2201828"/>
              <a:ext cx="759173" cy="759173"/>
              <a:chOff x="5571499" y="2386856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5017919" y="3049569"/>
              <a:ext cx="2325633" cy="548872"/>
              <a:chOff x="5634317" y="4110600"/>
              <a:chExt cx="2325633" cy="54887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9460280" y="2192655"/>
            <a:ext cx="2325633" cy="1410288"/>
            <a:chOff x="9460280" y="2192655"/>
            <a:chExt cx="2325633" cy="1410288"/>
          </a:xfrm>
        </p:grpSpPr>
        <p:grpSp>
          <p:nvGrpSpPr>
            <p:cNvPr id="53" name="Group 52"/>
            <p:cNvGrpSpPr/>
            <p:nvPr/>
          </p:nvGrpSpPr>
          <p:grpSpPr>
            <a:xfrm>
              <a:off x="10243514" y="2192655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9460280" y="3054071"/>
              <a:ext cx="2325633" cy="548872"/>
              <a:chOff x="5634317" y="4110600"/>
              <a:chExt cx="2325633" cy="54887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 sit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7233056" y="2195917"/>
            <a:ext cx="2325633" cy="1399499"/>
            <a:chOff x="7233056" y="2195917"/>
            <a:chExt cx="2325633" cy="1399499"/>
          </a:xfrm>
        </p:grpSpPr>
        <p:grpSp>
          <p:nvGrpSpPr>
            <p:cNvPr id="56" name="Group 55"/>
            <p:cNvGrpSpPr/>
            <p:nvPr/>
          </p:nvGrpSpPr>
          <p:grpSpPr>
            <a:xfrm>
              <a:off x="8032425" y="2195917"/>
              <a:ext cx="759173" cy="759173"/>
              <a:chOff x="5571498" y="3744458"/>
              <a:chExt cx="759173" cy="759173"/>
            </a:xfrm>
          </p:grpSpPr>
          <p:sp>
            <p:nvSpPr>
              <p:cNvPr id="57" name="Teardrop 56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7233056" y="3046544"/>
              <a:ext cx="2325633" cy="548872"/>
              <a:chOff x="5634317" y="4110600"/>
              <a:chExt cx="2325633" cy="54887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5262207" y="4083164"/>
            <a:ext cx="6523705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2208" y="5057322"/>
            <a:ext cx="6523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6" name="Rectangle 3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6787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Success graphic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92029" y="2677454"/>
            <a:ext cx="2610465" cy="2610465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810945" y="2640188"/>
            <a:ext cx="2610465" cy="2610465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55155" y="3267690"/>
            <a:ext cx="1484211" cy="1484211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95026" y="3266197"/>
            <a:ext cx="1484211" cy="1484211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03680" y="3323974"/>
            <a:ext cx="1264920" cy="1264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 Black" panose="020B0803030403020204" pitchFamily="34" charset="0"/>
              </a:rPr>
              <a:t>Success</a:t>
            </a:r>
            <a:endParaRPr lang="en-US" sz="1600" dirty="0">
              <a:latin typeface="Source Sans Pro Black" panose="020B0803030403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62237" y="2452390"/>
            <a:ext cx="3992828" cy="984237"/>
            <a:chOff x="7662237" y="2452390"/>
            <a:chExt cx="3992828" cy="984237"/>
          </a:xfrm>
        </p:grpSpPr>
        <p:sp>
          <p:nvSpPr>
            <p:cNvPr id="46" name="Teardrop 45"/>
            <p:cNvSpPr/>
            <p:nvPr/>
          </p:nvSpPr>
          <p:spPr>
            <a:xfrm>
              <a:off x="7662237" y="2677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1" y="2850223"/>
              <a:ext cx="409099" cy="409099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8692989" y="2452390"/>
              <a:ext cx="2962076" cy="811774"/>
              <a:chOff x="1910347" y="2046943"/>
              <a:chExt cx="4147995" cy="811774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662237" y="4508035"/>
            <a:ext cx="3992828" cy="811774"/>
            <a:chOff x="7662237" y="4508035"/>
            <a:chExt cx="3992828" cy="811774"/>
          </a:xfrm>
        </p:grpSpPr>
        <p:sp>
          <p:nvSpPr>
            <p:cNvPr id="54" name="Teardrop 53"/>
            <p:cNvSpPr/>
            <p:nvPr/>
          </p:nvSpPr>
          <p:spPr>
            <a:xfrm rot="5400000">
              <a:off x="7662237" y="450837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2" y="4709373"/>
              <a:ext cx="409099" cy="409099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8692989" y="4508035"/>
              <a:ext cx="2962076" cy="811774"/>
              <a:chOff x="1910347" y="2046943"/>
              <a:chExt cx="4147995" cy="811774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6837" y="2452390"/>
            <a:ext cx="4097604" cy="1027218"/>
            <a:chOff x="256837" y="2452390"/>
            <a:chExt cx="4097604" cy="1027218"/>
          </a:xfrm>
        </p:grpSpPr>
        <p:sp>
          <p:nvSpPr>
            <p:cNvPr id="41" name="Teardrop 40"/>
            <p:cNvSpPr/>
            <p:nvPr/>
          </p:nvSpPr>
          <p:spPr>
            <a:xfrm rot="16200000">
              <a:off x="3595268" y="2637495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793" y="2822946"/>
              <a:ext cx="409099" cy="409099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256837" y="2452390"/>
              <a:ext cx="2962076" cy="1027218"/>
              <a:chOff x="1910347" y="2046943"/>
              <a:chExt cx="4147995" cy="1027218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256837" y="4503653"/>
            <a:ext cx="4093031" cy="1031600"/>
            <a:chOff x="256837" y="4503653"/>
            <a:chExt cx="4093031" cy="1031600"/>
          </a:xfrm>
        </p:grpSpPr>
        <p:sp>
          <p:nvSpPr>
            <p:cNvPr id="53" name="Teardrop 52"/>
            <p:cNvSpPr/>
            <p:nvPr/>
          </p:nvSpPr>
          <p:spPr>
            <a:xfrm rot="10800000">
              <a:off x="3590695" y="450365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731" y="4691514"/>
              <a:ext cx="409099" cy="409099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56837" y="4508035"/>
              <a:ext cx="2962076" cy="1027218"/>
              <a:chOff x="1910347" y="2046943"/>
              <a:chExt cx="4147995" cy="1027218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cxnSp>
        <p:nvCxnSpPr>
          <p:cNvPr id="79" name="Straight Connector 78"/>
          <p:cNvCxnSpPr/>
          <p:nvPr/>
        </p:nvCxnSpPr>
        <p:spPr>
          <a:xfrm>
            <a:off x="1121587" y="4005190"/>
            <a:ext cx="160686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223367" y="4005190"/>
            <a:ext cx="160686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8" name="Rectangle 47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7996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Company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559990"/>
              </p:ext>
            </p:extLst>
          </p:nvPr>
        </p:nvGraphicFramePr>
        <p:xfrm>
          <a:off x="3271162" y="2000442"/>
          <a:ext cx="5632962" cy="375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37" y="2256330"/>
            <a:ext cx="409099" cy="4090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74" y="4405922"/>
            <a:ext cx="409099" cy="40909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450" y="5127889"/>
            <a:ext cx="409099" cy="40909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31" y="2985889"/>
            <a:ext cx="409099" cy="40909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74" y="2985888"/>
            <a:ext cx="409099" cy="40909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31" y="4405921"/>
            <a:ext cx="409099" cy="40909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69874" y="2226082"/>
            <a:ext cx="3147597" cy="811774"/>
            <a:chOff x="689940" y="2000442"/>
            <a:chExt cx="3147597" cy="811774"/>
          </a:xfrm>
        </p:grpSpPr>
        <p:grpSp>
          <p:nvGrpSpPr>
            <p:cNvPr id="65" name="Group 64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82" name="Teardrop 81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874" y="3510142"/>
            <a:ext cx="3147597" cy="811774"/>
            <a:chOff x="689940" y="2000442"/>
            <a:chExt cx="3147597" cy="811774"/>
          </a:xfrm>
        </p:grpSpPr>
        <p:grpSp>
          <p:nvGrpSpPr>
            <p:cNvPr id="84" name="Group 83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85" name="Teardrop 84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9874" y="4610470"/>
            <a:ext cx="3147597" cy="811774"/>
            <a:chOff x="689940" y="2000442"/>
            <a:chExt cx="3147597" cy="811774"/>
          </a:xfrm>
        </p:grpSpPr>
        <p:grpSp>
          <p:nvGrpSpPr>
            <p:cNvPr id="89" name="Group 88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90" name="Teardrop 89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80399" y="2354620"/>
            <a:ext cx="3141726" cy="811774"/>
            <a:chOff x="8480399" y="2354620"/>
            <a:chExt cx="3141726" cy="811774"/>
          </a:xfrm>
        </p:grpSpPr>
        <p:grpSp>
          <p:nvGrpSpPr>
            <p:cNvPr id="94" name="Group 93"/>
            <p:cNvGrpSpPr/>
            <p:nvPr/>
          </p:nvGrpSpPr>
          <p:grpSpPr>
            <a:xfrm>
              <a:off x="8801072" y="2354620"/>
              <a:ext cx="2821053" cy="811774"/>
              <a:chOff x="1910347" y="2046943"/>
              <a:chExt cx="4147995" cy="81177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95" name="Teardrop 94"/>
            <p:cNvSpPr/>
            <p:nvPr/>
          </p:nvSpPr>
          <p:spPr>
            <a:xfrm rot="16200000">
              <a:off x="8480399" y="269499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480399" y="3638680"/>
            <a:ext cx="3141726" cy="811774"/>
            <a:chOff x="8480399" y="3638680"/>
            <a:chExt cx="3141726" cy="811774"/>
          </a:xfrm>
        </p:grpSpPr>
        <p:grpSp>
          <p:nvGrpSpPr>
            <p:cNvPr id="99" name="Group 98"/>
            <p:cNvGrpSpPr/>
            <p:nvPr/>
          </p:nvGrpSpPr>
          <p:grpSpPr>
            <a:xfrm>
              <a:off x="8801072" y="3638680"/>
              <a:ext cx="2821053" cy="811774"/>
              <a:chOff x="1910347" y="2046943"/>
              <a:chExt cx="4147995" cy="811774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100" name="Teardrop 99"/>
            <p:cNvSpPr/>
            <p:nvPr/>
          </p:nvSpPr>
          <p:spPr>
            <a:xfrm rot="16200000">
              <a:off x="8480399" y="397905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80399" y="4739008"/>
            <a:ext cx="3141726" cy="811774"/>
            <a:chOff x="8480399" y="4739008"/>
            <a:chExt cx="3141726" cy="811774"/>
          </a:xfrm>
        </p:grpSpPr>
        <p:grpSp>
          <p:nvGrpSpPr>
            <p:cNvPr id="104" name="Group 103"/>
            <p:cNvGrpSpPr/>
            <p:nvPr/>
          </p:nvGrpSpPr>
          <p:grpSpPr>
            <a:xfrm>
              <a:off x="8801072" y="4739008"/>
              <a:ext cx="2821053" cy="811774"/>
              <a:chOff x="1910347" y="2046943"/>
              <a:chExt cx="4147995" cy="811774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105" name="Teardrop 104"/>
            <p:cNvSpPr/>
            <p:nvPr/>
          </p:nvSpPr>
          <p:spPr>
            <a:xfrm rot="16200000">
              <a:off x="8480399" y="5079379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4" name="Rectangle 5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881326" y="3677539"/>
            <a:ext cx="475231" cy="461873"/>
            <a:chOff x="5851453" y="1835255"/>
            <a:chExt cx="475231" cy="461873"/>
          </a:xfrm>
        </p:grpSpPr>
        <p:sp>
          <p:nvSpPr>
            <p:cNvPr id="63" name="Teardrop 62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ardrop 63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ardrop 66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ardrop 67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936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Filter your choices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20494244"/>
              </p:ext>
            </p:extLst>
          </p:nvPr>
        </p:nvGraphicFramePr>
        <p:xfrm>
          <a:off x="-551543" y="1677609"/>
          <a:ext cx="6821714" cy="4547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12" y="2270971"/>
            <a:ext cx="425781" cy="4257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52" y="3563364"/>
            <a:ext cx="425781" cy="42578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47" y="2668470"/>
            <a:ext cx="425781" cy="425781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5235011" y="2379816"/>
            <a:ext cx="3525157" cy="1021991"/>
            <a:chOff x="1591128" y="3666671"/>
            <a:chExt cx="3525157" cy="1021991"/>
          </a:xfrm>
        </p:grpSpPr>
        <p:sp>
          <p:nvSpPr>
            <p:cNvPr id="33" name="Rectangle 32"/>
            <p:cNvSpPr/>
            <p:nvPr/>
          </p:nvSpPr>
          <p:spPr>
            <a:xfrm>
              <a:off x="1705428" y="3666671"/>
              <a:ext cx="3410857" cy="8527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591128" y="3835948"/>
              <a:ext cx="3410857" cy="852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defTabSz="8890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2000" kern="1200" dirty="0" smtClean="0">
                  <a:latin typeface="Source Sans Pro Black" panose="020B0803030403020204" pitchFamily="34" charset="0"/>
                </a:rPr>
                <a:t>Make the best choices</a:t>
              </a:r>
            </a:p>
            <a:p>
              <a:pPr lvl="0" defTabSz="8890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600" kern="1200" dirty="0" smtClean="0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Lorem ipsum dolor sit </a:t>
              </a:r>
              <a:r>
                <a:rPr lang="en-US" sz="1600" kern="1200" dirty="0" err="1" smtClean="0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600" kern="12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5235012" y="5304677"/>
            <a:ext cx="6187732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1958222667"/>
              </p:ext>
            </p:extLst>
          </p:nvPr>
        </p:nvGraphicFramePr>
        <p:xfrm>
          <a:off x="5349311" y="3683789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3891829629"/>
              </p:ext>
            </p:extLst>
          </p:nvPr>
        </p:nvGraphicFramePr>
        <p:xfrm>
          <a:off x="7417735" y="3681444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3752983362"/>
              </p:ext>
            </p:extLst>
          </p:nvPr>
        </p:nvGraphicFramePr>
        <p:xfrm>
          <a:off x="9492081" y="3679099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23" name="Rectangle 22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350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0" name="Isosceles Triangle 26"/>
          <p:cNvSpPr/>
          <p:nvPr/>
        </p:nvSpPr>
        <p:spPr>
          <a:xfrm>
            <a:off x="3296604" y="3435619"/>
            <a:ext cx="2219155" cy="1387770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Isosceles Triangle 26"/>
          <p:cNvSpPr/>
          <p:nvPr/>
        </p:nvSpPr>
        <p:spPr>
          <a:xfrm>
            <a:off x="1721659" y="2943938"/>
            <a:ext cx="2393141" cy="1879452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601D16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Isosceles Triangle 26"/>
          <p:cNvSpPr/>
          <p:nvPr/>
        </p:nvSpPr>
        <p:spPr>
          <a:xfrm>
            <a:off x="601543" y="3385990"/>
            <a:ext cx="2141658" cy="143739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Isosceles Triangle 26"/>
          <p:cNvSpPr/>
          <p:nvPr/>
        </p:nvSpPr>
        <p:spPr>
          <a:xfrm>
            <a:off x="4695041" y="4159045"/>
            <a:ext cx="1876891" cy="664344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0BFB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Isosceles Triangle 26"/>
          <p:cNvSpPr/>
          <p:nvPr/>
        </p:nvSpPr>
        <p:spPr>
          <a:xfrm>
            <a:off x="5801032" y="2943938"/>
            <a:ext cx="2192594" cy="1879451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DB67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8385043" y="2181156"/>
            <a:ext cx="0" cy="2642233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140562" y="5160935"/>
            <a:ext cx="2059500" cy="769999"/>
            <a:chOff x="1140562" y="5160935"/>
            <a:chExt cx="2059500" cy="769999"/>
          </a:xfrm>
        </p:grpSpPr>
        <p:grpSp>
          <p:nvGrpSpPr>
            <p:cNvPr id="90" name="Group 89"/>
            <p:cNvGrpSpPr/>
            <p:nvPr/>
          </p:nvGrpSpPr>
          <p:grpSpPr>
            <a:xfrm>
              <a:off x="1140562" y="5160935"/>
              <a:ext cx="500780" cy="500780"/>
              <a:chOff x="5571499" y="2386856"/>
              <a:chExt cx="759173" cy="759173"/>
            </a:xfrm>
          </p:grpSpPr>
          <p:sp>
            <p:nvSpPr>
              <p:cNvPr id="91" name="Teardrop 9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1670002" y="5273151"/>
              <a:ext cx="1530060" cy="657783"/>
              <a:chOff x="1910347" y="2046943"/>
              <a:chExt cx="4147995" cy="435006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Lorem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207171"/>
                <a:ext cx="4147995" cy="274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428285" y="5160935"/>
            <a:ext cx="1749956" cy="754608"/>
            <a:chOff x="3428285" y="5160935"/>
            <a:chExt cx="1749956" cy="754608"/>
          </a:xfrm>
        </p:grpSpPr>
        <p:grpSp>
          <p:nvGrpSpPr>
            <p:cNvPr id="72" name="Group 71"/>
            <p:cNvGrpSpPr/>
            <p:nvPr/>
          </p:nvGrpSpPr>
          <p:grpSpPr>
            <a:xfrm>
              <a:off x="3428285" y="5160935"/>
              <a:ext cx="500780" cy="500780"/>
              <a:chOff x="5571498" y="3744458"/>
              <a:chExt cx="759173" cy="759173"/>
            </a:xfrm>
          </p:grpSpPr>
          <p:sp>
            <p:nvSpPr>
              <p:cNvPr id="88" name="Teardrop 87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3943231" y="5273148"/>
              <a:ext cx="1235010" cy="642395"/>
              <a:chOff x="1910347" y="2046943"/>
              <a:chExt cx="4147995" cy="424830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Ipsum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207171"/>
                <a:ext cx="4147995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 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fact that a 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353124" y="5160935"/>
            <a:ext cx="2343347" cy="754608"/>
            <a:chOff x="7353124" y="5160935"/>
            <a:chExt cx="2343347" cy="754608"/>
          </a:xfrm>
        </p:grpSpPr>
        <p:grpSp>
          <p:nvGrpSpPr>
            <p:cNvPr id="69" name="Group 68"/>
            <p:cNvGrpSpPr/>
            <p:nvPr/>
          </p:nvGrpSpPr>
          <p:grpSpPr>
            <a:xfrm>
              <a:off x="7353124" y="5160935"/>
              <a:ext cx="500780" cy="500780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7907292" y="5273148"/>
              <a:ext cx="1789179" cy="642395"/>
              <a:chOff x="1910347" y="2046943"/>
              <a:chExt cx="4147995" cy="424830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Consectuter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910349" y="2207171"/>
                <a:ext cx="2858070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Fact 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that a reader will be. 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9345642" y="5167805"/>
            <a:ext cx="2063949" cy="747738"/>
            <a:chOff x="9345642" y="5167805"/>
            <a:chExt cx="2063949" cy="747738"/>
          </a:xfrm>
        </p:grpSpPr>
        <p:grpSp>
          <p:nvGrpSpPr>
            <p:cNvPr id="58" name="Group 57"/>
            <p:cNvGrpSpPr/>
            <p:nvPr/>
          </p:nvGrpSpPr>
          <p:grpSpPr>
            <a:xfrm>
              <a:off x="9345642" y="5167805"/>
              <a:ext cx="500780" cy="500780"/>
              <a:chOff x="12048517" y="5102061"/>
              <a:chExt cx="759173" cy="759173"/>
            </a:xfrm>
          </p:grpSpPr>
          <p:sp>
            <p:nvSpPr>
              <p:cNvPr id="59" name="Teardrop 58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9939034" y="5273148"/>
              <a:ext cx="1470557" cy="642395"/>
              <a:chOff x="1910347" y="2046943"/>
              <a:chExt cx="4147995" cy="42483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Asetorm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910347" y="2207171"/>
                <a:ext cx="4147995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 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will be. It is a long 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389392" y="5171053"/>
            <a:ext cx="1749956" cy="754608"/>
            <a:chOff x="5389392" y="5171053"/>
            <a:chExt cx="1749956" cy="754608"/>
          </a:xfrm>
        </p:grpSpPr>
        <p:grpSp>
          <p:nvGrpSpPr>
            <p:cNvPr id="10" name="Group 9"/>
            <p:cNvGrpSpPr/>
            <p:nvPr/>
          </p:nvGrpSpPr>
          <p:grpSpPr>
            <a:xfrm>
              <a:off x="5389392" y="5171053"/>
              <a:ext cx="1749956" cy="754608"/>
              <a:chOff x="5389392" y="5171053"/>
              <a:chExt cx="1749956" cy="754608"/>
            </a:xfrm>
          </p:grpSpPr>
          <p:sp>
            <p:nvSpPr>
              <p:cNvPr id="106" name="Teardrop 105"/>
              <p:cNvSpPr/>
              <p:nvPr/>
            </p:nvSpPr>
            <p:spPr>
              <a:xfrm rot="10800000">
                <a:off x="5389392" y="5171053"/>
                <a:ext cx="500780" cy="500780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5904338" y="5283266"/>
                <a:ext cx="1235010" cy="642395"/>
                <a:chOff x="1910347" y="2046943"/>
                <a:chExt cx="4147995" cy="424830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910347" y="2046943"/>
                  <a:ext cx="4147995" cy="203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Amet</a:t>
                  </a:r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910347" y="2207171"/>
                  <a:ext cx="4147995" cy="264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</a:t>
                  </a:r>
                  <a:r>
                    <a:rPr lang="en-US" sz="10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establied</a:t>
                  </a:r>
                  <a:r>
                    <a:rPr lang="en-US" sz="1000" dirty="0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 </a:t>
                  </a:r>
                  <a:r>
                    <a:rPr lang="en-US" sz="100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fact that a </a:t>
                  </a:r>
                  <a:r>
                    <a:rPr lang="en-US" sz="1000" dirty="0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reader.</a:t>
                  </a:r>
                  <a:endPara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</p:grp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790" y="5310339"/>
              <a:ext cx="233392" cy="233392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975772" y="2788866"/>
            <a:ext cx="1388460" cy="548872"/>
            <a:chOff x="5634317" y="4110600"/>
            <a:chExt cx="2325633" cy="548872"/>
          </a:xfrm>
        </p:grpSpPr>
        <p:sp>
          <p:nvSpPr>
            <p:cNvPr id="113" name="TextBox 112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223999" y="2345657"/>
            <a:ext cx="1388460" cy="548872"/>
            <a:chOff x="5634317" y="4110600"/>
            <a:chExt cx="2325633" cy="548872"/>
          </a:xfrm>
        </p:grpSpPr>
        <p:sp>
          <p:nvSpPr>
            <p:cNvPr id="116" name="TextBox 115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939256" y="3605262"/>
            <a:ext cx="1388460" cy="548872"/>
            <a:chOff x="5634317" y="4110600"/>
            <a:chExt cx="2325633" cy="548872"/>
          </a:xfrm>
        </p:grpSpPr>
        <p:sp>
          <p:nvSpPr>
            <p:cNvPr id="119" name="TextBox 118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17471" y="2868606"/>
            <a:ext cx="1388460" cy="548872"/>
            <a:chOff x="5634317" y="4110600"/>
            <a:chExt cx="2325633" cy="548872"/>
          </a:xfrm>
        </p:grpSpPr>
        <p:sp>
          <p:nvSpPr>
            <p:cNvPr id="122" name="TextBox 121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215052" y="2395111"/>
            <a:ext cx="1388460" cy="548872"/>
            <a:chOff x="5634317" y="4110600"/>
            <a:chExt cx="2325633" cy="548872"/>
          </a:xfrm>
        </p:grpSpPr>
        <p:sp>
          <p:nvSpPr>
            <p:cNvPr id="125" name="TextBox 124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Asetorm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8665558" y="2688501"/>
            <a:ext cx="30819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665558" y="3753300"/>
            <a:ext cx="3081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74" name="Rectangle 7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6869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ratings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27245698"/>
              </p:ext>
            </p:extLst>
          </p:nvPr>
        </p:nvGraphicFramePr>
        <p:xfrm>
          <a:off x="1773187" y="2254438"/>
          <a:ext cx="8737030" cy="2788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2429666"/>
            <a:ext cx="295689" cy="29568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3163710"/>
            <a:ext cx="269858" cy="2698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56837" y="2356023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Sales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9303" y="3082008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Settings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6837" y="3807993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Mobile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3884380"/>
            <a:ext cx="269858" cy="26985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4603910"/>
            <a:ext cx="269858" cy="26985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9302" y="453346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Feedback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23450" y="239284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1392B"/>
                </a:solidFill>
                <a:latin typeface="Source Sans Pro Black" panose="020B0803030403020204" pitchFamily="34" charset="0"/>
              </a:rPr>
              <a:t>4 Ratings</a:t>
            </a:r>
            <a:endParaRPr lang="en-US" dirty="0">
              <a:solidFill>
                <a:srgbClr val="C1392B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88777" y="3082008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01D16"/>
                </a:solidFill>
                <a:latin typeface="Source Sans Pro Black" panose="020B0803030403020204" pitchFamily="34" charset="0"/>
              </a:rPr>
              <a:t>2 Ratings</a:t>
            </a:r>
            <a:endParaRPr lang="en-US" dirty="0">
              <a:solidFill>
                <a:srgbClr val="601D16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63347" y="3802175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0BFBA"/>
                </a:solidFill>
                <a:latin typeface="Source Sans Pro Black" panose="020B0803030403020204" pitchFamily="34" charset="0"/>
              </a:rPr>
              <a:t>3 Ratings</a:t>
            </a:r>
            <a:endParaRPr lang="en-US" dirty="0">
              <a:solidFill>
                <a:srgbClr val="F0BFBA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72886" y="453346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B675B"/>
                </a:solidFill>
                <a:latin typeface="Source Sans Pro Black" panose="020B0803030403020204" pitchFamily="34" charset="0"/>
              </a:rPr>
              <a:t>6 Ratings</a:t>
            </a:r>
            <a:endParaRPr lang="en-US" dirty="0">
              <a:solidFill>
                <a:srgbClr val="DB675B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6837" y="5530691"/>
            <a:ext cx="1167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 It is a long established fact that a reader will be distracted by the readable 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26" name="Rectangle 2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2730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Social media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48713933"/>
              </p:ext>
            </p:extLst>
          </p:nvPr>
        </p:nvGraphicFramePr>
        <p:xfrm>
          <a:off x="-284671" y="2578662"/>
          <a:ext cx="7746885" cy="309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62" y="3221284"/>
            <a:ext cx="548640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52" y="3221284"/>
            <a:ext cx="548640" cy="548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99" y="4488786"/>
            <a:ext cx="548640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23" y="4488786"/>
            <a:ext cx="548640" cy="548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56" y="3241607"/>
            <a:ext cx="507993" cy="50799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161813" y="2071980"/>
            <a:ext cx="1816274" cy="1132046"/>
            <a:chOff x="7161813" y="2071980"/>
            <a:chExt cx="1816274" cy="1132046"/>
          </a:xfrm>
        </p:grpSpPr>
        <p:sp>
          <p:nvSpPr>
            <p:cNvPr id="59" name="TextBox 58"/>
            <p:cNvSpPr txBox="1"/>
            <p:nvPr/>
          </p:nvSpPr>
          <p:spPr>
            <a:xfrm>
              <a:off x="7161813" y="2071980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Facebook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1813" y="2252718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C1392B"/>
                  </a:solidFill>
                  <a:latin typeface="Source Sans Pro" panose="020B0503030403020204" pitchFamily="34" charset="0"/>
                </a:rPr>
                <a:t>120.352</a:t>
              </a:r>
              <a:endParaRPr lang="en-US" sz="4400" spc="-300" dirty="0">
                <a:solidFill>
                  <a:srgbClr val="C1392B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343848" y="2940259"/>
              <a:ext cx="93552" cy="196650"/>
              <a:chOff x="7471259" y="3318016"/>
              <a:chExt cx="93552" cy="196650"/>
            </a:xfrm>
          </p:grpSpPr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176868" y="2937515"/>
              <a:ext cx="106950" cy="190625"/>
              <a:chOff x="8304279" y="3315272"/>
              <a:chExt cx="106950" cy="190625"/>
            </a:xfrm>
          </p:grpSpPr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430526" y="2896249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6934" y="2896249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88619" y="2061119"/>
            <a:ext cx="1816274" cy="1132046"/>
            <a:chOff x="9388619" y="2061119"/>
            <a:chExt cx="1816274" cy="1132046"/>
          </a:xfrm>
        </p:grpSpPr>
        <p:sp>
          <p:nvSpPr>
            <p:cNvPr id="69" name="TextBox 68"/>
            <p:cNvSpPr txBox="1"/>
            <p:nvPr/>
          </p:nvSpPr>
          <p:spPr>
            <a:xfrm>
              <a:off x="9388619" y="2061119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Twitter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88619" y="2241857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70.548</a:t>
              </a:r>
              <a:endParaRPr lang="en-US" sz="4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570654" y="2929398"/>
              <a:ext cx="93552" cy="196650"/>
              <a:chOff x="7471259" y="3318016"/>
              <a:chExt cx="93552" cy="196650"/>
            </a:xfrm>
          </p:grpSpPr>
          <p:sp>
            <p:nvSpPr>
              <p:cNvPr id="7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403674" y="2926654"/>
              <a:ext cx="106950" cy="190625"/>
              <a:chOff x="8304279" y="3315272"/>
              <a:chExt cx="106950" cy="190625"/>
            </a:xfrm>
          </p:grpSpPr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657332" y="2885388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473740" y="2885388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40724" y="3510322"/>
            <a:ext cx="1816274" cy="1132046"/>
            <a:chOff x="7140724" y="3510322"/>
            <a:chExt cx="1816274" cy="1132046"/>
          </a:xfrm>
        </p:grpSpPr>
        <p:sp>
          <p:nvSpPr>
            <p:cNvPr id="79" name="TextBox 78"/>
            <p:cNvSpPr txBox="1"/>
            <p:nvPr/>
          </p:nvSpPr>
          <p:spPr>
            <a:xfrm>
              <a:off x="7140724" y="3510322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Google +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0724" y="3691060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601D16"/>
                  </a:solidFill>
                  <a:latin typeface="Source Sans Pro" panose="020B0503030403020204" pitchFamily="34" charset="0"/>
                </a:rPr>
                <a:t>12.352</a:t>
              </a:r>
              <a:endParaRPr lang="en-US" sz="4400" spc="-300" dirty="0">
                <a:solidFill>
                  <a:srgbClr val="601D16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322759" y="4378601"/>
              <a:ext cx="93552" cy="196650"/>
              <a:chOff x="7471259" y="3318016"/>
              <a:chExt cx="93552" cy="196650"/>
            </a:xfrm>
          </p:grpSpPr>
          <p:sp>
            <p:nvSpPr>
              <p:cNvPr id="8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155779" y="4375857"/>
              <a:ext cx="106950" cy="190625"/>
              <a:chOff x="8304279" y="3315272"/>
              <a:chExt cx="106950" cy="190625"/>
            </a:xfrm>
          </p:grpSpPr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409437" y="4334591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225845" y="4334591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367530" y="3499461"/>
            <a:ext cx="1816274" cy="1132046"/>
            <a:chOff x="9367530" y="3499461"/>
            <a:chExt cx="1816274" cy="1132046"/>
          </a:xfrm>
        </p:grpSpPr>
        <p:sp>
          <p:nvSpPr>
            <p:cNvPr id="89" name="TextBox 88"/>
            <p:cNvSpPr txBox="1"/>
            <p:nvPr/>
          </p:nvSpPr>
          <p:spPr>
            <a:xfrm>
              <a:off x="9367530" y="3499461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LinkedIn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67530" y="3680199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F0BFBA"/>
                  </a:solidFill>
                  <a:latin typeface="Source Sans Pro" panose="020B0503030403020204" pitchFamily="34" charset="0"/>
                </a:rPr>
                <a:t>10.548</a:t>
              </a:r>
              <a:endParaRPr lang="en-US" sz="4400" spc="-300" dirty="0">
                <a:solidFill>
                  <a:srgbClr val="F0BFBA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549565" y="4367740"/>
              <a:ext cx="93552" cy="196650"/>
              <a:chOff x="7471259" y="3318016"/>
              <a:chExt cx="93552" cy="196650"/>
            </a:xfrm>
          </p:grpSpPr>
          <p:sp>
            <p:nvSpPr>
              <p:cNvPr id="9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0382585" y="4364996"/>
              <a:ext cx="106950" cy="190625"/>
              <a:chOff x="8304279" y="3315272"/>
              <a:chExt cx="106950" cy="190625"/>
            </a:xfrm>
          </p:grpSpPr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636243" y="4323730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52651" y="4323730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64935" y="4872598"/>
            <a:ext cx="1816274" cy="1132046"/>
            <a:chOff x="7164935" y="4872598"/>
            <a:chExt cx="1816274" cy="1132046"/>
          </a:xfrm>
        </p:grpSpPr>
        <p:sp>
          <p:nvSpPr>
            <p:cNvPr id="99" name="TextBox 98"/>
            <p:cNvSpPr txBox="1"/>
            <p:nvPr/>
          </p:nvSpPr>
          <p:spPr>
            <a:xfrm>
              <a:off x="7164935" y="4872598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Mail users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4935" y="5053336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DB675B"/>
                  </a:solidFill>
                  <a:latin typeface="Source Sans Pro" panose="020B0503030403020204" pitchFamily="34" charset="0"/>
                </a:rPr>
                <a:t>224.352</a:t>
              </a:r>
              <a:endParaRPr lang="en-US" sz="4400" spc="-300" dirty="0">
                <a:solidFill>
                  <a:srgbClr val="DB675B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346970" y="5740877"/>
              <a:ext cx="93552" cy="196650"/>
              <a:chOff x="7471259" y="3318016"/>
              <a:chExt cx="93552" cy="196650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79990" y="5738133"/>
              <a:ext cx="106950" cy="190625"/>
              <a:chOff x="8304279" y="3315272"/>
              <a:chExt cx="106950" cy="190625"/>
            </a:xfrm>
          </p:grpSpPr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433648" y="5696867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50056" y="5696867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110" name="Rectangle 109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3243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us sample 2</a:t>
            </a:r>
          </a:p>
        </p:txBody>
      </p:sp>
      <p:sp>
        <p:nvSpPr>
          <p:cNvPr id="6" name="Rectangle 5"/>
          <p:cNvSpPr/>
          <p:nvPr/>
        </p:nvSpPr>
        <p:spPr>
          <a:xfrm>
            <a:off x="-213327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9966" y="2103120"/>
            <a:ext cx="3184934" cy="2014221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2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940429558"/>
              </p:ext>
            </p:extLst>
          </p:nvPr>
        </p:nvGraphicFramePr>
        <p:xfrm>
          <a:off x="7614900" y="2000442"/>
          <a:ext cx="3309995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97280" y="4412311"/>
            <a:ext cx="9823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4010599297"/>
              </p:ext>
            </p:extLst>
          </p:nvPr>
        </p:nvGraphicFramePr>
        <p:xfrm>
          <a:off x="1119971" y="2038946"/>
          <a:ext cx="3309995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642846" y="2394314"/>
            <a:ext cx="759173" cy="759173"/>
            <a:chOff x="5642846" y="2394314"/>
            <a:chExt cx="759173" cy="759173"/>
          </a:xfrm>
        </p:grpSpPr>
        <p:sp>
          <p:nvSpPr>
            <p:cNvPr id="25" name="Teardrop 24"/>
            <p:cNvSpPr/>
            <p:nvPr/>
          </p:nvSpPr>
          <p:spPr>
            <a:xfrm rot="10800000">
              <a:off x="5642846" y="239431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932" y="2537400"/>
              <a:ext cx="473000" cy="47300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28" name="Rectangle 27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885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345343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Thank you for your attention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4099761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See you on our next meeting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69056" y="2291344"/>
            <a:ext cx="1085109" cy="1070108"/>
            <a:chOff x="5569056" y="2291344"/>
            <a:chExt cx="1085109" cy="1070108"/>
          </a:xfrm>
        </p:grpSpPr>
        <p:sp>
          <p:nvSpPr>
            <p:cNvPr id="8" name="Teardrop 7"/>
            <p:cNvSpPr/>
            <p:nvPr/>
          </p:nvSpPr>
          <p:spPr>
            <a:xfrm>
              <a:off x="6046431" y="2291344"/>
              <a:ext cx="607734" cy="607734"/>
            </a:xfrm>
            <a:prstGeom prst="teardrop">
              <a:avLst>
                <a:gd name="adj" fmla="val 144272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ardrop 8"/>
            <p:cNvSpPr/>
            <p:nvPr/>
          </p:nvSpPr>
          <p:spPr>
            <a:xfrm rot="16200000">
              <a:off x="5569056" y="2291344"/>
              <a:ext cx="607734" cy="607734"/>
            </a:xfrm>
            <a:prstGeom prst="teardrop">
              <a:avLst>
                <a:gd name="adj" fmla="val 144272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ardrop 9"/>
            <p:cNvSpPr/>
            <p:nvPr/>
          </p:nvSpPr>
          <p:spPr>
            <a:xfrm rot="5400000">
              <a:off x="6046431" y="2753718"/>
              <a:ext cx="607734" cy="607734"/>
            </a:xfrm>
            <a:prstGeom prst="teardrop">
              <a:avLst>
                <a:gd name="adj" fmla="val 144272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ardrop 10"/>
            <p:cNvSpPr/>
            <p:nvPr/>
          </p:nvSpPr>
          <p:spPr>
            <a:xfrm rot="10800000">
              <a:off x="5569056" y="2753718"/>
              <a:ext cx="607734" cy="607734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353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Wide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rgbClr val="C1392B"/>
                </a:solidFill>
                <a:latin typeface="Source Sans Pro" panose="020B0503030403020204" pitchFamily="34" charset="0"/>
              </a:rPr>
              <a:t>ante </a:t>
            </a:r>
            <a:r>
              <a:rPr lang="en-US" sz="1400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16" name="Rectangle 1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291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Two column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2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rgbClr val="C1392B"/>
                </a:solidFill>
                <a:latin typeface="Source Sans Pro" panose="020B0503030403020204" pitchFamily="34" charset="0"/>
              </a:rPr>
              <a:t>ante </a:t>
            </a:r>
            <a:r>
              <a:rPr lang="en-US" sz="1400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16" name="Rectangle 1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5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Three column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3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rgbClr val="C1392B"/>
                </a:solidFill>
                <a:latin typeface="Source Sans Pro" panose="020B0503030403020204" pitchFamily="34" charset="0"/>
              </a:rPr>
              <a:t>ante </a:t>
            </a:r>
            <a:r>
              <a:rPr lang="en-US" sz="1400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16" name="Rectangle 1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89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our team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285416421"/>
              </p:ext>
            </p:extLst>
          </p:nvPr>
        </p:nvGraphicFramePr>
        <p:xfrm>
          <a:off x="760904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98" y="1917451"/>
            <a:ext cx="327102" cy="32710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75" y="2035566"/>
            <a:ext cx="327102" cy="32710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93" y="2020384"/>
            <a:ext cx="327102" cy="32710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65177" y="4355251"/>
            <a:ext cx="152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1392B"/>
                </a:solidFill>
                <a:latin typeface="Source Sans Pro Black" panose="020B0803030403020204" pitchFamily="34" charset="0"/>
              </a:rPr>
              <a:t>John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CEO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0370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16967" y="5840435"/>
            <a:ext cx="611526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2784223628"/>
              </p:ext>
            </p:extLst>
          </p:nvPr>
        </p:nvGraphicFramePr>
        <p:xfrm>
          <a:off x="3704129" y="2334392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23" y="1922840"/>
            <a:ext cx="327102" cy="32710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00" y="2040955"/>
            <a:ext cx="327102" cy="32710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18" y="2025773"/>
            <a:ext cx="327102" cy="327102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3717471" y="4360640"/>
            <a:ext cx="1997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601D16"/>
                </a:solidFill>
                <a:latin typeface="Source Sans Pro Black" panose="020B0803030403020204" pitchFamily="34" charset="0"/>
              </a:rPr>
              <a:t>Erika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Marketing Department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53595" y="5001687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60192" y="5845824"/>
            <a:ext cx="611526" cy="45719"/>
          </a:xfrm>
          <a:prstGeom prst="rect">
            <a:avLst/>
          </a:prstGeom>
          <a:solidFill>
            <a:srgbClr val="60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2989862173"/>
              </p:ext>
            </p:extLst>
          </p:nvPr>
        </p:nvGraphicFramePr>
        <p:xfrm>
          <a:off x="6647354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48" y="1917451"/>
            <a:ext cx="327102" cy="32710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25" y="2035566"/>
            <a:ext cx="327102" cy="32710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3" y="2020384"/>
            <a:ext cx="327102" cy="327102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6851627" y="4355251"/>
            <a:ext cx="1526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0BFBA"/>
                </a:solidFill>
                <a:latin typeface="Source Sans Pro Black" panose="020B0803030403020204" pitchFamily="34" charset="0"/>
              </a:rPr>
              <a:t>Mathew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Finance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96820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303417" y="5840435"/>
            <a:ext cx="611526" cy="45719"/>
          </a:xfrm>
          <a:prstGeom prst="rect">
            <a:avLst/>
          </a:prstGeom>
          <a:solidFill>
            <a:srgbClr val="F0B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Diagram 96"/>
          <p:cNvGraphicFramePr/>
          <p:nvPr>
            <p:extLst>
              <p:ext uri="{D42A27DB-BD31-4B8C-83A1-F6EECF244321}">
                <p14:modId xmlns:p14="http://schemas.microsoft.com/office/powerpoint/2010/main" val="2802820333"/>
              </p:ext>
            </p:extLst>
          </p:nvPr>
        </p:nvGraphicFramePr>
        <p:xfrm>
          <a:off x="9542672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666" y="1917451"/>
            <a:ext cx="327102" cy="327102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643" y="2035566"/>
            <a:ext cx="327102" cy="327102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61" y="2020384"/>
            <a:ext cx="327102" cy="327102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9746945" y="4355251"/>
            <a:ext cx="152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DB675B"/>
                </a:solidFill>
                <a:latin typeface="Source Sans Pro Black" panose="020B0803030403020204" pitchFamily="34" charset="0"/>
              </a:rPr>
              <a:t>Barbara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Designer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292138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198735" y="5840435"/>
            <a:ext cx="611526" cy="45719"/>
          </a:xfrm>
          <a:prstGeom prst="rect">
            <a:avLst/>
          </a:prstGeom>
          <a:solidFill>
            <a:srgbClr val="DB6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5" name="Rectangle 44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334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John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42936" y="4440678"/>
            <a:ext cx="2104763" cy="425855"/>
            <a:chOff x="742936" y="4440678"/>
            <a:chExt cx="2104763" cy="4258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4440678"/>
              <a:ext cx="425855" cy="42585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168791" y="4485556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2936" y="5052699"/>
            <a:ext cx="2104763" cy="425855"/>
            <a:chOff x="742936" y="5052699"/>
            <a:chExt cx="2104763" cy="4258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052699"/>
              <a:ext cx="425855" cy="42585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68791" y="5096349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Tweet #John Doe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42936" y="5664720"/>
            <a:ext cx="2104763" cy="425855"/>
            <a:chOff x="742936" y="5664720"/>
            <a:chExt cx="2104763" cy="425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664720"/>
              <a:ext cx="425855" cy="42585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168791" y="5707142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3556000" y="4530435"/>
            <a:ext cx="0" cy="1560140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403576" y="2106576"/>
            <a:ext cx="27397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1392B"/>
                </a:solidFill>
                <a:latin typeface="Source Sans Pro Black" panose="020B0803030403020204" pitchFamily="34" charset="0"/>
              </a:rPr>
              <a:t>John Doe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Chief Executive Officer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03576" y="2842388"/>
            <a:ext cx="8342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 It is a long established fact that a reader will be distracted by the readable content.</a:t>
            </a:r>
          </a:p>
          <a:p>
            <a:pPr algn="just"/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  <a:p>
            <a:pPr algn="just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957225" y="4721427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957223" y="4690962"/>
            <a:ext cx="2468977" cy="89423"/>
          </a:xfrm>
          <a:prstGeom prst="roundRect">
            <a:avLst/>
          </a:prstGeom>
          <a:solidFill>
            <a:srgbClr val="C1392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3898042" y="4440678"/>
            <a:ext cx="1474754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Team work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88666" y="4609955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90%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957224" y="5354390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957224" y="5323925"/>
            <a:ext cx="1846678" cy="89423"/>
          </a:xfrm>
          <a:prstGeom prst="roundRect">
            <a:avLst/>
          </a:prstGeom>
          <a:solidFill>
            <a:srgbClr val="601D1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3872171" y="5074738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Communication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88664" y="5242918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75%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957224" y="5969501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957224" y="5939036"/>
            <a:ext cx="2178696" cy="894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3872171" y="5695653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Creativity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88664" y="5858029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80%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8228009" y="4528673"/>
            <a:ext cx="0" cy="1560140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8629232" y="4719665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8629230" y="4689200"/>
            <a:ext cx="2468976" cy="89423"/>
          </a:xfrm>
          <a:prstGeom prst="roundRect">
            <a:avLst/>
          </a:prstGeom>
          <a:solidFill>
            <a:srgbClr val="F0BFB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8558128" y="4438916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Adobe Photoshop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360672" y="4608193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90%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629233" y="5352628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8629233" y="5322163"/>
            <a:ext cx="1846678" cy="894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8544180" y="5072976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</a:t>
            </a: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Illustrator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360673" y="5241156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75%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8629233" y="5967739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8629233" y="5937274"/>
            <a:ext cx="1016418" cy="89423"/>
          </a:xfrm>
          <a:prstGeom prst="roundRect">
            <a:avLst/>
          </a:prstGeom>
          <a:solidFill>
            <a:srgbClr val="DB675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8544180" y="5693891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Adobe Muse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360675" y="5856267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30%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7" name="Rectangle 56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3078872815"/>
              </p:ext>
            </p:extLst>
          </p:nvPr>
        </p:nvGraphicFramePr>
        <p:xfrm>
          <a:off x="912610" y="2003337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214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1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3938</Words>
  <Application>Microsoft Office PowerPoint</Application>
  <PresentationFormat>Widescreen</PresentationFormat>
  <Paragraphs>609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Source Sans Pro</vt:lpstr>
      <vt:lpstr>Source Sans Pro Black</vt:lpstr>
      <vt:lpstr>Source Sans Pro Light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Dan Danny</cp:lastModifiedBy>
  <cp:revision>204</cp:revision>
  <dcterms:created xsi:type="dcterms:W3CDTF">2014-09-10T02:06:04Z</dcterms:created>
  <dcterms:modified xsi:type="dcterms:W3CDTF">2014-09-12T02:51:49Z</dcterms:modified>
</cp:coreProperties>
</file>