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24613760"/>
        <c:axId val="1624614304"/>
      </c:barChart>
      <c:catAx>
        <c:axId val="162461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1624614304"/>
        <c:crosses val="autoZero"/>
        <c:auto val="1"/>
        <c:lblAlgn val="ctr"/>
        <c:lblOffset val="100"/>
        <c:noMultiLvlLbl val="0"/>
      </c:catAx>
      <c:valAx>
        <c:axId val="1624614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24613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4614848"/>
        <c:axId val="1624602880"/>
      </c:barChart>
      <c:catAx>
        <c:axId val="1624614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1624602880"/>
        <c:crosses val="autoZero"/>
        <c:auto val="1"/>
        <c:lblAlgn val="ctr"/>
        <c:lblOffset val="100"/>
        <c:noMultiLvlLbl val="0"/>
      </c:catAx>
      <c:valAx>
        <c:axId val="162460288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1624614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9719296"/>
        <c:axId val="1629731264"/>
      </c:lineChart>
      <c:catAx>
        <c:axId val="1629719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1629731264"/>
        <c:crosses val="autoZero"/>
        <c:auto val="1"/>
        <c:lblAlgn val="ctr"/>
        <c:lblOffset val="100"/>
        <c:noMultiLvlLbl val="0"/>
      </c:catAx>
      <c:valAx>
        <c:axId val="162973126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162971929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8631792"/>
        <c:axId val="1488632336"/>
      </c:barChart>
      <c:catAx>
        <c:axId val="1488631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8632336"/>
        <c:crosses val="autoZero"/>
        <c:auto val="1"/>
        <c:lblAlgn val="ctr"/>
        <c:lblOffset val="100"/>
        <c:noMultiLvlLbl val="0"/>
      </c:catAx>
      <c:valAx>
        <c:axId val="1488632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8863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4604512"/>
        <c:axId val="1624605600"/>
      </c:barChart>
      <c:dateAx>
        <c:axId val="162460451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24605600"/>
        <c:crosses val="autoZero"/>
        <c:auto val="1"/>
        <c:lblOffset val="100"/>
        <c:baseTimeUnit val="months"/>
      </c:dateAx>
      <c:valAx>
        <c:axId val="16246056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162460451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4605056"/>
        <c:axId val="1624602336"/>
      </c:barChart>
      <c:dateAx>
        <c:axId val="16246050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24602336"/>
        <c:crosses val="autoZero"/>
        <c:auto val="1"/>
        <c:lblOffset val="100"/>
        <c:baseTimeUnit val="months"/>
      </c:dateAx>
      <c:valAx>
        <c:axId val="162460233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162460505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24608864"/>
        <c:axId val="1624610496"/>
      </c:barChart>
      <c:catAx>
        <c:axId val="162460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1624610496"/>
        <c:crosses val="autoZero"/>
        <c:auto val="1"/>
        <c:lblAlgn val="ctr"/>
        <c:lblOffset val="100"/>
        <c:noMultiLvlLbl val="0"/>
      </c:catAx>
      <c:valAx>
        <c:axId val="1624610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24608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D83B8549-C42E-4F09-BDC8-94584E70AD1C}" type="presOf" srcId="{A04D8F4F-E0FB-4C44-86DC-ABB15AF73F85}" destId="{A2709C78-5D27-4B3E-8193-664841B866B6}" srcOrd="0" destOrd="0" presId="urn:microsoft.com/office/officeart/2011/layout/ThemePictureAlternatingAccent"/>
    <dgm:cxn modelId="{08B6FC80-AFBC-43BE-BC51-10E62AA07262}" type="presOf" srcId="{8352B85F-1648-4A28-981E-E5946DBC3507}" destId="{03B6CB12-3D8D-456D-94A9-3BF1983F8603}" srcOrd="0" destOrd="0" presId="urn:microsoft.com/office/officeart/2011/layout/ThemePictureAlternatingAccent"/>
    <dgm:cxn modelId="{3D8EDC22-599C-45E8-9E90-05E19A567DB5}" type="presParOf" srcId="{03B6CB12-3D8D-456D-94A9-3BF1983F8603}" destId="{43B20EA7-63CF-49FA-8C96-FCDF46B80B86}" srcOrd="0" destOrd="0" presId="urn:microsoft.com/office/officeart/2011/layout/ThemePictureAlternatingAccent"/>
    <dgm:cxn modelId="{EACA12F0-7172-4045-8DA9-38568BED4EB0}" type="presParOf" srcId="{43B20EA7-63CF-49FA-8C96-FCDF46B80B86}" destId="{EC6BC346-A7B6-4D23-A17A-9B92D4D41FF7}" srcOrd="0" destOrd="0" presId="urn:microsoft.com/office/officeart/2011/layout/ThemePictureAlternatingAccent"/>
    <dgm:cxn modelId="{9A973C0F-B3D9-451D-B9A9-C1534EB5B78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271610" y="822600"/>
          <a:ext cx="1261344" cy="1261317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Source Sans Pro" panose="020B0503030403020204" pitchFamily="34" charset="0"/>
            </a:rPr>
            <a:t>2014</a:t>
          </a:r>
          <a:endParaRPr lang="en-US" sz="2400" b="1" kern="1200" dirty="0">
            <a:latin typeface="Source Sans Pro" panose="020B0503030403020204" pitchFamily="34" charset="0"/>
          </a:endParaRPr>
        </a:p>
      </dsp:txBody>
      <dsp:txXfrm>
        <a:off x="1456330" y="1007316"/>
        <a:ext cx="891904" cy="891885"/>
      </dsp:txXfrm>
    </dsp:sp>
    <dsp:sp modelId="{F098C75A-5A5F-4981-8E9B-F82E9BA92D11}">
      <dsp:nvSpPr>
        <dsp:cNvPr id="0" name=""/>
        <dsp:cNvSpPr/>
      </dsp:nvSpPr>
      <dsp:spPr>
        <a:xfrm>
          <a:off x="533534" y="301753"/>
          <a:ext cx="883053" cy="883041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470785" y="890970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2452714" y="1715555"/>
          <a:ext cx="749529" cy="750246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3645187" y="2465803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3349856" y="232388"/>
          <a:ext cx="176521" cy="17669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583584" y="357287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2597350" y="215234"/>
          <a:ext cx="1029199" cy="1028870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Pellentesque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felis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tortor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convallis</a:t>
          </a:r>
          <a:r>
            <a:rPr lang="en-US" sz="700" kern="1200" dirty="0" smtClean="0"/>
            <a:t> id </a:t>
          </a:r>
          <a:r>
            <a:rPr lang="en-US" sz="700" kern="1200" dirty="0" err="1" smtClean="0"/>
            <a:t>facilisis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nec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maximus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sed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</dsp:txBody>
      <dsp:txXfrm>
        <a:off x="2748073" y="365909"/>
        <a:ext cx="727753" cy="727520"/>
      </dsp:txXfrm>
    </dsp:sp>
    <dsp:sp modelId="{9EBA1286-AD4C-4AB0-8A7F-759C28A8B5C5}">
      <dsp:nvSpPr>
        <dsp:cNvPr id="0" name=""/>
        <dsp:cNvSpPr/>
      </dsp:nvSpPr>
      <dsp:spPr>
        <a:xfrm>
          <a:off x="1601879" y="316269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2490374" y="106968"/>
          <a:ext cx="440691" cy="4407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94BA4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447673" y="1574922"/>
          <a:ext cx="891166" cy="890881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Lorem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ipsum</a:t>
          </a:r>
          <a:r>
            <a:rPr lang="en-US" sz="700" kern="1200" dirty="0" smtClean="0"/>
            <a:t> dolor sit </a:t>
          </a:r>
          <a:r>
            <a:rPr lang="en-US" sz="700" kern="1200" dirty="0" err="1" smtClean="0"/>
            <a:t>amet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consectetur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78181" y="1705389"/>
        <a:ext cx="630150" cy="629947"/>
      </dsp:txXfrm>
    </dsp:sp>
    <dsp:sp modelId="{5468A661-D505-48CB-898E-AC7B8AA91664}">
      <dsp:nvSpPr>
        <dsp:cNvPr id="0" name=""/>
        <dsp:cNvSpPr/>
      </dsp:nvSpPr>
      <dsp:spPr>
        <a:xfrm flipV="1">
          <a:off x="3598922" y="143754"/>
          <a:ext cx="142958" cy="1429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2650960" y="1343993"/>
          <a:ext cx="176521" cy="176691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55344" y="453924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CA23-7D34-4AE1-B4E2-1C314B08C1CB}">
      <dsp:nvSpPr>
        <dsp:cNvPr id="0" name=""/>
        <dsp:cNvSpPr/>
      </dsp:nvSpPr>
      <dsp:spPr>
        <a:xfrm>
          <a:off x="161746" y="502"/>
          <a:ext cx="1182250" cy="472900"/>
        </a:xfrm>
        <a:prstGeom prst="chevron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02"/>
        <a:ext cx="709350" cy="472900"/>
      </dsp:txXfrm>
    </dsp:sp>
    <dsp:sp modelId="{B9AFDAE3-AF1E-4A7B-BA2D-0C34C496571E}">
      <dsp:nvSpPr>
        <dsp:cNvPr id="0" name=""/>
        <dsp:cNvSpPr/>
      </dsp:nvSpPr>
      <dsp:spPr>
        <a:xfrm>
          <a:off x="1190304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40698"/>
        <a:ext cx="588761" cy="392507"/>
      </dsp:txXfrm>
    </dsp:sp>
    <dsp:sp modelId="{F2EE7AFF-A1DE-4C05-A7AC-E88A41A25039}">
      <dsp:nvSpPr>
        <dsp:cNvPr id="0" name=""/>
        <dsp:cNvSpPr/>
      </dsp:nvSpPr>
      <dsp:spPr>
        <a:xfrm>
          <a:off x="2034195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40698"/>
        <a:ext cx="588761" cy="392507"/>
      </dsp:txXfrm>
    </dsp:sp>
    <dsp:sp modelId="{48D9F570-18F7-4284-B58E-F49D2853646E}">
      <dsp:nvSpPr>
        <dsp:cNvPr id="0" name=""/>
        <dsp:cNvSpPr/>
      </dsp:nvSpPr>
      <dsp:spPr>
        <a:xfrm>
          <a:off x="287808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40698"/>
        <a:ext cx="588761" cy="392507"/>
      </dsp:txXfrm>
    </dsp:sp>
    <dsp:sp modelId="{C5D7B11C-C23F-473B-A412-D354921A92A3}">
      <dsp:nvSpPr>
        <dsp:cNvPr id="0" name=""/>
        <dsp:cNvSpPr/>
      </dsp:nvSpPr>
      <dsp:spPr>
        <a:xfrm>
          <a:off x="372197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40698"/>
        <a:ext cx="588761" cy="392507"/>
      </dsp:txXfrm>
    </dsp:sp>
    <dsp:sp modelId="{474D05E0-589F-4414-A752-2248E2643945}">
      <dsp:nvSpPr>
        <dsp:cNvPr id="0" name=""/>
        <dsp:cNvSpPr/>
      </dsp:nvSpPr>
      <dsp:spPr>
        <a:xfrm>
          <a:off x="161746" y="539608"/>
          <a:ext cx="1182250" cy="472900"/>
        </a:xfrm>
        <a:prstGeom prst="chevron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39608"/>
        <a:ext cx="709350" cy="472900"/>
      </dsp:txXfrm>
    </dsp:sp>
    <dsp:sp modelId="{BA3A3CBD-202D-4DFA-94AE-6B502EB835E4}">
      <dsp:nvSpPr>
        <dsp:cNvPr id="0" name=""/>
        <dsp:cNvSpPr/>
      </dsp:nvSpPr>
      <dsp:spPr>
        <a:xfrm>
          <a:off x="1190304" y="579805"/>
          <a:ext cx="981268" cy="392507"/>
        </a:xfrm>
        <a:prstGeom prst="chevron">
          <a:avLst/>
        </a:prstGeom>
        <a:solidFill>
          <a:srgbClr val="F39712">
            <a:alpha val="2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579805"/>
        <a:ext cx="588761" cy="392507"/>
      </dsp:txXfrm>
    </dsp:sp>
    <dsp:sp modelId="{4DECA453-191E-49EA-B0CA-1BDC3725B5F5}">
      <dsp:nvSpPr>
        <dsp:cNvPr id="0" name=""/>
        <dsp:cNvSpPr/>
      </dsp:nvSpPr>
      <dsp:spPr>
        <a:xfrm>
          <a:off x="2034195" y="579805"/>
          <a:ext cx="981268" cy="392507"/>
        </a:xfrm>
        <a:prstGeom prst="chevron">
          <a:avLst/>
        </a:prstGeom>
        <a:solidFill>
          <a:srgbClr val="F39712">
            <a:alpha val="2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579805"/>
        <a:ext cx="588761" cy="392507"/>
      </dsp:txXfrm>
    </dsp:sp>
    <dsp:sp modelId="{42A8EB82-7E3E-4400-AAC6-9D72EE49A8A0}">
      <dsp:nvSpPr>
        <dsp:cNvPr id="0" name=""/>
        <dsp:cNvSpPr/>
      </dsp:nvSpPr>
      <dsp:spPr>
        <a:xfrm>
          <a:off x="161746" y="1078715"/>
          <a:ext cx="1182250" cy="472900"/>
        </a:xfrm>
        <a:prstGeom prst="chevron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078715"/>
        <a:ext cx="709350" cy="472900"/>
      </dsp:txXfrm>
    </dsp:sp>
    <dsp:sp modelId="{5E964D8A-F348-4866-8125-71A9153193AB}">
      <dsp:nvSpPr>
        <dsp:cNvPr id="0" name=""/>
        <dsp:cNvSpPr/>
      </dsp:nvSpPr>
      <dsp:spPr>
        <a:xfrm>
          <a:off x="1190304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118911"/>
        <a:ext cx="588761" cy="392507"/>
      </dsp:txXfrm>
    </dsp:sp>
    <dsp:sp modelId="{7ABB8035-5111-4746-ABD5-A30BE476225C}">
      <dsp:nvSpPr>
        <dsp:cNvPr id="0" name=""/>
        <dsp:cNvSpPr/>
      </dsp:nvSpPr>
      <dsp:spPr>
        <a:xfrm>
          <a:off x="2034195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118911"/>
        <a:ext cx="588761" cy="392507"/>
      </dsp:txXfrm>
    </dsp:sp>
    <dsp:sp modelId="{726E0B87-501D-411D-A931-189FFF6364D3}">
      <dsp:nvSpPr>
        <dsp:cNvPr id="0" name=""/>
        <dsp:cNvSpPr/>
      </dsp:nvSpPr>
      <dsp:spPr>
        <a:xfrm>
          <a:off x="2878086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118911"/>
        <a:ext cx="588761" cy="392507"/>
      </dsp:txXfrm>
    </dsp:sp>
    <dsp:sp modelId="{A1538E33-EAE6-43CF-98A6-53B188D4327B}">
      <dsp:nvSpPr>
        <dsp:cNvPr id="0" name=""/>
        <dsp:cNvSpPr/>
      </dsp:nvSpPr>
      <dsp:spPr>
        <a:xfrm>
          <a:off x="161746" y="1617821"/>
          <a:ext cx="1182250" cy="472900"/>
        </a:xfrm>
        <a:prstGeom prst="chevron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617821"/>
        <a:ext cx="709350" cy="472900"/>
      </dsp:txXfrm>
    </dsp:sp>
    <dsp:sp modelId="{DEAB4615-E75E-4C7E-A7AB-0291BE9A9D2A}">
      <dsp:nvSpPr>
        <dsp:cNvPr id="0" name=""/>
        <dsp:cNvSpPr/>
      </dsp:nvSpPr>
      <dsp:spPr>
        <a:xfrm>
          <a:off x="1190304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658017"/>
        <a:ext cx="588761" cy="392507"/>
      </dsp:txXfrm>
    </dsp:sp>
    <dsp:sp modelId="{42CB3901-DF8F-4FF2-A3F8-2074BC86C53C}">
      <dsp:nvSpPr>
        <dsp:cNvPr id="0" name=""/>
        <dsp:cNvSpPr/>
      </dsp:nvSpPr>
      <dsp:spPr>
        <a:xfrm>
          <a:off x="2034195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658017"/>
        <a:ext cx="588761" cy="392507"/>
      </dsp:txXfrm>
    </dsp:sp>
    <dsp:sp modelId="{EAD4FB89-050B-4CF2-BFDF-284F797593D3}">
      <dsp:nvSpPr>
        <dsp:cNvPr id="0" name=""/>
        <dsp:cNvSpPr/>
      </dsp:nvSpPr>
      <dsp:spPr>
        <a:xfrm>
          <a:off x="2878086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658017"/>
        <a:ext cx="588761" cy="392507"/>
      </dsp:txXfrm>
    </dsp:sp>
    <dsp:sp modelId="{D722015D-BBE5-4D00-91F3-81670B72665E}">
      <dsp:nvSpPr>
        <dsp:cNvPr id="0" name=""/>
        <dsp:cNvSpPr/>
      </dsp:nvSpPr>
      <dsp:spPr>
        <a:xfrm>
          <a:off x="3721976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1658017"/>
        <a:ext cx="588761" cy="392507"/>
      </dsp:txXfrm>
    </dsp:sp>
    <dsp:sp modelId="{4AB82CE3-6353-41DF-90B8-FEF815F05F94}">
      <dsp:nvSpPr>
        <dsp:cNvPr id="0" name=""/>
        <dsp:cNvSpPr/>
      </dsp:nvSpPr>
      <dsp:spPr>
        <a:xfrm>
          <a:off x="4565867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762121" y="1658017"/>
        <a:ext cx="588761" cy="392507"/>
      </dsp:txXfrm>
    </dsp:sp>
    <dsp:sp modelId="{0A5C9D1C-5A6A-4DA6-8730-ABD32254FEAA}">
      <dsp:nvSpPr>
        <dsp:cNvPr id="0" name=""/>
        <dsp:cNvSpPr/>
      </dsp:nvSpPr>
      <dsp:spPr>
        <a:xfrm>
          <a:off x="5409758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606012" y="1658017"/>
        <a:ext cx="588761" cy="39250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9.xml"/><Relationship Id="rId10" Type="http://schemas.microsoft.com/office/2007/relationships/hdphoto" Target="../media/hdphoto1.wdp"/><Relationship Id="rId4" Type="http://schemas.openxmlformats.org/officeDocument/2006/relationships/diagramLayout" Target="../diagrams/layout9.xml"/><Relationship Id="rId9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7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8.wdp"/><Relationship Id="rId4" Type="http://schemas.openxmlformats.org/officeDocument/2006/relationships/image" Target="../media/image12.png"/><Relationship Id="rId9" Type="http://schemas.microsoft.com/office/2007/relationships/hdphoto" Target="../media/hdphoto10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16.pn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microsoft.com/office/2007/relationships/hdphoto" Target="../media/hdphoto16.wdp"/><Relationship Id="rId7" Type="http://schemas.microsoft.com/office/2007/relationships/hdphoto" Target="../media/hdphoto3.wdp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19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diagramQuickStyle" Target="../diagrams/quickStyle10.xml"/><Relationship Id="rId5" Type="http://schemas.microsoft.com/office/2007/relationships/hdphoto" Target="../media/hdphoto6.wdp"/><Relationship Id="rId15" Type="http://schemas.microsoft.com/office/2007/relationships/hdphoto" Target="../media/hdphoto17.wdp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image" Target="../media/image10.png"/><Relationship Id="rId9" Type="http://schemas.openxmlformats.org/officeDocument/2006/relationships/diagramData" Target="../diagrams/data10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8.wdp"/><Relationship Id="rId14" Type="http://schemas.microsoft.com/office/2007/relationships/hdphoto" Target="../media/hdphoto19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2.wdp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6.wdp"/><Relationship Id="rId5" Type="http://schemas.openxmlformats.org/officeDocument/2006/relationships/diagramQuickStyle" Target="../diagrams/quickStyle17.xml"/><Relationship Id="rId10" Type="http://schemas.microsoft.com/office/2007/relationships/hdphoto" Target="../media/hdphoto5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0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7.png"/><Relationship Id="rId12" Type="http://schemas.microsoft.com/office/2007/relationships/hdphoto" Target="../media/hdphoto8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26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28.png"/><Relationship Id="rId1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chart" Target="../charts/chart8.xml"/><Relationship Id="rId7" Type="http://schemas.openxmlformats.org/officeDocument/2006/relationships/image" Target="../media/image3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1.wdp"/><Relationship Id="rId5" Type="http://schemas.microsoft.com/office/2007/relationships/hdphoto" Target="../media/hdphoto20.wdp"/><Relationship Id="rId10" Type="http://schemas.microsoft.com/office/2007/relationships/hdphoto" Target="../media/hdphoto24.wdp"/><Relationship Id="rId4" Type="http://schemas.openxmlformats.org/officeDocument/2006/relationships/image" Target="../media/image32.png"/><Relationship Id="rId9" Type="http://schemas.microsoft.com/office/2007/relationships/hdphoto" Target="../media/hdphoto2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28.wdp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microsoft.com/office/2007/relationships/hdphoto" Target="../media/hdphoto26.wdp"/><Relationship Id="rId4" Type="http://schemas.microsoft.com/office/2007/relationships/hdphoto" Target="../media/hdphoto2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28.wdp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microsoft.com/office/2007/relationships/hdphoto" Target="../media/hdphoto26.wdp"/><Relationship Id="rId4" Type="http://schemas.microsoft.com/office/2007/relationships/hdphoto" Target="../media/hdphoto2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0.wdp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openxmlformats.org/officeDocument/2006/relationships/image" Target="../media/image36.png"/><Relationship Id="rId4" Type="http://schemas.microsoft.com/office/2007/relationships/hdphoto" Target="../media/hdphoto13.wdp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0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27.xml"/><Relationship Id="rId9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6.wdp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0.png"/><Relationship Id="rId12" Type="http://schemas.microsoft.com/office/2007/relationships/hdphoto" Target="../media/hdphoto2.wdp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microsoft.com/office/2007/relationships/hdphoto" Target="../media/hdphoto5.wdp"/><Relationship Id="rId5" Type="http://schemas.openxmlformats.org/officeDocument/2006/relationships/diagramColors" Target="../diagrams/colors28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33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42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32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41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31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34.wdp"/><Relationship Id="rId3" Type="http://schemas.microsoft.com/office/2007/relationships/hdphoto" Target="../media/hdphoto25.wdp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8.wdp"/><Relationship Id="rId5" Type="http://schemas.microsoft.com/office/2007/relationships/hdphoto" Target="../media/hdphoto27.wdp"/><Relationship Id="rId4" Type="http://schemas.microsoft.com/office/2007/relationships/hdphoto" Target="../media/hdphoto26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35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44.png"/><Relationship Id="rId12" Type="http://schemas.microsoft.com/office/2007/relationships/hdphoto" Target="../media/hdphoto28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hdphoto" Target="../media/hdphoto27.wdp"/><Relationship Id="rId5" Type="http://schemas.openxmlformats.org/officeDocument/2006/relationships/diagramColors" Target="../diagrams/colors33.xml"/><Relationship Id="rId10" Type="http://schemas.microsoft.com/office/2007/relationships/hdphoto" Target="../media/hdphoto26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45.png"/><Relationship Id="rId12" Type="http://schemas.microsoft.com/office/2007/relationships/hdphoto" Target="../media/hdphoto36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48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9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sp>
        <p:nvSpPr>
          <p:cNvPr id="13" name="Teardrop 12"/>
          <p:cNvSpPr/>
          <p:nvPr/>
        </p:nvSpPr>
        <p:spPr>
          <a:xfrm>
            <a:off x="4534823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ardrop 13"/>
          <p:cNvSpPr/>
          <p:nvPr/>
        </p:nvSpPr>
        <p:spPr>
          <a:xfrm rot="16200000">
            <a:off x="4176792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ardrop 14"/>
          <p:cNvSpPr/>
          <p:nvPr/>
        </p:nvSpPr>
        <p:spPr>
          <a:xfrm rot="5400000">
            <a:off x="4534823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ardrop 15"/>
          <p:cNvSpPr/>
          <p:nvPr/>
        </p:nvSpPr>
        <p:spPr>
          <a:xfrm rot="10800000">
            <a:off x="4176792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7290243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1555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679649069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9350147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0573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96516897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81588528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26355986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302712776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866806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730369749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645433539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75724060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43401099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54995138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611830635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68177805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3571628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157668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29321368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51395870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009528396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/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76643166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128746925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5600636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743570000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8643976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4045110921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46460075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48578106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68889048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62196745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84514671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017818733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594748248"/>
              </p:ext>
            </p:extLst>
          </p:nvPr>
        </p:nvGraphicFramePr>
        <p:xfrm>
          <a:off x="770207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6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3938</Words>
  <Application>Microsoft Office PowerPoint</Application>
  <PresentationFormat>On-screen Show (4:3)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230</cp:revision>
  <dcterms:created xsi:type="dcterms:W3CDTF">2014-09-10T02:06:04Z</dcterms:created>
  <dcterms:modified xsi:type="dcterms:W3CDTF">2014-09-12T02:58:28Z</dcterms:modified>
</cp:coreProperties>
</file>