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75B"/>
    <a:srgbClr val="F0BFBA"/>
    <a:srgbClr val="601D16"/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5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601D1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F0BFB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DB67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815256368"/>
        <c:axId val="-1815255824"/>
      </c:barChart>
      <c:catAx>
        <c:axId val="-181525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-1815255824"/>
        <c:crosses val="autoZero"/>
        <c:auto val="1"/>
        <c:lblAlgn val="ctr"/>
        <c:lblOffset val="100"/>
        <c:noMultiLvlLbl val="0"/>
      </c:catAx>
      <c:valAx>
        <c:axId val="-181525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815256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17387472"/>
        <c:axId val="-1817388560"/>
      </c:barChart>
      <c:catAx>
        <c:axId val="-1817387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-1817388560"/>
        <c:crosses val="autoZero"/>
        <c:auto val="1"/>
        <c:lblAlgn val="ctr"/>
        <c:lblOffset val="100"/>
        <c:noMultiLvlLbl val="0"/>
      </c:catAx>
      <c:valAx>
        <c:axId val="-18173885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-1817387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601D16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0BFBA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DB675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601D16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F0BFBA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DB675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1600784"/>
        <c:axId val="-2031598064"/>
      </c:lineChart>
      <c:catAx>
        <c:axId val="-2031600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-2031598064"/>
        <c:crosses val="autoZero"/>
        <c:auto val="1"/>
        <c:lblAlgn val="ctr"/>
        <c:lblOffset val="100"/>
        <c:noMultiLvlLbl val="0"/>
      </c:catAx>
      <c:valAx>
        <c:axId val="-203159806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-203160078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601D1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0BFBA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DB675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86563536"/>
        <c:axId val="-1886566800"/>
      </c:barChart>
      <c:catAx>
        <c:axId val="-1886563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86566800"/>
        <c:crosses val="autoZero"/>
        <c:auto val="1"/>
        <c:lblAlgn val="ctr"/>
        <c:lblOffset val="100"/>
        <c:noMultiLvlLbl val="0"/>
      </c:catAx>
      <c:valAx>
        <c:axId val="-18865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88656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01D16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BFBA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DB675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15259088"/>
        <c:axId val="-1815252560"/>
      </c:barChart>
      <c:dateAx>
        <c:axId val="-18152590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815252560"/>
        <c:crosses val="autoZero"/>
        <c:auto val="1"/>
        <c:lblOffset val="100"/>
        <c:baseTimeUnit val="months"/>
      </c:dateAx>
      <c:valAx>
        <c:axId val="-18152525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-181525908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15252016"/>
        <c:axId val="-1815258544"/>
      </c:barChart>
      <c:dateAx>
        <c:axId val="-18152520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815258544"/>
        <c:crosses val="autoZero"/>
        <c:auto val="1"/>
        <c:lblOffset val="100"/>
        <c:baseTimeUnit val="months"/>
      </c:dateAx>
      <c:valAx>
        <c:axId val="-1815258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-181525201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815250928"/>
        <c:axId val="-1815248208"/>
      </c:barChart>
      <c:catAx>
        <c:axId val="-181525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-1815248208"/>
        <c:crosses val="autoZero"/>
        <c:auto val="1"/>
        <c:lblAlgn val="ctr"/>
        <c:lblOffset val="100"/>
        <c:noMultiLvlLbl val="0"/>
      </c:catAx>
      <c:valAx>
        <c:axId val="-1815248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815250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F0BFBA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DB675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601D16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F0BFBA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F0BFBA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DB675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F0BFBA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601D16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C1392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F0BFBA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601D16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C1392B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601D16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F0BFBA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C1392B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601D16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601D16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601D16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DB675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F0BFBA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CCA07178-5F42-42A5-AA33-92D88B0D07B3}" type="presOf" srcId="{A04D8F4F-E0FB-4C44-86DC-ABB15AF73F85}" destId="{A2709C78-5D27-4B3E-8193-664841B866B6}" srcOrd="0" destOrd="0" presId="urn:microsoft.com/office/officeart/2011/layout/ThemePictureAlternatingAccent"/>
    <dgm:cxn modelId="{EE8297F8-1216-4B8E-9AE4-34C2B7B4FA04}" type="presOf" srcId="{8352B85F-1648-4A28-981E-E5946DBC3507}" destId="{03B6CB12-3D8D-456D-94A9-3BF1983F8603}" srcOrd="0" destOrd="0" presId="urn:microsoft.com/office/officeart/2011/layout/ThemePictureAlternatingAccent"/>
    <dgm:cxn modelId="{4E148440-EB8A-4307-B3B4-A554A4C81519}" type="presParOf" srcId="{03B6CB12-3D8D-456D-94A9-3BF1983F8603}" destId="{43B20EA7-63CF-49FA-8C96-FCDF46B80B86}" srcOrd="0" destOrd="0" presId="urn:microsoft.com/office/officeart/2011/layout/ThemePictureAlternatingAccent"/>
    <dgm:cxn modelId="{EE0DA91E-2C51-44F5-84EE-844E76BCED9A}" type="presParOf" srcId="{43B20EA7-63CF-49FA-8C96-FCDF46B80B86}" destId="{EC6BC346-A7B6-4D23-A17A-9B92D4D41FF7}" srcOrd="0" destOrd="0" presId="urn:microsoft.com/office/officeart/2011/layout/ThemePictureAlternatingAccent"/>
    <dgm:cxn modelId="{FF77A051-717E-4310-BF47-081CF7E2A573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5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5"/>
        <a:ext cx="1719940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601D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F0BF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2.wdp"/><Relationship Id="rId5" Type="http://schemas.openxmlformats.org/officeDocument/2006/relationships/diagramQuickStyle" Target="../diagrams/quickStyle9.xml"/><Relationship Id="rId10" Type="http://schemas.microsoft.com/office/2007/relationships/hdphoto" Target="../media/hdphoto1.wdp"/><Relationship Id="rId4" Type="http://schemas.openxmlformats.org/officeDocument/2006/relationships/diagramLayout" Target="../diagrams/layout9.xml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5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6.png"/><Relationship Id="rId4" Type="http://schemas.microsoft.com/office/2007/relationships/hdphoto" Target="../media/hdphoto10.wdp"/><Relationship Id="rId9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microsoft.com/office/2007/relationships/hdphoto" Target="../media/hdphoto13.wdp"/><Relationship Id="rId7" Type="http://schemas.microsoft.com/office/2007/relationships/hdphoto" Target="../media/hdphoto2.wdp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19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diagramQuickStyle" Target="../diagrams/quickStyle10.xml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image" Target="../media/image9.png"/><Relationship Id="rId9" Type="http://schemas.openxmlformats.org/officeDocument/2006/relationships/diagramData" Target="../diagrams/data10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5.wdp"/><Relationship Id="rId14" Type="http://schemas.microsoft.com/office/2007/relationships/hdphoto" Target="../media/hdphoto16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7.xml"/><Relationship Id="rId10" Type="http://schemas.microsoft.com/office/2007/relationships/hdphoto" Target="../media/hdphoto3.wdp"/><Relationship Id="rId4" Type="http://schemas.openxmlformats.org/officeDocument/2006/relationships/diagramLayout" Target="../diagrams/layout17.xml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diagramLayout" Target="../diagrams/layout26.xml"/><Relationship Id="rId7" Type="http://schemas.openxmlformats.org/officeDocument/2006/relationships/image" Target="../media/image27.png"/><Relationship Id="rId12" Type="http://schemas.microsoft.com/office/2007/relationships/hdphoto" Target="../media/hdphoto5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microsoft.com/office/2007/relationships/hdphoto" Target="../media/hdphoto6.wdp"/><Relationship Id="rId5" Type="http://schemas.openxmlformats.org/officeDocument/2006/relationships/diagramColors" Target="../diagrams/colors26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26.xml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chart" Target="../charts/chart8.xml"/><Relationship Id="rId7" Type="http://schemas.openxmlformats.org/officeDocument/2006/relationships/image" Target="../media/image3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8.wdp"/><Relationship Id="rId5" Type="http://schemas.microsoft.com/office/2007/relationships/hdphoto" Target="../media/hdphoto17.wdp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microsoft.com/office/2007/relationships/hdphoto" Target="../media/hdphoto20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microsoft.com/office/2007/relationships/hdphoto" Target="../media/hdphoto2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2.wdp"/><Relationship Id="rId5" Type="http://schemas.openxmlformats.org/officeDocument/2006/relationships/image" Target="../media/image34.png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4.wdp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9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microsoft.com/office/2007/relationships/hdphoto" Target="../media/hdphoto3.wdp"/><Relationship Id="rId5" Type="http://schemas.openxmlformats.org/officeDocument/2006/relationships/diagramColors" Target="../diagrams/colors28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07/relationships/hdphoto" Target="../media/hdphoto2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40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2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39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4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openxmlformats.org/officeDocument/2006/relationships/image" Target="../media/image41.png"/><Relationship Id="rId4" Type="http://schemas.microsoft.com/office/2007/relationships/hdphoto" Target="../media/hdphoto21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28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42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hdphoto" Target="../media/hdphoto20.wdp"/><Relationship Id="rId5" Type="http://schemas.openxmlformats.org/officeDocument/2006/relationships/diagramColors" Target="../diagrams/colors33.xml"/><Relationship Id="rId10" Type="http://schemas.microsoft.com/office/2007/relationships/hdphoto" Target="../media/hdphoto21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43.png"/><Relationship Id="rId12" Type="http://schemas.microsoft.com/office/2007/relationships/hdphoto" Target="../media/hdphoto29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46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76792" y="3217203"/>
            <a:ext cx="813832" cy="802581"/>
            <a:chOff x="4176792" y="2575758"/>
            <a:chExt cx="813832" cy="802581"/>
          </a:xfrm>
        </p:grpSpPr>
        <p:sp>
          <p:nvSpPr>
            <p:cNvPr id="20" name="Teardrop 19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Teardrop 20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2" name="Teardrop 21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" name="Teardrop 22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9" name="Rectangle 6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06726475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1" name="Rectangle 7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1209073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8" name="Rectangle 57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637931210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55216880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5" name="Rectangle 7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3780439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155351199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2" y="2288940"/>
            <a:ext cx="1774494" cy="3131458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4239670228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2793260498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3036926392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3" name="Rectangle 4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12369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7" name="Rectangle 6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1490684504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933915490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348709337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4062890717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68400849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174206604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313817791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3573238405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5" name="Rectangle 7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3350033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33115" y="3052908"/>
            <a:ext cx="356423" cy="346405"/>
            <a:chOff x="5851453" y="1835255"/>
            <a:chExt cx="475231" cy="461873"/>
          </a:xfrm>
        </p:grpSpPr>
        <p:sp>
          <p:nvSpPr>
            <p:cNvPr id="64" name="Teardrop 63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" name="Teardrop 64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6" name="Teardrop 65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7" name="Teardrop 66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415136340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601D16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0BFBA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B675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52991" y="3579899"/>
            <a:ext cx="356423" cy="346405"/>
            <a:chOff x="5851453" y="1835255"/>
            <a:chExt cx="475231" cy="461873"/>
          </a:xfrm>
        </p:grpSpPr>
        <p:sp>
          <p:nvSpPr>
            <p:cNvPr id="15" name="Teardrop 14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Teardrop 15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Teardrop 1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ardrop 1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279988811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492481049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454593902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556869698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74857139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100439207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601D16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87" name="Rectangle 8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901808143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187974617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601D16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3448869421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4285077672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827738474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3407936678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494986494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452492892"/>
              </p:ext>
            </p:extLst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12127674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7" name="Rectangle 3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F0BF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DB67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601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601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DB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0B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0BFBA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601D16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DB675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394005844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4735926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1" name="Rectangle 7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423862" y="3596891"/>
            <a:ext cx="356423" cy="346405"/>
            <a:chOff x="5851453" y="1835255"/>
            <a:chExt cx="475231" cy="461873"/>
          </a:xfrm>
        </p:grpSpPr>
        <p:sp>
          <p:nvSpPr>
            <p:cNvPr id="76" name="Teardrop 75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7" name="Teardrop 76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Teardrop 77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ardrop 78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25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49011278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681209217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542251071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164925603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85" name="Rectangle 8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8116826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601D16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0BFBA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DB675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1598538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601D16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0BFBA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DB675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21" name="Rectangle 12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25791214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52329675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3" name="Rectangle 3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76792" y="2569228"/>
            <a:ext cx="813832" cy="802581"/>
            <a:chOff x="4176792" y="2575758"/>
            <a:chExt cx="813832" cy="802581"/>
          </a:xfrm>
        </p:grpSpPr>
        <p:sp>
          <p:nvSpPr>
            <p:cNvPr id="13" name="Teardrop 12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ardrop 13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Teardrop 14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Teardrop 15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6501689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500780185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601D16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60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436029959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0BFBA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F0B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2550366329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DB675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DB6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601D1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F0BF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DB67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731580315"/>
              </p:ext>
            </p:extLst>
          </p:nvPr>
        </p:nvGraphicFramePr>
        <p:xfrm>
          <a:off x="684458" y="2169388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5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3938</Words>
  <Application>Microsoft Office PowerPoint</Application>
  <PresentationFormat>On-screen Show (4:3)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233</cp:revision>
  <dcterms:created xsi:type="dcterms:W3CDTF">2014-09-10T02:06:04Z</dcterms:created>
  <dcterms:modified xsi:type="dcterms:W3CDTF">2014-09-12T03:31:26Z</dcterms:modified>
</cp:coreProperties>
</file>