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heme/themeOverride1.xml" ContentType="application/vnd.openxmlformats-officedocument.themeOverride+xml"/>
  <Override PartName="/ppt/charts/chart8.xml" ContentType="application/vnd.openxmlformats-officedocument.drawingml.chart+xml"/>
  <Override PartName="/ppt/theme/themeOverride2.xml" ContentType="application/vnd.openxmlformats-officedocument.themeOverr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1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84" r:id="rId3"/>
    <p:sldId id="294" r:id="rId4"/>
    <p:sldId id="295" r:id="rId5"/>
    <p:sldId id="288" r:id="rId6"/>
    <p:sldId id="289" r:id="rId7"/>
    <p:sldId id="290" r:id="rId8"/>
    <p:sldId id="261" r:id="rId9"/>
    <p:sldId id="262" r:id="rId10"/>
    <p:sldId id="257" r:id="rId11"/>
    <p:sldId id="258" r:id="rId12"/>
    <p:sldId id="260" r:id="rId13"/>
    <p:sldId id="267" r:id="rId14"/>
    <p:sldId id="277" r:id="rId15"/>
    <p:sldId id="263" r:id="rId16"/>
    <p:sldId id="268" r:id="rId17"/>
    <p:sldId id="264" r:id="rId18"/>
    <p:sldId id="285" r:id="rId19"/>
    <p:sldId id="272" r:id="rId20"/>
    <p:sldId id="286" r:id="rId21"/>
    <p:sldId id="282" r:id="rId22"/>
    <p:sldId id="259" r:id="rId23"/>
    <p:sldId id="293" r:id="rId24"/>
    <p:sldId id="265" r:id="rId25"/>
    <p:sldId id="269" r:id="rId26"/>
    <p:sldId id="271" r:id="rId27"/>
    <p:sldId id="276" r:id="rId28"/>
    <p:sldId id="279" r:id="rId29"/>
    <p:sldId id="287" r:id="rId30"/>
    <p:sldId id="266" r:id="rId31"/>
    <p:sldId id="291" r:id="rId32"/>
    <p:sldId id="273" r:id="rId33"/>
    <p:sldId id="270" r:id="rId34"/>
    <p:sldId id="274" r:id="rId35"/>
    <p:sldId id="275" r:id="rId36"/>
    <p:sldId id="281" r:id="rId37"/>
    <p:sldId id="278" r:id="rId38"/>
    <p:sldId id="280" r:id="rId39"/>
    <p:sldId id="283" r:id="rId40"/>
    <p:sldId id="29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ACDC"/>
    <a:srgbClr val="B2D5EE"/>
    <a:srgbClr val="153F5B"/>
    <a:srgbClr val="C1392B"/>
    <a:srgbClr val="94BA41"/>
    <a:srgbClr val="F39712"/>
    <a:srgbClr val="2A80B9"/>
    <a:srgbClr val="FAFAFA"/>
    <a:srgbClr val="E4E4E4"/>
    <a:srgbClr val="1C54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44" autoAdjust="0"/>
    <p:restoredTop sz="92101" autoAdjust="0"/>
  </p:normalViewPr>
  <p:slideViewPr>
    <p:cSldViewPr snapToGrid="0">
      <p:cViewPr varScale="1">
        <p:scale>
          <a:sx n="65" d="100"/>
          <a:sy n="65" d="100"/>
        </p:scale>
        <p:origin x="10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1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2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9"/>
          <c:dPt>
            <c:idx val="0"/>
            <c:bubble3D val="0"/>
            <c:spPr>
              <a:solidFill>
                <a:srgbClr val="153F5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8"/>
            <c:spPr>
              <a:solidFill>
                <a:srgbClr val="B2D5EE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66ACDC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2A80B9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6879354226733E-2"/>
          <c:y val="8.5761230099659441E-2"/>
          <c:w val="0.93206123631528737"/>
          <c:h val="0.80366038384059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53F5B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latin typeface="Source Sans Pro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873660864"/>
        <c:axId val="-1873660320"/>
      </c:barChart>
      <c:catAx>
        <c:axId val="-187366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i="0">
                <a:latin typeface="Source Sans Pro" pitchFamily="34" charset="0"/>
              </a:defRPr>
            </a:pPr>
            <a:endParaRPr lang="en-US"/>
          </a:p>
        </c:txPr>
        <c:crossAx val="-1873660320"/>
        <c:crosses val="autoZero"/>
        <c:auto val="1"/>
        <c:lblAlgn val="ctr"/>
        <c:lblOffset val="100"/>
        <c:noMultiLvlLbl val="0"/>
      </c:catAx>
      <c:valAx>
        <c:axId val="-187366032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8736608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A80B9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Sheet1!$B$3:$B$6</c:f>
              <c:numCache>
                <c:formatCode>General</c:formatCode>
                <c:ptCount val="4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153F5B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Sheet1!$C$3:$C$6</c:f>
              <c:numCache>
                <c:formatCode>General</c:formatCode>
                <c:ptCount val="4"/>
                <c:pt idx="0">
                  <c:v>4.4000000000000004</c:v>
                </c:pt>
                <c:pt idx="1">
                  <c:v>1.8</c:v>
                </c:pt>
                <c:pt idx="2">
                  <c:v>2.8</c:v>
                </c:pt>
                <c:pt idx="3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B2D5EE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Sheet1!$D$3:$D$6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66ACDC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Sheet1!$E$3:$E$6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E4E4E4"/>
            </a:solidFill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Sheet1!$F$3:$F$6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873655968"/>
        <c:axId val="-1872950240"/>
      </c:barChart>
      <c:catAx>
        <c:axId val="-18736559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itchFamily="34" charset="0"/>
              </a:defRPr>
            </a:pPr>
            <a:endParaRPr lang="en-US"/>
          </a:p>
        </c:txPr>
        <c:crossAx val="-1872950240"/>
        <c:crosses val="autoZero"/>
        <c:auto val="1"/>
        <c:lblAlgn val="ctr"/>
        <c:lblOffset val="100"/>
        <c:noMultiLvlLbl val="0"/>
      </c:catAx>
      <c:valAx>
        <c:axId val="-1872950240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bg1">
                    <a:lumMod val="50000"/>
                  </a:schemeClr>
                </a:solidFill>
                <a:latin typeface="Source Sans Pro" pitchFamily="34" charset="0"/>
              </a:defRPr>
            </a:pPr>
            <a:endParaRPr lang="en-US"/>
          </a:p>
        </c:txPr>
        <c:crossAx val="-18736559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2A80B9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153F5B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B2D5EE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57150">
                <a:noFill/>
              </a:ln>
            </c:spPr>
          </c:dPt>
          <c:dPt>
            <c:idx val="1"/>
            <c:bubble3D val="0"/>
            <c:spPr>
              <a:solidFill>
                <a:srgbClr val="66ACDC"/>
              </a:solidFill>
              <a:ln w="57150"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61309387222809E-2"/>
          <c:y val="0.18580661817187807"/>
          <c:w val="0.899307268039792"/>
          <c:h val="0.69640419748211813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c:spPr>
          <c:marker>
            <c:symbol val="circle"/>
            <c:size val="8"/>
            <c:spPr>
              <a:solidFill>
                <a:srgbClr val="F2F2F2"/>
              </a:solidFill>
              <a:ln cap="flat">
                <a:solidFill>
                  <a:schemeClr val="tx1">
                    <a:lumMod val="75000"/>
                    <a:lumOff val="25000"/>
                  </a:schemeClr>
                </a:solidFill>
                <a:bevel/>
              </a:ln>
            </c:spPr>
          </c:marker>
          <c:dPt>
            <c:idx val="2"/>
            <c:bubble3D val="0"/>
            <c:spPr>
              <a:ln w="104775" cap="rnd">
                <a:solidFill>
                  <a:srgbClr val="2A80B9"/>
                </a:solidFill>
                <a:prstDash val="sysDot"/>
                <a:round/>
              </a:ln>
            </c:spPr>
          </c:dPt>
          <c:dPt>
            <c:idx val="5"/>
            <c:bubble3D val="0"/>
            <c:spPr>
              <a:ln w="104775" cap="rnd">
                <a:solidFill>
                  <a:srgbClr val="153F5B"/>
                </a:solidFill>
                <a:prstDash val="sysDot"/>
                <a:round/>
              </a:ln>
            </c:spPr>
          </c:dPt>
          <c:dPt>
            <c:idx val="8"/>
            <c:bubble3D val="0"/>
            <c:spPr>
              <a:ln w="104775" cap="rnd">
                <a:solidFill>
                  <a:srgbClr val="B2D5EE"/>
                </a:solidFill>
                <a:prstDash val="sysDot"/>
                <a:round/>
              </a:ln>
            </c:spPr>
          </c:dPt>
          <c:dPt>
            <c:idx val="11"/>
            <c:bubble3D val="0"/>
            <c:spPr>
              <a:ln w="104775" cap="rnd">
                <a:solidFill>
                  <a:srgbClr val="66ACDC"/>
                </a:solidFill>
                <a:prstDash val="sysDot"/>
                <a:round/>
              </a:ln>
            </c:spPr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1</c:v>
                </c:pt>
                <c:pt idx="2">
                  <c:v>3.5</c:v>
                </c:pt>
                <c:pt idx="3">
                  <c:v>2.4</c:v>
                </c:pt>
                <c:pt idx="4">
                  <c:v>4.0999999999999996</c:v>
                </c:pt>
                <c:pt idx="5">
                  <c:v>1.5</c:v>
                </c:pt>
                <c:pt idx="6">
                  <c:v>2.6</c:v>
                </c:pt>
                <c:pt idx="7">
                  <c:v>2</c:v>
                </c:pt>
                <c:pt idx="8">
                  <c:v>4.5999999999999996</c:v>
                </c:pt>
                <c:pt idx="9">
                  <c:v>4.9000000000000004</c:v>
                </c:pt>
                <c:pt idx="10">
                  <c:v>2.6</c:v>
                </c:pt>
                <c:pt idx="11">
                  <c:v>3.1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872943712"/>
        <c:axId val="-1872947520"/>
      </c:lineChart>
      <c:catAx>
        <c:axId val="-18729437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</a:defRPr>
            </a:pPr>
            <a:endParaRPr lang="en-US"/>
          </a:p>
        </c:txPr>
        <c:crossAx val="-1872947520"/>
        <c:crosses val="autoZero"/>
        <c:auto val="1"/>
        <c:lblAlgn val="ctr"/>
        <c:lblOffset val="100"/>
        <c:noMultiLvlLbl val="0"/>
      </c:catAx>
      <c:valAx>
        <c:axId val="-1872947520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[$$-1009]#,##0.00" sourceLinked="0"/>
        <c:majorTickMark val="in"/>
        <c:minorTickMark val="in"/>
        <c:tickLblPos val="low"/>
        <c:crossAx val="-1872943712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A80B9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153F5B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B2D5EE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66ACDC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873655424"/>
        <c:axId val="-1873656512"/>
      </c:barChart>
      <c:catAx>
        <c:axId val="-18736554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873656512"/>
        <c:crosses val="autoZero"/>
        <c:auto val="1"/>
        <c:lblAlgn val="ctr"/>
        <c:lblOffset val="100"/>
        <c:noMultiLvlLbl val="0"/>
      </c:catAx>
      <c:valAx>
        <c:axId val="-18736565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85000"/>
                  <a:alpha val="21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873655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153F5B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B2D5EE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4.5</c:v>
                </c:pt>
                <c:pt idx="1">
                  <c:v>6.8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66ACDC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rgbClr val="2A80B9"/>
              </a:solidFill>
            </c:spPr>
          </c:dPt>
          <c:dPt>
            <c:idx val="1"/>
            <c:bubble3D val="0"/>
            <c:spPr>
              <a:noFill/>
            </c:spPr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153F5B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30</c:v>
                </c:pt>
                <c:pt idx="4">
                  <c:v>26</c:v>
                </c:pt>
                <c:pt idx="5">
                  <c:v>30</c:v>
                </c:pt>
                <c:pt idx="6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ysClr val="windowText" lastClr="000000">
                <a:lumMod val="85000"/>
                <a:lumOff val="15000"/>
              </a:sysClr>
            </a:solidFill>
            <a:ln w="25400">
              <a:noFill/>
            </a:ln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</c:v>
                </c:pt>
                <c:pt idx="1">
                  <c:v>23</c:v>
                </c:pt>
                <c:pt idx="2">
                  <c:v>60</c:v>
                </c:pt>
                <c:pt idx="3">
                  <c:v>48</c:v>
                </c:pt>
                <c:pt idx="4">
                  <c:v>52</c:v>
                </c:pt>
                <c:pt idx="5">
                  <c:v>48</c:v>
                </c:pt>
                <c:pt idx="6">
                  <c:v>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B2D5EE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21</c:v>
                </c:pt>
                <c:pt idx="6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873663584"/>
        <c:axId val="-1873653248"/>
      </c:barChart>
      <c:dateAx>
        <c:axId val="-187366358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1873653248"/>
        <c:crosses val="autoZero"/>
        <c:auto val="1"/>
        <c:lblOffset val="100"/>
        <c:baseTimeUnit val="months"/>
      </c:dateAx>
      <c:valAx>
        <c:axId val="-18736532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anose="020B0503030403020204" pitchFamily="34" charset="0"/>
              </a:defRPr>
            </a:pPr>
            <a:endParaRPr lang="en-US"/>
          </a:p>
        </c:txPr>
        <c:crossAx val="-1873663584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800">
          <a:solidFill>
            <a:schemeClr val="tx1">
              <a:lumMod val="60000"/>
              <a:lumOff val="40000"/>
            </a:schemeClr>
          </a:solidFill>
        </a:defRPr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153F5B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</c:v>
                </c:pt>
                <c:pt idx="1">
                  <c:v>35</c:v>
                </c:pt>
                <c:pt idx="2">
                  <c:v>20</c:v>
                </c:pt>
                <c:pt idx="3">
                  <c:v>30</c:v>
                </c:pt>
                <c:pt idx="4">
                  <c:v>26</c:v>
                </c:pt>
                <c:pt idx="5">
                  <c:v>30</c:v>
                </c:pt>
                <c:pt idx="6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ysClr val="windowText" lastClr="000000">
                <a:lumMod val="85000"/>
                <a:lumOff val="15000"/>
              </a:sysClr>
            </a:solidFill>
            <a:ln w="25400">
              <a:noFill/>
            </a:ln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</c:v>
                </c:pt>
                <c:pt idx="1">
                  <c:v>23</c:v>
                </c:pt>
                <c:pt idx="2">
                  <c:v>60</c:v>
                </c:pt>
                <c:pt idx="3">
                  <c:v>48</c:v>
                </c:pt>
                <c:pt idx="4">
                  <c:v>52</c:v>
                </c:pt>
                <c:pt idx="5">
                  <c:v>48</c:v>
                </c:pt>
                <c:pt idx="6">
                  <c:v>52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66ACDC"/>
            </a:solidFill>
          </c:spPr>
          <c:invertIfNegative val="0"/>
          <c:cat>
            <c:numRef>
              <c:f>Sheet1!$A$2:$A$8</c:f>
              <c:numCache>
                <c:formatCode>m/d/yyyy</c:formatCode>
                <c:ptCount val="7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  <c:pt idx="5" formatCode="dd/mm/yyyy">
                  <c:v>37469</c:v>
                </c:pt>
                <c:pt idx="6" formatCode="dd/mm/yyyy">
                  <c:v>37500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21</c:v>
                </c:pt>
                <c:pt idx="6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873651072"/>
        <c:axId val="-1873649984"/>
      </c:barChart>
      <c:dateAx>
        <c:axId val="-187365107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-1873649984"/>
        <c:crosses val="autoZero"/>
        <c:auto val="1"/>
        <c:lblOffset val="100"/>
        <c:baseTimeUnit val="months"/>
      </c:dateAx>
      <c:valAx>
        <c:axId val="-187364998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Source Sans Pro" panose="020B0503030403020204" pitchFamily="34" charset="0"/>
              </a:defRPr>
            </a:pPr>
            <a:endParaRPr lang="en-US"/>
          </a:p>
        </c:txPr>
        <c:crossAx val="-1873651072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800">
          <a:solidFill>
            <a:schemeClr val="tx1">
              <a:lumMod val="60000"/>
              <a:lumOff val="40000"/>
            </a:schemeClr>
          </a:solidFill>
        </a:defRPr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16879354226733E-2"/>
          <c:y val="8.5761230099659441E-2"/>
          <c:w val="0.93206123631528737"/>
          <c:h val="0.80366038384059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A80B9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latin typeface="Source Sans Pro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873664672"/>
        <c:axId val="-1873662496"/>
      </c:barChart>
      <c:catAx>
        <c:axId val="-187366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000" i="0">
                <a:latin typeface="Source Sans Pro" pitchFamily="34" charset="0"/>
              </a:defRPr>
            </a:pPr>
            <a:endParaRPr lang="en-US"/>
          </a:p>
        </c:txPr>
        <c:crossAx val="-1873662496"/>
        <c:crosses val="autoZero"/>
        <c:auto val="1"/>
        <c:lblAlgn val="ctr"/>
        <c:lblOffset val="100"/>
        <c:noMultiLvlLbl val="0"/>
      </c:catAx>
      <c:valAx>
        <c:axId val="-18736624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8736646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44115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FE3BF24-59A5-49BE-8390-3B7FEEDF95C0}" type="presOf" srcId="{811E3B9F-4EEB-4C2D-929A-85BC8E638A4A}" destId="{94DA54E1-0ED4-47F0-912C-8F4BC5815E21}" srcOrd="0" destOrd="0" presId="urn:microsoft.com/office/officeart/2011/layout/ThemePictureAlternatingAccent"/>
    <dgm:cxn modelId="{AC0965CB-FE69-4332-A78F-D26865695265}" type="presOf" srcId="{7B94AA45-897B-448F-B1BA-376B160BF57C}" destId="{47EE3406-3670-4D59-8022-61224C33A7B8}" srcOrd="0" destOrd="0" presId="urn:microsoft.com/office/officeart/2011/layout/ThemePictureAlternatingAccent"/>
    <dgm:cxn modelId="{EC02894A-6C37-465B-A26B-2B2FFF76897F}" type="presParOf" srcId="{94DA54E1-0ED4-47F0-912C-8F4BC5815E21}" destId="{84262F90-E6B6-4C35-B1D0-0C1F7895E0E2}" srcOrd="0" destOrd="0" presId="urn:microsoft.com/office/officeart/2011/layout/ThemePictureAlternatingAccent"/>
    <dgm:cxn modelId="{247F4237-2CC8-4955-80F5-8ABFC3506E30}" type="presParOf" srcId="{84262F90-E6B6-4C35-B1D0-0C1F7895E0E2}" destId="{6945A5F6-A01B-499F-997B-3CBC982D696C}" srcOrd="0" destOrd="0" presId="urn:microsoft.com/office/officeart/2011/layout/ThemePictureAlternatingAccent"/>
    <dgm:cxn modelId="{FBD7CC7D-CA56-413E-A917-C85F1B5B4DE0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300782" custLinFactNeighborX="-1272" custLinFactNeighborY="-3716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72C8AF-E4AA-4A60-AAD8-6578546759E6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BEEAF6C-9FEC-4159-9854-7B0F3D137865}" type="presOf" srcId="{7B94AA45-897B-448F-B1BA-376B160BF57C}" destId="{47EE3406-3670-4D59-8022-61224C33A7B8}" srcOrd="0" destOrd="0" presId="urn:microsoft.com/office/officeart/2011/layout/ThemePictureAlternatingAccent"/>
    <dgm:cxn modelId="{AE3DCD2D-708D-45FA-A23F-FE63B09169BD}" type="presParOf" srcId="{94DA54E1-0ED4-47F0-912C-8F4BC5815E21}" destId="{84262F90-E6B6-4C35-B1D0-0C1F7895E0E2}" srcOrd="0" destOrd="0" presId="urn:microsoft.com/office/officeart/2011/layout/ThemePictureAlternatingAccent"/>
    <dgm:cxn modelId="{BFD9D5B2-B7BA-4A45-88B3-998A01849140}" type="presParOf" srcId="{84262F90-E6B6-4C35-B1D0-0C1F7895E0E2}" destId="{6945A5F6-A01B-499F-997B-3CBC982D696C}" srcOrd="0" destOrd="0" presId="urn:microsoft.com/office/officeart/2011/layout/ThemePictureAlternatingAccent"/>
    <dgm:cxn modelId="{2A42C62D-74C7-413C-8027-839EC3083E22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75493" custLinFactNeighborX="-8121" custLinFactNeighborY="29943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FD3074-8991-4F38-9130-2382564DFA7E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7C5F8545-39AD-4072-8F8D-11AF011F076C}" type="presOf" srcId="{7B94AA45-897B-448F-B1BA-376B160BF57C}" destId="{47EE3406-3670-4D59-8022-61224C33A7B8}" srcOrd="0" destOrd="0" presId="urn:microsoft.com/office/officeart/2011/layout/ThemePictureAlternatingAccent"/>
    <dgm:cxn modelId="{5AFA3FF8-B010-464F-A379-4DC45AE66BB0}" type="presParOf" srcId="{94DA54E1-0ED4-47F0-912C-8F4BC5815E21}" destId="{84262F90-E6B6-4C35-B1D0-0C1F7895E0E2}" srcOrd="0" destOrd="0" presId="urn:microsoft.com/office/officeart/2011/layout/ThemePictureAlternatingAccent"/>
    <dgm:cxn modelId="{AC06E395-D2AA-44E0-B790-BC8B3E140DDE}" type="presParOf" srcId="{84262F90-E6B6-4C35-B1D0-0C1F7895E0E2}" destId="{6945A5F6-A01B-499F-997B-3CBC982D696C}" srcOrd="0" destOrd="0" presId="urn:microsoft.com/office/officeart/2011/layout/ThemePictureAlternatingAccent"/>
    <dgm:cxn modelId="{87EF31EB-E3C6-4905-B164-583BD842F135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679A262-1300-466E-B2FF-6E220B5B56E2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A54859-E316-4201-AC7B-D280CD4721E2}">
      <dgm:prSet phldrT="[Text]"/>
      <dgm:spPr>
        <a:solidFill>
          <a:srgbClr val="B2D5EE"/>
        </a:solidFill>
        <a:ln>
          <a:noFill/>
        </a:ln>
      </dgm:spPr>
      <dgm:t>
        <a:bodyPr/>
        <a:lstStyle/>
        <a:p>
          <a:endParaRPr lang="en-US" dirty="0" smtClean="0"/>
        </a:p>
        <a:p>
          <a:r>
            <a:rPr lang="en-US" dirty="0" err="1" smtClean="0"/>
            <a:t>Pellentesque</a:t>
          </a:r>
          <a:r>
            <a:rPr lang="en-US" dirty="0" smtClean="0"/>
            <a:t> </a:t>
          </a:r>
          <a:r>
            <a:rPr lang="en-US" dirty="0" err="1" smtClean="0"/>
            <a:t>felis</a:t>
          </a:r>
          <a:r>
            <a:rPr lang="en-US" dirty="0" smtClean="0"/>
            <a:t> </a:t>
          </a:r>
          <a:r>
            <a:rPr lang="en-US" dirty="0" err="1" smtClean="0"/>
            <a:t>tortor</a:t>
          </a:r>
          <a:r>
            <a:rPr lang="en-US" dirty="0" smtClean="0"/>
            <a:t>, </a:t>
          </a:r>
          <a:r>
            <a:rPr lang="en-US" dirty="0" err="1" smtClean="0"/>
            <a:t>convallis</a:t>
          </a:r>
          <a:r>
            <a:rPr lang="en-US" dirty="0" smtClean="0"/>
            <a:t> id </a:t>
          </a:r>
          <a:r>
            <a:rPr lang="en-US" dirty="0" err="1" smtClean="0"/>
            <a:t>facilisis</a:t>
          </a:r>
          <a:r>
            <a:rPr lang="en-US" dirty="0" smtClean="0"/>
            <a:t> </a:t>
          </a:r>
          <a:r>
            <a:rPr lang="en-US" dirty="0" err="1" smtClean="0"/>
            <a:t>nec</a:t>
          </a:r>
          <a:r>
            <a:rPr lang="en-US" dirty="0" smtClean="0"/>
            <a:t>, </a:t>
          </a:r>
          <a:r>
            <a:rPr lang="en-US" dirty="0" err="1" smtClean="0"/>
            <a:t>maximus</a:t>
          </a:r>
          <a:r>
            <a:rPr lang="en-US" dirty="0" smtClean="0"/>
            <a:t> </a:t>
          </a:r>
          <a:r>
            <a:rPr lang="en-US" dirty="0" err="1" smtClean="0"/>
            <a:t>sed</a:t>
          </a:r>
          <a:endParaRPr lang="en-US" dirty="0" smtClean="0"/>
        </a:p>
        <a:p>
          <a:endParaRPr lang="en-US" dirty="0" smtClean="0"/>
        </a:p>
      </dgm:t>
    </dgm:pt>
    <dgm:pt modelId="{58DD19E7-78A8-4D3B-8293-805BD0F67C37}">
      <dgm:prSet phldrT="[Text]" custT="1"/>
      <dgm:spPr>
        <a:solidFill>
          <a:srgbClr val="2A80B9"/>
        </a:solidFill>
        <a:ln>
          <a:noFill/>
        </a:ln>
      </dgm:spPr>
      <dgm:t>
        <a:bodyPr/>
        <a:lstStyle/>
        <a:p>
          <a:r>
            <a:rPr lang="en-US" sz="2400" b="1" dirty="0" smtClean="0">
              <a:latin typeface="Source Sans Pro" panose="020B0503030403020204" pitchFamily="34" charset="0"/>
            </a:rPr>
            <a:t>2014</a:t>
          </a:r>
          <a:endParaRPr lang="en-US" sz="2400" b="1" dirty="0">
            <a:latin typeface="Source Sans Pro" panose="020B0503030403020204" pitchFamily="34" charset="0"/>
          </a:endParaRPr>
        </a:p>
      </dgm:t>
    </dgm:pt>
    <dgm:pt modelId="{1A58FD02-1B67-4629-A9D9-09AACA26E99B}" type="sibTrans" cxnId="{F14D2085-3C5C-4F10-A480-A5EE0CEDE538}">
      <dgm:prSet/>
      <dgm:spPr/>
      <dgm:t>
        <a:bodyPr/>
        <a:lstStyle/>
        <a:p>
          <a:endParaRPr lang="en-US"/>
        </a:p>
      </dgm:t>
    </dgm:pt>
    <dgm:pt modelId="{6B15A3E7-EC51-4084-916D-E95D44E17FFB}" type="parTrans" cxnId="{F14D2085-3C5C-4F10-A480-A5EE0CEDE538}">
      <dgm:prSet/>
      <dgm:spPr/>
      <dgm:t>
        <a:bodyPr/>
        <a:lstStyle/>
        <a:p>
          <a:endParaRPr lang="en-US"/>
        </a:p>
      </dgm:t>
    </dgm:pt>
    <dgm:pt modelId="{878693D0-1302-4182-96AE-AD48F8ACFFB7}" type="sibTrans" cxnId="{0BBC2286-3A98-48EB-AC83-0FF0892E607E}">
      <dgm:prSet/>
      <dgm:spPr/>
      <dgm:t>
        <a:bodyPr/>
        <a:lstStyle/>
        <a:p>
          <a:endParaRPr lang="en-US"/>
        </a:p>
      </dgm:t>
    </dgm:pt>
    <dgm:pt modelId="{BBBC5A95-57B2-4CBD-A15E-39AE4204E832}" type="parTrans" cxnId="{0BBC2286-3A98-48EB-AC83-0FF0892E607E}">
      <dgm:prSet/>
      <dgm:spPr/>
      <dgm:t>
        <a:bodyPr/>
        <a:lstStyle/>
        <a:p>
          <a:endParaRPr lang="en-US"/>
        </a:p>
      </dgm:t>
    </dgm:pt>
    <dgm:pt modelId="{9F151D27-B041-41F0-BE5C-DD41E6ABF15D}">
      <dgm:prSet phldrT="[Text]"/>
      <dgm:spPr>
        <a:solidFill>
          <a:srgbClr val="66ACDC"/>
        </a:solidFill>
        <a:ln>
          <a:noFill/>
        </a:ln>
      </dgm:spPr>
      <dgm:t>
        <a:bodyPr/>
        <a:lstStyle/>
        <a:p>
          <a:r>
            <a:rPr lang="en-US" dirty="0" err="1" smtClean="0"/>
            <a:t>Lorem</a:t>
          </a:r>
          <a:r>
            <a:rPr lang="en-US" dirty="0" smtClean="0"/>
            <a:t> </a:t>
          </a:r>
          <a:r>
            <a:rPr lang="en-US" dirty="0" err="1" smtClean="0"/>
            <a:t>ipsum</a:t>
          </a:r>
          <a:r>
            <a:rPr lang="en-US" dirty="0" smtClean="0"/>
            <a:t> dolor sit </a:t>
          </a:r>
          <a:r>
            <a:rPr lang="en-US" dirty="0" err="1" smtClean="0"/>
            <a:t>amet</a:t>
          </a:r>
          <a:r>
            <a:rPr lang="en-US" dirty="0" smtClean="0"/>
            <a:t>, </a:t>
          </a:r>
          <a:r>
            <a:rPr lang="en-US" dirty="0" err="1" smtClean="0"/>
            <a:t>consectetur</a:t>
          </a:r>
          <a:r>
            <a:rPr lang="en-US" dirty="0" smtClean="0"/>
            <a:t> </a:t>
          </a:r>
          <a:endParaRPr lang="en-US" dirty="0"/>
        </a:p>
      </dgm:t>
    </dgm:pt>
    <dgm:pt modelId="{A249FC3D-FF06-42B6-B21A-A6271D76FB90}" type="sibTrans" cxnId="{2A0DBA06-7611-448E-96EE-03BC1837C1C6}">
      <dgm:prSet/>
      <dgm:spPr/>
      <dgm:t>
        <a:bodyPr/>
        <a:lstStyle/>
        <a:p>
          <a:endParaRPr lang="en-US"/>
        </a:p>
      </dgm:t>
    </dgm:pt>
    <dgm:pt modelId="{5D1A1F5D-967B-4585-9952-A0B0BED7D118}" type="parTrans" cxnId="{2A0DBA06-7611-448E-96EE-03BC1837C1C6}">
      <dgm:prSet/>
      <dgm:spPr/>
      <dgm:t>
        <a:bodyPr/>
        <a:lstStyle/>
        <a:p>
          <a:endParaRPr lang="en-US"/>
        </a:p>
      </dgm:t>
    </dgm:pt>
    <dgm:pt modelId="{DD9D36CB-36A6-4359-AE43-81E6F465D5FC}" type="pres">
      <dgm:prSet presAssocID="{0679A262-1300-466E-B2FF-6E220B5B56E2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D7CA7FA-045A-4803-A389-C6F23CAFE8AF}" type="pres">
      <dgm:prSet presAssocID="{58DD19E7-78A8-4D3B-8293-805BD0F67C37}" presName="Parent" presStyleLbl="node0" presStyleIdx="0" presStyleCnt="1" custScaleX="57542" custScaleY="57542" custLinFactNeighborX="1706" custLinFactNeighborY="869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F098C75A-5A5F-4981-8E9B-F82E9BA92D11}" type="pres">
      <dgm:prSet presAssocID="{58DD19E7-78A8-4D3B-8293-805BD0F67C37}" presName="Accent1" presStyleLbl="node1" presStyleIdx="0" presStyleCnt="13" custScaleX="362224" custScaleY="362225" custLinFactX="-200000" custLinFactY="57123" custLinFactNeighborX="-278463" custLinFactNeighborY="100000"/>
      <dgm:spPr>
        <a:solidFill>
          <a:schemeClr val="tx1">
            <a:lumMod val="65000"/>
            <a:lumOff val="35000"/>
          </a:schemeClr>
        </a:solidFill>
        <a:ln>
          <a:noFill/>
        </a:ln>
      </dgm:spPr>
    </dgm:pt>
    <dgm:pt modelId="{99ACC71A-952A-45BD-9E6E-8F8B4CE23838}" type="pres">
      <dgm:prSet presAssocID="{58DD19E7-78A8-4D3B-8293-805BD0F67C37}" presName="Accent2" presStyleLbl="node1" presStyleIdx="1" presStyleCnt="13" custLinFactX="-250388" custLinFactY="-400000" custLinFactNeighborX="-300000" custLinFactNeighborY="-435568"/>
      <dgm:spPr>
        <a:noFill/>
        <a:ln>
          <a:noFill/>
        </a:ln>
      </dgm:spPr>
    </dgm:pt>
    <dgm:pt modelId="{BE9DD3C1-8625-4E6E-B8F6-1201B071EB85}" type="pres">
      <dgm:prSet presAssocID="{58DD19E7-78A8-4D3B-8293-805BD0F67C37}" presName="Accent3" presStyleLbl="node1" presStyleIdx="2" presStyleCnt="13" custScaleX="424612" custScaleY="424609" custLinFactX="-100000" custLinFactY="200000" custLinFactNeighborX="-105495" custLinFactNeighborY="238346"/>
      <dgm:spPr>
        <a:solidFill>
          <a:srgbClr val="153F5B"/>
        </a:solidFill>
        <a:ln>
          <a:noFill/>
        </a:ln>
      </dgm:spPr>
      <dgm:t>
        <a:bodyPr/>
        <a:lstStyle/>
        <a:p>
          <a:endParaRPr lang="en-US"/>
        </a:p>
      </dgm:t>
    </dgm:pt>
    <dgm:pt modelId="{7D6D5821-D340-4ED6-AAE5-14D0E91C48F7}" type="pres">
      <dgm:prSet presAssocID="{58DD19E7-78A8-4D3B-8293-805BD0F67C37}" presName="Accent4" presStyleLbl="node1" presStyleIdx="3" presStyleCnt="13" custLinFactX="269317" custLinFactNeighborX="300000" custLinFactNeighborY="-36713"/>
      <dgm:spPr>
        <a:noFill/>
        <a:ln>
          <a:noFill/>
        </a:ln>
      </dgm:spPr>
    </dgm:pt>
    <dgm:pt modelId="{095864FE-B5B9-4F45-884B-8BA07BF3399D}" type="pres">
      <dgm:prSet presAssocID="{58DD19E7-78A8-4D3B-8293-805BD0F67C37}" presName="Accent5" presStyleLbl="node1" presStyleIdx="4" presStyleCnt="13" custLinFactX="500000" custLinFactY="-99458" custLinFactNeighborX="552212" custLinFactNeighborY="-100000"/>
      <dgm:spPr>
        <a:noFill/>
      </dgm:spPr>
    </dgm:pt>
    <dgm:pt modelId="{3FF49881-6B69-4A01-A69C-59AED6333806}" type="pres">
      <dgm:prSet presAssocID="{58DD19E7-78A8-4D3B-8293-805BD0F67C37}" presName="Accent6" presStyleLbl="node1" presStyleIdx="5" presStyleCnt="13" custLinFactX="-99651" custLinFactY="-300799" custLinFactNeighborX="-100000" custLinFactNeighborY="-400000"/>
      <dgm:spPr>
        <a:noFill/>
        <a:ln>
          <a:noFill/>
        </a:ln>
      </dgm:spPr>
    </dgm:pt>
    <dgm:pt modelId="{1DB1A7FC-D704-414E-9D5D-3AFFA65FF4DB}" type="pres">
      <dgm:prSet presAssocID="{6EA54859-E316-4201-AC7B-D280CD4721E2}" presName="Child1" presStyleLbl="node1" presStyleIdx="6" presStyleCnt="13" custScaleX="115489" custScaleY="115489" custLinFactX="100000" custLinFactNeighborX="189776" custLinFactNeighborY="-5046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DA94BB0-5C1E-4D8B-B1C6-71740C8C71E8}" type="pres">
      <dgm:prSet presAssocID="{6EA54859-E316-4201-AC7B-D280CD4721E2}" presName="Accent7" presStyleCnt="0"/>
      <dgm:spPr/>
    </dgm:pt>
    <dgm:pt modelId="{9EBA1286-AD4C-4AB0-8A7F-759C28A8B5C5}" type="pres">
      <dgm:prSet presAssocID="{6EA54859-E316-4201-AC7B-D280CD4721E2}" presName="AccentHold1" presStyleLbl="node1" presStyleIdx="7" presStyleCnt="13" custLinFactY="-13308" custLinFactNeighborX="-70175" custLinFactNeighborY="-100000"/>
      <dgm:spPr>
        <a:noFill/>
        <a:ln>
          <a:noFill/>
        </a:ln>
      </dgm:spPr>
    </dgm:pt>
    <dgm:pt modelId="{6AE993DF-671B-4764-9C40-E6FB8F0385A2}" type="pres">
      <dgm:prSet presAssocID="{6EA54859-E316-4201-AC7B-D280CD4721E2}" presName="Accent8" presStyleCnt="0"/>
      <dgm:spPr/>
    </dgm:pt>
    <dgm:pt modelId="{73365283-88AC-4529-9272-81DB32EF796B}" type="pres">
      <dgm:prSet presAssocID="{6EA54859-E316-4201-AC7B-D280CD4721E2}" presName="AccentHold2" presStyleLbl="node1" presStyleIdx="8" presStyleCnt="13" custLinFactX="227086" custLinFactY="-200000" custLinFactNeighborX="300000" custLinFactNeighborY="-203663"/>
      <dgm:spPr>
        <a:solidFill>
          <a:schemeClr val="bg1"/>
        </a:solidFill>
        <a:ln>
          <a:solidFill>
            <a:srgbClr val="B2D5EE"/>
          </a:solidFill>
        </a:ln>
      </dgm:spPr>
      <dgm:t>
        <a:bodyPr/>
        <a:lstStyle/>
        <a:p>
          <a:endParaRPr lang="en-US"/>
        </a:p>
      </dgm:t>
    </dgm:pt>
    <dgm:pt modelId="{BDB27396-1A4D-4F97-90C0-CE24FED240CD}" type="pres">
      <dgm:prSet presAssocID="{9F151D27-B041-41F0-BE5C-DD41E6ABF15D}" presName="Child2" presStyleLbl="node1" presStyleIdx="9" presStyleCnt="13" custLinFactX="-107222" custLinFactY="41463" custLinFactNeighborX="-200000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38352FE-6A87-416D-8BA0-C3F45BEDD900}" type="pres">
      <dgm:prSet presAssocID="{9F151D27-B041-41F0-BE5C-DD41E6ABF15D}" presName="Accent9" presStyleCnt="0"/>
      <dgm:spPr/>
    </dgm:pt>
    <dgm:pt modelId="{5468A661-D505-48CB-898E-AC7B8AA91664}" type="pres">
      <dgm:prSet presAssocID="{9F151D27-B041-41F0-BE5C-DD41E6ABF15D}" presName="AccentHold1" presStyleLbl="node1" presStyleIdx="10" presStyleCnt="13" custFlipVert="1" custScaleX="58641" custScaleY="58641" custLinFactX="111934" custLinFactY="-143094" custLinFactNeighborX="200000" custLinFactNeighborY="-200000"/>
      <dgm:spPr>
        <a:noFill/>
        <a:ln>
          <a:noFill/>
        </a:ln>
      </dgm:spPr>
    </dgm:pt>
    <dgm:pt modelId="{CB4FB180-D0F7-4782-90D4-CB85E60235E3}" type="pres">
      <dgm:prSet presAssocID="{9F151D27-B041-41F0-BE5C-DD41E6ABF15D}" presName="Accent10" presStyleCnt="0"/>
      <dgm:spPr/>
    </dgm:pt>
    <dgm:pt modelId="{28BC9E61-5374-4D94-9337-D0EC4A630E2D}" type="pres">
      <dgm:prSet presAssocID="{9F151D27-B041-41F0-BE5C-DD41E6ABF15D}" presName="AccentHold2" presStyleLbl="node1" presStyleIdx="11" presStyleCnt="13" custLinFactX="701781" custLinFactY="-300000" custLinFactNeighborX="800000" custLinFactNeighborY="-303523"/>
      <dgm:spPr>
        <a:solidFill>
          <a:srgbClr val="B2D5EE"/>
        </a:solidFill>
        <a:ln>
          <a:noFill/>
        </a:ln>
      </dgm:spPr>
      <dgm:t>
        <a:bodyPr/>
        <a:lstStyle/>
        <a:p>
          <a:endParaRPr lang="en-US"/>
        </a:p>
      </dgm:t>
    </dgm:pt>
    <dgm:pt modelId="{F275957D-98C2-496E-A823-870529ED366C}" type="pres">
      <dgm:prSet presAssocID="{9F151D27-B041-41F0-BE5C-DD41E6ABF15D}" presName="Accent11" presStyleCnt="0"/>
      <dgm:spPr/>
    </dgm:pt>
    <dgm:pt modelId="{BB133670-7FF5-4534-B0F9-48F5D29D25BA}" type="pres">
      <dgm:prSet presAssocID="{9F151D27-B041-41F0-BE5C-DD41E6ABF15D}" presName="AccentHold3" presStyleLbl="node1" presStyleIdx="12" presStyleCnt="13" custLinFactX="-465876" custLinFactY="-464947" custLinFactNeighborX="-500000" custLinFactNeighborY="-500000"/>
      <dgm:spPr>
        <a:noFill/>
        <a:ln>
          <a:noFill/>
        </a:ln>
      </dgm:spPr>
    </dgm:pt>
  </dgm:ptLst>
  <dgm:cxnLst>
    <dgm:cxn modelId="{F41FB72E-EB52-4CD9-8D2F-4A015374191C}" type="presOf" srcId="{0679A262-1300-466E-B2FF-6E220B5B56E2}" destId="{DD9D36CB-36A6-4359-AE43-81E6F465D5FC}" srcOrd="0" destOrd="0" presId="urn:microsoft.com/office/officeart/2009/3/layout/CircleRelationship"/>
    <dgm:cxn modelId="{8A6096AF-33CC-4454-8980-81B2870AD56E}" type="presOf" srcId="{9F151D27-B041-41F0-BE5C-DD41E6ABF15D}" destId="{BDB27396-1A4D-4F97-90C0-CE24FED240CD}" srcOrd="0" destOrd="0" presId="urn:microsoft.com/office/officeart/2009/3/layout/CircleRelationship"/>
    <dgm:cxn modelId="{EF8C5AB9-C8E5-4E04-8CE2-8FFAEAD2AB6F}" type="presOf" srcId="{6EA54859-E316-4201-AC7B-D280CD4721E2}" destId="{1DB1A7FC-D704-414E-9D5D-3AFFA65FF4DB}" srcOrd="0" destOrd="0" presId="urn:microsoft.com/office/officeart/2009/3/layout/CircleRelationship"/>
    <dgm:cxn modelId="{4FF21888-E8F5-4666-936D-8469891BCFE3}" type="presOf" srcId="{58DD19E7-78A8-4D3B-8293-805BD0F67C37}" destId="{FD7CA7FA-045A-4803-A389-C6F23CAFE8AF}" srcOrd="0" destOrd="0" presId="urn:microsoft.com/office/officeart/2009/3/layout/CircleRelationship"/>
    <dgm:cxn modelId="{2A0DBA06-7611-448E-96EE-03BC1837C1C6}" srcId="{58DD19E7-78A8-4D3B-8293-805BD0F67C37}" destId="{9F151D27-B041-41F0-BE5C-DD41E6ABF15D}" srcOrd="1" destOrd="0" parTransId="{5D1A1F5D-967B-4585-9952-A0B0BED7D118}" sibTransId="{A249FC3D-FF06-42B6-B21A-A6271D76FB90}"/>
    <dgm:cxn modelId="{F14D2085-3C5C-4F10-A480-A5EE0CEDE538}" srcId="{0679A262-1300-466E-B2FF-6E220B5B56E2}" destId="{58DD19E7-78A8-4D3B-8293-805BD0F67C37}" srcOrd="0" destOrd="0" parTransId="{6B15A3E7-EC51-4084-916D-E95D44E17FFB}" sibTransId="{1A58FD02-1B67-4629-A9D9-09AACA26E99B}"/>
    <dgm:cxn modelId="{0BBC2286-3A98-48EB-AC83-0FF0892E607E}" srcId="{58DD19E7-78A8-4D3B-8293-805BD0F67C37}" destId="{6EA54859-E316-4201-AC7B-D280CD4721E2}" srcOrd="0" destOrd="0" parTransId="{BBBC5A95-57B2-4CBD-A15E-39AE4204E832}" sibTransId="{878693D0-1302-4182-96AE-AD48F8ACFFB7}"/>
    <dgm:cxn modelId="{0E297E00-8236-4F39-9010-BECFCE7879CF}" type="presParOf" srcId="{DD9D36CB-36A6-4359-AE43-81E6F465D5FC}" destId="{FD7CA7FA-045A-4803-A389-C6F23CAFE8AF}" srcOrd="0" destOrd="0" presId="urn:microsoft.com/office/officeart/2009/3/layout/CircleRelationship"/>
    <dgm:cxn modelId="{E84686ED-8B03-4995-8193-F1088DC961E6}" type="presParOf" srcId="{DD9D36CB-36A6-4359-AE43-81E6F465D5FC}" destId="{F098C75A-5A5F-4981-8E9B-F82E9BA92D11}" srcOrd="1" destOrd="0" presId="urn:microsoft.com/office/officeart/2009/3/layout/CircleRelationship"/>
    <dgm:cxn modelId="{469B57AE-2C69-4D87-B84E-78DE67A95646}" type="presParOf" srcId="{DD9D36CB-36A6-4359-AE43-81E6F465D5FC}" destId="{99ACC71A-952A-45BD-9E6E-8F8B4CE23838}" srcOrd="2" destOrd="0" presId="urn:microsoft.com/office/officeart/2009/3/layout/CircleRelationship"/>
    <dgm:cxn modelId="{2D25E45F-F9DE-4191-8EB9-8E007F060D63}" type="presParOf" srcId="{DD9D36CB-36A6-4359-AE43-81E6F465D5FC}" destId="{BE9DD3C1-8625-4E6E-B8F6-1201B071EB85}" srcOrd="3" destOrd="0" presId="urn:microsoft.com/office/officeart/2009/3/layout/CircleRelationship"/>
    <dgm:cxn modelId="{EF554767-50A4-444D-9F4D-80F6474FB873}" type="presParOf" srcId="{DD9D36CB-36A6-4359-AE43-81E6F465D5FC}" destId="{7D6D5821-D340-4ED6-AAE5-14D0E91C48F7}" srcOrd="4" destOrd="0" presId="urn:microsoft.com/office/officeart/2009/3/layout/CircleRelationship"/>
    <dgm:cxn modelId="{8304D834-3422-4AD9-A6A2-9058986A1A32}" type="presParOf" srcId="{DD9D36CB-36A6-4359-AE43-81E6F465D5FC}" destId="{095864FE-B5B9-4F45-884B-8BA07BF3399D}" srcOrd="5" destOrd="0" presId="urn:microsoft.com/office/officeart/2009/3/layout/CircleRelationship"/>
    <dgm:cxn modelId="{68715ED4-11F3-464C-81B5-3656DE37791B}" type="presParOf" srcId="{DD9D36CB-36A6-4359-AE43-81E6F465D5FC}" destId="{3FF49881-6B69-4A01-A69C-59AED6333806}" srcOrd="6" destOrd="0" presId="urn:microsoft.com/office/officeart/2009/3/layout/CircleRelationship"/>
    <dgm:cxn modelId="{1CB78550-880E-468E-B99C-57511A2EC56F}" type="presParOf" srcId="{DD9D36CB-36A6-4359-AE43-81E6F465D5FC}" destId="{1DB1A7FC-D704-414E-9D5D-3AFFA65FF4DB}" srcOrd="7" destOrd="0" presId="urn:microsoft.com/office/officeart/2009/3/layout/CircleRelationship"/>
    <dgm:cxn modelId="{2B1B2F3C-0751-40E6-9C36-1EE5AC10464A}" type="presParOf" srcId="{DD9D36CB-36A6-4359-AE43-81E6F465D5FC}" destId="{1DA94BB0-5C1E-4D8B-B1C6-71740C8C71E8}" srcOrd="8" destOrd="0" presId="urn:microsoft.com/office/officeart/2009/3/layout/CircleRelationship"/>
    <dgm:cxn modelId="{4B8617AA-D701-4EF6-9CA7-773F9E9D8210}" type="presParOf" srcId="{1DA94BB0-5C1E-4D8B-B1C6-71740C8C71E8}" destId="{9EBA1286-AD4C-4AB0-8A7F-759C28A8B5C5}" srcOrd="0" destOrd="0" presId="urn:microsoft.com/office/officeart/2009/3/layout/CircleRelationship"/>
    <dgm:cxn modelId="{0006C814-9C8B-46F0-AD08-787ED7997C60}" type="presParOf" srcId="{DD9D36CB-36A6-4359-AE43-81E6F465D5FC}" destId="{6AE993DF-671B-4764-9C40-E6FB8F0385A2}" srcOrd="9" destOrd="0" presId="urn:microsoft.com/office/officeart/2009/3/layout/CircleRelationship"/>
    <dgm:cxn modelId="{F80DC385-D623-4E5A-B07B-59869D2D2BFE}" type="presParOf" srcId="{6AE993DF-671B-4764-9C40-E6FB8F0385A2}" destId="{73365283-88AC-4529-9272-81DB32EF796B}" srcOrd="0" destOrd="0" presId="urn:microsoft.com/office/officeart/2009/3/layout/CircleRelationship"/>
    <dgm:cxn modelId="{2A4F4316-E271-439F-B747-65D801516F9B}" type="presParOf" srcId="{DD9D36CB-36A6-4359-AE43-81E6F465D5FC}" destId="{BDB27396-1A4D-4F97-90C0-CE24FED240CD}" srcOrd="10" destOrd="0" presId="urn:microsoft.com/office/officeart/2009/3/layout/CircleRelationship"/>
    <dgm:cxn modelId="{8A0EC463-877E-4BDF-A23A-9D6C1628AA60}" type="presParOf" srcId="{DD9D36CB-36A6-4359-AE43-81E6F465D5FC}" destId="{A38352FE-6A87-416D-8BA0-C3F45BEDD900}" srcOrd="11" destOrd="0" presId="urn:microsoft.com/office/officeart/2009/3/layout/CircleRelationship"/>
    <dgm:cxn modelId="{AA496E66-2B45-48EA-9F90-F57B61C97FE1}" type="presParOf" srcId="{A38352FE-6A87-416D-8BA0-C3F45BEDD900}" destId="{5468A661-D505-48CB-898E-AC7B8AA91664}" srcOrd="0" destOrd="0" presId="urn:microsoft.com/office/officeart/2009/3/layout/CircleRelationship"/>
    <dgm:cxn modelId="{90D968DD-53EC-439C-85F9-B8A00B364003}" type="presParOf" srcId="{DD9D36CB-36A6-4359-AE43-81E6F465D5FC}" destId="{CB4FB180-D0F7-4782-90D4-CB85E60235E3}" srcOrd="12" destOrd="0" presId="urn:microsoft.com/office/officeart/2009/3/layout/CircleRelationship"/>
    <dgm:cxn modelId="{08184818-5C55-4CC2-9925-15FB1B597B06}" type="presParOf" srcId="{CB4FB180-D0F7-4782-90D4-CB85E60235E3}" destId="{28BC9E61-5374-4D94-9337-D0EC4A630E2D}" srcOrd="0" destOrd="0" presId="urn:microsoft.com/office/officeart/2009/3/layout/CircleRelationship"/>
    <dgm:cxn modelId="{E8AB9C06-1CF7-4CE4-AFD9-A3AC275707A9}" type="presParOf" srcId="{DD9D36CB-36A6-4359-AE43-81E6F465D5FC}" destId="{F275957D-98C2-496E-A823-870529ED366C}" srcOrd="13" destOrd="0" presId="urn:microsoft.com/office/officeart/2009/3/layout/CircleRelationship"/>
    <dgm:cxn modelId="{78FBD7E6-D4BD-483E-B0E5-6ACF880C25F7}" type="presParOf" srcId="{F275957D-98C2-496E-A823-870529ED366C}" destId="{BB133670-7FF5-4534-B0F9-48F5D29D25BA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3B0E8A-31F9-4688-AAC0-BCE63CEEDDBE}" type="presOf" srcId="{7B94AA45-897B-448F-B1BA-376B160BF57C}" destId="{47EE3406-3670-4D59-8022-61224C33A7B8}" srcOrd="0" destOrd="0" presId="urn:microsoft.com/office/officeart/2011/layout/ThemePictureAlternatingAccent"/>
    <dgm:cxn modelId="{7DE35AA1-8BC6-44F6-98EC-81C6AF7CA6E5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F5C41C7-14C5-40D3-9A66-1112FC258900}" type="presParOf" srcId="{94DA54E1-0ED4-47F0-912C-8F4BC5815E21}" destId="{84262F90-E6B6-4C35-B1D0-0C1F7895E0E2}" srcOrd="0" destOrd="0" presId="urn:microsoft.com/office/officeart/2011/layout/ThemePictureAlternatingAccent"/>
    <dgm:cxn modelId="{C810F2CA-9C50-44A0-941C-C2627E176563}" type="presParOf" srcId="{84262F90-E6B6-4C35-B1D0-0C1F7895E0E2}" destId="{6945A5F6-A01B-499F-997B-3CBC982D696C}" srcOrd="0" destOrd="0" presId="urn:microsoft.com/office/officeart/2011/layout/ThemePictureAlternatingAccent"/>
    <dgm:cxn modelId="{0E427D9F-1E2B-4323-A3D4-5FD8B4E0ABD7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A27606-7668-4139-B27B-F1A97B979DA6}" type="presOf" srcId="{7B94AA45-897B-448F-B1BA-376B160BF57C}" destId="{47EE3406-3670-4D59-8022-61224C33A7B8}" srcOrd="0" destOrd="0" presId="urn:microsoft.com/office/officeart/2011/layout/ThemePictureAlternatingAccent"/>
    <dgm:cxn modelId="{223EEBB9-57B1-4E79-8ED1-EF268987BBE4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6D3EC04-15D4-43DA-8C66-E0F8EED673ED}" type="presParOf" srcId="{94DA54E1-0ED4-47F0-912C-8F4BC5815E21}" destId="{84262F90-E6B6-4C35-B1D0-0C1F7895E0E2}" srcOrd="0" destOrd="0" presId="urn:microsoft.com/office/officeart/2011/layout/ThemePictureAlternatingAccent"/>
    <dgm:cxn modelId="{5735AD54-BE6F-4F19-A68F-8BED1A5C92C5}" type="presParOf" srcId="{84262F90-E6B6-4C35-B1D0-0C1F7895E0E2}" destId="{6945A5F6-A01B-499F-997B-3CBC982D696C}" srcOrd="0" destOrd="0" presId="urn:microsoft.com/office/officeart/2011/layout/ThemePictureAlternatingAccent"/>
    <dgm:cxn modelId="{546D8F1B-A2C3-45D8-B3EE-462CF6665E24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-89039" custLinFactNeighborY="-4137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75017A-BE75-4B7A-87F2-92ACB0B613F1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F8E3F5C0-81F3-4358-8B18-C69C4F3CD7A1}" type="presOf" srcId="{811E3B9F-4EEB-4C2D-929A-85BC8E638A4A}" destId="{94DA54E1-0ED4-47F0-912C-8F4BC5815E21}" srcOrd="0" destOrd="0" presId="urn:microsoft.com/office/officeart/2011/layout/ThemePictureAlternatingAccent"/>
    <dgm:cxn modelId="{906CF50A-EECD-46E8-8C5B-CBA87BBC418C}" type="presParOf" srcId="{94DA54E1-0ED4-47F0-912C-8F4BC5815E21}" destId="{84262F90-E6B6-4C35-B1D0-0C1F7895E0E2}" srcOrd="0" destOrd="0" presId="urn:microsoft.com/office/officeart/2011/layout/ThemePictureAlternatingAccent"/>
    <dgm:cxn modelId="{46E2C40D-AF75-425C-9B62-255C1B48B915}" type="presParOf" srcId="{84262F90-E6B6-4C35-B1D0-0C1F7895E0E2}" destId="{6945A5F6-A01B-499F-997B-3CBC982D696C}" srcOrd="0" destOrd="0" presId="urn:microsoft.com/office/officeart/2011/layout/ThemePictureAlternatingAccent"/>
    <dgm:cxn modelId="{59EDFA85-A319-4972-8F0E-C9AFF20462B7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218012" custLinFactNeighborX="613" custLinFactNeighborY="-3975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7BCE46-6189-4401-9BF9-A50ED98DA681}" type="presOf" srcId="{811E3B9F-4EEB-4C2D-929A-85BC8E638A4A}" destId="{94DA54E1-0ED4-47F0-912C-8F4BC5815E21}" srcOrd="0" destOrd="0" presId="urn:microsoft.com/office/officeart/2011/layout/ThemePictureAlternatingAccent"/>
    <dgm:cxn modelId="{E0224C2B-E4CF-4D54-8F2A-32EDAFA7AAB1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F8AD051-4F81-47AE-BDD5-48A7FF54B882}" type="presParOf" srcId="{94DA54E1-0ED4-47F0-912C-8F4BC5815E21}" destId="{84262F90-E6B6-4C35-B1D0-0C1F7895E0E2}" srcOrd="0" destOrd="0" presId="urn:microsoft.com/office/officeart/2011/layout/ThemePictureAlternatingAccent"/>
    <dgm:cxn modelId="{BB8EB94F-FEC8-4020-81FF-1645FA2D1BB5}" type="presParOf" srcId="{84262F90-E6B6-4C35-B1D0-0C1F7895E0E2}" destId="{6945A5F6-A01B-499F-997B-3CBC982D696C}" srcOrd="0" destOrd="0" presId="urn:microsoft.com/office/officeart/2011/layout/ThemePictureAlternatingAccent"/>
    <dgm:cxn modelId="{E2338645-DE15-41C2-8447-BC3D83DD4F0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8108" custLinFactNeighborX="687" custLinFactNeighborY="-391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6F3BC4-53F2-41EB-B750-5B44FE66D599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EE3CC34D-2B31-4D99-A94A-179C8E34EBC0}" type="presOf" srcId="{7B94AA45-897B-448F-B1BA-376B160BF57C}" destId="{47EE3406-3670-4D59-8022-61224C33A7B8}" srcOrd="0" destOrd="0" presId="urn:microsoft.com/office/officeart/2011/layout/ThemePictureAlternatingAccent"/>
    <dgm:cxn modelId="{9D00DD83-D746-4871-9A5B-72A24B575030}" type="presParOf" srcId="{94DA54E1-0ED4-47F0-912C-8F4BC5815E21}" destId="{84262F90-E6B6-4C35-B1D0-0C1F7895E0E2}" srcOrd="0" destOrd="0" presId="urn:microsoft.com/office/officeart/2011/layout/ThemePictureAlternatingAccent"/>
    <dgm:cxn modelId="{9DD57FF3-71B3-43DC-81F6-58611DB455D6}" type="presParOf" srcId="{84262F90-E6B6-4C35-B1D0-0C1F7895E0E2}" destId="{6945A5F6-A01B-499F-997B-3CBC982D696C}" srcOrd="0" destOrd="0" presId="urn:microsoft.com/office/officeart/2011/layout/ThemePictureAlternatingAccent"/>
    <dgm:cxn modelId="{D37C9B1A-C184-4F49-85ED-5B9BB53FFBF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367E85-C673-4351-B544-E173E48E4C42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032FA097-1EA2-4A40-9A4F-81CF27CB158F}" type="presOf" srcId="{7B94AA45-897B-448F-B1BA-376B160BF57C}" destId="{47EE3406-3670-4D59-8022-61224C33A7B8}" srcOrd="0" destOrd="0" presId="urn:microsoft.com/office/officeart/2011/layout/ThemePictureAlternatingAccent"/>
    <dgm:cxn modelId="{0778A557-1661-4FDE-8282-6983D30D04A9}" type="presParOf" srcId="{94DA54E1-0ED4-47F0-912C-8F4BC5815E21}" destId="{84262F90-E6B6-4C35-B1D0-0C1F7895E0E2}" srcOrd="0" destOrd="0" presId="urn:microsoft.com/office/officeart/2011/layout/ThemePictureAlternatingAccent"/>
    <dgm:cxn modelId="{9E8E946D-9E07-473E-898D-892D73D15F70}" type="presParOf" srcId="{84262F90-E6B6-4C35-B1D0-0C1F7895E0E2}" destId="{6945A5F6-A01B-499F-997B-3CBC982D696C}" srcOrd="0" destOrd="0" presId="urn:microsoft.com/office/officeart/2011/layout/ThemePictureAlternatingAccent"/>
    <dgm:cxn modelId="{18DD12D5-2D04-4195-83C6-E2DF02D9D84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970B7D-CB82-492D-AFD6-AFA5911B81A2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CFAFA8DF-EF7C-430C-B666-08659EEB4566}" type="presOf" srcId="{7B94AA45-897B-448F-B1BA-376B160BF57C}" destId="{47EE3406-3670-4D59-8022-61224C33A7B8}" srcOrd="0" destOrd="0" presId="urn:microsoft.com/office/officeart/2011/layout/ThemePictureAlternatingAccent"/>
    <dgm:cxn modelId="{998F1D70-BF7C-44F7-8608-97D29F7DEB31}" type="presParOf" srcId="{94DA54E1-0ED4-47F0-912C-8F4BC5815E21}" destId="{84262F90-E6B6-4C35-B1D0-0C1F7895E0E2}" srcOrd="0" destOrd="0" presId="urn:microsoft.com/office/officeart/2011/layout/ThemePictureAlternatingAccent"/>
    <dgm:cxn modelId="{8A33E622-4994-4ABE-9F20-BD379DB14565}" type="presParOf" srcId="{84262F90-E6B6-4C35-B1D0-0C1F7895E0E2}" destId="{6945A5F6-A01B-499F-997B-3CBC982D696C}" srcOrd="0" destOrd="0" presId="urn:microsoft.com/office/officeart/2011/layout/ThemePictureAlternatingAccent"/>
    <dgm:cxn modelId="{859CA376-42F9-4A61-A475-350312D2116B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0000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23EC8FEA-2454-40A3-996E-2E9E62EC6A94}" type="presOf" srcId="{7B94AA45-897B-448F-B1BA-376B160BF57C}" destId="{47EE3406-3670-4D59-8022-61224C33A7B8}" srcOrd="0" destOrd="0" presId="urn:microsoft.com/office/officeart/2011/layout/ThemePictureAlternatingAccent"/>
    <dgm:cxn modelId="{C0B6F86D-43DC-491D-90CE-2F39C19AC14F}" type="presOf" srcId="{811E3B9F-4EEB-4C2D-929A-85BC8E638A4A}" destId="{94DA54E1-0ED4-47F0-912C-8F4BC5815E21}" srcOrd="0" destOrd="0" presId="urn:microsoft.com/office/officeart/2011/layout/ThemePictureAlternatingAccent"/>
    <dgm:cxn modelId="{67AD0F5C-6945-47BF-8494-82875E952AA5}" type="presParOf" srcId="{94DA54E1-0ED4-47F0-912C-8F4BC5815E21}" destId="{84262F90-E6B6-4C35-B1D0-0C1F7895E0E2}" srcOrd="0" destOrd="0" presId="urn:microsoft.com/office/officeart/2011/layout/ThemePictureAlternatingAccent"/>
    <dgm:cxn modelId="{F9E3F475-1DE4-4D3C-A9A8-2E4ACD4C9279}" type="presParOf" srcId="{84262F90-E6B6-4C35-B1D0-0C1F7895E0E2}" destId="{6945A5F6-A01B-499F-997B-3CBC982D696C}" srcOrd="0" destOrd="0" presId="urn:microsoft.com/office/officeart/2011/layout/ThemePictureAlternatingAccent"/>
    <dgm:cxn modelId="{FCCC9187-0AF5-4A87-AB1F-D1292B87309D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5C2DAC-73FB-432F-AE34-CF29EC8553FF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6763BB1-EBA4-4306-8784-6818D30867CC}" type="presOf" srcId="{811E3B9F-4EEB-4C2D-929A-85BC8E638A4A}" destId="{94DA54E1-0ED4-47F0-912C-8F4BC5815E21}" srcOrd="0" destOrd="0" presId="urn:microsoft.com/office/officeart/2011/layout/ThemePictureAlternatingAccent"/>
    <dgm:cxn modelId="{295FE1B2-C914-4A84-A2F0-161C58B46E3A}" type="presParOf" srcId="{94DA54E1-0ED4-47F0-912C-8F4BC5815E21}" destId="{84262F90-E6B6-4C35-B1D0-0C1F7895E0E2}" srcOrd="0" destOrd="0" presId="urn:microsoft.com/office/officeart/2011/layout/ThemePictureAlternatingAccent"/>
    <dgm:cxn modelId="{40200A9E-13B6-4057-B102-96F6817DDD37}" type="presParOf" srcId="{84262F90-E6B6-4C35-B1D0-0C1F7895E0E2}" destId="{6945A5F6-A01B-499F-997B-3CBC982D696C}" srcOrd="0" destOrd="0" presId="urn:microsoft.com/office/officeart/2011/layout/ThemePictureAlternatingAccent"/>
    <dgm:cxn modelId="{9BB76088-EDD3-4E21-81DB-F2D3174960B4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8598540F-E1D3-4826-8415-8150821998A2}" type="presOf" srcId="{811E3B9F-4EEB-4C2D-929A-85BC8E638A4A}" destId="{94DA54E1-0ED4-47F0-912C-8F4BC5815E21}" srcOrd="0" destOrd="0" presId="urn:microsoft.com/office/officeart/2011/layout/ThemePictureAlternatingAccent"/>
    <dgm:cxn modelId="{268C95B6-A62E-43A4-8899-8755B52692E7}" type="presOf" srcId="{7B94AA45-897B-448F-B1BA-376B160BF57C}" destId="{47EE3406-3670-4D59-8022-61224C33A7B8}" srcOrd="0" destOrd="0" presId="urn:microsoft.com/office/officeart/2011/layout/ThemePictureAlternatingAccent"/>
    <dgm:cxn modelId="{EE1AFEA4-1E38-4836-85C6-41B187D1B2A5}" type="presParOf" srcId="{94DA54E1-0ED4-47F0-912C-8F4BC5815E21}" destId="{84262F90-E6B6-4C35-B1D0-0C1F7895E0E2}" srcOrd="0" destOrd="0" presId="urn:microsoft.com/office/officeart/2011/layout/ThemePictureAlternatingAccent"/>
    <dgm:cxn modelId="{F795F390-5B2B-4620-8B22-D42CE4B29F64}" type="presParOf" srcId="{84262F90-E6B6-4C35-B1D0-0C1F7895E0E2}" destId="{6945A5F6-A01B-499F-997B-3CBC982D696C}" srcOrd="0" destOrd="0" presId="urn:microsoft.com/office/officeart/2011/layout/ThemePictureAlternatingAccent"/>
    <dgm:cxn modelId="{D8FC91BC-6EB4-4B80-890E-C564E39856F5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BA32B0-466C-47AC-AC00-B40A3ED1F031}" type="presOf" srcId="{811E3B9F-4EEB-4C2D-929A-85BC8E638A4A}" destId="{94DA54E1-0ED4-47F0-912C-8F4BC5815E21}" srcOrd="0" destOrd="0" presId="urn:microsoft.com/office/officeart/2011/layout/ThemePictureAlternatingAccent"/>
    <dgm:cxn modelId="{F53E1096-9369-4D48-9AC5-0480A65F16CE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5F89CD47-A882-4D8F-BAC5-97C417C12DC6}" type="presParOf" srcId="{94DA54E1-0ED4-47F0-912C-8F4BC5815E21}" destId="{84262F90-E6B6-4C35-B1D0-0C1F7895E0E2}" srcOrd="0" destOrd="0" presId="urn:microsoft.com/office/officeart/2011/layout/ThemePictureAlternatingAccent"/>
    <dgm:cxn modelId="{7EFCD392-D49C-4897-B583-4DE0DE031B87}" type="presParOf" srcId="{84262F90-E6B6-4C35-B1D0-0C1F7895E0E2}" destId="{6945A5F6-A01B-499F-997B-3CBC982D696C}" srcOrd="0" destOrd="0" presId="urn:microsoft.com/office/officeart/2011/layout/ThemePictureAlternatingAccent"/>
    <dgm:cxn modelId="{749F2D10-D4A3-49CD-852A-16EF723A8B6C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0E4C27-450C-44B1-B658-646DDB663559}" type="presOf" srcId="{7B94AA45-897B-448F-B1BA-376B160BF57C}" destId="{47EE3406-3670-4D59-8022-61224C33A7B8}" srcOrd="0" destOrd="0" presId="urn:microsoft.com/office/officeart/2011/layout/ThemePictureAlternatingAccent"/>
    <dgm:cxn modelId="{E5EBB6D5-1A2F-4074-AE51-8ABB1CA3CA45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F46EB477-0552-4868-B258-B4321771E2F0}" type="presParOf" srcId="{94DA54E1-0ED4-47F0-912C-8F4BC5815E21}" destId="{84262F90-E6B6-4C35-B1D0-0C1F7895E0E2}" srcOrd="0" destOrd="0" presId="urn:microsoft.com/office/officeart/2011/layout/ThemePictureAlternatingAccent"/>
    <dgm:cxn modelId="{C9C5CCB2-2313-4104-8982-48B8D26F17A8}" type="presParOf" srcId="{84262F90-E6B6-4C35-B1D0-0C1F7895E0E2}" destId="{6945A5F6-A01B-499F-997B-3CBC982D696C}" srcOrd="0" destOrd="0" presId="urn:microsoft.com/office/officeart/2011/layout/ThemePictureAlternatingAccent"/>
    <dgm:cxn modelId="{09895AAE-31A8-47E9-A0D8-5FB252C48F3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68E809-AC81-4D95-A7AA-25A7B0801AEE}" type="presOf" srcId="{7B94AA45-897B-448F-B1BA-376B160BF57C}" destId="{47EE3406-3670-4D59-8022-61224C33A7B8}" srcOrd="0" destOrd="0" presId="urn:microsoft.com/office/officeart/2011/layout/ThemePictureAlternatingAccent"/>
    <dgm:cxn modelId="{879747B6-E976-4799-9125-07EFB59F581A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A73B05B6-228B-4D52-BFC1-5B8651163106}" type="presParOf" srcId="{94DA54E1-0ED4-47F0-912C-8F4BC5815E21}" destId="{84262F90-E6B6-4C35-B1D0-0C1F7895E0E2}" srcOrd="0" destOrd="0" presId="urn:microsoft.com/office/officeart/2011/layout/ThemePictureAlternatingAccent"/>
    <dgm:cxn modelId="{6E935413-A5C8-47BC-879E-74C8848DA427}" type="presParOf" srcId="{84262F90-E6B6-4C35-B1D0-0C1F7895E0E2}" destId="{6945A5F6-A01B-499F-997B-3CBC982D696C}" srcOrd="0" destOrd="0" presId="urn:microsoft.com/office/officeart/2011/layout/ThemePictureAlternatingAccent"/>
    <dgm:cxn modelId="{75E5A1B2-516A-40A4-AD46-16413096F44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14409D-A05B-46AB-B124-D6063F15B52A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625C101D-7619-4879-9731-9A48BA9B7DB1}" type="presOf" srcId="{7B94AA45-897B-448F-B1BA-376B160BF57C}" destId="{47EE3406-3670-4D59-8022-61224C33A7B8}" srcOrd="0" destOrd="0" presId="urn:microsoft.com/office/officeart/2011/layout/ThemePictureAlternatingAccent"/>
    <dgm:cxn modelId="{DA7ED54B-D60A-4F87-85CC-C5BA1553A6F0}" type="presParOf" srcId="{94DA54E1-0ED4-47F0-912C-8F4BC5815E21}" destId="{84262F90-E6B6-4C35-B1D0-0C1F7895E0E2}" srcOrd="0" destOrd="0" presId="urn:microsoft.com/office/officeart/2011/layout/ThemePictureAlternatingAccent"/>
    <dgm:cxn modelId="{94AE2774-B6B3-45DA-AABD-4759CD7042A6}" type="presParOf" srcId="{84262F90-E6B6-4C35-B1D0-0C1F7895E0E2}" destId="{6945A5F6-A01B-499F-997B-3CBC982D696C}" srcOrd="0" destOrd="0" presId="urn:microsoft.com/office/officeart/2011/layout/ThemePictureAlternatingAccent"/>
    <dgm:cxn modelId="{5367F375-AABC-4141-8B3A-D767008355B9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0FFAC98-A69A-4CE9-9EB3-38B6EDB58188}" type="doc">
      <dgm:prSet loTypeId="urn:microsoft.com/office/officeart/2011/layout/CircleProcess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8ACA83-2206-4CA6-9B4D-98F4FC4BBD3C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0DED7D30-8A36-458D-A27D-214D2B4228E2}" type="parTrans" cxnId="{A3F430A6-87BD-41B9-A877-2FE4D235218E}">
      <dgm:prSet/>
      <dgm:spPr/>
      <dgm:t>
        <a:bodyPr/>
        <a:lstStyle/>
        <a:p>
          <a:endParaRPr lang="en-US"/>
        </a:p>
      </dgm:t>
    </dgm:pt>
    <dgm:pt modelId="{151D511F-9FD2-48FC-A828-DE087081B8ED}" type="sibTrans" cxnId="{A3F430A6-87BD-41B9-A877-2FE4D235218E}">
      <dgm:prSet/>
      <dgm:spPr/>
      <dgm:t>
        <a:bodyPr/>
        <a:lstStyle/>
        <a:p>
          <a:endParaRPr lang="en-US"/>
        </a:p>
      </dgm:t>
    </dgm:pt>
    <dgm:pt modelId="{DDAAAC32-37B2-4456-9304-BB3B7963B7ED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41B2E98F-1F05-4E77-9976-5F24D0B40F4B}" type="parTrans" cxnId="{D0595F11-8776-4455-B5F2-66E54C8817EF}">
      <dgm:prSet/>
      <dgm:spPr/>
      <dgm:t>
        <a:bodyPr/>
        <a:lstStyle/>
        <a:p>
          <a:endParaRPr lang="en-US"/>
        </a:p>
      </dgm:t>
    </dgm:pt>
    <dgm:pt modelId="{032C3CBD-5CF8-4E2E-8030-F483D349E9F3}" type="sibTrans" cxnId="{D0595F11-8776-4455-B5F2-66E54C8817EF}">
      <dgm:prSet/>
      <dgm:spPr/>
      <dgm:t>
        <a:bodyPr/>
        <a:lstStyle/>
        <a:p>
          <a:endParaRPr lang="en-US"/>
        </a:p>
      </dgm:t>
    </dgm:pt>
    <dgm:pt modelId="{E378F084-3946-4CB9-915E-0B32A8B211E9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65C3905-CB30-4A72-93FB-FA4D6EEED7C2}" type="parTrans" cxnId="{3080BA34-8007-467E-A6E2-63F08A0F6361}">
      <dgm:prSet/>
      <dgm:spPr/>
      <dgm:t>
        <a:bodyPr/>
        <a:lstStyle/>
        <a:p>
          <a:endParaRPr lang="en-US"/>
        </a:p>
      </dgm:t>
    </dgm:pt>
    <dgm:pt modelId="{C68EF989-9244-456C-8211-35E55D3612FE}" type="sibTrans" cxnId="{3080BA34-8007-467E-A6E2-63F08A0F6361}">
      <dgm:prSet/>
      <dgm:spPr/>
      <dgm:t>
        <a:bodyPr/>
        <a:lstStyle/>
        <a:p>
          <a:endParaRPr lang="en-US"/>
        </a:p>
      </dgm:t>
    </dgm:pt>
    <dgm:pt modelId="{44DD118C-E6A4-4B28-A216-93623115290A}">
      <dgm:prSet phldrT="[Text]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131F32FB-F6A7-411F-B29C-4097BA1E1F80}" type="parTrans" cxnId="{882D9A5F-E2CD-4BAC-98EE-AE67C5707665}">
      <dgm:prSet/>
      <dgm:spPr/>
      <dgm:t>
        <a:bodyPr/>
        <a:lstStyle/>
        <a:p>
          <a:endParaRPr lang="en-US"/>
        </a:p>
      </dgm:t>
    </dgm:pt>
    <dgm:pt modelId="{3C90553A-EF12-49CE-811D-3B6F6FEE0331}" type="sibTrans" cxnId="{882D9A5F-E2CD-4BAC-98EE-AE67C5707665}">
      <dgm:prSet/>
      <dgm:spPr/>
      <dgm:t>
        <a:bodyPr/>
        <a:lstStyle/>
        <a:p>
          <a:endParaRPr lang="en-US"/>
        </a:p>
      </dgm:t>
    </dgm:pt>
    <dgm:pt modelId="{DFF9D4E0-F611-478F-B654-2C08EB56906D}">
      <dgm:prSet phldrT="[Text]"/>
      <dgm:spPr>
        <a:solidFill>
          <a:srgbClr val="FAFAFA"/>
        </a:solidFill>
        <a:ln>
          <a:solidFill>
            <a:schemeClr val="bg1"/>
          </a:solidFill>
        </a:ln>
      </dgm:spPr>
      <dgm:t>
        <a:bodyPr/>
        <a:lstStyle/>
        <a:p>
          <a:endParaRPr lang="en-US" dirty="0"/>
        </a:p>
      </dgm:t>
    </dgm:pt>
    <dgm:pt modelId="{6B72ECDC-6683-4AF0-A166-CDEBFEF965D8}" type="parTrans" cxnId="{3C386479-4256-4E90-A545-7D15CEC10674}">
      <dgm:prSet/>
      <dgm:spPr/>
      <dgm:t>
        <a:bodyPr/>
        <a:lstStyle/>
        <a:p>
          <a:endParaRPr lang="en-US"/>
        </a:p>
      </dgm:t>
    </dgm:pt>
    <dgm:pt modelId="{E6ED2CB7-754D-43E3-80B6-A95AEC48131A}" type="sibTrans" cxnId="{3C386479-4256-4E90-A545-7D15CEC10674}">
      <dgm:prSet/>
      <dgm:spPr/>
      <dgm:t>
        <a:bodyPr/>
        <a:lstStyle/>
        <a:p>
          <a:endParaRPr lang="en-US"/>
        </a:p>
      </dgm:t>
    </dgm:pt>
    <dgm:pt modelId="{F2EE6DEF-CFE9-4021-B309-F57C56895DBF}" type="pres">
      <dgm:prSet presAssocID="{90FFAC98-A69A-4CE9-9EB3-38B6EDB58188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785128A-4FCE-4490-959E-BD8DFA00FBBA}" type="pres">
      <dgm:prSet presAssocID="{44DD118C-E6A4-4B28-A216-93623115290A}" presName="Accent5" presStyleCnt="0"/>
      <dgm:spPr/>
    </dgm:pt>
    <dgm:pt modelId="{CDAC61CA-4441-4751-B95D-4D7DA4FCDD3A}" type="pres">
      <dgm:prSet presAssocID="{44DD118C-E6A4-4B28-A216-93623115290A}" presName="Accent" presStyleLbl="node1" presStyleIdx="0" presStyleCnt="5"/>
      <dgm:spPr>
        <a:solidFill>
          <a:schemeClr val="tx1">
            <a:lumMod val="85000"/>
            <a:lumOff val="15000"/>
          </a:schemeClr>
        </a:solidFill>
      </dgm:spPr>
    </dgm:pt>
    <dgm:pt modelId="{768B36B9-831F-4FF9-B276-4E4584086D9D}" type="pres">
      <dgm:prSet presAssocID="{44DD118C-E6A4-4B28-A216-93623115290A}" presName="ParentBackground5" presStyleCnt="0"/>
      <dgm:spPr/>
    </dgm:pt>
    <dgm:pt modelId="{5AE2407B-87FE-4544-8F73-40288225D90F}" type="pres">
      <dgm:prSet presAssocID="{44DD118C-E6A4-4B28-A216-93623115290A}" presName="ParentBackground" presStyleLbl="fgAcc1" presStyleIdx="0" presStyleCnt="5"/>
      <dgm:spPr/>
      <dgm:t>
        <a:bodyPr/>
        <a:lstStyle/>
        <a:p>
          <a:endParaRPr lang="en-US"/>
        </a:p>
      </dgm:t>
    </dgm:pt>
    <dgm:pt modelId="{D0065010-EC14-4791-9333-BCF0DD1C0689}" type="pres">
      <dgm:prSet presAssocID="{44DD118C-E6A4-4B28-A216-93623115290A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160F5-3D76-42A3-B795-53B3D7169E44}" type="pres">
      <dgm:prSet presAssocID="{DFF9D4E0-F611-478F-B654-2C08EB56906D}" presName="Accent4" presStyleCnt="0"/>
      <dgm:spPr/>
    </dgm:pt>
    <dgm:pt modelId="{5923C454-54D6-4C4F-BA58-B0FCCA56540B}" type="pres">
      <dgm:prSet presAssocID="{DFF9D4E0-F611-478F-B654-2C08EB56906D}" presName="Accent" presStyleLbl="node1" presStyleIdx="1" presStyleCnt="5"/>
      <dgm:spPr>
        <a:solidFill>
          <a:srgbClr val="66ACDC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A9BC6614-CF2E-4412-84AC-306CDD62652D}" type="pres">
      <dgm:prSet presAssocID="{DFF9D4E0-F611-478F-B654-2C08EB56906D}" presName="ParentBackground4" presStyleCnt="0"/>
      <dgm:spPr/>
    </dgm:pt>
    <dgm:pt modelId="{E7641063-57C5-482C-83A4-9B6C06E31045}" type="pres">
      <dgm:prSet presAssocID="{DFF9D4E0-F611-478F-B654-2C08EB56906D}" presName="ParentBackground" presStyleLbl="fgAcc1" presStyleIdx="1" presStyleCnt="5"/>
      <dgm:spPr/>
      <dgm:t>
        <a:bodyPr/>
        <a:lstStyle/>
        <a:p>
          <a:endParaRPr lang="en-US"/>
        </a:p>
      </dgm:t>
    </dgm:pt>
    <dgm:pt modelId="{49F0C5B9-D7EA-45AF-9EEB-4859458747E3}" type="pres">
      <dgm:prSet presAssocID="{DFF9D4E0-F611-478F-B654-2C08EB56906D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4360A2-50A8-4E62-AD26-2AD3047C3A6C}" type="pres">
      <dgm:prSet presAssocID="{E378F084-3946-4CB9-915E-0B32A8B211E9}" presName="Accent3" presStyleCnt="0"/>
      <dgm:spPr/>
    </dgm:pt>
    <dgm:pt modelId="{9198046D-9789-4691-8004-200B3CC5C619}" type="pres">
      <dgm:prSet presAssocID="{E378F084-3946-4CB9-915E-0B32A8B211E9}" presName="Accent" presStyleLbl="node1" presStyleIdx="2" presStyleCnt="5"/>
      <dgm:spPr>
        <a:solidFill>
          <a:srgbClr val="B2D5EE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9215BBCA-0A35-4E41-BC46-DBAE4A25F7AB}" type="pres">
      <dgm:prSet presAssocID="{E378F084-3946-4CB9-915E-0B32A8B211E9}" presName="ParentBackground3" presStyleCnt="0"/>
      <dgm:spPr/>
    </dgm:pt>
    <dgm:pt modelId="{4F9CCA0C-0464-4CA6-B57E-C34C9E2B0020}" type="pres">
      <dgm:prSet presAssocID="{E378F084-3946-4CB9-915E-0B32A8B211E9}" presName="ParentBackground" presStyleLbl="fgAcc1" presStyleIdx="2" presStyleCnt="5"/>
      <dgm:spPr/>
      <dgm:t>
        <a:bodyPr/>
        <a:lstStyle/>
        <a:p>
          <a:endParaRPr lang="en-US"/>
        </a:p>
      </dgm:t>
    </dgm:pt>
    <dgm:pt modelId="{2B9FB0C7-E293-464E-A50F-440B49224350}" type="pres">
      <dgm:prSet presAssocID="{E378F084-3946-4CB9-915E-0B32A8B211E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B55F0-4260-485E-822D-6B91C80965D4}" type="pres">
      <dgm:prSet presAssocID="{DDAAAC32-37B2-4456-9304-BB3B7963B7ED}" presName="Accent2" presStyleCnt="0"/>
      <dgm:spPr/>
    </dgm:pt>
    <dgm:pt modelId="{400D30F8-9E62-43D9-8726-CD4E27F1BF81}" type="pres">
      <dgm:prSet presAssocID="{DDAAAC32-37B2-4456-9304-BB3B7963B7ED}" presName="Accent" presStyleLbl="node1" presStyleIdx="3" presStyleCnt="5"/>
      <dgm:spPr>
        <a:solidFill>
          <a:srgbClr val="153F5B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998C4D95-63BC-4209-B0B2-797879FE6135}" type="pres">
      <dgm:prSet presAssocID="{DDAAAC32-37B2-4456-9304-BB3B7963B7ED}" presName="ParentBackground2" presStyleCnt="0"/>
      <dgm:spPr/>
    </dgm:pt>
    <dgm:pt modelId="{640FB61D-064D-401A-B33B-A0FFCE67DBE6}" type="pres">
      <dgm:prSet presAssocID="{DDAAAC32-37B2-4456-9304-BB3B7963B7ED}" presName="ParentBackground" presStyleLbl="fgAcc1" presStyleIdx="3" presStyleCnt="5"/>
      <dgm:spPr/>
      <dgm:t>
        <a:bodyPr/>
        <a:lstStyle/>
        <a:p>
          <a:endParaRPr lang="en-US"/>
        </a:p>
      </dgm:t>
    </dgm:pt>
    <dgm:pt modelId="{5F431027-4626-4627-8E1E-C33CC75B0178}" type="pres">
      <dgm:prSet presAssocID="{DDAAAC32-37B2-4456-9304-BB3B7963B7E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F11675-DF07-430F-A521-22101658E0EC}" type="pres">
      <dgm:prSet presAssocID="{308ACA83-2206-4CA6-9B4D-98F4FC4BBD3C}" presName="Accent1" presStyleCnt="0"/>
      <dgm:spPr/>
    </dgm:pt>
    <dgm:pt modelId="{4C8D0757-92D1-4E2D-8EF1-04A062CE8B28}" type="pres">
      <dgm:prSet presAssocID="{308ACA83-2206-4CA6-9B4D-98F4FC4BBD3C}" presName="Accent" presStyleLbl="node1" presStyleIdx="4" presStyleCnt="5"/>
      <dgm:spPr>
        <a:solidFill>
          <a:srgbClr val="2A80B9"/>
        </a:solidFill>
        <a:ln>
          <a:solidFill>
            <a:schemeClr val="bg1"/>
          </a:solidFill>
        </a:ln>
      </dgm:spPr>
    </dgm:pt>
    <dgm:pt modelId="{FEB0C23E-BE31-40BE-97B6-926829F13319}" type="pres">
      <dgm:prSet presAssocID="{308ACA83-2206-4CA6-9B4D-98F4FC4BBD3C}" presName="ParentBackground1" presStyleCnt="0"/>
      <dgm:spPr/>
    </dgm:pt>
    <dgm:pt modelId="{FF062D3F-F3DD-4583-A1A6-74102C2EF8FF}" type="pres">
      <dgm:prSet presAssocID="{308ACA83-2206-4CA6-9B4D-98F4FC4BBD3C}" presName="ParentBackground" presStyleLbl="fgAcc1" presStyleIdx="4" presStyleCnt="5"/>
      <dgm:spPr/>
      <dgm:t>
        <a:bodyPr/>
        <a:lstStyle/>
        <a:p>
          <a:endParaRPr lang="en-US"/>
        </a:p>
      </dgm:t>
    </dgm:pt>
    <dgm:pt modelId="{EE90F3E9-B34C-421C-9618-48B10E35B95C}" type="pres">
      <dgm:prSet presAssocID="{308ACA83-2206-4CA6-9B4D-98F4FC4BBD3C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F430A6-87BD-41B9-A877-2FE4D235218E}" srcId="{90FFAC98-A69A-4CE9-9EB3-38B6EDB58188}" destId="{308ACA83-2206-4CA6-9B4D-98F4FC4BBD3C}" srcOrd="0" destOrd="0" parTransId="{0DED7D30-8A36-458D-A27D-214D2B4228E2}" sibTransId="{151D511F-9FD2-48FC-A828-DE087081B8ED}"/>
    <dgm:cxn modelId="{9507A954-D3C7-4D54-A1CF-78EA4252437F}" type="presOf" srcId="{44DD118C-E6A4-4B28-A216-93623115290A}" destId="{D0065010-EC14-4791-9333-BCF0DD1C0689}" srcOrd="1" destOrd="0" presId="urn:microsoft.com/office/officeart/2011/layout/CircleProcess"/>
    <dgm:cxn modelId="{7E03E4D2-FFEC-4142-82A4-00CD93763C6A}" type="presOf" srcId="{308ACA83-2206-4CA6-9B4D-98F4FC4BBD3C}" destId="{EE90F3E9-B34C-421C-9618-48B10E35B95C}" srcOrd="1" destOrd="0" presId="urn:microsoft.com/office/officeart/2011/layout/CircleProcess"/>
    <dgm:cxn modelId="{6EF32E31-4470-4B80-AE8F-BBFD35257192}" type="presOf" srcId="{DFF9D4E0-F611-478F-B654-2C08EB56906D}" destId="{49F0C5B9-D7EA-45AF-9EEB-4859458747E3}" srcOrd="1" destOrd="0" presId="urn:microsoft.com/office/officeart/2011/layout/CircleProcess"/>
    <dgm:cxn modelId="{FC38D9A8-67F9-43B1-AD8F-3553396AB906}" type="presOf" srcId="{DDAAAC32-37B2-4456-9304-BB3B7963B7ED}" destId="{640FB61D-064D-401A-B33B-A0FFCE67DBE6}" srcOrd="0" destOrd="0" presId="urn:microsoft.com/office/officeart/2011/layout/CircleProcess"/>
    <dgm:cxn modelId="{3C386479-4256-4E90-A545-7D15CEC10674}" srcId="{90FFAC98-A69A-4CE9-9EB3-38B6EDB58188}" destId="{DFF9D4E0-F611-478F-B654-2C08EB56906D}" srcOrd="3" destOrd="0" parTransId="{6B72ECDC-6683-4AF0-A166-CDEBFEF965D8}" sibTransId="{E6ED2CB7-754D-43E3-80B6-A95AEC48131A}"/>
    <dgm:cxn modelId="{955EF61E-1833-45E9-B3ED-F00209F3EC3D}" type="presOf" srcId="{DFF9D4E0-F611-478F-B654-2C08EB56906D}" destId="{E7641063-57C5-482C-83A4-9B6C06E31045}" srcOrd="0" destOrd="0" presId="urn:microsoft.com/office/officeart/2011/layout/CircleProcess"/>
    <dgm:cxn modelId="{7A212E59-CFE5-46B6-8B7C-629ED10A98C9}" type="presOf" srcId="{44DD118C-E6A4-4B28-A216-93623115290A}" destId="{5AE2407B-87FE-4544-8F73-40288225D90F}" srcOrd="0" destOrd="0" presId="urn:microsoft.com/office/officeart/2011/layout/CircleProcess"/>
    <dgm:cxn modelId="{3ACC1C6E-176C-4A1A-BCFB-ACD203E8B8E3}" type="presOf" srcId="{308ACA83-2206-4CA6-9B4D-98F4FC4BBD3C}" destId="{FF062D3F-F3DD-4583-A1A6-74102C2EF8FF}" srcOrd="0" destOrd="0" presId="urn:microsoft.com/office/officeart/2011/layout/CircleProcess"/>
    <dgm:cxn modelId="{3080BA34-8007-467E-A6E2-63F08A0F6361}" srcId="{90FFAC98-A69A-4CE9-9EB3-38B6EDB58188}" destId="{E378F084-3946-4CB9-915E-0B32A8B211E9}" srcOrd="2" destOrd="0" parTransId="{165C3905-CB30-4A72-93FB-FA4D6EEED7C2}" sibTransId="{C68EF989-9244-456C-8211-35E55D3612FE}"/>
    <dgm:cxn modelId="{D0595F11-8776-4455-B5F2-66E54C8817EF}" srcId="{90FFAC98-A69A-4CE9-9EB3-38B6EDB58188}" destId="{DDAAAC32-37B2-4456-9304-BB3B7963B7ED}" srcOrd="1" destOrd="0" parTransId="{41B2E98F-1F05-4E77-9976-5F24D0B40F4B}" sibTransId="{032C3CBD-5CF8-4E2E-8030-F483D349E9F3}"/>
    <dgm:cxn modelId="{51346496-78E7-4C2A-93BD-70F0D4B2927E}" type="presOf" srcId="{E378F084-3946-4CB9-915E-0B32A8B211E9}" destId="{4F9CCA0C-0464-4CA6-B57E-C34C9E2B0020}" srcOrd="0" destOrd="0" presId="urn:microsoft.com/office/officeart/2011/layout/CircleProcess"/>
    <dgm:cxn modelId="{CC6C6006-7E87-4E0F-A773-99E02BAACBB3}" type="presOf" srcId="{DDAAAC32-37B2-4456-9304-BB3B7963B7ED}" destId="{5F431027-4626-4627-8E1E-C33CC75B0178}" srcOrd="1" destOrd="0" presId="urn:microsoft.com/office/officeart/2011/layout/CircleProcess"/>
    <dgm:cxn modelId="{C613B4E5-6B8F-464A-8705-57889A20BE2E}" type="presOf" srcId="{90FFAC98-A69A-4CE9-9EB3-38B6EDB58188}" destId="{F2EE6DEF-CFE9-4021-B309-F57C56895DBF}" srcOrd="0" destOrd="0" presId="urn:microsoft.com/office/officeart/2011/layout/CircleProcess"/>
    <dgm:cxn modelId="{882D9A5F-E2CD-4BAC-98EE-AE67C5707665}" srcId="{90FFAC98-A69A-4CE9-9EB3-38B6EDB58188}" destId="{44DD118C-E6A4-4B28-A216-93623115290A}" srcOrd="4" destOrd="0" parTransId="{131F32FB-F6A7-411F-B29C-4097BA1E1F80}" sibTransId="{3C90553A-EF12-49CE-811D-3B6F6FEE0331}"/>
    <dgm:cxn modelId="{36856CF2-363E-414A-AD33-E15AEED4DBBF}" type="presOf" srcId="{E378F084-3946-4CB9-915E-0B32A8B211E9}" destId="{2B9FB0C7-E293-464E-A50F-440B49224350}" srcOrd="1" destOrd="0" presId="urn:microsoft.com/office/officeart/2011/layout/CircleProcess"/>
    <dgm:cxn modelId="{2BAD4778-9247-427B-B149-F307A3B9AFF1}" type="presParOf" srcId="{F2EE6DEF-CFE9-4021-B309-F57C56895DBF}" destId="{C785128A-4FCE-4490-959E-BD8DFA00FBBA}" srcOrd="0" destOrd="0" presId="urn:microsoft.com/office/officeart/2011/layout/CircleProcess"/>
    <dgm:cxn modelId="{669A0D24-BBC7-4329-9631-20756FAE2C5D}" type="presParOf" srcId="{C785128A-4FCE-4490-959E-BD8DFA00FBBA}" destId="{CDAC61CA-4441-4751-B95D-4D7DA4FCDD3A}" srcOrd="0" destOrd="0" presId="urn:microsoft.com/office/officeart/2011/layout/CircleProcess"/>
    <dgm:cxn modelId="{39F99B69-D456-4D86-AA73-B4A8D45FC2B6}" type="presParOf" srcId="{F2EE6DEF-CFE9-4021-B309-F57C56895DBF}" destId="{768B36B9-831F-4FF9-B276-4E4584086D9D}" srcOrd="1" destOrd="0" presId="urn:microsoft.com/office/officeart/2011/layout/CircleProcess"/>
    <dgm:cxn modelId="{81F71272-EA16-40DC-B038-555D82B4D45B}" type="presParOf" srcId="{768B36B9-831F-4FF9-B276-4E4584086D9D}" destId="{5AE2407B-87FE-4544-8F73-40288225D90F}" srcOrd="0" destOrd="0" presId="urn:microsoft.com/office/officeart/2011/layout/CircleProcess"/>
    <dgm:cxn modelId="{4B65C57C-E1CD-481B-9D12-08795CDDF83C}" type="presParOf" srcId="{F2EE6DEF-CFE9-4021-B309-F57C56895DBF}" destId="{D0065010-EC14-4791-9333-BCF0DD1C0689}" srcOrd="2" destOrd="0" presId="urn:microsoft.com/office/officeart/2011/layout/CircleProcess"/>
    <dgm:cxn modelId="{CC4A6C6A-B527-4A82-A31E-A663E4C93C38}" type="presParOf" srcId="{F2EE6DEF-CFE9-4021-B309-F57C56895DBF}" destId="{B06160F5-3D76-42A3-B795-53B3D7169E44}" srcOrd="3" destOrd="0" presId="urn:microsoft.com/office/officeart/2011/layout/CircleProcess"/>
    <dgm:cxn modelId="{AEB69DB4-507A-4479-AE02-076316C5B3DB}" type="presParOf" srcId="{B06160F5-3D76-42A3-B795-53B3D7169E44}" destId="{5923C454-54D6-4C4F-BA58-B0FCCA56540B}" srcOrd="0" destOrd="0" presId="urn:microsoft.com/office/officeart/2011/layout/CircleProcess"/>
    <dgm:cxn modelId="{892959ED-7810-48F2-A8D3-F9B4686438B5}" type="presParOf" srcId="{F2EE6DEF-CFE9-4021-B309-F57C56895DBF}" destId="{A9BC6614-CF2E-4412-84AC-306CDD62652D}" srcOrd="4" destOrd="0" presId="urn:microsoft.com/office/officeart/2011/layout/CircleProcess"/>
    <dgm:cxn modelId="{E7319751-A98F-4B55-88FC-3C2D34366FAA}" type="presParOf" srcId="{A9BC6614-CF2E-4412-84AC-306CDD62652D}" destId="{E7641063-57C5-482C-83A4-9B6C06E31045}" srcOrd="0" destOrd="0" presId="urn:microsoft.com/office/officeart/2011/layout/CircleProcess"/>
    <dgm:cxn modelId="{A7A9BF97-BB01-48B4-B793-F1F67A17DD98}" type="presParOf" srcId="{F2EE6DEF-CFE9-4021-B309-F57C56895DBF}" destId="{49F0C5B9-D7EA-45AF-9EEB-4859458747E3}" srcOrd="5" destOrd="0" presId="urn:microsoft.com/office/officeart/2011/layout/CircleProcess"/>
    <dgm:cxn modelId="{01A67B89-AFFF-4450-9B14-510D8E485951}" type="presParOf" srcId="{F2EE6DEF-CFE9-4021-B309-F57C56895DBF}" destId="{2F4360A2-50A8-4E62-AD26-2AD3047C3A6C}" srcOrd="6" destOrd="0" presId="urn:microsoft.com/office/officeart/2011/layout/CircleProcess"/>
    <dgm:cxn modelId="{6D15EE1E-BCB6-45FE-AEB1-AD75E54FA98D}" type="presParOf" srcId="{2F4360A2-50A8-4E62-AD26-2AD3047C3A6C}" destId="{9198046D-9789-4691-8004-200B3CC5C619}" srcOrd="0" destOrd="0" presId="urn:microsoft.com/office/officeart/2011/layout/CircleProcess"/>
    <dgm:cxn modelId="{F8E6B3E3-80CB-466B-B672-C6A325C401A4}" type="presParOf" srcId="{F2EE6DEF-CFE9-4021-B309-F57C56895DBF}" destId="{9215BBCA-0A35-4E41-BC46-DBAE4A25F7AB}" srcOrd="7" destOrd="0" presId="urn:microsoft.com/office/officeart/2011/layout/CircleProcess"/>
    <dgm:cxn modelId="{FB9C2036-95B7-4F8C-A449-9F6D4566DD70}" type="presParOf" srcId="{9215BBCA-0A35-4E41-BC46-DBAE4A25F7AB}" destId="{4F9CCA0C-0464-4CA6-B57E-C34C9E2B0020}" srcOrd="0" destOrd="0" presId="urn:microsoft.com/office/officeart/2011/layout/CircleProcess"/>
    <dgm:cxn modelId="{BF512D01-D197-4424-8CBB-90F5222A2699}" type="presParOf" srcId="{F2EE6DEF-CFE9-4021-B309-F57C56895DBF}" destId="{2B9FB0C7-E293-464E-A50F-440B49224350}" srcOrd="8" destOrd="0" presId="urn:microsoft.com/office/officeart/2011/layout/CircleProcess"/>
    <dgm:cxn modelId="{8EA6265D-5E03-4F3F-AC8E-B0BA76426856}" type="presParOf" srcId="{F2EE6DEF-CFE9-4021-B309-F57C56895DBF}" destId="{C09B55F0-4260-485E-822D-6B91C80965D4}" srcOrd="9" destOrd="0" presId="urn:microsoft.com/office/officeart/2011/layout/CircleProcess"/>
    <dgm:cxn modelId="{A2A2DDD2-977E-48D8-91FB-40692E38D836}" type="presParOf" srcId="{C09B55F0-4260-485E-822D-6B91C80965D4}" destId="{400D30F8-9E62-43D9-8726-CD4E27F1BF81}" srcOrd="0" destOrd="0" presId="urn:microsoft.com/office/officeart/2011/layout/CircleProcess"/>
    <dgm:cxn modelId="{403C83AD-D759-4F52-B22A-B2988EA5236F}" type="presParOf" srcId="{F2EE6DEF-CFE9-4021-B309-F57C56895DBF}" destId="{998C4D95-63BC-4209-B0B2-797879FE6135}" srcOrd="10" destOrd="0" presId="urn:microsoft.com/office/officeart/2011/layout/CircleProcess"/>
    <dgm:cxn modelId="{8D915492-8C49-4521-827C-4E229BD5DF09}" type="presParOf" srcId="{998C4D95-63BC-4209-B0B2-797879FE6135}" destId="{640FB61D-064D-401A-B33B-A0FFCE67DBE6}" srcOrd="0" destOrd="0" presId="urn:microsoft.com/office/officeart/2011/layout/CircleProcess"/>
    <dgm:cxn modelId="{A098F0CD-2AC6-4FA1-A4AD-A894AA384E47}" type="presParOf" srcId="{F2EE6DEF-CFE9-4021-B309-F57C56895DBF}" destId="{5F431027-4626-4627-8E1E-C33CC75B0178}" srcOrd="11" destOrd="0" presId="urn:microsoft.com/office/officeart/2011/layout/CircleProcess"/>
    <dgm:cxn modelId="{09901FA3-25AF-470B-937B-0876937EDA0A}" type="presParOf" srcId="{F2EE6DEF-CFE9-4021-B309-F57C56895DBF}" destId="{B6F11675-DF07-430F-A521-22101658E0EC}" srcOrd="12" destOrd="0" presId="urn:microsoft.com/office/officeart/2011/layout/CircleProcess"/>
    <dgm:cxn modelId="{034FE37E-FA3B-4405-BC14-9B32D60A3475}" type="presParOf" srcId="{B6F11675-DF07-430F-A521-22101658E0EC}" destId="{4C8D0757-92D1-4E2D-8EF1-04A062CE8B28}" srcOrd="0" destOrd="0" presId="urn:microsoft.com/office/officeart/2011/layout/CircleProcess"/>
    <dgm:cxn modelId="{E0709B85-61D4-41C1-97D7-19BA7B7D983D}" type="presParOf" srcId="{F2EE6DEF-CFE9-4021-B309-F57C56895DBF}" destId="{FEB0C23E-BE31-40BE-97B6-926829F13319}" srcOrd="13" destOrd="0" presId="urn:microsoft.com/office/officeart/2011/layout/CircleProcess"/>
    <dgm:cxn modelId="{90409C36-B4EB-41F3-A99C-EBA5A328FC71}" type="presParOf" srcId="{FEB0C23E-BE31-40BE-97B6-926829F13319}" destId="{FF062D3F-F3DD-4583-A1A6-74102C2EF8FF}" srcOrd="0" destOrd="0" presId="urn:microsoft.com/office/officeart/2011/layout/CircleProcess"/>
    <dgm:cxn modelId="{D7304B86-3397-4267-8D6D-982915AA60A4}" type="presParOf" srcId="{F2EE6DEF-CFE9-4021-B309-F57C56895DBF}" destId="{EE90F3E9-B34C-421C-9618-48B10E35B95C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rgbClr val="B2D5EE"/>
        </a:solidFill>
        <a:ln>
          <a:noFill/>
        </a:ln>
      </dgm:spPr>
      <dgm:t>
        <a:bodyPr/>
        <a:lstStyle/>
        <a:p>
          <a:r>
            <a:rPr lang="en-US" sz="1100" b="1" dirty="0" smtClean="0"/>
            <a:t>Dolor sit </a:t>
          </a:r>
          <a:r>
            <a:rPr lang="en-US" sz="1100" b="1" dirty="0" err="1" smtClean="0"/>
            <a:t>amet</a:t>
          </a:r>
          <a:endParaRPr lang="en-US" sz="1100" b="1" dirty="0"/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 sz="1400"/>
        </a:p>
      </dgm:t>
    </dgm:pt>
    <dgm:pt modelId="{12A631F8-73E8-4437-A632-1DA4C96C2081}" type="sibTrans" cxnId="{78D5CF50-3633-4A11-9FE0-D306D94A091D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37FDA6AE-027B-4120-90CE-09301A415796}">
      <dgm:prSet phldrT="[Text]" custT="1"/>
      <dgm:spPr>
        <a:solidFill>
          <a:srgbClr val="153F5B"/>
        </a:solidFill>
        <a:ln>
          <a:noFill/>
        </a:ln>
      </dgm:spPr>
      <dgm:t>
        <a:bodyPr/>
        <a:lstStyle/>
        <a:p>
          <a:r>
            <a:rPr lang="en-US" sz="1100" b="1" dirty="0" smtClean="0"/>
            <a:t>Ipsum</a:t>
          </a:r>
          <a:endParaRPr lang="en-US" sz="1100" b="1" dirty="0"/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 sz="1400"/>
        </a:p>
      </dgm:t>
    </dgm:pt>
    <dgm:pt modelId="{AACFA7FC-124D-47F0-AAB7-D837F03A13D6}" type="sibTrans" cxnId="{97371629-EAFB-49C5-8D4C-1C2CC8EF98DA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8C92A023-B595-4B7E-9FD1-86305B47363F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sz="1100" b="1" dirty="0" smtClean="0"/>
            <a:t>Lorem</a:t>
          </a:r>
          <a:endParaRPr lang="en-US" sz="1100" b="1" dirty="0"/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 sz="1400"/>
        </a:p>
      </dgm:t>
    </dgm:pt>
    <dgm:pt modelId="{45610BF7-B096-4636-A867-71803911F6BC}" type="sibTrans" cxnId="{6393EA77-6C35-4795-B9F8-BC384CEB01BB}">
      <dgm:prSet/>
      <dgm:spPr>
        <a:solidFill>
          <a:schemeClr val="tx1">
            <a:lumMod val="75000"/>
            <a:lumOff val="25000"/>
          </a:schemeClr>
        </a:solidFill>
        <a:ln>
          <a:noFill/>
        </a:ln>
      </dgm:spPr>
      <dgm:t>
        <a:bodyPr/>
        <a:lstStyle/>
        <a:p>
          <a:endParaRPr lang="en-US" sz="1400"/>
        </a:p>
      </dgm:t>
    </dgm:pt>
    <dgm:pt modelId="{99E79D35-4B2B-43F8-804D-353A80BB9704}">
      <dgm:prSet phldrT="[Text]" custT="1"/>
      <dgm:spPr>
        <a:solidFill>
          <a:schemeClr val="accent1"/>
        </a:solidFill>
        <a:ln>
          <a:noFill/>
        </a:ln>
      </dgm:spPr>
      <dgm:t>
        <a:bodyPr/>
        <a:lstStyle/>
        <a:p>
          <a:endParaRPr lang="en-US"/>
        </a:p>
      </dgm:t>
    </dgm:pt>
    <dgm:pt modelId="{CF5EB315-01DA-4759-96CA-6520D83BA6B1}" type="parTrans" cxnId="{6EED7B2E-3E8D-4A67-A1BE-6646AB78C7FA}">
      <dgm:prSet/>
      <dgm:spPr/>
      <dgm:t>
        <a:bodyPr/>
        <a:lstStyle/>
        <a:p>
          <a:endParaRPr lang="en-US"/>
        </a:p>
      </dgm:t>
    </dgm:pt>
    <dgm:pt modelId="{D2944801-D612-46DB-A244-11140862E2C8}" type="sibTrans" cxnId="{6EED7B2E-3E8D-4A67-A1BE-6646AB78C7FA}">
      <dgm:prSet/>
      <dgm:spPr/>
      <dgm:t>
        <a:bodyPr/>
        <a:lstStyle/>
        <a:p>
          <a:endParaRPr lang="en-US"/>
        </a:p>
      </dgm:t>
    </dgm:pt>
    <dgm:pt modelId="{37536662-69D0-4BBC-B3B0-1F4997E24C33}" type="pres">
      <dgm:prSet presAssocID="{ABB6AAD5-BB22-443A-B98E-11707CBE16C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A27FC4-B8D6-4E05-B781-45BFA4ECCBE1}" type="pres">
      <dgm:prSet presAssocID="{62F3A35F-EA2B-462C-89DA-224952DBD84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B6A1E-EAB3-4B2A-BFDD-2D475E4D4ACD}" type="pres">
      <dgm:prSet presAssocID="{62F3A35F-EA2B-462C-89DA-224952DBD84B}" presName="gear1srcNode" presStyleLbl="node1" presStyleIdx="0" presStyleCnt="3"/>
      <dgm:spPr/>
      <dgm:t>
        <a:bodyPr/>
        <a:lstStyle/>
        <a:p>
          <a:endParaRPr lang="en-US"/>
        </a:p>
      </dgm:t>
    </dgm:pt>
    <dgm:pt modelId="{2A5E2C02-0ABF-44E6-9F46-E033A131714F}" type="pres">
      <dgm:prSet presAssocID="{62F3A35F-EA2B-462C-89DA-224952DBD84B}" presName="gear1dstNode" presStyleLbl="node1" presStyleIdx="0" presStyleCnt="3"/>
      <dgm:spPr/>
      <dgm:t>
        <a:bodyPr/>
        <a:lstStyle/>
        <a:p>
          <a:endParaRPr lang="en-US"/>
        </a:p>
      </dgm:t>
    </dgm:pt>
    <dgm:pt modelId="{C7E3621A-60EB-45DA-B405-5D6087090EB3}" type="pres">
      <dgm:prSet presAssocID="{37FDA6AE-027B-4120-90CE-09301A41579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4079A-F63E-4E20-9822-0CE8B80427A2}" type="pres">
      <dgm:prSet presAssocID="{37FDA6AE-027B-4120-90CE-09301A415796}" presName="gear2srcNode" presStyleLbl="node1" presStyleIdx="1" presStyleCnt="3"/>
      <dgm:spPr/>
      <dgm:t>
        <a:bodyPr/>
        <a:lstStyle/>
        <a:p>
          <a:endParaRPr lang="en-US"/>
        </a:p>
      </dgm:t>
    </dgm:pt>
    <dgm:pt modelId="{10B37C1D-4F56-4436-8720-48A6A56A1B4D}" type="pres">
      <dgm:prSet presAssocID="{37FDA6AE-027B-4120-90CE-09301A415796}" presName="gear2dstNode" presStyleLbl="node1" presStyleIdx="1" presStyleCnt="3"/>
      <dgm:spPr/>
      <dgm:t>
        <a:bodyPr/>
        <a:lstStyle/>
        <a:p>
          <a:endParaRPr lang="en-US"/>
        </a:p>
      </dgm:t>
    </dgm:pt>
    <dgm:pt modelId="{FD7956DC-C5EA-4A51-B2A1-48A047E8A937}" type="pres">
      <dgm:prSet presAssocID="{8C92A023-B595-4B7E-9FD1-86305B47363F}" presName="gear3" presStyleLbl="node1" presStyleIdx="2" presStyleCnt="3"/>
      <dgm:spPr/>
      <dgm:t>
        <a:bodyPr/>
        <a:lstStyle/>
        <a:p>
          <a:endParaRPr lang="en-US"/>
        </a:p>
      </dgm:t>
    </dgm:pt>
    <dgm:pt modelId="{A68F1EF0-DB04-444A-B80A-C296946C1C32}" type="pres">
      <dgm:prSet presAssocID="{8C92A023-B595-4B7E-9FD1-86305B47363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36136-88FE-4DF6-8FA4-B5B4CAB71F10}" type="pres">
      <dgm:prSet presAssocID="{8C92A023-B595-4B7E-9FD1-86305B47363F}" presName="gear3srcNode" presStyleLbl="node1" presStyleIdx="2" presStyleCnt="3"/>
      <dgm:spPr/>
      <dgm:t>
        <a:bodyPr/>
        <a:lstStyle/>
        <a:p>
          <a:endParaRPr lang="en-US"/>
        </a:p>
      </dgm:t>
    </dgm:pt>
    <dgm:pt modelId="{AAC26063-8E6B-49CF-929A-CCC8D66E43FA}" type="pres">
      <dgm:prSet presAssocID="{8C92A023-B595-4B7E-9FD1-86305B47363F}" presName="gear3dstNode" presStyleLbl="node1" presStyleIdx="2" presStyleCnt="3"/>
      <dgm:spPr/>
      <dgm:t>
        <a:bodyPr/>
        <a:lstStyle/>
        <a:p>
          <a:endParaRPr lang="en-US"/>
        </a:p>
      </dgm:t>
    </dgm:pt>
    <dgm:pt modelId="{571C1667-74E2-4E8D-8249-B4E761F0F1AE}" type="pres">
      <dgm:prSet presAssocID="{12A631F8-73E8-4437-A632-1DA4C96C2081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1C00099-F839-4B88-A75C-DBB4B9ADCF51}" type="pres">
      <dgm:prSet presAssocID="{AACFA7FC-124D-47F0-AAB7-D837F03A13D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7483B8C-CABF-4BD6-805A-7FCDD0BB865C}" type="pres">
      <dgm:prSet presAssocID="{45610BF7-B096-4636-A867-71803911F6B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426972C-0C7E-4E26-B72E-D7E0F79DBE5E}" type="presOf" srcId="{12A631F8-73E8-4437-A632-1DA4C96C2081}" destId="{571C1667-74E2-4E8D-8249-B4E761F0F1AE}" srcOrd="0" destOrd="0" presId="urn:microsoft.com/office/officeart/2005/8/layout/gear1"/>
    <dgm:cxn modelId="{ED433C1E-8D87-4223-8480-98D903FD29E1}" type="presOf" srcId="{62F3A35F-EA2B-462C-89DA-224952DBD84B}" destId="{F7A27FC4-B8D6-4E05-B781-45BFA4ECCBE1}" srcOrd="0" destOrd="0" presId="urn:microsoft.com/office/officeart/2005/8/layout/gear1"/>
    <dgm:cxn modelId="{14F162D6-24E3-4B17-BC8D-BFF5D8345744}" type="presOf" srcId="{37FDA6AE-027B-4120-90CE-09301A415796}" destId="{C7E3621A-60EB-45DA-B405-5D6087090EB3}" srcOrd="0" destOrd="0" presId="urn:microsoft.com/office/officeart/2005/8/layout/gear1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11BA4D9C-CE39-4B5E-94F1-E52ADA587ADC}" type="presOf" srcId="{AACFA7FC-124D-47F0-AAB7-D837F03A13D6}" destId="{B1C00099-F839-4B88-A75C-DBB4B9ADCF51}" srcOrd="0" destOrd="0" presId="urn:microsoft.com/office/officeart/2005/8/layout/gear1"/>
    <dgm:cxn modelId="{9D059226-E074-4AF0-989B-5380991EF911}" type="presOf" srcId="{37FDA6AE-027B-4120-90CE-09301A415796}" destId="{10B37C1D-4F56-4436-8720-48A6A56A1B4D}" srcOrd="2" destOrd="0" presId="urn:microsoft.com/office/officeart/2005/8/layout/gear1"/>
    <dgm:cxn modelId="{469913DA-C176-4740-923A-FE8B06F29C8C}" type="presOf" srcId="{8C92A023-B595-4B7E-9FD1-86305B47363F}" destId="{A68F1EF0-DB04-444A-B80A-C296946C1C32}" srcOrd="1" destOrd="0" presId="urn:microsoft.com/office/officeart/2005/8/layout/gear1"/>
    <dgm:cxn modelId="{F06A9FC9-1BD7-41FD-AA30-65A5C6FB84EF}" type="presOf" srcId="{62F3A35F-EA2B-462C-89DA-224952DBD84B}" destId="{2A5E2C02-0ABF-44E6-9F46-E033A131714F}" srcOrd="2" destOrd="0" presId="urn:microsoft.com/office/officeart/2005/8/layout/gear1"/>
    <dgm:cxn modelId="{EE11BB52-FE02-44D1-B4E0-BCD2393CE780}" type="presOf" srcId="{8C92A023-B595-4B7E-9FD1-86305B47363F}" destId="{AAC26063-8E6B-49CF-929A-CCC8D66E43FA}" srcOrd="3" destOrd="0" presId="urn:microsoft.com/office/officeart/2005/8/layout/gear1"/>
    <dgm:cxn modelId="{52942019-808E-4062-B132-B5D6B1CAD69B}" type="presOf" srcId="{8C92A023-B595-4B7E-9FD1-86305B47363F}" destId="{FD7956DC-C5EA-4A51-B2A1-48A047E8A937}" srcOrd="0" destOrd="0" presId="urn:microsoft.com/office/officeart/2005/8/layout/gear1"/>
    <dgm:cxn modelId="{A2A5A6B2-6960-4DA5-9471-381CD731F8D1}" type="presOf" srcId="{37FDA6AE-027B-4120-90CE-09301A415796}" destId="{EF74079A-F63E-4E20-9822-0CE8B80427A2}" srcOrd="1" destOrd="0" presId="urn:microsoft.com/office/officeart/2005/8/layout/gear1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5A84F2EC-F57C-47F6-88F0-EBB462661C6D}" type="presOf" srcId="{ABB6AAD5-BB22-443A-B98E-11707CBE16C9}" destId="{37536662-69D0-4BBC-B3B0-1F4997E24C33}" srcOrd="0" destOrd="0" presId="urn:microsoft.com/office/officeart/2005/8/layout/gear1"/>
    <dgm:cxn modelId="{27561FEB-2004-4C42-81CB-4033669D72A8}" type="presOf" srcId="{8C92A023-B595-4B7E-9FD1-86305B47363F}" destId="{50136136-88FE-4DF6-8FA4-B5B4CAB71F10}" srcOrd="2" destOrd="0" presId="urn:microsoft.com/office/officeart/2005/8/layout/gear1"/>
    <dgm:cxn modelId="{A46199BE-82C7-4C79-BEFE-0A1653FA469F}" type="presOf" srcId="{62F3A35F-EA2B-462C-89DA-224952DBD84B}" destId="{C7EB6A1E-EAB3-4B2A-BFDD-2D475E4D4ACD}" srcOrd="1" destOrd="0" presId="urn:microsoft.com/office/officeart/2005/8/layout/gear1"/>
    <dgm:cxn modelId="{158BB7E6-8BD4-4FEC-A361-93127955E1DF}" type="presOf" srcId="{45610BF7-B096-4636-A867-71803911F6BC}" destId="{B7483B8C-CABF-4BD6-805A-7FCDD0BB865C}" srcOrd="0" destOrd="0" presId="urn:microsoft.com/office/officeart/2005/8/layout/gear1"/>
    <dgm:cxn modelId="{6EED7B2E-3E8D-4A67-A1BE-6646AB78C7FA}" srcId="{ABB6AAD5-BB22-443A-B98E-11707CBE16C9}" destId="{99E79D35-4B2B-43F8-804D-353A80BB9704}" srcOrd="3" destOrd="0" parTransId="{CF5EB315-01DA-4759-96CA-6520D83BA6B1}" sibTransId="{D2944801-D612-46DB-A244-11140862E2C8}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AD046281-9D3D-4870-AD84-7C6DECEAB653}" type="presParOf" srcId="{37536662-69D0-4BBC-B3B0-1F4997E24C33}" destId="{F7A27FC4-B8D6-4E05-B781-45BFA4ECCBE1}" srcOrd="0" destOrd="0" presId="urn:microsoft.com/office/officeart/2005/8/layout/gear1"/>
    <dgm:cxn modelId="{93EB0949-2ACE-4B8D-98E1-39374E2B8382}" type="presParOf" srcId="{37536662-69D0-4BBC-B3B0-1F4997E24C33}" destId="{C7EB6A1E-EAB3-4B2A-BFDD-2D475E4D4ACD}" srcOrd="1" destOrd="0" presId="urn:microsoft.com/office/officeart/2005/8/layout/gear1"/>
    <dgm:cxn modelId="{E3D0361C-10BC-429C-8305-76B96124BA9B}" type="presParOf" srcId="{37536662-69D0-4BBC-B3B0-1F4997E24C33}" destId="{2A5E2C02-0ABF-44E6-9F46-E033A131714F}" srcOrd="2" destOrd="0" presId="urn:microsoft.com/office/officeart/2005/8/layout/gear1"/>
    <dgm:cxn modelId="{83425E82-FDB7-4E02-BFA8-EA61AB608841}" type="presParOf" srcId="{37536662-69D0-4BBC-B3B0-1F4997E24C33}" destId="{C7E3621A-60EB-45DA-B405-5D6087090EB3}" srcOrd="3" destOrd="0" presId="urn:microsoft.com/office/officeart/2005/8/layout/gear1"/>
    <dgm:cxn modelId="{AF0A2115-7742-4EC5-BCB6-11CCADE189E1}" type="presParOf" srcId="{37536662-69D0-4BBC-B3B0-1F4997E24C33}" destId="{EF74079A-F63E-4E20-9822-0CE8B80427A2}" srcOrd="4" destOrd="0" presId="urn:microsoft.com/office/officeart/2005/8/layout/gear1"/>
    <dgm:cxn modelId="{328F72F8-B9CA-4A85-9F0B-0DC8D4E57EA2}" type="presParOf" srcId="{37536662-69D0-4BBC-B3B0-1F4997E24C33}" destId="{10B37C1D-4F56-4436-8720-48A6A56A1B4D}" srcOrd="5" destOrd="0" presId="urn:microsoft.com/office/officeart/2005/8/layout/gear1"/>
    <dgm:cxn modelId="{21ED19DA-1BB4-4495-9236-95F768C3A1C2}" type="presParOf" srcId="{37536662-69D0-4BBC-B3B0-1F4997E24C33}" destId="{FD7956DC-C5EA-4A51-B2A1-48A047E8A937}" srcOrd="6" destOrd="0" presId="urn:microsoft.com/office/officeart/2005/8/layout/gear1"/>
    <dgm:cxn modelId="{8387D93D-858D-4053-A16B-79EE68B61EDA}" type="presParOf" srcId="{37536662-69D0-4BBC-B3B0-1F4997E24C33}" destId="{A68F1EF0-DB04-444A-B80A-C296946C1C32}" srcOrd="7" destOrd="0" presId="urn:microsoft.com/office/officeart/2005/8/layout/gear1"/>
    <dgm:cxn modelId="{88B72971-2452-422F-996C-AF650958E12D}" type="presParOf" srcId="{37536662-69D0-4BBC-B3B0-1F4997E24C33}" destId="{50136136-88FE-4DF6-8FA4-B5B4CAB71F10}" srcOrd="8" destOrd="0" presId="urn:microsoft.com/office/officeart/2005/8/layout/gear1"/>
    <dgm:cxn modelId="{B3FEFFCC-79A5-48ED-94AB-6499C4A5BCD1}" type="presParOf" srcId="{37536662-69D0-4BBC-B3B0-1F4997E24C33}" destId="{AAC26063-8E6B-49CF-929A-CCC8D66E43FA}" srcOrd="9" destOrd="0" presId="urn:microsoft.com/office/officeart/2005/8/layout/gear1"/>
    <dgm:cxn modelId="{1C2224D5-296F-4594-96DB-4EB7FCCE9FA9}" type="presParOf" srcId="{37536662-69D0-4BBC-B3B0-1F4997E24C33}" destId="{571C1667-74E2-4E8D-8249-B4E761F0F1AE}" srcOrd="10" destOrd="0" presId="urn:microsoft.com/office/officeart/2005/8/layout/gear1"/>
    <dgm:cxn modelId="{C75910B9-0110-495A-B5B8-94D2B2593FF9}" type="presParOf" srcId="{37536662-69D0-4BBC-B3B0-1F4997E24C33}" destId="{B1C00099-F839-4B88-A75C-DBB4B9ADCF51}" srcOrd="11" destOrd="0" presId="urn:microsoft.com/office/officeart/2005/8/layout/gear1"/>
    <dgm:cxn modelId="{3CCC7F88-C148-424F-9D50-3F2E71271FBD}" type="presParOf" srcId="{37536662-69D0-4BBC-B3B0-1F4997E24C33}" destId="{B7483B8C-CABF-4BD6-805A-7FCDD0BB865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5627054-3193-495C-AE16-D5ED9834D6D1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0C9056-EE3A-4B95-AED4-BFA31610C5D4}">
      <dgm:prSet phldrT="[Text]" phldr="1"/>
      <dgm:spPr>
        <a:solidFill>
          <a:srgbClr val="2A80B9"/>
        </a:solidFill>
        <a:ln>
          <a:noFill/>
        </a:ln>
      </dgm:spPr>
      <dgm:t>
        <a:bodyPr/>
        <a:lstStyle/>
        <a:p>
          <a:endParaRPr lang="en-US"/>
        </a:p>
      </dgm:t>
    </dgm:pt>
    <dgm:pt modelId="{43B321B1-1781-4C7F-8CBD-F5E9E0C0A498}" type="parTrans" cxnId="{BB97E04D-9920-4C64-83B9-53C98CA3ABD1}">
      <dgm:prSet/>
      <dgm:spPr/>
      <dgm:t>
        <a:bodyPr/>
        <a:lstStyle/>
        <a:p>
          <a:endParaRPr lang="en-US"/>
        </a:p>
      </dgm:t>
    </dgm:pt>
    <dgm:pt modelId="{C6B25E31-28D9-4D54-BBC1-E6E5B47E625B}" type="sibTrans" cxnId="{BB97E04D-9920-4C64-83B9-53C98CA3ABD1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ED642BFB-3F3B-45CA-BD59-1414A52F3703}">
      <dgm:prSet phldrT="[Text]" phldr="1"/>
      <dgm:spPr>
        <a:solidFill>
          <a:srgbClr val="153F5B"/>
        </a:solidFill>
        <a:ln>
          <a:noFill/>
        </a:ln>
      </dgm:spPr>
      <dgm:t>
        <a:bodyPr/>
        <a:lstStyle/>
        <a:p>
          <a:endParaRPr lang="en-US"/>
        </a:p>
      </dgm:t>
    </dgm:pt>
    <dgm:pt modelId="{2B6DBCCB-CB5E-43C6-B5D4-43C1FAC8F3E3}" type="parTrans" cxnId="{B9CBB903-D7F4-4FB1-AAE2-03487FA57980}">
      <dgm:prSet/>
      <dgm:spPr/>
      <dgm:t>
        <a:bodyPr/>
        <a:lstStyle/>
        <a:p>
          <a:endParaRPr lang="en-US"/>
        </a:p>
      </dgm:t>
    </dgm:pt>
    <dgm:pt modelId="{6D28FE61-6B0F-4525-93B8-658A9382A541}" type="sibTrans" cxnId="{B9CBB903-D7F4-4FB1-AAE2-03487FA5798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261DC3E8-0956-4BFA-8CB8-05AA97F633B2}">
      <dgm:prSet phldrT="[Text]" phldr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US"/>
        </a:p>
      </dgm:t>
    </dgm:pt>
    <dgm:pt modelId="{278C16F7-8C4A-465D-8FF8-4B6EC1575E17}" type="parTrans" cxnId="{E8AC29D0-28F4-44DE-ADCC-98A5D69ED219}">
      <dgm:prSet/>
      <dgm:spPr/>
      <dgm:t>
        <a:bodyPr/>
        <a:lstStyle/>
        <a:p>
          <a:endParaRPr lang="en-US"/>
        </a:p>
      </dgm:t>
    </dgm:pt>
    <dgm:pt modelId="{C4FF375C-F9A6-4BBC-973D-8D8424362D90}" type="sibTrans" cxnId="{E8AC29D0-28F4-44DE-ADCC-98A5D69ED21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97142134-777A-41B6-9EDA-4AAC2477A398}">
      <dgm:prSet phldrT="[Text]" phldr="1"/>
      <dgm:spPr>
        <a:solidFill>
          <a:srgbClr val="66ACDC"/>
        </a:solidFill>
      </dgm:spPr>
      <dgm:t>
        <a:bodyPr/>
        <a:lstStyle/>
        <a:p>
          <a:endParaRPr lang="en-US" dirty="0"/>
        </a:p>
      </dgm:t>
    </dgm:pt>
    <dgm:pt modelId="{51D353AE-50E9-4638-84AB-F9CD751C6E25}" type="parTrans" cxnId="{2FF041F9-8E3E-4362-96AF-03996186A999}">
      <dgm:prSet/>
      <dgm:spPr/>
      <dgm:t>
        <a:bodyPr/>
        <a:lstStyle/>
        <a:p>
          <a:endParaRPr lang="en-US"/>
        </a:p>
      </dgm:t>
    </dgm:pt>
    <dgm:pt modelId="{89919F35-80B2-4882-B7A9-CEA62DC3B201}" type="sibTrans" cxnId="{2FF041F9-8E3E-4362-96AF-03996186A99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6A400672-86A2-49BF-8FAE-8CB2FD0E311C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34D7E119-C257-474E-94A5-7D248FBAD14F}" type="parTrans" cxnId="{59B5B94B-B7C4-4E8E-A206-5BA36C1B58C3}">
      <dgm:prSet/>
      <dgm:spPr/>
      <dgm:t>
        <a:bodyPr/>
        <a:lstStyle/>
        <a:p>
          <a:endParaRPr lang="en-US"/>
        </a:p>
      </dgm:t>
    </dgm:pt>
    <dgm:pt modelId="{BA5C7140-77C9-4729-8693-9DFCA65D915D}" type="sibTrans" cxnId="{59B5B94B-B7C4-4E8E-A206-5BA36C1B58C3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B6385AE1-4783-4AE5-8ABF-6615FC7389B7}">
      <dgm:prSet phldrT="[Text]"/>
      <dgm:spPr>
        <a:solidFill>
          <a:srgbClr val="B2D5EE"/>
        </a:solidFill>
      </dgm:spPr>
      <dgm:t>
        <a:bodyPr/>
        <a:lstStyle/>
        <a:p>
          <a:endParaRPr lang="en-US" dirty="0"/>
        </a:p>
      </dgm:t>
    </dgm:pt>
    <dgm:pt modelId="{B27769DF-0871-42C8-A988-1585CA993B63}" type="parTrans" cxnId="{3BEE6784-FFCA-4F36-A736-361BAB1D4F37}">
      <dgm:prSet/>
      <dgm:spPr/>
      <dgm:t>
        <a:bodyPr/>
        <a:lstStyle/>
        <a:p>
          <a:endParaRPr lang="en-US"/>
        </a:p>
      </dgm:t>
    </dgm:pt>
    <dgm:pt modelId="{FD6A9F64-19A3-4548-9CB4-6B932B19F74D}" type="sibTrans" cxnId="{3BEE6784-FFCA-4F36-A736-361BAB1D4F37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A68E2CA2-5F11-435B-8100-37BAEE994BB5}">
      <dgm:prSet phldrT="[Text]" phldr="1"/>
      <dgm:spPr>
        <a:solidFill>
          <a:schemeClr val="tx1">
            <a:lumMod val="85000"/>
            <a:lumOff val="15000"/>
            <a:alpha val="0"/>
          </a:schemeClr>
        </a:solidFill>
      </dgm:spPr>
      <dgm:t>
        <a:bodyPr/>
        <a:lstStyle/>
        <a:p>
          <a:endParaRPr lang="en-US" dirty="0"/>
        </a:p>
      </dgm:t>
    </dgm:pt>
    <dgm:pt modelId="{D3BC77A7-AD3D-4E1D-8B70-490DCA29CB73}" type="sibTrans" cxnId="{A9C668F5-AF91-4017-B462-9CAD486A8C10}">
      <dgm:prSet/>
      <dgm:spPr/>
      <dgm:t>
        <a:bodyPr/>
        <a:lstStyle/>
        <a:p>
          <a:endParaRPr lang="en-US"/>
        </a:p>
      </dgm:t>
    </dgm:pt>
    <dgm:pt modelId="{BE13297B-3C87-4D47-ACBF-18183F139BE1}" type="parTrans" cxnId="{A9C668F5-AF91-4017-B462-9CAD486A8C10}">
      <dgm:prSet/>
      <dgm:spPr/>
      <dgm:t>
        <a:bodyPr/>
        <a:lstStyle/>
        <a:p>
          <a:endParaRPr lang="en-US"/>
        </a:p>
      </dgm:t>
    </dgm:pt>
    <dgm:pt modelId="{288BB5CB-7767-45D1-A5DE-38F8FD7E0E47}" type="pres">
      <dgm:prSet presAssocID="{35627054-3193-495C-AE16-D5ED9834D6D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9C63DA-7F30-4CD5-939C-2FE4564A1F3F}" type="pres">
      <dgm:prSet presAssocID="{A68E2CA2-5F11-435B-8100-37BAEE994BB5}" presName="centerShape" presStyleLbl="node0" presStyleIdx="0" presStyleCnt="1"/>
      <dgm:spPr/>
      <dgm:t>
        <a:bodyPr/>
        <a:lstStyle/>
        <a:p>
          <a:endParaRPr lang="en-US"/>
        </a:p>
      </dgm:t>
    </dgm:pt>
    <dgm:pt modelId="{F7748625-FAB0-4455-A48E-D7AD92982AC5}" type="pres">
      <dgm:prSet presAssocID="{500C9056-EE3A-4B95-AED4-BFA31610C5D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155D9-B94D-4E90-BE20-2D7DE34193E2}" type="pres">
      <dgm:prSet presAssocID="{500C9056-EE3A-4B95-AED4-BFA31610C5D4}" presName="dummy" presStyleCnt="0"/>
      <dgm:spPr/>
    </dgm:pt>
    <dgm:pt modelId="{2722EBEA-B68D-4966-B5CE-59E025A1ADDB}" type="pres">
      <dgm:prSet presAssocID="{C6B25E31-28D9-4D54-BBC1-E6E5B47E625B}" presName="sibTrans" presStyleLbl="sibTrans2D1" presStyleIdx="0" presStyleCnt="6"/>
      <dgm:spPr/>
      <dgm:t>
        <a:bodyPr/>
        <a:lstStyle/>
        <a:p>
          <a:endParaRPr lang="en-US"/>
        </a:p>
      </dgm:t>
    </dgm:pt>
    <dgm:pt modelId="{5474DF59-F1E9-4B45-84C8-CFD43A640CB7}" type="pres">
      <dgm:prSet presAssocID="{ED642BFB-3F3B-45CA-BD59-1414A52F370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F4B1B-9982-4A90-B022-23FBD2FB0A50}" type="pres">
      <dgm:prSet presAssocID="{ED642BFB-3F3B-45CA-BD59-1414A52F3703}" presName="dummy" presStyleCnt="0"/>
      <dgm:spPr/>
    </dgm:pt>
    <dgm:pt modelId="{666DF3FC-56C3-4887-BC1E-E344AD212DB6}" type="pres">
      <dgm:prSet presAssocID="{6D28FE61-6B0F-4525-93B8-658A9382A541}" presName="sibTrans" presStyleLbl="sibTrans2D1" presStyleIdx="1" presStyleCnt="6"/>
      <dgm:spPr/>
      <dgm:t>
        <a:bodyPr/>
        <a:lstStyle/>
        <a:p>
          <a:endParaRPr lang="en-US"/>
        </a:p>
      </dgm:t>
    </dgm:pt>
    <dgm:pt modelId="{AF03A99A-FD60-40B3-9CDA-D92E9F88C3A2}" type="pres">
      <dgm:prSet presAssocID="{261DC3E8-0956-4BFA-8CB8-05AA97F633B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8D57A-6714-45FE-B3FB-58699FE453C2}" type="pres">
      <dgm:prSet presAssocID="{261DC3E8-0956-4BFA-8CB8-05AA97F633B2}" presName="dummy" presStyleCnt="0"/>
      <dgm:spPr/>
    </dgm:pt>
    <dgm:pt modelId="{7B45E9A8-5E77-4181-B7F2-06E4626AFA11}" type="pres">
      <dgm:prSet presAssocID="{C4FF375C-F9A6-4BBC-973D-8D8424362D90}" presName="sibTrans" presStyleLbl="sibTrans2D1" presStyleIdx="2" presStyleCnt="6"/>
      <dgm:spPr/>
      <dgm:t>
        <a:bodyPr/>
        <a:lstStyle/>
        <a:p>
          <a:endParaRPr lang="en-US"/>
        </a:p>
      </dgm:t>
    </dgm:pt>
    <dgm:pt modelId="{081C69FF-C60B-46DF-820B-2A3FE8116091}" type="pres">
      <dgm:prSet presAssocID="{97142134-777A-41B6-9EDA-4AAC2477A39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220A7B-5F76-4FAE-8DC2-151812083478}" type="pres">
      <dgm:prSet presAssocID="{97142134-777A-41B6-9EDA-4AAC2477A398}" presName="dummy" presStyleCnt="0"/>
      <dgm:spPr/>
    </dgm:pt>
    <dgm:pt modelId="{E874A35F-69CA-4A80-B143-D9711DD7069B}" type="pres">
      <dgm:prSet presAssocID="{89919F35-80B2-4882-B7A9-CEA62DC3B201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C2AA252-9BEA-4EF3-A457-45807B3F23AB}" type="pres">
      <dgm:prSet presAssocID="{B6385AE1-4783-4AE5-8ABF-6615FC7389B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141F84-52C2-449C-BF03-63E362883661}" type="pres">
      <dgm:prSet presAssocID="{B6385AE1-4783-4AE5-8ABF-6615FC7389B7}" presName="dummy" presStyleCnt="0"/>
      <dgm:spPr/>
    </dgm:pt>
    <dgm:pt modelId="{9262532F-1442-47FB-BE8E-B15AA05F4C2B}" type="pres">
      <dgm:prSet presAssocID="{FD6A9F64-19A3-4548-9CB4-6B932B19F74D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BE8F7D8-CD80-4F1B-B145-6AC0C7049529}" type="pres">
      <dgm:prSet presAssocID="{6A400672-86A2-49BF-8FAE-8CB2FD0E311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BD22F-8349-4A5D-A470-404601A6203A}" type="pres">
      <dgm:prSet presAssocID="{6A400672-86A2-49BF-8FAE-8CB2FD0E311C}" presName="dummy" presStyleCnt="0"/>
      <dgm:spPr/>
    </dgm:pt>
    <dgm:pt modelId="{518DEC07-DD62-47D0-9CB6-A2F4E834D0B5}" type="pres">
      <dgm:prSet presAssocID="{BA5C7140-77C9-4729-8693-9DFCA65D915D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C4457973-D595-4041-B8F4-29D30CBDD9CE}" type="presOf" srcId="{C4FF375C-F9A6-4BBC-973D-8D8424362D90}" destId="{7B45E9A8-5E77-4181-B7F2-06E4626AFA11}" srcOrd="0" destOrd="0" presId="urn:microsoft.com/office/officeart/2005/8/layout/radial6"/>
    <dgm:cxn modelId="{05CCDF91-FD69-4C29-8D2B-A6B318A79387}" type="presOf" srcId="{BA5C7140-77C9-4729-8693-9DFCA65D915D}" destId="{518DEC07-DD62-47D0-9CB6-A2F4E834D0B5}" srcOrd="0" destOrd="0" presId="urn:microsoft.com/office/officeart/2005/8/layout/radial6"/>
    <dgm:cxn modelId="{F027AAAD-6605-4D89-BBC6-6F7EB09E90F4}" type="presOf" srcId="{6D28FE61-6B0F-4525-93B8-658A9382A541}" destId="{666DF3FC-56C3-4887-BC1E-E344AD212DB6}" srcOrd="0" destOrd="0" presId="urn:microsoft.com/office/officeart/2005/8/layout/radial6"/>
    <dgm:cxn modelId="{19C0A245-5BFE-4137-9C63-9C56C539AC00}" type="presOf" srcId="{C6B25E31-28D9-4D54-BBC1-E6E5B47E625B}" destId="{2722EBEA-B68D-4966-B5CE-59E025A1ADDB}" srcOrd="0" destOrd="0" presId="urn:microsoft.com/office/officeart/2005/8/layout/radial6"/>
    <dgm:cxn modelId="{56002787-0D98-479E-99C8-F1E87BEFC3B3}" type="presOf" srcId="{6A400672-86A2-49BF-8FAE-8CB2FD0E311C}" destId="{8BE8F7D8-CD80-4F1B-B145-6AC0C7049529}" srcOrd="0" destOrd="0" presId="urn:microsoft.com/office/officeart/2005/8/layout/radial6"/>
    <dgm:cxn modelId="{2FF041F9-8E3E-4362-96AF-03996186A999}" srcId="{A68E2CA2-5F11-435B-8100-37BAEE994BB5}" destId="{97142134-777A-41B6-9EDA-4AAC2477A398}" srcOrd="3" destOrd="0" parTransId="{51D353AE-50E9-4638-84AB-F9CD751C6E25}" sibTransId="{89919F35-80B2-4882-B7A9-CEA62DC3B201}"/>
    <dgm:cxn modelId="{32381D7B-AB13-4CC2-B095-A9DA68E6181A}" type="presOf" srcId="{97142134-777A-41B6-9EDA-4AAC2477A398}" destId="{081C69FF-C60B-46DF-820B-2A3FE8116091}" srcOrd="0" destOrd="0" presId="urn:microsoft.com/office/officeart/2005/8/layout/radial6"/>
    <dgm:cxn modelId="{59B5B94B-B7C4-4E8E-A206-5BA36C1B58C3}" srcId="{A68E2CA2-5F11-435B-8100-37BAEE994BB5}" destId="{6A400672-86A2-49BF-8FAE-8CB2FD0E311C}" srcOrd="5" destOrd="0" parTransId="{34D7E119-C257-474E-94A5-7D248FBAD14F}" sibTransId="{BA5C7140-77C9-4729-8693-9DFCA65D915D}"/>
    <dgm:cxn modelId="{3BEE6784-FFCA-4F36-A736-361BAB1D4F37}" srcId="{A68E2CA2-5F11-435B-8100-37BAEE994BB5}" destId="{B6385AE1-4783-4AE5-8ABF-6615FC7389B7}" srcOrd="4" destOrd="0" parTransId="{B27769DF-0871-42C8-A988-1585CA993B63}" sibTransId="{FD6A9F64-19A3-4548-9CB4-6B932B19F74D}"/>
    <dgm:cxn modelId="{F4316887-CF0F-4BE8-AB39-AEFCA3D8DC22}" type="presOf" srcId="{261DC3E8-0956-4BFA-8CB8-05AA97F633B2}" destId="{AF03A99A-FD60-40B3-9CDA-D92E9F88C3A2}" srcOrd="0" destOrd="0" presId="urn:microsoft.com/office/officeart/2005/8/layout/radial6"/>
    <dgm:cxn modelId="{1AF09502-13D7-42C7-83FB-519833D499F3}" type="presOf" srcId="{FD6A9F64-19A3-4548-9CB4-6B932B19F74D}" destId="{9262532F-1442-47FB-BE8E-B15AA05F4C2B}" srcOrd="0" destOrd="0" presId="urn:microsoft.com/office/officeart/2005/8/layout/radial6"/>
    <dgm:cxn modelId="{BB97E04D-9920-4C64-83B9-53C98CA3ABD1}" srcId="{A68E2CA2-5F11-435B-8100-37BAEE994BB5}" destId="{500C9056-EE3A-4B95-AED4-BFA31610C5D4}" srcOrd="0" destOrd="0" parTransId="{43B321B1-1781-4C7F-8CBD-F5E9E0C0A498}" sibTransId="{C6B25E31-28D9-4D54-BBC1-E6E5B47E625B}"/>
    <dgm:cxn modelId="{002EAC10-ED9A-4040-8A50-393D4FF5A371}" type="presOf" srcId="{500C9056-EE3A-4B95-AED4-BFA31610C5D4}" destId="{F7748625-FAB0-4455-A48E-D7AD92982AC5}" srcOrd="0" destOrd="0" presId="urn:microsoft.com/office/officeart/2005/8/layout/radial6"/>
    <dgm:cxn modelId="{CD623029-A350-4154-9187-10D825BA9C1E}" type="presOf" srcId="{ED642BFB-3F3B-45CA-BD59-1414A52F3703}" destId="{5474DF59-F1E9-4B45-84C8-CFD43A640CB7}" srcOrd="0" destOrd="0" presId="urn:microsoft.com/office/officeart/2005/8/layout/radial6"/>
    <dgm:cxn modelId="{E8AC29D0-28F4-44DE-ADCC-98A5D69ED219}" srcId="{A68E2CA2-5F11-435B-8100-37BAEE994BB5}" destId="{261DC3E8-0956-4BFA-8CB8-05AA97F633B2}" srcOrd="2" destOrd="0" parTransId="{278C16F7-8C4A-465D-8FF8-4B6EC1575E17}" sibTransId="{C4FF375C-F9A6-4BBC-973D-8D8424362D90}"/>
    <dgm:cxn modelId="{C4781559-FBDB-43BD-A60D-C6F9F3BCD78E}" type="presOf" srcId="{89919F35-80B2-4882-B7A9-CEA62DC3B201}" destId="{E874A35F-69CA-4A80-B143-D9711DD7069B}" srcOrd="0" destOrd="0" presId="urn:microsoft.com/office/officeart/2005/8/layout/radial6"/>
    <dgm:cxn modelId="{A9C668F5-AF91-4017-B462-9CAD486A8C10}" srcId="{35627054-3193-495C-AE16-D5ED9834D6D1}" destId="{A68E2CA2-5F11-435B-8100-37BAEE994BB5}" srcOrd="0" destOrd="0" parTransId="{BE13297B-3C87-4D47-ACBF-18183F139BE1}" sibTransId="{D3BC77A7-AD3D-4E1D-8B70-490DCA29CB73}"/>
    <dgm:cxn modelId="{162DBC97-515D-4B8A-8E74-66D17E709472}" type="presOf" srcId="{B6385AE1-4783-4AE5-8ABF-6615FC7389B7}" destId="{AC2AA252-9BEA-4EF3-A457-45807B3F23AB}" srcOrd="0" destOrd="0" presId="urn:microsoft.com/office/officeart/2005/8/layout/radial6"/>
    <dgm:cxn modelId="{318E847F-7728-4647-86B2-5F5AA9DEFF42}" type="presOf" srcId="{A68E2CA2-5F11-435B-8100-37BAEE994BB5}" destId="{1C9C63DA-7F30-4CD5-939C-2FE4564A1F3F}" srcOrd="0" destOrd="0" presId="urn:microsoft.com/office/officeart/2005/8/layout/radial6"/>
    <dgm:cxn modelId="{B9CBB903-D7F4-4FB1-AAE2-03487FA57980}" srcId="{A68E2CA2-5F11-435B-8100-37BAEE994BB5}" destId="{ED642BFB-3F3B-45CA-BD59-1414A52F3703}" srcOrd="1" destOrd="0" parTransId="{2B6DBCCB-CB5E-43C6-B5D4-43C1FAC8F3E3}" sibTransId="{6D28FE61-6B0F-4525-93B8-658A9382A541}"/>
    <dgm:cxn modelId="{31E6E941-C987-4809-AB1F-0EFF062CAA9F}" type="presOf" srcId="{35627054-3193-495C-AE16-D5ED9834D6D1}" destId="{288BB5CB-7767-45D1-A5DE-38F8FD7E0E47}" srcOrd="0" destOrd="0" presId="urn:microsoft.com/office/officeart/2005/8/layout/radial6"/>
    <dgm:cxn modelId="{2520D592-B361-4D33-9986-E5F641709AA0}" type="presParOf" srcId="{288BB5CB-7767-45D1-A5DE-38F8FD7E0E47}" destId="{1C9C63DA-7F30-4CD5-939C-2FE4564A1F3F}" srcOrd="0" destOrd="0" presId="urn:microsoft.com/office/officeart/2005/8/layout/radial6"/>
    <dgm:cxn modelId="{2DBF5FD1-DB1A-4590-B6EF-D5165061082E}" type="presParOf" srcId="{288BB5CB-7767-45D1-A5DE-38F8FD7E0E47}" destId="{F7748625-FAB0-4455-A48E-D7AD92982AC5}" srcOrd="1" destOrd="0" presId="urn:microsoft.com/office/officeart/2005/8/layout/radial6"/>
    <dgm:cxn modelId="{19D46EDB-FF29-47F5-B03C-CB587B27A876}" type="presParOf" srcId="{288BB5CB-7767-45D1-A5DE-38F8FD7E0E47}" destId="{EF5155D9-B94D-4E90-BE20-2D7DE34193E2}" srcOrd="2" destOrd="0" presId="urn:microsoft.com/office/officeart/2005/8/layout/radial6"/>
    <dgm:cxn modelId="{AFA4593B-ACE7-438F-85F7-EAFBE9FDDA89}" type="presParOf" srcId="{288BB5CB-7767-45D1-A5DE-38F8FD7E0E47}" destId="{2722EBEA-B68D-4966-B5CE-59E025A1ADDB}" srcOrd="3" destOrd="0" presId="urn:microsoft.com/office/officeart/2005/8/layout/radial6"/>
    <dgm:cxn modelId="{6AE1CD39-C47E-4FA2-90A8-B0CEF0F28474}" type="presParOf" srcId="{288BB5CB-7767-45D1-A5DE-38F8FD7E0E47}" destId="{5474DF59-F1E9-4B45-84C8-CFD43A640CB7}" srcOrd="4" destOrd="0" presId="urn:microsoft.com/office/officeart/2005/8/layout/radial6"/>
    <dgm:cxn modelId="{0532D1A2-5E47-4850-BF12-18FB4E20A8C5}" type="presParOf" srcId="{288BB5CB-7767-45D1-A5DE-38F8FD7E0E47}" destId="{701F4B1B-9982-4A90-B022-23FBD2FB0A50}" srcOrd="5" destOrd="0" presId="urn:microsoft.com/office/officeart/2005/8/layout/radial6"/>
    <dgm:cxn modelId="{5B0491A6-51E4-43A0-A43A-94E73ED3D826}" type="presParOf" srcId="{288BB5CB-7767-45D1-A5DE-38F8FD7E0E47}" destId="{666DF3FC-56C3-4887-BC1E-E344AD212DB6}" srcOrd="6" destOrd="0" presId="urn:microsoft.com/office/officeart/2005/8/layout/radial6"/>
    <dgm:cxn modelId="{96AC6E7C-A247-4B3A-A403-038C4ED8CAB2}" type="presParOf" srcId="{288BB5CB-7767-45D1-A5DE-38F8FD7E0E47}" destId="{AF03A99A-FD60-40B3-9CDA-D92E9F88C3A2}" srcOrd="7" destOrd="0" presId="urn:microsoft.com/office/officeart/2005/8/layout/radial6"/>
    <dgm:cxn modelId="{E588347F-922C-4E53-B7A5-C79E61472E42}" type="presParOf" srcId="{288BB5CB-7767-45D1-A5DE-38F8FD7E0E47}" destId="{3B98D57A-6714-45FE-B3FB-58699FE453C2}" srcOrd="8" destOrd="0" presId="urn:microsoft.com/office/officeart/2005/8/layout/radial6"/>
    <dgm:cxn modelId="{453ED487-6183-4ECE-96E0-634A534B6FF2}" type="presParOf" srcId="{288BB5CB-7767-45D1-A5DE-38F8FD7E0E47}" destId="{7B45E9A8-5E77-4181-B7F2-06E4626AFA11}" srcOrd="9" destOrd="0" presId="urn:microsoft.com/office/officeart/2005/8/layout/radial6"/>
    <dgm:cxn modelId="{247B9710-CC2B-45ED-B4F9-8D9E2999B9F8}" type="presParOf" srcId="{288BB5CB-7767-45D1-A5DE-38F8FD7E0E47}" destId="{081C69FF-C60B-46DF-820B-2A3FE8116091}" srcOrd="10" destOrd="0" presId="urn:microsoft.com/office/officeart/2005/8/layout/radial6"/>
    <dgm:cxn modelId="{52764174-238A-4DD5-91D7-1CE2624DA23D}" type="presParOf" srcId="{288BB5CB-7767-45D1-A5DE-38F8FD7E0E47}" destId="{B1220A7B-5F76-4FAE-8DC2-151812083478}" srcOrd="11" destOrd="0" presId="urn:microsoft.com/office/officeart/2005/8/layout/radial6"/>
    <dgm:cxn modelId="{22B4F765-82FC-404E-8070-27165CEE784A}" type="presParOf" srcId="{288BB5CB-7767-45D1-A5DE-38F8FD7E0E47}" destId="{E874A35F-69CA-4A80-B143-D9711DD7069B}" srcOrd="12" destOrd="0" presId="urn:microsoft.com/office/officeart/2005/8/layout/radial6"/>
    <dgm:cxn modelId="{C76340A2-E35F-483D-AF6C-176F15A411DF}" type="presParOf" srcId="{288BB5CB-7767-45D1-A5DE-38F8FD7E0E47}" destId="{AC2AA252-9BEA-4EF3-A457-45807B3F23AB}" srcOrd="13" destOrd="0" presId="urn:microsoft.com/office/officeart/2005/8/layout/radial6"/>
    <dgm:cxn modelId="{D8725B0B-A6B0-4E12-A598-8BE7C7AF9E4C}" type="presParOf" srcId="{288BB5CB-7767-45D1-A5DE-38F8FD7E0E47}" destId="{E8141F84-52C2-449C-BF03-63E362883661}" srcOrd="14" destOrd="0" presId="urn:microsoft.com/office/officeart/2005/8/layout/radial6"/>
    <dgm:cxn modelId="{AF208651-9733-4C39-9CFF-485BE725E903}" type="presParOf" srcId="{288BB5CB-7767-45D1-A5DE-38F8FD7E0E47}" destId="{9262532F-1442-47FB-BE8E-B15AA05F4C2B}" srcOrd="15" destOrd="0" presId="urn:microsoft.com/office/officeart/2005/8/layout/radial6"/>
    <dgm:cxn modelId="{91E2520E-1304-42CC-92E8-0E13250B56F6}" type="presParOf" srcId="{288BB5CB-7767-45D1-A5DE-38F8FD7E0E47}" destId="{8BE8F7D8-CD80-4F1B-B145-6AC0C7049529}" srcOrd="16" destOrd="0" presId="urn:microsoft.com/office/officeart/2005/8/layout/radial6"/>
    <dgm:cxn modelId="{98627B5F-5DC2-43F0-93CF-18702252CDFD}" type="presParOf" srcId="{288BB5CB-7767-45D1-A5DE-38F8FD7E0E47}" destId="{286BD22F-8349-4A5D-A470-404601A6203A}" srcOrd="17" destOrd="0" presId="urn:microsoft.com/office/officeart/2005/8/layout/radial6"/>
    <dgm:cxn modelId="{9B5A6F3D-9500-47C8-A662-4218D293E87C}" type="presParOf" srcId="{288BB5CB-7767-45D1-A5DE-38F8FD7E0E47}" destId="{518DEC07-DD62-47D0-9CB6-A2F4E834D0B5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1C24E20-E204-415B-BFB1-5F941EFD3092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719286-71AC-4262-B4D6-C39560E73086}">
      <dgm:prSet phldrT="[Text]" custT="1"/>
      <dgm:spPr>
        <a:solidFill>
          <a:srgbClr val="B2D5EE"/>
        </a:solidFill>
      </dgm:spPr>
      <dgm:t>
        <a:bodyPr/>
        <a:lstStyle/>
        <a:p>
          <a:endParaRPr lang="en-US" sz="1100" dirty="0" smtClean="0"/>
        </a:p>
        <a:p>
          <a:endParaRPr lang="en-US" sz="1100" dirty="0" smtClean="0"/>
        </a:p>
        <a:p>
          <a:r>
            <a:rPr lang="en-US" sz="1100" dirty="0" smtClean="0"/>
            <a:t>Dolor </a:t>
          </a:r>
          <a:r>
            <a:rPr lang="en-US" sz="1100" dirty="0" err="1" smtClean="0"/>
            <a:t>amet</a:t>
          </a:r>
          <a:endParaRPr lang="en-US" sz="1100" dirty="0"/>
        </a:p>
      </dgm:t>
    </dgm:pt>
    <dgm:pt modelId="{103D73D6-6293-48EB-BBEC-87A08C7A64D0}" type="parTrans" cxnId="{4A016B81-E125-4039-B9AA-1E5069AC60FB}">
      <dgm:prSet/>
      <dgm:spPr/>
      <dgm:t>
        <a:bodyPr/>
        <a:lstStyle/>
        <a:p>
          <a:endParaRPr lang="en-US"/>
        </a:p>
      </dgm:t>
    </dgm:pt>
    <dgm:pt modelId="{5FF6CB1A-434F-46CE-9439-2323AD598C39}" type="sibTrans" cxnId="{4A016B81-E125-4039-B9AA-1E5069AC60FB}">
      <dgm:prSet/>
      <dgm:spPr/>
      <dgm:t>
        <a:bodyPr/>
        <a:lstStyle/>
        <a:p>
          <a:endParaRPr lang="en-US"/>
        </a:p>
      </dgm:t>
    </dgm:pt>
    <dgm:pt modelId="{40C4A75B-B88F-415E-9BDD-63AD9E349AC0}">
      <dgm:prSet phldrT="[Text]" custT="1"/>
      <dgm:spPr>
        <a:solidFill>
          <a:srgbClr val="2A80B9"/>
        </a:solidFill>
      </dgm:spPr>
      <dgm:t>
        <a:bodyPr/>
        <a:lstStyle/>
        <a:p>
          <a:endParaRPr lang="en-US" sz="1200" dirty="0" smtClean="0">
            <a:latin typeface="Source Sans Pro" panose="020B0503030403020204" pitchFamily="34" charset="0"/>
          </a:endParaRPr>
        </a:p>
        <a:p>
          <a:endParaRPr lang="en-US" sz="1200" dirty="0" smtClean="0">
            <a:latin typeface="Source Sans Pro" panose="020B0503030403020204" pitchFamily="34" charset="0"/>
          </a:endParaRPr>
        </a:p>
        <a:p>
          <a:r>
            <a:rPr lang="en-US" sz="1200" dirty="0" smtClean="0">
              <a:latin typeface="Source Sans Pro" panose="020B0503030403020204" pitchFamily="34" charset="0"/>
            </a:rPr>
            <a:t>Lorem</a:t>
          </a:r>
          <a:endParaRPr lang="en-US" sz="1200" dirty="0">
            <a:latin typeface="Source Sans Pro" panose="020B0503030403020204" pitchFamily="34" charset="0"/>
          </a:endParaRPr>
        </a:p>
      </dgm:t>
    </dgm:pt>
    <dgm:pt modelId="{06058FCC-7EEE-45A6-A5D0-F3ED9712B4E5}" type="parTrans" cxnId="{C4682A02-4A01-4FD4-982C-077E31C595C2}">
      <dgm:prSet/>
      <dgm:spPr/>
      <dgm:t>
        <a:bodyPr/>
        <a:lstStyle/>
        <a:p>
          <a:endParaRPr lang="en-US"/>
        </a:p>
      </dgm:t>
    </dgm:pt>
    <dgm:pt modelId="{5518365D-3F0F-4C48-82C9-6F1160F9366C}" type="sibTrans" cxnId="{C4682A02-4A01-4FD4-982C-077E31C595C2}">
      <dgm:prSet/>
      <dgm:spPr/>
      <dgm:t>
        <a:bodyPr/>
        <a:lstStyle/>
        <a:p>
          <a:endParaRPr lang="en-US"/>
        </a:p>
      </dgm:t>
    </dgm:pt>
    <dgm:pt modelId="{4392593C-AF09-4BF0-A98E-DEF5CB463634}">
      <dgm:prSet phldrT="[Text]" custT="1"/>
      <dgm:spPr>
        <a:solidFill>
          <a:srgbClr val="153F5B"/>
        </a:solidFill>
      </dgm:spPr>
      <dgm:t>
        <a:bodyPr/>
        <a:lstStyle/>
        <a:p>
          <a:endParaRPr lang="en-US" sz="1200" dirty="0" smtClean="0">
            <a:latin typeface="Source Sans Pro" panose="020B0503030403020204" pitchFamily="34" charset="0"/>
          </a:endParaRPr>
        </a:p>
        <a:p>
          <a:endParaRPr lang="en-US" sz="1200" dirty="0" smtClean="0">
            <a:latin typeface="Source Sans Pro" panose="020B0503030403020204" pitchFamily="34" charset="0"/>
          </a:endParaRPr>
        </a:p>
        <a:p>
          <a:r>
            <a:rPr lang="en-US" sz="1200" dirty="0" smtClean="0">
              <a:latin typeface="Source Sans Pro" panose="020B0503030403020204" pitchFamily="34" charset="0"/>
            </a:rPr>
            <a:t>Ipsum</a:t>
          </a:r>
          <a:endParaRPr lang="en-US" sz="1200" dirty="0">
            <a:latin typeface="Source Sans Pro" panose="020B0503030403020204" pitchFamily="34" charset="0"/>
          </a:endParaRPr>
        </a:p>
      </dgm:t>
    </dgm:pt>
    <dgm:pt modelId="{8436CB24-6BC8-45EE-B803-6E595DD5AF49}" type="parTrans" cxnId="{CB0097F5-FF5A-4459-AA12-A7AA49903268}">
      <dgm:prSet/>
      <dgm:spPr/>
      <dgm:t>
        <a:bodyPr/>
        <a:lstStyle/>
        <a:p>
          <a:endParaRPr lang="en-US"/>
        </a:p>
      </dgm:t>
    </dgm:pt>
    <dgm:pt modelId="{ED13517B-EEB1-4ACD-9645-695ADCBD6255}" type="sibTrans" cxnId="{CB0097F5-FF5A-4459-AA12-A7AA49903268}">
      <dgm:prSet/>
      <dgm:spPr/>
      <dgm:t>
        <a:bodyPr/>
        <a:lstStyle/>
        <a:p>
          <a:endParaRPr lang="en-US"/>
        </a:p>
      </dgm:t>
    </dgm:pt>
    <dgm:pt modelId="{1C6E6DDB-1DC2-4E1D-ABA1-BFB947BA3351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800" dirty="0" smtClean="0">
              <a:latin typeface="Source Sans Pro Black" panose="020B0803030403020204" pitchFamily="34" charset="0"/>
            </a:rPr>
            <a:t>Best choices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400" dirty="0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Lorem ipsum dolor sit </a:t>
          </a:r>
          <a:r>
            <a:rPr lang="en-US" sz="1400" dirty="0" err="1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amet</a:t>
          </a:r>
          <a:endParaRPr lang="en-US" sz="1400" dirty="0">
            <a:solidFill>
              <a:schemeClr val="bg1">
                <a:lumMod val="75000"/>
              </a:schemeClr>
            </a:solidFill>
            <a:latin typeface="Source Sans Pro" panose="020B0503030403020204" pitchFamily="34" charset="0"/>
          </a:endParaRPr>
        </a:p>
      </dgm:t>
    </dgm:pt>
    <dgm:pt modelId="{7FCB7E00-3593-4BFD-AE30-58F7340E4FE8}" type="parTrans" cxnId="{655E526D-103F-48FF-811E-1389DE61C264}">
      <dgm:prSet/>
      <dgm:spPr/>
      <dgm:t>
        <a:bodyPr/>
        <a:lstStyle/>
        <a:p>
          <a:endParaRPr lang="en-US"/>
        </a:p>
      </dgm:t>
    </dgm:pt>
    <dgm:pt modelId="{32D45AFA-9C45-4B94-A1A0-D0E76FB9177B}" type="sibTrans" cxnId="{655E526D-103F-48FF-811E-1389DE61C264}">
      <dgm:prSet/>
      <dgm:spPr/>
      <dgm:t>
        <a:bodyPr/>
        <a:lstStyle/>
        <a:p>
          <a:endParaRPr lang="en-US"/>
        </a:p>
      </dgm:t>
    </dgm:pt>
    <dgm:pt modelId="{0970CE64-7A11-4128-A35E-EAA6066E87B7}" type="pres">
      <dgm:prSet presAssocID="{71C24E20-E204-415B-BFB1-5F941EFD3092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10A220-8829-44EA-A367-D75EC58C9824}" type="pres">
      <dgm:prSet presAssocID="{71C24E20-E204-415B-BFB1-5F941EFD3092}" presName="ellipse" presStyleLbl="trBgShp" presStyleIdx="0" presStyleCnt="1"/>
      <dgm:spPr>
        <a:solidFill>
          <a:schemeClr val="bg1">
            <a:lumMod val="85000"/>
            <a:alpha val="40000"/>
          </a:schemeClr>
        </a:solidFill>
      </dgm:spPr>
    </dgm:pt>
    <dgm:pt modelId="{FF216FF8-2FDD-43E1-9ABD-44E223726A33}" type="pres">
      <dgm:prSet presAssocID="{71C24E20-E204-415B-BFB1-5F941EFD3092}" presName="arrow1" presStyleLbl="fgShp" presStyleIdx="0" presStyleCnt="1"/>
      <dgm:spPr>
        <a:solidFill>
          <a:schemeClr val="bg1">
            <a:lumMod val="75000"/>
          </a:schemeClr>
        </a:solidFill>
      </dgm:spPr>
    </dgm:pt>
    <dgm:pt modelId="{DE7584B4-48F2-46C4-ABF1-0D103A0FFDF1}" type="pres">
      <dgm:prSet presAssocID="{71C24E20-E204-415B-BFB1-5F941EFD3092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C511C9-BC39-4991-9576-5BDF9DE6214B}" type="pres">
      <dgm:prSet presAssocID="{40C4A75B-B88F-415E-9BDD-63AD9E349AC0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F8EAA-A8EA-4C79-9D2D-BD6EFE761286}" type="pres">
      <dgm:prSet presAssocID="{4392593C-AF09-4BF0-A98E-DEF5CB463634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19375-556A-431C-A217-D74F5D85D3D9}" type="pres">
      <dgm:prSet presAssocID="{1C6E6DDB-1DC2-4E1D-ABA1-BFB947BA3351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074EA-3170-430D-991D-CA06BCA0B486}" type="pres">
      <dgm:prSet presAssocID="{71C24E20-E204-415B-BFB1-5F941EFD3092}" presName="funnel" presStyleLbl="trAlignAcc1" presStyleIdx="0" presStyleCnt="1"/>
      <dgm:spPr>
        <a:noFill/>
        <a:ln>
          <a:solidFill>
            <a:schemeClr val="bg1">
              <a:lumMod val="75000"/>
            </a:schemeClr>
          </a:solidFill>
        </a:ln>
      </dgm:spPr>
    </dgm:pt>
  </dgm:ptLst>
  <dgm:cxnLst>
    <dgm:cxn modelId="{655E526D-103F-48FF-811E-1389DE61C264}" srcId="{71C24E20-E204-415B-BFB1-5F941EFD3092}" destId="{1C6E6DDB-1DC2-4E1D-ABA1-BFB947BA3351}" srcOrd="3" destOrd="0" parTransId="{7FCB7E00-3593-4BFD-AE30-58F7340E4FE8}" sibTransId="{32D45AFA-9C45-4B94-A1A0-D0E76FB9177B}"/>
    <dgm:cxn modelId="{CB0097F5-FF5A-4459-AA12-A7AA49903268}" srcId="{71C24E20-E204-415B-BFB1-5F941EFD3092}" destId="{4392593C-AF09-4BF0-A98E-DEF5CB463634}" srcOrd="2" destOrd="0" parTransId="{8436CB24-6BC8-45EE-B803-6E595DD5AF49}" sibTransId="{ED13517B-EEB1-4ACD-9645-695ADCBD6255}"/>
    <dgm:cxn modelId="{B30F2B30-15AE-4547-9A9A-3A28F962DD02}" type="presOf" srcId="{C1719286-71AC-4262-B4D6-C39560E73086}" destId="{98919375-556A-431C-A217-D74F5D85D3D9}" srcOrd="0" destOrd="0" presId="urn:microsoft.com/office/officeart/2005/8/layout/funnel1"/>
    <dgm:cxn modelId="{C4682A02-4A01-4FD4-982C-077E31C595C2}" srcId="{71C24E20-E204-415B-BFB1-5F941EFD3092}" destId="{40C4A75B-B88F-415E-9BDD-63AD9E349AC0}" srcOrd="1" destOrd="0" parTransId="{06058FCC-7EEE-45A6-A5D0-F3ED9712B4E5}" sibTransId="{5518365D-3F0F-4C48-82C9-6F1160F9366C}"/>
    <dgm:cxn modelId="{CC639B28-20F4-433E-BCC7-FC79429A701E}" type="presOf" srcId="{40C4A75B-B88F-415E-9BDD-63AD9E349AC0}" destId="{560F8EAA-A8EA-4C79-9D2D-BD6EFE761286}" srcOrd="0" destOrd="0" presId="urn:microsoft.com/office/officeart/2005/8/layout/funnel1"/>
    <dgm:cxn modelId="{04BB0D3D-4CE7-4704-AE3B-1581BA9BF052}" type="presOf" srcId="{4392593C-AF09-4BF0-A98E-DEF5CB463634}" destId="{42C511C9-BC39-4991-9576-5BDF9DE6214B}" srcOrd="0" destOrd="0" presId="urn:microsoft.com/office/officeart/2005/8/layout/funnel1"/>
    <dgm:cxn modelId="{E985CA0A-1C46-43D9-A21E-EA631A05D650}" type="presOf" srcId="{1C6E6DDB-1DC2-4E1D-ABA1-BFB947BA3351}" destId="{DE7584B4-48F2-46C4-ABF1-0D103A0FFDF1}" srcOrd="0" destOrd="0" presId="urn:microsoft.com/office/officeart/2005/8/layout/funnel1"/>
    <dgm:cxn modelId="{4A016B81-E125-4039-B9AA-1E5069AC60FB}" srcId="{71C24E20-E204-415B-BFB1-5F941EFD3092}" destId="{C1719286-71AC-4262-B4D6-C39560E73086}" srcOrd="0" destOrd="0" parTransId="{103D73D6-6293-48EB-BBEC-87A08C7A64D0}" sibTransId="{5FF6CB1A-434F-46CE-9439-2323AD598C39}"/>
    <dgm:cxn modelId="{79A00F22-885A-468F-85AE-92473924B8D6}" type="presOf" srcId="{71C24E20-E204-415B-BFB1-5F941EFD3092}" destId="{0970CE64-7A11-4128-A35E-EAA6066E87B7}" srcOrd="0" destOrd="0" presId="urn:microsoft.com/office/officeart/2005/8/layout/funnel1"/>
    <dgm:cxn modelId="{4F7BB474-A66A-476C-8E25-B3D8098797F0}" type="presParOf" srcId="{0970CE64-7A11-4128-A35E-EAA6066E87B7}" destId="{1510A220-8829-44EA-A367-D75EC58C9824}" srcOrd="0" destOrd="0" presId="urn:microsoft.com/office/officeart/2005/8/layout/funnel1"/>
    <dgm:cxn modelId="{55EA4220-2756-4B7E-8AD0-674FF3D3C15F}" type="presParOf" srcId="{0970CE64-7A11-4128-A35E-EAA6066E87B7}" destId="{FF216FF8-2FDD-43E1-9ABD-44E223726A33}" srcOrd="1" destOrd="0" presId="urn:microsoft.com/office/officeart/2005/8/layout/funnel1"/>
    <dgm:cxn modelId="{4FEA9AEF-C452-454F-94A9-1880856CEBC7}" type="presParOf" srcId="{0970CE64-7A11-4128-A35E-EAA6066E87B7}" destId="{DE7584B4-48F2-46C4-ABF1-0D103A0FFDF1}" srcOrd="2" destOrd="0" presId="urn:microsoft.com/office/officeart/2005/8/layout/funnel1"/>
    <dgm:cxn modelId="{26AE88B7-044F-49C0-BCBC-BF7F88FC871E}" type="presParOf" srcId="{0970CE64-7A11-4128-A35E-EAA6066E87B7}" destId="{42C511C9-BC39-4991-9576-5BDF9DE6214B}" srcOrd="3" destOrd="0" presId="urn:microsoft.com/office/officeart/2005/8/layout/funnel1"/>
    <dgm:cxn modelId="{33CC1450-7672-430C-958D-5099C69994FD}" type="presParOf" srcId="{0970CE64-7A11-4128-A35E-EAA6066E87B7}" destId="{560F8EAA-A8EA-4C79-9D2D-BD6EFE761286}" srcOrd="4" destOrd="0" presId="urn:microsoft.com/office/officeart/2005/8/layout/funnel1"/>
    <dgm:cxn modelId="{2B423A1D-168F-48D0-B855-AE8F3D148FCA}" type="presParOf" srcId="{0970CE64-7A11-4128-A35E-EAA6066E87B7}" destId="{98919375-556A-431C-A217-D74F5D85D3D9}" srcOrd="5" destOrd="0" presId="urn:microsoft.com/office/officeart/2005/8/layout/funnel1"/>
    <dgm:cxn modelId="{0DBB6F27-BE07-45C2-B32A-8F5C2EBD9015}" type="presParOf" srcId="{0970CE64-7A11-4128-A35E-EAA6066E87B7}" destId="{62A074EA-3170-430D-991D-CA06BCA0B48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Ang="0" custScaleX="100000" custScaleY="100000" custLinFactNeighborX="11868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411D06-23F5-4BC3-BFB5-1BA67ACDF3A7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B8D32029-C89A-4D33-B445-1FE2BBB43D6F}" type="presOf" srcId="{811E3B9F-4EEB-4C2D-929A-85BC8E638A4A}" destId="{94DA54E1-0ED4-47F0-912C-8F4BC5815E21}" srcOrd="0" destOrd="0" presId="urn:microsoft.com/office/officeart/2011/layout/ThemePictureAlternatingAccent"/>
    <dgm:cxn modelId="{1730F97E-3CE0-4AA9-A138-C85FFA11485C}" type="presParOf" srcId="{94DA54E1-0ED4-47F0-912C-8F4BC5815E21}" destId="{84262F90-E6B6-4C35-B1D0-0C1F7895E0E2}" srcOrd="0" destOrd="0" presId="urn:microsoft.com/office/officeart/2011/layout/ThemePictureAlternatingAccent"/>
    <dgm:cxn modelId="{E06E6F46-902D-428D-8EE1-99D8188E38A7}" type="presParOf" srcId="{84262F90-E6B6-4C35-B1D0-0C1F7895E0E2}" destId="{6945A5F6-A01B-499F-997B-3CBC982D696C}" srcOrd="0" destOrd="0" presId="urn:microsoft.com/office/officeart/2011/layout/ThemePictureAlternatingAccent"/>
    <dgm:cxn modelId="{AD959C2B-A2C2-4FC3-8395-7AC7FE177226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13844" custLinFactNeighborY="7082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049D9FEF-37CB-43B7-957A-9E200BA64EE6}" type="presOf" srcId="{811E3B9F-4EEB-4C2D-929A-85BC8E638A4A}" destId="{94DA54E1-0ED4-47F0-912C-8F4BC5815E21}" srcOrd="0" destOrd="0" presId="urn:microsoft.com/office/officeart/2011/layout/ThemePictureAlternatingAccent"/>
    <dgm:cxn modelId="{D53938A6-5E33-44C0-B5CF-A3A3198989DE}" type="presOf" srcId="{7B94AA45-897B-448F-B1BA-376B160BF57C}" destId="{47EE3406-3670-4D59-8022-61224C33A7B8}" srcOrd="0" destOrd="0" presId="urn:microsoft.com/office/officeart/2011/layout/ThemePictureAlternatingAccent"/>
    <dgm:cxn modelId="{30F2A0BB-9D59-4684-9D48-74EDB8FCFE70}" type="presParOf" srcId="{94DA54E1-0ED4-47F0-912C-8F4BC5815E21}" destId="{84262F90-E6B6-4C35-B1D0-0C1F7895E0E2}" srcOrd="0" destOrd="0" presId="urn:microsoft.com/office/officeart/2011/layout/ThemePictureAlternatingAccent"/>
    <dgm:cxn modelId="{E203D4C8-BFD5-448D-B25C-76404DCD7C93}" type="presParOf" srcId="{84262F90-E6B6-4C35-B1D0-0C1F7895E0E2}" destId="{6945A5F6-A01B-499F-997B-3CBC982D696C}" srcOrd="0" destOrd="0" presId="urn:microsoft.com/office/officeart/2011/layout/ThemePictureAlternatingAccent"/>
    <dgm:cxn modelId="{21E7DEFF-34E5-4DD4-B043-AE4B7088AAF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21050" custLinFactNeighborY="0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E30E1C-71DF-420E-B508-5E4A34E88DED}" type="presOf" srcId="{7B94AA45-897B-448F-B1BA-376B160BF57C}" destId="{47EE3406-3670-4D59-8022-61224C33A7B8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594B3896-A3A3-4526-B800-DB90380BD6C8}" type="presOf" srcId="{811E3B9F-4EEB-4C2D-929A-85BC8E638A4A}" destId="{94DA54E1-0ED4-47F0-912C-8F4BC5815E21}" srcOrd="0" destOrd="0" presId="urn:microsoft.com/office/officeart/2011/layout/ThemePictureAlternatingAccent"/>
    <dgm:cxn modelId="{6D53EDC8-FCB2-4E4F-BC85-073727771906}" type="presParOf" srcId="{94DA54E1-0ED4-47F0-912C-8F4BC5815E21}" destId="{84262F90-E6B6-4C35-B1D0-0C1F7895E0E2}" srcOrd="0" destOrd="0" presId="urn:microsoft.com/office/officeart/2011/layout/ThemePictureAlternatingAccent"/>
    <dgm:cxn modelId="{291D304C-9B86-4E39-AF8F-62C7D9CBC671}" type="presParOf" srcId="{84262F90-E6B6-4C35-B1D0-0C1F7895E0E2}" destId="{6945A5F6-A01B-499F-997B-3CBC982D696C}" srcOrd="0" destOrd="0" presId="urn:microsoft.com/office/officeart/2011/layout/ThemePictureAlternatingAccent"/>
    <dgm:cxn modelId="{DB166151-3BB1-440B-8D3A-E56EE6911D6E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0000" custScaleY="102858" custLinFactNeighborX="-65420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1B40B7A9-C3F6-4467-9F61-D7AC151378D9}" type="presOf" srcId="{7B94AA45-897B-448F-B1BA-376B160BF57C}" destId="{47EE3406-3670-4D59-8022-61224C33A7B8}" srcOrd="0" destOrd="0" presId="urn:microsoft.com/office/officeart/2011/layout/ThemePictureAlternatingAccent"/>
    <dgm:cxn modelId="{481C713F-CC54-47DF-8F10-5C6889F57BA2}" type="presOf" srcId="{811E3B9F-4EEB-4C2D-929A-85BC8E638A4A}" destId="{94DA54E1-0ED4-47F0-912C-8F4BC5815E21}" srcOrd="0" destOrd="0" presId="urn:microsoft.com/office/officeart/2011/layout/ThemePictureAlternatingAccent"/>
    <dgm:cxn modelId="{506B6EEA-F432-4772-98D7-C135617F078D}" type="presParOf" srcId="{94DA54E1-0ED4-47F0-912C-8F4BC5815E21}" destId="{84262F90-E6B6-4C35-B1D0-0C1F7895E0E2}" srcOrd="0" destOrd="0" presId="urn:microsoft.com/office/officeart/2011/layout/ThemePictureAlternatingAccent"/>
    <dgm:cxn modelId="{ACB7FB67-5AB9-4AB5-AA57-5FE40BC7E335}" type="presParOf" srcId="{84262F90-E6B6-4C35-B1D0-0C1F7895E0E2}" destId="{6945A5F6-A01B-499F-997B-3CBC982D696C}" srcOrd="0" destOrd="0" presId="urn:microsoft.com/office/officeart/2011/layout/ThemePictureAlternatingAccent"/>
    <dgm:cxn modelId="{AF841EE4-41D7-49C6-A6CD-0ACC56C5CC0B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F8BBB6A-0415-4E97-BE9B-3ADDD4492F57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A875DE-C99D-4C1B-BE4D-7C54807C5FBC}">
      <dgm:prSet phldrT="[Text]"/>
      <dgm:spPr>
        <a:solidFill>
          <a:srgbClr val="2A80B9"/>
        </a:solidFill>
      </dgm:spPr>
      <dgm:t>
        <a:bodyPr/>
        <a:lstStyle/>
        <a:p>
          <a:endParaRPr lang="en-US" dirty="0"/>
        </a:p>
      </dgm:t>
    </dgm:pt>
    <dgm:pt modelId="{FA1F7225-2AA9-4C65-92C6-CA7F7CFB0395}" type="parTrans" cxnId="{C207FFE7-46B1-47B4-B742-D5C67481098E}">
      <dgm:prSet/>
      <dgm:spPr/>
      <dgm:t>
        <a:bodyPr/>
        <a:lstStyle/>
        <a:p>
          <a:endParaRPr lang="en-US"/>
        </a:p>
      </dgm:t>
    </dgm:pt>
    <dgm:pt modelId="{789FCE28-31EB-48AB-ACC3-06340B0484AA}" type="sibTrans" cxnId="{C207FFE7-46B1-47B4-B742-D5C67481098E}">
      <dgm:prSet/>
      <dgm:spPr/>
      <dgm:t>
        <a:bodyPr/>
        <a:lstStyle/>
        <a:p>
          <a:endParaRPr lang="en-US"/>
        </a:p>
      </dgm:t>
    </dgm:pt>
    <dgm:pt modelId="{F36120D2-3843-41B5-B030-C18A94120C99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CCEF61E1-051B-46BE-A5DA-005D7CD71DB1}" type="parTrans" cxnId="{704ED3E7-0BCF-44CA-97A6-EA76BC79AD24}">
      <dgm:prSet/>
      <dgm:spPr/>
      <dgm:t>
        <a:bodyPr/>
        <a:lstStyle/>
        <a:p>
          <a:endParaRPr lang="en-US"/>
        </a:p>
      </dgm:t>
    </dgm:pt>
    <dgm:pt modelId="{817650ED-688F-493C-ADEA-C3FCFD1A7512}" type="sibTrans" cxnId="{704ED3E7-0BCF-44CA-97A6-EA76BC79AD24}">
      <dgm:prSet/>
      <dgm:spPr/>
      <dgm:t>
        <a:bodyPr/>
        <a:lstStyle/>
        <a:p>
          <a:endParaRPr lang="en-US"/>
        </a:p>
      </dgm:t>
    </dgm:pt>
    <dgm:pt modelId="{A9A16F79-3A36-4714-87E2-42BAC178F42E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D4B49C43-8648-45AA-9036-BABE406861C9}" type="parTrans" cxnId="{4293E6FA-E823-4AAF-BE8A-259187483484}">
      <dgm:prSet/>
      <dgm:spPr/>
      <dgm:t>
        <a:bodyPr/>
        <a:lstStyle/>
        <a:p>
          <a:endParaRPr lang="en-US"/>
        </a:p>
      </dgm:t>
    </dgm:pt>
    <dgm:pt modelId="{AEEC1AA4-4BF2-4452-8752-248050EFFFA7}" type="sibTrans" cxnId="{4293E6FA-E823-4AAF-BE8A-259187483484}">
      <dgm:prSet/>
      <dgm:spPr/>
      <dgm:t>
        <a:bodyPr/>
        <a:lstStyle/>
        <a:p>
          <a:endParaRPr lang="en-US"/>
        </a:p>
      </dgm:t>
    </dgm:pt>
    <dgm:pt modelId="{382D3405-DF68-4DD4-B0AF-26D6A3682474}">
      <dgm:prSet phldrT="[Text]"/>
      <dgm:spPr>
        <a:solidFill>
          <a:srgbClr val="153F5B"/>
        </a:solidFill>
      </dgm:spPr>
      <dgm:t>
        <a:bodyPr/>
        <a:lstStyle/>
        <a:p>
          <a:endParaRPr lang="en-US" dirty="0"/>
        </a:p>
      </dgm:t>
    </dgm:pt>
    <dgm:pt modelId="{B6951B3F-7DE0-40C0-BB3F-C3B701AF467A}" type="parTrans" cxnId="{B6507EE4-85E4-4136-8D00-E749C295A330}">
      <dgm:prSet/>
      <dgm:spPr/>
      <dgm:t>
        <a:bodyPr/>
        <a:lstStyle/>
        <a:p>
          <a:endParaRPr lang="en-US"/>
        </a:p>
      </dgm:t>
    </dgm:pt>
    <dgm:pt modelId="{20BABF27-4AE1-4E49-89D7-C5CC89FF33DD}" type="sibTrans" cxnId="{B6507EE4-85E4-4136-8D00-E749C295A330}">
      <dgm:prSet/>
      <dgm:spPr/>
      <dgm:t>
        <a:bodyPr/>
        <a:lstStyle/>
        <a:p>
          <a:endParaRPr lang="en-US"/>
        </a:p>
      </dgm:t>
    </dgm:pt>
    <dgm:pt modelId="{452635C4-F1D7-47AF-814F-7D971377F713}">
      <dgm:prSet phldrT="[Text]"/>
      <dgm:spPr>
        <a:solidFill>
          <a:srgbClr val="153F5B">
            <a:alpha val="21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A147166D-AFD5-4395-A340-8977E4FA83B7}" type="parTrans" cxnId="{1108B1BE-7CAE-41FA-9E58-4DFC7841D399}">
      <dgm:prSet/>
      <dgm:spPr/>
      <dgm:t>
        <a:bodyPr/>
        <a:lstStyle/>
        <a:p>
          <a:endParaRPr lang="en-US"/>
        </a:p>
      </dgm:t>
    </dgm:pt>
    <dgm:pt modelId="{D14CB1A0-81D4-49AB-B32E-40D49547851B}" type="sibTrans" cxnId="{1108B1BE-7CAE-41FA-9E58-4DFC7841D399}">
      <dgm:prSet/>
      <dgm:spPr/>
      <dgm:t>
        <a:bodyPr/>
        <a:lstStyle/>
        <a:p>
          <a:endParaRPr lang="en-US"/>
        </a:p>
      </dgm:t>
    </dgm:pt>
    <dgm:pt modelId="{613E937D-9231-4F6F-9D4E-7915EDDE03A8}">
      <dgm:prSet phldrT="[Text]"/>
      <dgm:spPr>
        <a:solidFill>
          <a:srgbClr val="153F5B">
            <a:alpha val="21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3990E2B-36D8-47B2-8FA6-A47F1B6A78B0}" type="parTrans" cxnId="{6018D102-8F6A-404B-AB72-84EBD1C6D6C3}">
      <dgm:prSet/>
      <dgm:spPr/>
      <dgm:t>
        <a:bodyPr/>
        <a:lstStyle/>
        <a:p>
          <a:endParaRPr lang="en-US"/>
        </a:p>
      </dgm:t>
    </dgm:pt>
    <dgm:pt modelId="{2B290318-6F93-4F23-8600-5A961FF1A056}" type="sibTrans" cxnId="{6018D102-8F6A-404B-AB72-84EBD1C6D6C3}">
      <dgm:prSet/>
      <dgm:spPr/>
      <dgm:t>
        <a:bodyPr/>
        <a:lstStyle/>
        <a:p>
          <a:endParaRPr lang="en-US"/>
        </a:p>
      </dgm:t>
    </dgm:pt>
    <dgm:pt modelId="{1376C6E9-76A5-477E-8A77-74EBF3BA66ED}">
      <dgm:prSet phldrT="[Text]"/>
      <dgm:spPr>
        <a:solidFill>
          <a:srgbClr val="B2D5EE"/>
        </a:solidFill>
      </dgm:spPr>
      <dgm:t>
        <a:bodyPr/>
        <a:lstStyle/>
        <a:p>
          <a:endParaRPr lang="en-US" dirty="0"/>
        </a:p>
      </dgm:t>
    </dgm:pt>
    <dgm:pt modelId="{19882CB3-232E-4092-AE7C-7FE047029B2B}" type="parTrans" cxnId="{19754D88-3323-4BC5-8B54-B0751F4B4A75}">
      <dgm:prSet/>
      <dgm:spPr/>
      <dgm:t>
        <a:bodyPr/>
        <a:lstStyle/>
        <a:p>
          <a:endParaRPr lang="en-US"/>
        </a:p>
      </dgm:t>
    </dgm:pt>
    <dgm:pt modelId="{D3B35E4C-3A2F-4BF8-B633-B81E2EAF978A}" type="sibTrans" cxnId="{19754D88-3323-4BC5-8B54-B0751F4B4A75}">
      <dgm:prSet/>
      <dgm:spPr/>
      <dgm:t>
        <a:bodyPr/>
        <a:lstStyle/>
        <a:p>
          <a:endParaRPr lang="en-US"/>
        </a:p>
      </dgm:t>
    </dgm:pt>
    <dgm:pt modelId="{C7772837-E587-440B-9927-4E2EA6AA5740}">
      <dgm:prSet phldrT="[Text]"/>
      <dgm:spPr>
        <a:solidFill>
          <a:srgbClr val="B2D5EE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3DCE962-7FB5-4267-B3B3-B2B93BC40B25}" type="parTrans" cxnId="{B09AD355-D706-43AC-918B-5531FA967064}">
      <dgm:prSet/>
      <dgm:spPr/>
      <dgm:t>
        <a:bodyPr/>
        <a:lstStyle/>
        <a:p>
          <a:endParaRPr lang="en-US"/>
        </a:p>
      </dgm:t>
    </dgm:pt>
    <dgm:pt modelId="{B13CC582-BB04-4E7D-99D8-978219766A6D}" type="sibTrans" cxnId="{B09AD355-D706-43AC-918B-5531FA967064}">
      <dgm:prSet/>
      <dgm:spPr/>
      <dgm:t>
        <a:bodyPr/>
        <a:lstStyle/>
        <a:p>
          <a:endParaRPr lang="en-US"/>
        </a:p>
      </dgm:t>
    </dgm:pt>
    <dgm:pt modelId="{07D50D62-787D-4220-BAE4-35C6AF70189C}">
      <dgm:prSet phldrT="[Text]"/>
      <dgm:spPr>
        <a:solidFill>
          <a:srgbClr val="B2D5EE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E1242A9-7048-4241-946C-F86A193032A0}" type="parTrans" cxnId="{550D74AF-7563-452B-9A97-9926A793D560}">
      <dgm:prSet/>
      <dgm:spPr/>
      <dgm:t>
        <a:bodyPr/>
        <a:lstStyle/>
        <a:p>
          <a:endParaRPr lang="en-US"/>
        </a:p>
      </dgm:t>
    </dgm:pt>
    <dgm:pt modelId="{26DD99FC-1A7B-4A27-9983-B57C0BBA86B1}" type="sibTrans" cxnId="{550D74AF-7563-452B-9A97-9926A793D560}">
      <dgm:prSet/>
      <dgm:spPr/>
      <dgm:t>
        <a:bodyPr/>
        <a:lstStyle/>
        <a:p>
          <a:endParaRPr lang="en-US"/>
        </a:p>
      </dgm:t>
    </dgm:pt>
    <dgm:pt modelId="{02F84C42-A039-4F56-A128-A7E37788B5E5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691AF472-0FF3-4063-B0C4-400BFED845FA}" type="parTrans" cxnId="{E45E3426-F2A2-403D-8977-84D900ADB98E}">
      <dgm:prSet/>
      <dgm:spPr/>
      <dgm:t>
        <a:bodyPr/>
        <a:lstStyle/>
        <a:p>
          <a:endParaRPr lang="en-US"/>
        </a:p>
      </dgm:t>
    </dgm:pt>
    <dgm:pt modelId="{842AC12F-5EC5-43E3-835F-95C0A6CCF959}" type="sibTrans" cxnId="{E45E3426-F2A2-403D-8977-84D900ADB98E}">
      <dgm:prSet/>
      <dgm:spPr/>
      <dgm:t>
        <a:bodyPr/>
        <a:lstStyle/>
        <a:p>
          <a:endParaRPr lang="en-US"/>
        </a:p>
      </dgm:t>
    </dgm:pt>
    <dgm:pt modelId="{3051BE0F-EA5B-4A37-805F-0EE2C2FE3276}">
      <dgm:prSet phldrT="[Text]"/>
      <dgm:spPr>
        <a:solidFill>
          <a:srgbClr val="B2D5EE">
            <a:alpha val="3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2DB8BE1E-72FB-4505-BD8E-BB09EA2D3275}" type="parTrans" cxnId="{60499C71-ECD3-48A9-855C-15B19A48C065}">
      <dgm:prSet/>
      <dgm:spPr/>
      <dgm:t>
        <a:bodyPr/>
        <a:lstStyle/>
        <a:p>
          <a:endParaRPr lang="en-US"/>
        </a:p>
      </dgm:t>
    </dgm:pt>
    <dgm:pt modelId="{D27232C1-E1E2-427E-BD75-AAFDE6867550}" type="sibTrans" cxnId="{60499C71-ECD3-48A9-855C-15B19A48C065}">
      <dgm:prSet/>
      <dgm:spPr/>
      <dgm:t>
        <a:bodyPr/>
        <a:lstStyle/>
        <a:p>
          <a:endParaRPr lang="en-US"/>
        </a:p>
      </dgm:t>
    </dgm:pt>
    <dgm:pt modelId="{796BEC76-C2E1-436C-A055-F083F53555D1}">
      <dgm:prSet phldrT="[Text]"/>
      <dgm:spPr>
        <a:solidFill>
          <a:srgbClr val="66ACDC"/>
        </a:solidFill>
      </dgm:spPr>
      <dgm:t>
        <a:bodyPr/>
        <a:lstStyle/>
        <a:p>
          <a:endParaRPr lang="en-US" dirty="0"/>
        </a:p>
      </dgm:t>
    </dgm:pt>
    <dgm:pt modelId="{2921024B-C554-4E85-A285-7A0F1EEA87BF}" type="parTrans" cxnId="{EF5E78E7-70BF-4FE3-9FFC-FE0C55B3AB7A}">
      <dgm:prSet/>
      <dgm:spPr/>
      <dgm:t>
        <a:bodyPr/>
        <a:lstStyle/>
        <a:p>
          <a:endParaRPr lang="en-US"/>
        </a:p>
      </dgm:t>
    </dgm:pt>
    <dgm:pt modelId="{8B343A27-853F-4D86-BC7B-FB591FC74869}" type="sibTrans" cxnId="{EF5E78E7-70BF-4FE3-9FFC-FE0C55B3AB7A}">
      <dgm:prSet/>
      <dgm:spPr/>
      <dgm:t>
        <a:bodyPr/>
        <a:lstStyle/>
        <a:p>
          <a:endParaRPr lang="en-US"/>
        </a:p>
      </dgm:t>
    </dgm:pt>
    <dgm:pt modelId="{86016BC0-085D-4DCD-90B5-2297AA92A6B9}">
      <dgm:prSet phldrT="[Text]"/>
      <dgm:spPr>
        <a:solidFill>
          <a:srgbClr val="66ACDC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AA34F9A8-DE54-404F-8442-B1FC0B647A1C}" type="parTrans" cxnId="{474A5CFF-64BA-4480-AE17-345251AD1404}">
      <dgm:prSet/>
      <dgm:spPr/>
      <dgm:t>
        <a:bodyPr/>
        <a:lstStyle/>
        <a:p>
          <a:endParaRPr lang="en-US"/>
        </a:p>
      </dgm:t>
    </dgm:pt>
    <dgm:pt modelId="{0807A203-C47F-4D17-A7CE-7F427A8BD8CB}" type="sibTrans" cxnId="{474A5CFF-64BA-4480-AE17-345251AD1404}">
      <dgm:prSet/>
      <dgm:spPr/>
      <dgm:t>
        <a:bodyPr/>
        <a:lstStyle/>
        <a:p>
          <a:endParaRPr lang="en-US"/>
        </a:p>
      </dgm:t>
    </dgm:pt>
    <dgm:pt modelId="{240E97E3-49A9-450A-9C7E-4495878C5DA6}">
      <dgm:prSet phldrT="[Text]"/>
      <dgm:spPr>
        <a:solidFill>
          <a:srgbClr val="66ACDC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40121C1A-CDFA-4B6F-B76E-8931DA138C76}" type="parTrans" cxnId="{9E7D1114-3134-409D-A3C1-AEB885A0081A}">
      <dgm:prSet/>
      <dgm:spPr/>
      <dgm:t>
        <a:bodyPr/>
        <a:lstStyle/>
        <a:p>
          <a:endParaRPr lang="en-US"/>
        </a:p>
      </dgm:t>
    </dgm:pt>
    <dgm:pt modelId="{6DED86F2-2B7A-4858-85AE-63B10B4B49C5}" type="sibTrans" cxnId="{9E7D1114-3134-409D-A3C1-AEB885A0081A}">
      <dgm:prSet/>
      <dgm:spPr/>
      <dgm:t>
        <a:bodyPr/>
        <a:lstStyle/>
        <a:p>
          <a:endParaRPr lang="en-US"/>
        </a:p>
      </dgm:t>
    </dgm:pt>
    <dgm:pt modelId="{B57B0B93-4BE6-48A7-BC36-2C379D03A31D}">
      <dgm:prSet phldrT="[Text]"/>
      <dgm:spPr>
        <a:solidFill>
          <a:srgbClr val="2A80B9">
            <a:alpha val="22000"/>
          </a:srgbClr>
        </a:solidFill>
      </dgm:spPr>
      <dgm:t>
        <a:bodyPr/>
        <a:lstStyle/>
        <a:p>
          <a:endParaRPr lang="en-US" dirty="0"/>
        </a:p>
      </dgm:t>
    </dgm:pt>
    <dgm:pt modelId="{4791B618-D67C-4732-BF26-251A46B63DB7}" type="parTrans" cxnId="{E0D8962C-FAD2-4F12-BF7D-E76013D24156}">
      <dgm:prSet/>
      <dgm:spPr/>
      <dgm:t>
        <a:bodyPr/>
        <a:lstStyle/>
        <a:p>
          <a:endParaRPr lang="en-US"/>
        </a:p>
      </dgm:t>
    </dgm:pt>
    <dgm:pt modelId="{5F168157-6AD2-4C52-9600-3662F14499A4}" type="sibTrans" cxnId="{E0D8962C-FAD2-4F12-BF7D-E76013D24156}">
      <dgm:prSet/>
      <dgm:spPr/>
      <dgm:t>
        <a:bodyPr/>
        <a:lstStyle/>
        <a:p>
          <a:endParaRPr lang="en-US"/>
        </a:p>
      </dgm:t>
    </dgm:pt>
    <dgm:pt modelId="{1E2DB437-A547-470C-AB75-791014506C88}">
      <dgm:prSet phldrT="[Text]"/>
      <dgm:spPr>
        <a:solidFill>
          <a:srgbClr val="66ACDC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C9C40900-FF2A-414F-BEC3-25AFF1EE5947}" type="parTrans" cxnId="{E605450B-0849-4612-937D-8C56DD8FC60C}">
      <dgm:prSet/>
      <dgm:spPr/>
      <dgm:t>
        <a:bodyPr/>
        <a:lstStyle/>
        <a:p>
          <a:endParaRPr lang="en-US"/>
        </a:p>
      </dgm:t>
    </dgm:pt>
    <dgm:pt modelId="{B2E479B8-E2C2-42BF-A4EC-79179BFF3E11}" type="sibTrans" cxnId="{E605450B-0849-4612-937D-8C56DD8FC60C}">
      <dgm:prSet/>
      <dgm:spPr/>
      <dgm:t>
        <a:bodyPr/>
        <a:lstStyle/>
        <a:p>
          <a:endParaRPr lang="en-US"/>
        </a:p>
      </dgm:t>
    </dgm:pt>
    <dgm:pt modelId="{2E712D34-4F22-44A9-B80E-98801C25A45A}">
      <dgm:prSet phldrT="[Text]"/>
      <dgm:spPr>
        <a:solidFill>
          <a:srgbClr val="66ACDC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B35ED66E-3C1D-472F-990B-F7A983A9E641}" type="parTrans" cxnId="{8DD13018-E8B5-4875-8767-14A3632B2FFF}">
      <dgm:prSet/>
      <dgm:spPr/>
      <dgm:t>
        <a:bodyPr/>
        <a:lstStyle/>
        <a:p>
          <a:endParaRPr lang="en-US"/>
        </a:p>
      </dgm:t>
    </dgm:pt>
    <dgm:pt modelId="{D96AE868-ACE8-4DB8-B3EC-8532275CBF46}" type="sibTrans" cxnId="{8DD13018-E8B5-4875-8767-14A3632B2FFF}">
      <dgm:prSet/>
      <dgm:spPr/>
      <dgm:t>
        <a:bodyPr/>
        <a:lstStyle/>
        <a:p>
          <a:endParaRPr lang="en-US"/>
        </a:p>
      </dgm:t>
    </dgm:pt>
    <dgm:pt modelId="{5C0FCDDC-2B16-487F-AFA0-E63D36BB5FF1}">
      <dgm:prSet phldrT="[Text]"/>
      <dgm:spPr>
        <a:solidFill>
          <a:srgbClr val="66ACDC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0D997B1D-74B4-4B93-8A8C-403ACE2FA6A3}" type="parTrans" cxnId="{E2A6493E-66E6-432C-8CA8-F4CC4F75CDCD}">
      <dgm:prSet/>
      <dgm:spPr/>
      <dgm:t>
        <a:bodyPr/>
        <a:lstStyle/>
        <a:p>
          <a:endParaRPr lang="en-US"/>
        </a:p>
      </dgm:t>
    </dgm:pt>
    <dgm:pt modelId="{874E6065-985B-4E2D-B6E8-6593A4E1F3F2}" type="sibTrans" cxnId="{E2A6493E-66E6-432C-8CA8-F4CC4F75CDCD}">
      <dgm:prSet/>
      <dgm:spPr/>
      <dgm:t>
        <a:bodyPr/>
        <a:lstStyle/>
        <a:p>
          <a:endParaRPr lang="en-US"/>
        </a:p>
      </dgm:t>
    </dgm:pt>
    <dgm:pt modelId="{5D0FAA34-53F0-4FDC-9680-62A62FEF397F}">
      <dgm:prSet phldrT="[Text]"/>
      <dgm:spPr>
        <a:solidFill>
          <a:srgbClr val="66ACDC">
            <a:alpha val="20000"/>
          </a:srgb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E3D3E8A3-F45E-47B2-9781-DBFEEB92E5BD}" type="parTrans" cxnId="{5875E6D2-38F7-4ADB-89C3-D03B794F1332}">
      <dgm:prSet/>
      <dgm:spPr/>
      <dgm:t>
        <a:bodyPr/>
        <a:lstStyle/>
        <a:p>
          <a:endParaRPr lang="en-US"/>
        </a:p>
      </dgm:t>
    </dgm:pt>
    <dgm:pt modelId="{5A155541-3E8D-47D1-97B2-718CD0EFCA9E}" type="sibTrans" cxnId="{5875E6D2-38F7-4ADB-89C3-D03B794F1332}">
      <dgm:prSet/>
      <dgm:spPr/>
      <dgm:t>
        <a:bodyPr/>
        <a:lstStyle/>
        <a:p>
          <a:endParaRPr lang="en-US"/>
        </a:p>
      </dgm:t>
    </dgm:pt>
    <dgm:pt modelId="{BBD0259D-468E-40E9-B233-37EF737F588E}" type="pres">
      <dgm:prSet presAssocID="{0F8BBB6A-0415-4E97-BE9B-3ADDD4492F5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57A28F-C11C-484F-84EF-A9AF6D94EAF2}" type="pres">
      <dgm:prSet presAssocID="{B1A875DE-C99D-4C1B-BE4D-7C54807C5FBC}" presName="horFlow" presStyleCnt="0"/>
      <dgm:spPr/>
    </dgm:pt>
    <dgm:pt modelId="{E70ACA23-7D34-4AE1-B4E2-1C314B08C1CB}" type="pres">
      <dgm:prSet presAssocID="{B1A875DE-C99D-4C1B-BE4D-7C54807C5FBC}" presName="bigChev" presStyleLbl="node1" presStyleIdx="0" presStyleCnt="4"/>
      <dgm:spPr/>
      <dgm:t>
        <a:bodyPr/>
        <a:lstStyle/>
        <a:p>
          <a:endParaRPr lang="en-US"/>
        </a:p>
      </dgm:t>
    </dgm:pt>
    <dgm:pt modelId="{749C9F17-8847-43C0-8A5D-761330BDED75}" type="pres">
      <dgm:prSet presAssocID="{CCEF61E1-051B-46BE-A5DA-005D7CD71DB1}" presName="parTrans" presStyleCnt="0"/>
      <dgm:spPr/>
    </dgm:pt>
    <dgm:pt modelId="{B9AFDAE3-AF1E-4A7B-BA2D-0C34C496571E}" type="pres">
      <dgm:prSet presAssocID="{F36120D2-3843-41B5-B030-C18A94120C99}" presName="node" presStyleLbl="alignAccFollow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89421-A644-4493-A43A-6D4A3B747016}" type="pres">
      <dgm:prSet presAssocID="{817650ED-688F-493C-ADEA-C3FCFD1A7512}" presName="sibTrans" presStyleCnt="0"/>
      <dgm:spPr/>
    </dgm:pt>
    <dgm:pt modelId="{F2EE7AFF-A1DE-4C05-A7AC-E88A41A25039}" type="pres">
      <dgm:prSet presAssocID="{A9A16F79-3A36-4714-87E2-42BAC178F42E}" presName="node" presStyleLbl="alignAccFollow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CF5E50-C5F5-451D-973B-434AF410E6E7}" type="pres">
      <dgm:prSet presAssocID="{AEEC1AA4-4BF2-4452-8752-248050EFFFA7}" presName="sibTrans" presStyleCnt="0"/>
      <dgm:spPr/>
    </dgm:pt>
    <dgm:pt modelId="{48D9F570-18F7-4284-B58E-F49D2853646E}" type="pres">
      <dgm:prSet presAssocID="{B57B0B93-4BE6-48A7-BC36-2C379D03A31D}" presName="node" presStyleLbl="alignAccFollow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073CB-DBDD-4D33-B541-DE043FFCC7D0}" type="pres">
      <dgm:prSet presAssocID="{5F168157-6AD2-4C52-9600-3662F14499A4}" presName="sibTrans" presStyleCnt="0"/>
      <dgm:spPr/>
    </dgm:pt>
    <dgm:pt modelId="{C5D7B11C-C23F-473B-A412-D354921A92A3}" type="pres">
      <dgm:prSet presAssocID="{02F84C42-A039-4F56-A128-A7E37788B5E5}" presName="node" presStyleLbl="alignAccFollow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C5F4A-EF63-40BD-8181-9ECCA75B4028}" type="pres">
      <dgm:prSet presAssocID="{B1A875DE-C99D-4C1B-BE4D-7C54807C5FBC}" presName="vSp" presStyleCnt="0"/>
      <dgm:spPr/>
    </dgm:pt>
    <dgm:pt modelId="{24FC2C59-AE73-4301-BEB9-99FA77EF1126}" type="pres">
      <dgm:prSet presAssocID="{382D3405-DF68-4DD4-B0AF-26D6A3682474}" presName="horFlow" presStyleCnt="0"/>
      <dgm:spPr/>
    </dgm:pt>
    <dgm:pt modelId="{474D05E0-589F-4414-A752-2248E2643945}" type="pres">
      <dgm:prSet presAssocID="{382D3405-DF68-4DD4-B0AF-26D6A3682474}" presName="bigChev" presStyleLbl="node1" presStyleIdx="1" presStyleCnt="4"/>
      <dgm:spPr/>
      <dgm:t>
        <a:bodyPr/>
        <a:lstStyle/>
        <a:p>
          <a:endParaRPr lang="en-US"/>
        </a:p>
      </dgm:t>
    </dgm:pt>
    <dgm:pt modelId="{8CC99B79-96F0-4C77-81D7-93638E87A006}" type="pres">
      <dgm:prSet presAssocID="{A147166D-AFD5-4395-A340-8977E4FA83B7}" presName="parTrans" presStyleCnt="0"/>
      <dgm:spPr/>
    </dgm:pt>
    <dgm:pt modelId="{BA3A3CBD-202D-4DFA-94AE-6B502EB835E4}" type="pres">
      <dgm:prSet presAssocID="{452635C4-F1D7-47AF-814F-7D971377F713}" presName="node" presStyleLbl="alignAccFollow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3425A-852F-4BB8-8C42-8CABA48B7EFA}" type="pres">
      <dgm:prSet presAssocID="{D14CB1A0-81D4-49AB-B32E-40D49547851B}" presName="sibTrans" presStyleCnt="0"/>
      <dgm:spPr/>
    </dgm:pt>
    <dgm:pt modelId="{4DECA453-191E-49EA-B0CA-1BDC3725B5F5}" type="pres">
      <dgm:prSet presAssocID="{613E937D-9231-4F6F-9D4E-7915EDDE03A8}" presName="node" presStyleLbl="alignAccFollow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A1670-A186-4316-8846-13254941C302}" type="pres">
      <dgm:prSet presAssocID="{382D3405-DF68-4DD4-B0AF-26D6A3682474}" presName="vSp" presStyleCnt="0"/>
      <dgm:spPr/>
    </dgm:pt>
    <dgm:pt modelId="{DA95529A-E26B-49B7-8B91-2D57ACBF8883}" type="pres">
      <dgm:prSet presAssocID="{1376C6E9-76A5-477E-8A77-74EBF3BA66ED}" presName="horFlow" presStyleCnt="0"/>
      <dgm:spPr/>
    </dgm:pt>
    <dgm:pt modelId="{42A8EB82-7E3E-4400-AAC6-9D72EE49A8A0}" type="pres">
      <dgm:prSet presAssocID="{1376C6E9-76A5-477E-8A77-74EBF3BA66ED}" presName="bigChev" presStyleLbl="node1" presStyleIdx="2" presStyleCnt="4"/>
      <dgm:spPr/>
      <dgm:t>
        <a:bodyPr/>
        <a:lstStyle/>
        <a:p>
          <a:endParaRPr lang="en-US"/>
        </a:p>
      </dgm:t>
    </dgm:pt>
    <dgm:pt modelId="{2C2040B9-369F-4638-8DA6-4CD338150094}" type="pres">
      <dgm:prSet presAssocID="{43DCE962-7FB5-4267-B3B3-B2B93BC40B25}" presName="parTrans" presStyleCnt="0"/>
      <dgm:spPr/>
    </dgm:pt>
    <dgm:pt modelId="{5E964D8A-F348-4866-8125-71A9153193AB}" type="pres">
      <dgm:prSet presAssocID="{C7772837-E587-440B-9927-4E2EA6AA5740}" presName="node" presStyleLbl="alignAccFollow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9C77D-6BE6-4939-9FC0-B52B696C846D}" type="pres">
      <dgm:prSet presAssocID="{B13CC582-BB04-4E7D-99D8-978219766A6D}" presName="sibTrans" presStyleCnt="0"/>
      <dgm:spPr/>
    </dgm:pt>
    <dgm:pt modelId="{7ABB8035-5111-4746-ABD5-A30BE476225C}" type="pres">
      <dgm:prSet presAssocID="{3051BE0F-EA5B-4A37-805F-0EE2C2FE3276}" presName="node" presStyleLbl="alignAccFollow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561EC-6B23-4DA7-9A77-8080247B56C0}" type="pres">
      <dgm:prSet presAssocID="{D27232C1-E1E2-427E-BD75-AAFDE6867550}" presName="sibTrans" presStyleCnt="0"/>
      <dgm:spPr/>
    </dgm:pt>
    <dgm:pt modelId="{726E0B87-501D-411D-A931-189FFF6364D3}" type="pres">
      <dgm:prSet presAssocID="{07D50D62-787D-4220-BAE4-35C6AF70189C}" presName="node" presStyleLbl="alignAccFollow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D9DC5-199C-4A10-B6C3-8F86412370A9}" type="pres">
      <dgm:prSet presAssocID="{1376C6E9-76A5-477E-8A77-74EBF3BA66ED}" presName="vSp" presStyleCnt="0"/>
      <dgm:spPr/>
    </dgm:pt>
    <dgm:pt modelId="{7FE296D0-8867-44A1-A74D-BA2EF2F28BB0}" type="pres">
      <dgm:prSet presAssocID="{796BEC76-C2E1-436C-A055-F083F53555D1}" presName="horFlow" presStyleCnt="0"/>
      <dgm:spPr/>
    </dgm:pt>
    <dgm:pt modelId="{A1538E33-EAE6-43CF-98A6-53B188D4327B}" type="pres">
      <dgm:prSet presAssocID="{796BEC76-C2E1-436C-A055-F083F53555D1}" presName="bigChev" presStyleLbl="node1" presStyleIdx="3" presStyleCnt="4"/>
      <dgm:spPr/>
      <dgm:t>
        <a:bodyPr/>
        <a:lstStyle/>
        <a:p>
          <a:endParaRPr lang="en-US"/>
        </a:p>
      </dgm:t>
    </dgm:pt>
    <dgm:pt modelId="{915A1A5E-A5AE-47F3-A64D-3235F7DFFE35}" type="pres">
      <dgm:prSet presAssocID="{AA34F9A8-DE54-404F-8442-B1FC0B647A1C}" presName="parTrans" presStyleCnt="0"/>
      <dgm:spPr/>
    </dgm:pt>
    <dgm:pt modelId="{DEAB4615-E75E-4C7E-A7AB-0291BE9A9D2A}" type="pres">
      <dgm:prSet presAssocID="{86016BC0-085D-4DCD-90B5-2297AA92A6B9}" presName="node" presStyleLbl="alignAccFollow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08B9D-A3C6-42CA-B5BD-8B822E61BF61}" type="pres">
      <dgm:prSet presAssocID="{0807A203-C47F-4D17-A7CE-7F427A8BD8CB}" presName="sibTrans" presStyleCnt="0"/>
      <dgm:spPr/>
    </dgm:pt>
    <dgm:pt modelId="{42CB3901-DF8F-4FF2-A3F8-2074BC86C53C}" type="pres">
      <dgm:prSet presAssocID="{240E97E3-49A9-450A-9C7E-4495878C5DA6}" presName="node" presStyleLbl="alignAccFollow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2FCD5-324B-42ED-841C-B671743BD1CA}" type="pres">
      <dgm:prSet presAssocID="{6DED86F2-2B7A-4858-85AE-63B10B4B49C5}" presName="sibTrans" presStyleCnt="0"/>
      <dgm:spPr/>
    </dgm:pt>
    <dgm:pt modelId="{EAD4FB89-050B-4CF2-BFDF-284F797593D3}" type="pres">
      <dgm:prSet presAssocID="{1E2DB437-A547-470C-AB75-791014506C88}" presName="node" presStyleLbl="alignAccFollow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30743-0474-41CA-B0DE-3213407ED9B6}" type="pres">
      <dgm:prSet presAssocID="{B2E479B8-E2C2-42BF-A4EC-79179BFF3E11}" presName="sibTrans" presStyleCnt="0"/>
      <dgm:spPr/>
    </dgm:pt>
    <dgm:pt modelId="{D722015D-BBE5-4D00-91F3-81670B72665E}" type="pres">
      <dgm:prSet presAssocID="{2E712D34-4F22-44A9-B80E-98801C25A45A}" presName="node" presStyleLbl="alignAccFollow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52762-E3E2-47A3-B98E-4006D7577C16}" type="pres">
      <dgm:prSet presAssocID="{D96AE868-ACE8-4DB8-B3EC-8532275CBF46}" presName="sibTrans" presStyleCnt="0"/>
      <dgm:spPr/>
    </dgm:pt>
    <dgm:pt modelId="{4AB82CE3-6353-41DF-90B8-FEF815F05F94}" type="pres">
      <dgm:prSet presAssocID="{5D0FAA34-53F0-4FDC-9680-62A62FEF397F}" presName="node" presStyleLbl="alignAccFollow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D6D99-01CA-4FE9-A5AF-7608B3DE965A}" type="pres">
      <dgm:prSet presAssocID="{5A155541-3E8D-47D1-97B2-718CD0EFCA9E}" presName="sibTrans" presStyleCnt="0"/>
      <dgm:spPr/>
    </dgm:pt>
    <dgm:pt modelId="{0A5C9D1C-5A6A-4DA6-8730-ABD32254FEAA}" type="pres">
      <dgm:prSet presAssocID="{5C0FCDDC-2B16-487F-AFA0-E63D36BB5FF1}" presName="node" presStyleLbl="alignAccFollow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DBFC76-0E18-4606-86A0-6FBBB8D4D4D5}" type="presOf" srcId="{F36120D2-3843-41B5-B030-C18A94120C99}" destId="{B9AFDAE3-AF1E-4A7B-BA2D-0C34C496571E}" srcOrd="0" destOrd="0" presId="urn:microsoft.com/office/officeart/2005/8/layout/lProcess3"/>
    <dgm:cxn modelId="{1108B1BE-7CAE-41FA-9E58-4DFC7841D399}" srcId="{382D3405-DF68-4DD4-B0AF-26D6A3682474}" destId="{452635C4-F1D7-47AF-814F-7D971377F713}" srcOrd="0" destOrd="0" parTransId="{A147166D-AFD5-4395-A340-8977E4FA83B7}" sibTransId="{D14CB1A0-81D4-49AB-B32E-40D49547851B}"/>
    <dgm:cxn modelId="{96A46224-9A4F-4478-A711-ED77C14E6BE5}" type="presOf" srcId="{240E97E3-49A9-450A-9C7E-4495878C5DA6}" destId="{42CB3901-DF8F-4FF2-A3F8-2074BC86C53C}" srcOrd="0" destOrd="0" presId="urn:microsoft.com/office/officeart/2005/8/layout/lProcess3"/>
    <dgm:cxn modelId="{E605450B-0849-4612-937D-8C56DD8FC60C}" srcId="{796BEC76-C2E1-436C-A055-F083F53555D1}" destId="{1E2DB437-A547-470C-AB75-791014506C88}" srcOrd="2" destOrd="0" parTransId="{C9C40900-FF2A-414F-BEC3-25AFF1EE5947}" sibTransId="{B2E479B8-E2C2-42BF-A4EC-79179BFF3E11}"/>
    <dgm:cxn modelId="{4293E6FA-E823-4AAF-BE8A-259187483484}" srcId="{B1A875DE-C99D-4C1B-BE4D-7C54807C5FBC}" destId="{A9A16F79-3A36-4714-87E2-42BAC178F42E}" srcOrd="1" destOrd="0" parTransId="{D4B49C43-8648-45AA-9036-BABE406861C9}" sibTransId="{AEEC1AA4-4BF2-4452-8752-248050EFFFA7}"/>
    <dgm:cxn modelId="{6018D102-8F6A-404B-AB72-84EBD1C6D6C3}" srcId="{382D3405-DF68-4DD4-B0AF-26D6A3682474}" destId="{613E937D-9231-4F6F-9D4E-7915EDDE03A8}" srcOrd="1" destOrd="0" parTransId="{23990E2B-36D8-47B2-8FA6-A47F1B6A78B0}" sibTransId="{2B290318-6F93-4F23-8600-5A961FF1A056}"/>
    <dgm:cxn modelId="{E45E3426-F2A2-403D-8977-84D900ADB98E}" srcId="{B1A875DE-C99D-4C1B-BE4D-7C54807C5FBC}" destId="{02F84C42-A039-4F56-A128-A7E37788B5E5}" srcOrd="3" destOrd="0" parTransId="{691AF472-0FF3-4063-B0C4-400BFED845FA}" sibTransId="{842AC12F-5EC5-43E3-835F-95C0A6CCF959}"/>
    <dgm:cxn modelId="{EF5E78E7-70BF-4FE3-9FFC-FE0C55B3AB7A}" srcId="{0F8BBB6A-0415-4E97-BE9B-3ADDD4492F57}" destId="{796BEC76-C2E1-436C-A055-F083F53555D1}" srcOrd="3" destOrd="0" parTransId="{2921024B-C554-4E85-A285-7A0F1EEA87BF}" sibTransId="{8B343A27-853F-4D86-BC7B-FB591FC74869}"/>
    <dgm:cxn modelId="{60499C71-ECD3-48A9-855C-15B19A48C065}" srcId="{1376C6E9-76A5-477E-8A77-74EBF3BA66ED}" destId="{3051BE0F-EA5B-4A37-805F-0EE2C2FE3276}" srcOrd="1" destOrd="0" parTransId="{2DB8BE1E-72FB-4505-BD8E-BB09EA2D3275}" sibTransId="{D27232C1-E1E2-427E-BD75-AAFDE6867550}"/>
    <dgm:cxn modelId="{D6E85C2B-1DE5-43D0-A110-7719D2267F99}" type="presOf" srcId="{B57B0B93-4BE6-48A7-BC36-2C379D03A31D}" destId="{48D9F570-18F7-4284-B58E-F49D2853646E}" srcOrd="0" destOrd="0" presId="urn:microsoft.com/office/officeart/2005/8/layout/lProcess3"/>
    <dgm:cxn modelId="{66684DA7-2EA3-418C-9C7C-C92B662F4A2C}" type="presOf" srcId="{1E2DB437-A547-470C-AB75-791014506C88}" destId="{EAD4FB89-050B-4CF2-BFDF-284F797593D3}" srcOrd="0" destOrd="0" presId="urn:microsoft.com/office/officeart/2005/8/layout/lProcess3"/>
    <dgm:cxn modelId="{5875E6D2-38F7-4ADB-89C3-D03B794F1332}" srcId="{796BEC76-C2E1-436C-A055-F083F53555D1}" destId="{5D0FAA34-53F0-4FDC-9680-62A62FEF397F}" srcOrd="4" destOrd="0" parTransId="{E3D3E8A3-F45E-47B2-9781-DBFEEB92E5BD}" sibTransId="{5A155541-3E8D-47D1-97B2-718CD0EFCA9E}"/>
    <dgm:cxn modelId="{B6507EE4-85E4-4136-8D00-E749C295A330}" srcId="{0F8BBB6A-0415-4E97-BE9B-3ADDD4492F57}" destId="{382D3405-DF68-4DD4-B0AF-26D6A3682474}" srcOrd="1" destOrd="0" parTransId="{B6951B3F-7DE0-40C0-BB3F-C3B701AF467A}" sibTransId="{20BABF27-4AE1-4E49-89D7-C5CC89FF33DD}"/>
    <dgm:cxn modelId="{9623E0B6-48D8-4DC3-A265-9A451626DA13}" type="presOf" srcId="{382D3405-DF68-4DD4-B0AF-26D6A3682474}" destId="{474D05E0-589F-4414-A752-2248E2643945}" srcOrd="0" destOrd="0" presId="urn:microsoft.com/office/officeart/2005/8/layout/lProcess3"/>
    <dgm:cxn modelId="{E0D8962C-FAD2-4F12-BF7D-E76013D24156}" srcId="{B1A875DE-C99D-4C1B-BE4D-7C54807C5FBC}" destId="{B57B0B93-4BE6-48A7-BC36-2C379D03A31D}" srcOrd="2" destOrd="0" parTransId="{4791B618-D67C-4732-BF26-251A46B63DB7}" sibTransId="{5F168157-6AD2-4C52-9600-3662F14499A4}"/>
    <dgm:cxn modelId="{C207FFE7-46B1-47B4-B742-D5C67481098E}" srcId="{0F8BBB6A-0415-4E97-BE9B-3ADDD4492F57}" destId="{B1A875DE-C99D-4C1B-BE4D-7C54807C5FBC}" srcOrd="0" destOrd="0" parTransId="{FA1F7225-2AA9-4C65-92C6-CA7F7CFB0395}" sibTransId="{789FCE28-31EB-48AB-ACC3-06340B0484AA}"/>
    <dgm:cxn modelId="{34BDDB1A-A2B0-46E3-9CDA-CCF038F0BCD9}" type="presOf" srcId="{2E712D34-4F22-44A9-B80E-98801C25A45A}" destId="{D722015D-BBE5-4D00-91F3-81670B72665E}" srcOrd="0" destOrd="0" presId="urn:microsoft.com/office/officeart/2005/8/layout/lProcess3"/>
    <dgm:cxn modelId="{550D74AF-7563-452B-9A97-9926A793D560}" srcId="{1376C6E9-76A5-477E-8A77-74EBF3BA66ED}" destId="{07D50D62-787D-4220-BAE4-35C6AF70189C}" srcOrd="2" destOrd="0" parTransId="{2E1242A9-7048-4241-946C-F86A193032A0}" sibTransId="{26DD99FC-1A7B-4A27-9983-B57C0BBA86B1}"/>
    <dgm:cxn modelId="{362D6120-43DE-4C1F-9E8F-0ACE2AF71BF7}" type="presOf" srcId="{796BEC76-C2E1-436C-A055-F083F53555D1}" destId="{A1538E33-EAE6-43CF-98A6-53B188D4327B}" srcOrd="0" destOrd="0" presId="urn:microsoft.com/office/officeart/2005/8/layout/lProcess3"/>
    <dgm:cxn modelId="{F02F8DAC-088C-478C-8646-9527E8B3188D}" type="presOf" srcId="{5C0FCDDC-2B16-487F-AFA0-E63D36BB5FF1}" destId="{0A5C9D1C-5A6A-4DA6-8730-ABD32254FEAA}" srcOrd="0" destOrd="0" presId="urn:microsoft.com/office/officeart/2005/8/layout/lProcess3"/>
    <dgm:cxn modelId="{210DFD23-7A1C-45D8-B424-2AEBA4E79869}" type="presOf" srcId="{A9A16F79-3A36-4714-87E2-42BAC178F42E}" destId="{F2EE7AFF-A1DE-4C05-A7AC-E88A41A25039}" srcOrd="0" destOrd="0" presId="urn:microsoft.com/office/officeart/2005/8/layout/lProcess3"/>
    <dgm:cxn modelId="{00FF9511-E766-41F8-BAFE-BB2857E36D1A}" type="presOf" srcId="{1376C6E9-76A5-477E-8A77-74EBF3BA66ED}" destId="{42A8EB82-7E3E-4400-AAC6-9D72EE49A8A0}" srcOrd="0" destOrd="0" presId="urn:microsoft.com/office/officeart/2005/8/layout/lProcess3"/>
    <dgm:cxn modelId="{9E7D1114-3134-409D-A3C1-AEB885A0081A}" srcId="{796BEC76-C2E1-436C-A055-F083F53555D1}" destId="{240E97E3-49A9-450A-9C7E-4495878C5DA6}" srcOrd="1" destOrd="0" parTransId="{40121C1A-CDFA-4B6F-B76E-8931DA138C76}" sibTransId="{6DED86F2-2B7A-4858-85AE-63B10B4B49C5}"/>
    <dgm:cxn modelId="{84FE8620-256C-43C3-9FF2-1881DA6F73D8}" type="presOf" srcId="{86016BC0-085D-4DCD-90B5-2297AA92A6B9}" destId="{DEAB4615-E75E-4C7E-A7AB-0291BE9A9D2A}" srcOrd="0" destOrd="0" presId="urn:microsoft.com/office/officeart/2005/8/layout/lProcess3"/>
    <dgm:cxn modelId="{8DD13018-E8B5-4875-8767-14A3632B2FFF}" srcId="{796BEC76-C2E1-436C-A055-F083F53555D1}" destId="{2E712D34-4F22-44A9-B80E-98801C25A45A}" srcOrd="3" destOrd="0" parTransId="{B35ED66E-3C1D-472F-990B-F7A983A9E641}" sibTransId="{D96AE868-ACE8-4DB8-B3EC-8532275CBF46}"/>
    <dgm:cxn modelId="{19754D88-3323-4BC5-8B54-B0751F4B4A75}" srcId="{0F8BBB6A-0415-4E97-BE9B-3ADDD4492F57}" destId="{1376C6E9-76A5-477E-8A77-74EBF3BA66ED}" srcOrd="2" destOrd="0" parTransId="{19882CB3-232E-4092-AE7C-7FE047029B2B}" sibTransId="{D3B35E4C-3A2F-4BF8-B633-B81E2EAF978A}"/>
    <dgm:cxn modelId="{474A5CFF-64BA-4480-AE17-345251AD1404}" srcId="{796BEC76-C2E1-436C-A055-F083F53555D1}" destId="{86016BC0-085D-4DCD-90B5-2297AA92A6B9}" srcOrd="0" destOrd="0" parTransId="{AA34F9A8-DE54-404F-8442-B1FC0B647A1C}" sibTransId="{0807A203-C47F-4D17-A7CE-7F427A8BD8CB}"/>
    <dgm:cxn modelId="{E9482F2E-BE69-4F0E-8261-ECD9028C62D1}" type="presOf" srcId="{07D50D62-787D-4220-BAE4-35C6AF70189C}" destId="{726E0B87-501D-411D-A931-189FFF6364D3}" srcOrd="0" destOrd="0" presId="urn:microsoft.com/office/officeart/2005/8/layout/lProcess3"/>
    <dgm:cxn modelId="{99577D9A-F6B0-4712-BCD3-FC3F9F277655}" type="presOf" srcId="{452635C4-F1D7-47AF-814F-7D971377F713}" destId="{BA3A3CBD-202D-4DFA-94AE-6B502EB835E4}" srcOrd="0" destOrd="0" presId="urn:microsoft.com/office/officeart/2005/8/layout/lProcess3"/>
    <dgm:cxn modelId="{DF47514C-2C1B-4406-A7F2-D8F2A67B825B}" type="presOf" srcId="{3051BE0F-EA5B-4A37-805F-0EE2C2FE3276}" destId="{7ABB8035-5111-4746-ABD5-A30BE476225C}" srcOrd="0" destOrd="0" presId="urn:microsoft.com/office/officeart/2005/8/layout/lProcess3"/>
    <dgm:cxn modelId="{CC5F7626-6441-4FE6-974F-8CD62A362B1D}" type="presOf" srcId="{B1A875DE-C99D-4C1B-BE4D-7C54807C5FBC}" destId="{E70ACA23-7D34-4AE1-B4E2-1C314B08C1CB}" srcOrd="0" destOrd="0" presId="urn:microsoft.com/office/officeart/2005/8/layout/lProcess3"/>
    <dgm:cxn modelId="{B09AD355-D706-43AC-918B-5531FA967064}" srcId="{1376C6E9-76A5-477E-8A77-74EBF3BA66ED}" destId="{C7772837-E587-440B-9927-4E2EA6AA5740}" srcOrd="0" destOrd="0" parTransId="{43DCE962-7FB5-4267-B3B3-B2B93BC40B25}" sibTransId="{B13CC582-BB04-4E7D-99D8-978219766A6D}"/>
    <dgm:cxn modelId="{6BDA33C9-F83E-484C-99F3-AEBA5F512CD1}" type="presOf" srcId="{C7772837-E587-440B-9927-4E2EA6AA5740}" destId="{5E964D8A-F348-4866-8125-71A9153193AB}" srcOrd="0" destOrd="0" presId="urn:microsoft.com/office/officeart/2005/8/layout/lProcess3"/>
    <dgm:cxn modelId="{E2A6493E-66E6-432C-8CA8-F4CC4F75CDCD}" srcId="{796BEC76-C2E1-436C-A055-F083F53555D1}" destId="{5C0FCDDC-2B16-487F-AFA0-E63D36BB5FF1}" srcOrd="5" destOrd="0" parTransId="{0D997B1D-74B4-4B93-8A8C-403ACE2FA6A3}" sibTransId="{874E6065-985B-4E2D-B6E8-6593A4E1F3F2}"/>
    <dgm:cxn modelId="{352FB728-2B97-4376-B39B-67090005E835}" type="presOf" srcId="{613E937D-9231-4F6F-9D4E-7915EDDE03A8}" destId="{4DECA453-191E-49EA-B0CA-1BDC3725B5F5}" srcOrd="0" destOrd="0" presId="urn:microsoft.com/office/officeart/2005/8/layout/lProcess3"/>
    <dgm:cxn modelId="{BFFB70FE-AAC5-4FA4-A3B1-146D06967D61}" type="presOf" srcId="{02F84C42-A039-4F56-A128-A7E37788B5E5}" destId="{C5D7B11C-C23F-473B-A412-D354921A92A3}" srcOrd="0" destOrd="0" presId="urn:microsoft.com/office/officeart/2005/8/layout/lProcess3"/>
    <dgm:cxn modelId="{47110CB8-AA03-4CC2-8C64-4F1538795154}" type="presOf" srcId="{5D0FAA34-53F0-4FDC-9680-62A62FEF397F}" destId="{4AB82CE3-6353-41DF-90B8-FEF815F05F94}" srcOrd="0" destOrd="0" presId="urn:microsoft.com/office/officeart/2005/8/layout/lProcess3"/>
    <dgm:cxn modelId="{704ED3E7-0BCF-44CA-97A6-EA76BC79AD24}" srcId="{B1A875DE-C99D-4C1B-BE4D-7C54807C5FBC}" destId="{F36120D2-3843-41B5-B030-C18A94120C99}" srcOrd="0" destOrd="0" parTransId="{CCEF61E1-051B-46BE-A5DA-005D7CD71DB1}" sibTransId="{817650ED-688F-493C-ADEA-C3FCFD1A7512}"/>
    <dgm:cxn modelId="{BC371F52-38B5-4F2D-8F52-65490ED32D5F}" type="presOf" srcId="{0F8BBB6A-0415-4E97-BE9B-3ADDD4492F57}" destId="{BBD0259D-468E-40E9-B233-37EF737F588E}" srcOrd="0" destOrd="0" presId="urn:microsoft.com/office/officeart/2005/8/layout/lProcess3"/>
    <dgm:cxn modelId="{3BD2B484-38B4-432A-96B1-C50A52969BA8}" type="presParOf" srcId="{BBD0259D-468E-40E9-B233-37EF737F588E}" destId="{A757A28F-C11C-484F-84EF-A9AF6D94EAF2}" srcOrd="0" destOrd="0" presId="urn:microsoft.com/office/officeart/2005/8/layout/lProcess3"/>
    <dgm:cxn modelId="{0D00AA4E-6C2D-4964-93D9-5B212CBCBC58}" type="presParOf" srcId="{A757A28F-C11C-484F-84EF-A9AF6D94EAF2}" destId="{E70ACA23-7D34-4AE1-B4E2-1C314B08C1CB}" srcOrd="0" destOrd="0" presId="urn:microsoft.com/office/officeart/2005/8/layout/lProcess3"/>
    <dgm:cxn modelId="{30CD2DE2-7335-4A27-9FFD-84F3BF3CC47F}" type="presParOf" srcId="{A757A28F-C11C-484F-84EF-A9AF6D94EAF2}" destId="{749C9F17-8847-43C0-8A5D-761330BDED75}" srcOrd="1" destOrd="0" presId="urn:microsoft.com/office/officeart/2005/8/layout/lProcess3"/>
    <dgm:cxn modelId="{A0EDFAA6-5F4B-4A1E-A410-94F123BA2FE0}" type="presParOf" srcId="{A757A28F-C11C-484F-84EF-A9AF6D94EAF2}" destId="{B9AFDAE3-AF1E-4A7B-BA2D-0C34C496571E}" srcOrd="2" destOrd="0" presId="urn:microsoft.com/office/officeart/2005/8/layout/lProcess3"/>
    <dgm:cxn modelId="{CB740780-822A-4ED4-93A8-3EEEAC08D55D}" type="presParOf" srcId="{A757A28F-C11C-484F-84EF-A9AF6D94EAF2}" destId="{3FD89421-A644-4493-A43A-6D4A3B747016}" srcOrd="3" destOrd="0" presId="urn:microsoft.com/office/officeart/2005/8/layout/lProcess3"/>
    <dgm:cxn modelId="{9E6EBBD0-4D35-4D6C-B153-4D512800243C}" type="presParOf" srcId="{A757A28F-C11C-484F-84EF-A9AF6D94EAF2}" destId="{F2EE7AFF-A1DE-4C05-A7AC-E88A41A25039}" srcOrd="4" destOrd="0" presId="urn:microsoft.com/office/officeart/2005/8/layout/lProcess3"/>
    <dgm:cxn modelId="{736353AE-FECE-48B5-9891-B17942080E66}" type="presParOf" srcId="{A757A28F-C11C-484F-84EF-A9AF6D94EAF2}" destId="{D3CF5E50-C5F5-451D-973B-434AF410E6E7}" srcOrd="5" destOrd="0" presId="urn:microsoft.com/office/officeart/2005/8/layout/lProcess3"/>
    <dgm:cxn modelId="{4FA67D38-05DA-436E-A280-DCA5A17DA654}" type="presParOf" srcId="{A757A28F-C11C-484F-84EF-A9AF6D94EAF2}" destId="{48D9F570-18F7-4284-B58E-F49D2853646E}" srcOrd="6" destOrd="0" presId="urn:microsoft.com/office/officeart/2005/8/layout/lProcess3"/>
    <dgm:cxn modelId="{D8DBD059-C7CF-4BE9-A30B-BFAE4E8E80E6}" type="presParOf" srcId="{A757A28F-C11C-484F-84EF-A9AF6D94EAF2}" destId="{695073CB-DBDD-4D33-B541-DE043FFCC7D0}" srcOrd="7" destOrd="0" presId="urn:microsoft.com/office/officeart/2005/8/layout/lProcess3"/>
    <dgm:cxn modelId="{4D195B91-AEDD-46A8-9339-7CAA4368C109}" type="presParOf" srcId="{A757A28F-C11C-484F-84EF-A9AF6D94EAF2}" destId="{C5D7B11C-C23F-473B-A412-D354921A92A3}" srcOrd="8" destOrd="0" presId="urn:microsoft.com/office/officeart/2005/8/layout/lProcess3"/>
    <dgm:cxn modelId="{30FA1AE2-555D-4797-AA68-BE1106ED9946}" type="presParOf" srcId="{BBD0259D-468E-40E9-B233-37EF737F588E}" destId="{36FC5F4A-EF63-40BD-8181-9ECCA75B4028}" srcOrd="1" destOrd="0" presId="urn:microsoft.com/office/officeart/2005/8/layout/lProcess3"/>
    <dgm:cxn modelId="{94536AD5-79B9-4E4A-B4EC-D6ABA7B294DE}" type="presParOf" srcId="{BBD0259D-468E-40E9-B233-37EF737F588E}" destId="{24FC2C59-AE73-4301-BEB9-99FA77EF1126}" srcOrd="2" destOrd="0" presId="urn:microsoft.com/office/officeart/2005/8/layout/lProcess3"/>
    <dgm:cxn modelId="{5D404934-8CCA-4F0B-B664-E956E8919540}" type="presParOf" srcId="{24FC2C59-AE73-4301-BEB9-99FA77EF1126}" destId="{474D05E0-589F-4414-A752-2248E2643945}" srcOrd="0" destOrd="0" presId="urn:microsoft.com/office/officeart/2005/8/layout/lProcess3"/>
    <dgm:cxn modelId="{C3FE2683-6B53-4B04-BCBC-B9B71A9D9CD2}" type="presParOf" srcId="{24FC2C59-AE73-4301-BEB9-99FA77EF1126}" destId="{8CC99B79-96F0-4C77-81D7-93638E87A006}" srcOrd="1" destOrd="0" presId="urn:microsoft.com/office/officeart/2005/8/layout/lProcess3"/>
    <dgm:cxn modelId="{3AEB7692-88BA-46AF-9D3C-1611FC5B26F2}" type="presParOf" srcId="{24FC2C59-AE73-4301-BEB9-99FA77EF1126}" destId="{BA3A3CBD-202D-4DFA-94AE-6B502EB835E4}" srcOrd="2" destOrd="0" presId="urn:microsoft.com/office/officeart/2005/8/layout/lProcess3"/>
    <dgm:cxn modelId="{9F3C10FC-E26B-495A-A461-671D96D5F19B}" type="presParOf" srcId="{24FC2C59-AE73-4301-BEB9-99FA77EF1126}" destId="{E173425A-852F-4BB8-8C42-8CABA48B7EFA}" srcOrd="3" destOrd="0" presId="urn:microsoft.com/office/officeart/2005/8/layout/lProcess3"/>
    <dgm:cxn modelId="{3E0A1DE2-A122-46F3-8432-F240017B7C53}" type="presParOf" srcId="{24FC2C59-AE73-4301-BEB9-99FA77EF1126}" destId="{4DECA453-191E-49EA-B0CA-1BDC3725B5F5}" srcOrd="4" destOrd="0" presId="urn:microsoft.com/office/officeart/2005/8/layout/lProcess3"/>
    <dgm:cxn modelId="{4EAE78F3-9758-4D2B-9812-63F3073858FD}" type="presParOf" srcId="{BBD0259D-468E-40E9-B233-37EF737F588E}" destId="{CF9A1670-A186-4316-8846-13254941C302}" srcOrd="3" destOrd="0" presId="urn:microsoft.com/office/officeart/2005/8/layout/lProcess3"/>
    <dgm:cxn modelId="{17E5FBAE-51CE-4D7C-8B0B-6F0AF11178CE}" type="presParOf" srcId="{BBD0259D-468E-40E9-B233-37EF737F588E}" destId="{DA95529A-E26B-49B7-8B91-2D57ACBF8883}" srcOrd="4" destOrd="0" presId="urn:microsoft.com/office/officeart/2005/8/layout/lProcess3"/>
    <dgm:cxn modelId="{D5455FC4-314C-452E-8DD5-282308A74094}" type="presParOf" srcId="{DA95529A-E26B-49B7-8B91-2D57ACBF8883}" destId="{42A8EB82-7E3E-4400-AAC6-9D72EE49A8A0}" srcOrd="0" destOrd="0" presId="urn:microsoft.com/office/officeart/2005/8/layout/lProcess3"/>
    <dgm:cxn modelId="{187709F1-B974-49B1-AE3B-9D51A408F566}" type="presParOf" srcId="{DA95529A-E26B-49B7-8B91-2D57ACBF8883}" destId="{2C2040B9-369F-4638-8DA6-4CD338150094}" srcOrd="1" destOrd="0" presId="urn:microsoft.com/office/officeart/2005/8/layout/lProcess3"/>
    <dgm:cxn modelId="{02EB6787-5690-481C-99AA-60B7B7E334B7}" type="presParOf" srcId="{DA95529A-E26B-49B7-8B91-2D57ACBF8883}" destId="{5E964D8A-F348-4866-8125-71A9153193AB}" srcOrd="2" destOrd="0" presId="urn:microsoft.com/office/officeart/2005/8/layout/lProcess3"/>
    <dgm:cxn modelId="{9DD11136-490D-464A-9442-E0D0F2C174A7}" type="presParOf" srcId="{DA95529A-E26B-49B7-8B91-2D57ACBF8883}" destId="{A2C9C77D-6BE6-4939-9FC0-B52B696C846D}" srcOrd="3" destOrd="0" presId="urn:microsoft.com/office/officeart/2005/8/layout/lProcess3"/>
    <dgm:cxn modelId="{EA118D69-F54C-42B1-8FA4-2F6F4AE55A68}" type="presParOf" srcId="{DA95529A-E26B-49B7-8B91-2D57ACBF8883}" destId="{7ABB8035-5111-4746-ABD5-A30BE476225C}" srcOrd="4" destOrd="0" presId="urn:microsoft.com/office/officeart/2005/8/layout/lProcess3"/>
    <dgm:cxn modelId="{83D9E373-2039-4FF2-856E-93FE83E49967}" type="presParOf" srcId="{DA95529A-E26B-49B7-8B91-2D57ACBF8883}" destId="{377561EC-6B23-4DA7-9A77-8080247B56C0}" srcOrd="5" destOrd="0" presId="urn:microsoft.com/office/officeart/2005/8/layout/lProcess3"/>
    <dgm:cxn modelId="{4DDF30F2-180D-4659-960C-D68D4B815052}" type="presParOf" srcId="{DA95529A-E26B-49B7-8B91-2D57ACBF8883}" destId="{726E0B87-501D-411D-A931-189FFF6364D3}" srcOrd="6" destOrd="0" presId="urn:microsoft.com/office/officeart/2005/8/layout/lProcess3"/>
    <dgm:cxn modelId="{A44F4E16-EAB4-4BCE-9A2E-B413B61EC3BB}" type="presParOf" srcId="{BBD0259D-468E-40E9-B233-37EF737F588E}" destId="{C68D9DC5-199C-4A10-B6C3-8F86412370A9}" srcOrd="5" destOrd="0" presId="urn:microsoft.com/office/officeart/2005/8/layout/lProcess3"/>
    <dgm:cxn modelId="{30EAEED9-3A28-4324-8FDF-B0E413760B67}" type="presParOf" srcId="{BBD0259D-468E-40E9-B233-37EF737F588E}" destId="{7FE296D0-8867-44A1-A74D-BA2EF2F28BB0}" srcOrd="6" destOrd="0" presId="urn:microsoft.com/office/officeart/2005/8/layout/lProcess3"/>
    <dgm:cxn modelId="{86199E74-54D3-43F4-BED6-982E6F5F6CA0}" type="presParOf" srcId="{7FE296D0-8867-44A1-A74D-BA2EF2F28BB0}" destId="{A1538E33-EAE6-43CF-98A6-53B188D4327B}" srcOrd="0" destOrd="0" presId="urn:microsoft.com/office/officeart/2005/8/layout/lProcess3"/>
    <dgm:cxn modelId="{6AA676A7-27E0-4C0B-A7B4-E3518E46322B}" type="presParOf" srcId="{7FE296D0-8867-44A1-A74D-BA2EF2F28BB0}" destId="{915A1A5E-A5AE-47F3-A64D-3235F7DFFE35}" srcOrd="1" destOrd="0" presId="urn:microsoft.com/office/officeart/2005/8/layout/lProcess3"/>
    <dgm:cxn modelId="{935E0109-6316-4725-9251-82BBF49986CB}" type="presParOf" srcId="{7FE296D0-8867-44A1-A74D-BA2EF2F28BB0}" destId="{DEAB4615-E75E-4C7E-A7AB-0291BE9A9D2A}" srcOrd="2" destOrd="0" presId="urn:microsoft.com/office/officeart/2005/8/layout/lProcess3"/>
    <dgm:cxn modelId="{454ADA2F-72F0-4277-AFAB-DDE272568960}" type="presParOf" srcId="{7FE296D0-8867-44A1-A74D-BA2EF2F28BB0}" destId="{E7E08B9D-A3C6-42CA-B5BD-8B822E61BF61}" srcOrd="3" destOrd="0" presId="urn:microsoft.com/office/officeart/2005/8/layout/lProcess3"/>
    <dgm:cxn modelId="{0814809E-0681-40F3-AA9C-B0B25EEB62CA}" type="presParOf" srcId="{7FE296D0-8867-44A1-A74D-BA2EF2F28BB0}" destId="{42CB3901-DF8F-4FF2-A3F8-2074BC86C53C}" srcOrd="4" destOrd="0" presId="urn:microsoft.com/office/officeart/2005/8/layout/lProcess3"/>
    <dgm:cxn modelId="{8317BE51-3E09-4B6C-B3C6-75255E738606}" type="presParOf" srcId="{7FE296D0-8867-44A1-A74D-BA2EF2F28BB0}" destId="{FEB2FCD5-324B-42ED-841C-B671743BD1CA}" srcOrd="5" destOrd="0" presId="urn:microsoft.com/office/officeart/2005/8/layout/lProcess3"/>
    <dgm:cxn modelId="{0112934C-2319-49BE-8CB4-B259B40C5925}" type="presParOf" srcId="{7FE296D0-8867-44A1-A74D-BA2EF2F28BB0}" destId="{EAD4FB89-050B-4CF2-BFDF-284F797593D3}" srcOrd="6" destOrd="0" presId="urn:microsoft.com/office/officeart/2005/8/layout/lProcess3"/>
    <dgm:cxn modelId="{D1BCE249-C269-4ED2-9D68-61BA4E2799D3}" type="presParOf" srcId="{7FE296D0-8867-44A1-A74D-BA2EF2F28BB0}" destId="{51130743-0474-41CA-B0DE-3213407ED9B6}" srcOrd="7" destOrd="0" presId="urn:microsoft.com/office/officeart/2005/8/layout/lProcess3"/>
    <dgm:cxn modelId="{7279DFDF-E5E2-456D-943A-2374366680B3}" type="presParOf" srcId="{7FE296D0-8867-44A1-A74D-BA2EF2F28BB0}" destId="{D722015D-BBE5-4D00-91F3-81670B72665E}" srcOrd="8" destOrd="0" presId="urn:microsoft.com/office/officeart/2005/8/layout/lProcess3"/>
    <dgm:cxn modelId="{02CF89CF-807C-4F40-9E56-8F5603FE1A3B}" type="presParOf" srcId="{7FE296D0-8867-44A1-A74D-BA2EF2F28BB0}" destId="{07A52762-E3E2-47A3-B98E-4006D7577C16}" srcOrd="9" destOrd="0" presId="urn:microsoft.com/office/officeart/2005/8/layout/lProcess3"/>
    <dgm:cxn modelId="{427B9D9E-F2EF-4925-A1D9-C4BF067FF9E0}" type="presParOf" srcId="{7FE296D0-8867-44A1-A74D-BA2EF2F28BB0}" destId="{4AB82CE3-6353-41DF-90B8-FEF815F05F94}" srcOrd="10" destOrd="0" presId="urn:microsoft.com/office/officeart/2005/8/layout/lProcess3"/>
    <dgm:cxn modelId="{F4C49F2C-B758-4CA7-A53C-B634AEDCDE2B}" type="presParOf" srcId="{7FE296D0-8867-44A1-A74D-BA2EF2F28BB0}" destId="{5DDD6D99-01CA-4FE9-A5AF-7608B3DE965A}" srcOrd="11" destOrd="0" presId="urn:microsoft.com/office/officeart/2005/8/layout/lProcess3"/>
    <dgm:cxn modelId="{24D4515B-C355-48F9-A98B-DDECE1F6FF0D}" type="presParOf" srcId="{7FE296D0-8867-44A1-A74D-BA2EF2F28BB0}" destId="{0A5C9D1C-5A6A-4DA6-8730-ABD32254FEAA}" srcOrd="1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1A79843D-E472-4D09-9646-71655A5BAB0D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382751C6-4366-4EAE-9AF7-DA9CFDE37784}">
      <dgm:prSet phldrT="[Text]"/>
      <dgm:spPr>
        <a:solidFill>
          <a:srgbClr val="2A80B9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0DD74BDF-2535-4AEB-B3E9-DC43C87E531C}" type="parTrans" cxnId="{08D4A9EA-7334-43E1-ADDD-562F275E201C}">
      <dgm:prSet/>
      <dgm:spPr/>
      <dgm:t>
        <a:bodyPr/>
        <a:lstStyle/>
        <a:p>
          <a:endParaRPr lang="en-US"/>
        </a:p>
      </dgm:t>
    </dgm:pt>
    <dgm:pt modelId="{2B18A0B6-D05D-4BEF-AEDB-FE78537489B7}" type="sibTrans" cxnId="{08D4A9EA-7334-43E1-ADDD-562F275E201C}">
      <dgm:prSet/>
      <dgm:spPr/>
      <dgm:t>
        <a:bodyPr/>
        <a:lstStyle/>
        <a:p>
          <a:endParaRPr lang="en-US"/>
        </a:p>
      </dgm:t>
    </dgm:pt>
    <dgm:pt modelId="{91E5739E-C3D2-4C97-A7B8-05E8FF4B2D61}">
      <dgm:prSet phldrT="[Text]"/>
      <dgm:spPr>
        <a:solidFill>
          <a:srgbClr val="153F5B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20987E2D-72D3-4692-AA11-7A80D3AA61FB}" type="parTrans" cxnId="{693103AA-FFC1-48DB-8D63-1463B8D22EAA}">
      <dgm:prSet/>
      <dgm:spPr/>
      <dgm:t>
        <a:bodyPr/>
        <a:lstStyle/>
        <a:p>
          <a:endParaRPr lang="en-US"/>
        </a:p>
      </dgm:t>
    </dgm:pt>
    <dgm:pt modelId="{93217AE9-15BF-4612-9AE0-FE2064541F62}" type="sibTrans" cxnId="{693103AA-FFC1-48DB-8D63-1463B8D22EAA}">
      <dgm:prSet/>
      <dgm:spPr/>
      <dgm:t>
        <a:bodyPr/>
        <a:lstStyle/>
        <a:p>
          <a:endParaRPr lang="en-US"/>
        </a:p>
      </dgm:t>
    </dgm:pt>
    <dgm:pt modelId="{3B243D72-845A-4810-9B2A-FA4F93D7449B}">
      <dgm:prSet phldrT="[Text]"/>
      <dgm:spPr>
        <a:solidFill>
          <a:schemeClr val="tx1">
            <a:lumMod val="75000"/>
            <a:lumOff val="25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0D8342A3-EF20-4EE0-833B-CCBCE256E0CE}" type="parTrans" cxnId="{ED69CC10-7D94-4AC7-A417-9FDE0A8E3AA0}">
      <dgm:prSet/>
      <dgm:spPr/>
      <dgm:t>
        <a:bodyPr/>
        <a:lstStyle/>
        <a:p>
          <a:endParaRPr lang="en-US"/>
        </a:p>
      </dgm:t>
    </dgm:pt>
    <dgm:pt modelId="{8D50EEC3-6B56-4D8F-A5BE-6FBAF21A98C1}" type="sibTrans" cxnId="{ED69CC10-7D94-4AC7-A417-9FDE0A8E3AA0}">
      <dgm:prSet/>
      <dgm:spPr/>
      <dgm:t>
        <a:bodyPr/>
        <a:lstStyle/>
        <a:p>
          <a:endParaRPr lang="en-US"/>
        </a:p>
      </dgm:t>
    </dgm:pt>
    <dgm:pt modelId="{B55CCF35-CDA8-4DD1-89CF-6E2A0022E774}">
      <dgm:prSet phldrT="[Text]"/>
      <dgm:spPr>
        <a:solidFill>
          <a:srgbClr val="66ACDC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6C6987F6-22C3-496E-8AEE-584839D5ED51}" type="parTrans" cxnId="{703795B9-7066-4E07-83C3-E56211AC70C5}">
      <dgm:prSet/>
      <dgm:spPr/>
      <dgm:t>
        <a:bodyPr/>
        <a:lstStyle/>
        <a:p>
          <a:endParaRPr lang="en-US"/>
        </a:p>
      </dgm:t>
    </dgm:pt>
    <dgm:pt modelId="{0837FD1C-FEA3-42E7-A37B-50C8B1DB7B06}" type="sibTrans" cxnId="{703795B9-7066-4E07-83C3-E56211AC70C5}">
      <dgm:prSet/>
      <dgm:spPr/>
      <dgm:t>
        <a:bodyPr/>
        <a:lstStyle/>
        <a:p>
          <a:endParaRPr lang="en-US"/>
        </a:p>
      </dgm:t>
    </dgm:pt>
    <dgm:pt modelId="{905DC1F3-985D-48F6-A549-5D47BA728483}">
      <dgm:prSet phldrT="[Text]"/>
      <dgm:spPr>
        <a:solidFill>
          <a:srgbClr val="B2D5EE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14F51623-4961-49F3-980B-98EA367D6B48}" type="parTrans" cxnId="{679F864E-41ED-4FAF-8697-B19DDA75690A}">
      <dgm:prSet/>
      <dgm:spPr/>
      <dgm:t>
        <a:bodyPr/>
        <a:lstStyle/>
        <a:p>
          <a:endParaRPr lang="en-US"/>
        </a:p>
      </dgm:t>
    </dgm:pt>
    <dgm:pt modelId="{68CB3156-A40A-4ACC-A658-C022950009E2}" type="sibTrans" cxnId="{679F864E-41ED-4FAF-8697-B19DDA75690A}">
      <dgm:prSet/>
      <dgm:spPr/>
      <dgm:t>
        <a:bodyPr/>
        <a:lstStyle/>
        <a:p>
          <a:endParaRPr lang="en-US"/>
        </a:p>
      </dgm:t>
    </dgm:pt>
    <dgm:pt modelId="{34220DF0-C1E2-4386-A93D-1CFEADD01151}" type="pres">
      <dgm:prSet presAssocID="{1A79843D-E472-4D09-9646-71655A5BAB0D}" presName="Name0" presStyleCnt="0">
        <dgm:presLayoutVars>
          <dgm:chMax val="7"/>
          <dgm:dir/>
          <dgm:resizeHandles val="exact"/>
        </dgm:presLayoutVars>
      </dgm:prSet>
      <dgm:spPr/>
    </dgm:pt>
    <dgm:pt modelId="{CCC67879-29A9-4EC1-801E-3696ECCF97F4}" type="pres">
      <dgm:prSet presAssocID="{1A79843D-E472-4D09-9646-71655A5BAB0D}" presName="ellipse1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B123A-C6DA-4DE4-AA7B-76778F1FFA5E}" type="pres">
      <dgm:prSet presAssocID="{1A79843D-E472-4D09-9646-71655A5BAB0D}" presName="ellipse2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F174AE-E79F-4B3C-A713-AE94546C79D6}" type="pres">
      <dgm:prSet presAssocID="{1A79843D-E472-4D09-9646-71655A5BAB0D}" presName="ellipse3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901ACE-E78C-40E3-BAFC-570641D002FD}" type="pres">
      <dgm:prSet presAssocID="{1A79843D-E472-4D09-9646-71655A5BAB0D}" presName="ellipse4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709DA-C07C-4D6D-B18A-EBF828EA28E8}" type="pres">
      <dgm:prSet presAssocID="{1A79843D-E472-4D09-9646-71655A5BAB0D}" presName="ellips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3103AA-FFC1-48DB-8D63-1463B8D22EAA}" srcId="{1A79843D-E472-4D09-9646-71655A5BAB0D}" destId="{91E5739E-C3D2-4C97-A7B8-05E8FF4B2D61}" srcOrd="1" destOrd="0" parTransId="{20987E2D-72D3-4692-AA11-7A80D3AA61FB}" sibTransId="{93217AE9-15BF-4612-9AE0-FE2064541F62}"/>
    <dgm:cxn modelId="{25F95805-E3E6-42A2-9D9B-8317388124F4}" type="presOf" srcId="{382751C6-4366-4EAE-9AF7-DA9CFDE37784}" destId="{CCC67879-29A9-4EC1-801E-3696ECCF97F4}" srcOrd="0" destOrd="0" presId="urn:microsoft.com/office/officeart/2005/8/layout/rings+Icon"/>
    <dgm:cxn modelId="{08D4A9EA-7334-43E1-ADDD-562F275E201C}" srcId="{1A79843D-E472-4D09-9646-71655A5BAB0D}" destId="{382751C6-4366-4EAE-9AF7-DA9CFDE37784}" srcOrd="0" destOrd="0" parTransId="{0DD74BDF-2535-4AEB-B3E9-DC43C87E531C}" sibTransId="{2B18A0B6-D05D-4BEF-AEDB-FE78537489B7}"/>
    <dgm:cxn modelId="{703795B9-7066-4E07-83C3-E56211AC70C5}" srcId="{1A79843D-E472-4D09-9646-71655A5BAB0D}" destId="{B55CCF35-CDA8-4DD1-89CF-6E2A0022E774}" srcOrd="4" destOrd="0" parTransId="{6C6987F6-22C3-496E-8AEE-584839D5ED51}" sibTransId="{0837FD1C-FEA3-42E7-A37B-50C8B1DB7B06}"/>
    <dgm:cxn modelId="{ED69CC10-7D94-4AC7-A417-9FDE0A8E3AA0}" srcId="{1A79843D-E472-4D09-9646-71655A5BAB0D}" destId="{3B243D72-845A-4810-9B2A-FA4F93D7449B}" srcOrd="2" destOrd="0" parTransId="{0D8342A3-EF20-4EE0-833B-CCBCE256E0CE}" sibTransId="{8D50EEC3-6B56-4D8F-A5BE-6FBAF21A98C1}"/>
    <dgm:cxn modelId="{810070FE-4ECC-4D27-9E6F-71A321E3DD05}" type="presOf" srcId="{3B243D72-845A-4810-9B2A-FA4F93D7449B}" destId="{D4F174AE-E79F-4B3C-A713-AE94546C79D6}" srcOrd="0" destOrd="0" presId="urn:microsoft.com/office/officeart/2005/8/layout/rings+Icon"/>
    <dgm:cxn modelId="{C35EDCAC-6C10-48A1-9F63-92CB3196F3CB}" type="presOf" srcId="{1A79843D-E472-4D09-9646-71655A5BAB0D}" destId="{34220DF0-C1E2-4386-A93D-1CFEADD01151}" srcOrd="0" destOrd="0" presId="urn:microsoft.com/office/officeart/2005/8/layout/rings+Icon"/>
    <dgm:cxn modelId="{D95C7D25-369C-4C35-A9B5-A67A43BD4263}" type="presOf" srcId="{91E5739E-C3D2-4C97-A7B8-05E8FF4B2D61}" destId="{FB4B123A-C6DA-4DE4-AA7B-76778F1FFA5E}" srcOrd="0" destOrd="0" presId="urn:microsoft.com/office/officeart/2005/8/layout/rings+Icon"/>
    <dgm:cxn modelId="{679F864E-41ED-4FAF-8697-B19DDA75690A}" srcId="{1A79843D-E472-4D09-9646-71655A5BAB0D}" destId="{905DC1F3-985D-48F6-A549-5D47BA728483}" srcOrd="3" destOrd="0" parTransId="{14F51623-4961-49F3-980B-98EA367D6B48}" sibTransId="{68CB3156-A40A-4ACC-A658-C022950009E2}"/>
    <dgm:cxn modelId="{791DDA1C-59FE-45AE-B569-EA5921E3348D}" type="presOf" srcId="{B55CCF35-CDA8-4DD1-89CF-6E2A0022E774}" destId="{E2B709DA-C07C-4D6D-B18A-EBF828EA28E8}" srcOrd="0" destOrd="0" presId="urn:microsoft.com/office/officeart/2005/8/layout/rings+Icon"/>
    <dgm:cxn modelId="{3D7AFFF8-AAE8-4625-BF95-18F55BA7294B}" type="presOf" srcId="{905DC1F3-985D-48F6-A549-5D47BA728483}" destId="{35901ACE-E78C-40E3-BAFC-570641D002FD}" srcOrd="0" destOrd="0" presId="urn:microsoft.com/office/officeart/2005/8/layout/rings+Icon"/>
    <dgm:cxn modelId="{DE5D3414-77BC-4D54-B544-517872E47C0E}" type="presParOf" srcId="{34220DF0-C1E2-4386-A93D-1CFEADD01151}" destId="{CCC67879-29A9-4EC1-801E-3696ECCF97F4}" srcOrd="0" destOrd="0" presId="urn:microsoft.com/office/officeart/2005/8/layout/rings+Icon"/>
    <dgm:cxn modelId="{3258C007-9ED2-492A-A90C-F50572FA9E01}" type="presParOf" srcId="{34220DF0-C1E2-4386-A93D-1CFEADD01151}" destId="{FB4B123A-C6DA-4DE4-AA7B-76778F1FFA5E}" srcOrd="1" destOrd="0" presId="urn:microsoft.com/office/officeart/2005/8/layout/rings+Icon"/>
    <dgm:cxn modelId="{5628D670-DFB8-47D5-BADC-2AA23BDD21CE}" type="presParOf" srcId="{34220DF0-C1E2-4386-A93D-1CFEADD01151}" destId="{D4F174AE-E79F-4B3C-A713-AE94546C79D6}" srcOrd="2" destOrd="0" presId="urn:microsoft.com/office/officeart/2005/8/layout/rings+Icon"/>
    <dgm:cxn modelId="{CE5F2898-8469-4D4B-9A61-3CC50BB0486D}" type="presParOf" srcId="{34220DF0-C1E2-4386-A93D-1CFEADD01151}" destId="{35901ACE-E78C-40E3-BAFC-570641D002FD}" srcOrd="3" destOrd="0" presId="urn:microsoft.com/office/officeart/2005/8/layout/rings+Icon"/>
    <dgm:cxn modelId="{EF4C6C58-6942-4CB2-877C-85F9CBFB0115}" type="presParOf" srcId="{34220DF0-C1E2-4386-A93D-1CFEADD01151}" destId="{E2B709DA-C07C-4D6D-B18A-EBF828EA28E8}" srcOrd="4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67C5E294-82FD-4CCE-B87F-34C9F3DD81D2}" type="presOf" srcId="{A04D8F4F-E0FB-4C44-86DC-ABB15AF73F85}" destId="{A2709C78-5D27-4B3E-8193-664841B866B6}" srcOrd="0" destOrd="0" presId="urn:microsoft.com/office/officeart/2011/layout/ThemePictureAlternatingAccent"/>
    <dgm:cxn modelId="{3CC22B5D-4E28-4B35-8C47-9283477FCDF4}" type="presOf" srcId="{8352B85F-1648-4A28-981E-E5946DBC3507}" destId="{03B6CB12-3D8D-456D-94A9-3BF1983F8603}" srcOrd="0" destOrd="0" presId="urn:microsoft.com/office/officeart/2011/layout/ThemePictureAlternatingAccent"/>
    <dgm:cxn modelId="{9E3301F5-A4ED-4D22-8AD1-28B71D04188C}" type="presParOf" srcId="{03B6CB12-3D8D-456D-94A9-3BF1983F8603}" destId="{43B20EA7-63CF-49FA-8C96-FCDF46B80B86}" srcOrd="0" destOrd="0" presId="urn:microsoft.com/office/officeart/2011/layout/ThemePictureAlternatingAccent"/>
    <dgm:cxn modelId="{BD6268BA-F7FF-4AD1-AD0A-3F2CCF7B519F}" type="presParOf" srcId="{43B20EA7-63CF-49FA-8C96-FCDF46B80B86}" destId="{EC6BC346-A7B6-4D23-A17A-9B92D4D41FF7}" srcOrd="0" destOrd="0" presId="urn:microsoft.com/office/officeart/2011/layout/ThemePictureAlternatingAccent"/>
    <dgm:cxn modelId="{168E95A1-C20D-4B2B-89BC-09C6898D0801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8EC0A58A-B15E-479B-B911-18355C6AF55F}" type="presOf" srcId="{8352B85F-1648-4A28-981E-E5946DBC3507}" destId="{03B6CB12-3D8D-456D-94A9-3BF1983F8603}" srcOrd="0" destOrd="0" presId="urn:microsoft.com/office/officeart/2011/layout/ThemePictureAlternatingAccent"/>
    <dgm:cxn modelId="{AF3C187E-72C3-43E4-A63B-5EA1185981D5}" type="presOf" srcId="{A04D8F4F-E0FB-4C44-86DC-ABB15AF73F85}" destId="{A2709C78-5D27-4B3E-8193-664841B866B6}" srcOrd="0" destOrd="0" presId="urn:microsoft.com/office/officeart/2011/layout/ThemePictureAlternatingAccent"/>
    <dgm:cxn modelId="{9AA64A8A-E064-4157-82B2-257237C50670}" type="presParOf" srcId="{03B6CB12-3D8D-456D-94A9-3BF1983F8603}" destId="{43B20EA7-63CF-49FA-8C96-FCDF46B80B86}" srcOrd="0" destOrd="0" presId="urn:microsoft.com/office/officeart/2011/layout/ThemePictureAlternatingAccent"/>
    <dgm:cxn modelId="{05BCF489-2449-4E8D-A58D-77A843C991B7}" type="presParOf" srcId="{43B20EA7-63CF-49FA-8C96-FCDF46B80B86}" destId="{EC6BC346-A7B6-4D23-A17A-9B92D4D41FF7}" srcOrd="0" destOrd="0" presId="urn:microsoft.com/office/officeart/2011/layout/ThemePictureAlternatingAccent"/>
    <dgm:cxn modelId="{4567A24A-E995-4E31-B70B-87E83864D519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BB299632-4F6A-4451-AE89-C9905443C37C}" type="presOf" srcId="{8352B85F-1648-4A28-981E-E5946DBC3507}" destId="{03B6CB12-3D8D-456D-94A9-3BF1983F8603}" srcOrd="0" destOrd="0" presId="urn:microsoft.com/office/officeart/2011/layout/ThemePictureAlternatingAccent"/>
    <dgm:cxn modelId="{D6B84127-66AD-4920-8259-889EA61CA6AF}" type="presOf" srcId="{A04D8F4F-E0FB-4C44-86DC-ABB15AF73F85}" destId="{A2709C78-5D27-4B3E-8193-664841B866B6}" srcOrd="0" destOrd="0" presId="urn:microsoft.com/office/officeart/2011/layout/ThemePictureAlternatingAccent"/>
    <dgm:cxn modelId="{6799E7C9-9640-4AF0-AB72-45F3AB9140A5}" type="presParOf" srcId="{03B6CB12-3D8D-456D-94A9-3BF1983F8603}" destId="{43B20EA7-63CF-49FA-8C96-FCDF46B80B86}" srcOrd="0" destOrd="0" presId="urn:microsoft.com/office/officeart/2011/layout/ThemePictureAlternatingAccent"/>
    <dgm:cxn modelId="{5D91ABEC-BB45-4284-AEDC-7A4B0A26B0FD}" type="presParOf" srcId="{43B20EA7-63CF-49FA-8C96-FCDF46B80B86}" destId="{EC6BC346-A7B6-4D23-A17A-9B92D4D41FF7}" srcOrd="0" destOrd="0" presId="urn:microsoft.com/office/officeart/2011/layout/ThemePictureAlternatingAccent"/>
    <dgm:cxn modelId="{3DF6F2BD-085D-4036-90F6-BC2FB7673079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0A26477A-A745-4DBC-B20C-F1FA7A3E2CB4}" type="presOf" srcId="{8352B85F-1648-4A28-981E-E5946DBC3507}" destId="{03B6CB12-3D8D-456D-94A9-3BF1983F8603}" srcOrd="0" destOrd="0" presId="urn:microsoft.com/office/officeart/2011/layout/ThemePictureAlternatingAccent"/>
    <dgm:cxn modelId="{82427D90-4094-40EE-B215-6B67E84008DD}" type="presOf" srcId="{A04D8F4F-E0FB-4C44-86DC-ABB15AF73F85}" destId="{A2709C78-5D27-4B3E-8193-664841B866B6}" srcOrd="0" destOrd="0" presId="urn:microsoft.com/office/officeart/2011/layout/ThemePictureAlternatingAccent"/>
    <dgm:cxn modelId="{0F50EFD4-9C06-47BB-8CAE-3D8E64AC1806}" type="presParOf" srcId="{03B6CB12-3D8D-456D-94A9-3BF1983F8603}" destId="{43B20EA7-63CF-49FA-8C96-FCDF46B80B86}" srcOrd="0" destOrd="0" presId="urn:microsoft.com/office/officeart/2011/layout/ThemePictureAlternatingAccent"/>
    <dgm:cxn modelId="{8DBE19FF-2690-43B1-8C75-DF24E1C94A3A}" type="presParOf" srcId="{43B20EA7-63CF-49FA-8C96-FCDF46B80B86}" destId="{EC6BC346-A7B6-4D23-A17A-9B92D4D41FF7}" srcOrd="0" destOrd="0" presId="urn:microsoft.com/office/officeart/2011/layout/ThemePictureAlternatingAccent"/>
    <dgm:cxn modelId="{D2E5D83E-41CF-4354-8A42-EA644C768884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52B85F-1648-4A28-981E-E5946DBC3507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F4F-E0FB-4C44-86DC-ABB15AF73F85}">
      <dgm:prSet phldrT="[Text]"/>
      <dgm:spPr/>
      <dgm:t>
        <a:bodyPr/>
        <a:lstStyle/>
        <a:p>
          <a:endParaRPr lang="en-US" dirty="0"/>
        </a:p>
      </dgm:t>
    </dgm:pt>
    <dgm:pt modelId="{F9E9A0D6-3A12-4588-9159-F1B2B3F3795B}" type="sibTrans" cxnId="{0CFDB718-7B22-44F7-8846-EE55B38A31F0}">
      <dgm:prSet/>
      <dgm:spPr/>
      <dgm:t>
        <a:bodyPr/>
        <a:lstStyle/>
        <a:p>
          <a:endParaRPr lang="en-US"/>
        </a:p>
      </dgm:t>
    </dgm:pt>
    <dgm:pt modelId="{CFAF864D-02E2-4924-BBBB-AAF620C95800}" type="parTrans" cxnId="{0CFDB718-7B22-44F7-8846-EE55B38A31F0}">
      <dgm:prSet/>
      <dgm:spPr/>
      <dgm:t>
        <a:bodyPr/>
        <a:lstStyle/>
        <a:p>
          <a:endParaRPr lang="en-US"/>
        </a:p>
      </dgm:t>
    </dgm:pt>
    <dgm:pt modelId="{03B6CB12-3D8D-456D-94A9-3BF1983F8603}" type="pres">
      <dgm:prSet presAssocID="{8352B85F-1648-4A28-981E-E5946DBC3507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43B20EA7-63CF-49FA-8C96-FCDF46B80B86}" type="pres">
      <dgm:prSet presAssocID="{A04D8F4F-E0FB-4C44-86DC-ABB15AF73F85}" presName="picture1" presStyleCnt="0"/>
      <dgm:spPr/>
    </dgm:pt>
    <dgm:pt modelId="{EC6BC346-A7B6-4D23-A17A-9B92D4D41FF7}" type="pres">
      <dgm:prSet presAssocID="{A04D8F4F-E0FB-4C44-86DC-ABB15AF73F85}" presName="picture" presStyleLbl="alignImgPlace1" presStyleIdx="0" presStyleCnt="1" custScaleY="160765" custLinFactNeighborX="4725" custLinFactNeighborY="-3236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A2709C78-5D27-4B3E-8193-664841B866B6}" type="pres">
      <dgm:prSet presAssocID="{A04D8F4F-E0FB-4C44-86DC-ABB15AF73F85}" presName="parent1" presStyleLbl="node1" presStyleIdx="0" presStyleCnt="0" custLinFactY="-488367" custLinFactNeighborY="-5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FDB718-7B22-44F7-8846-EE55B38A31F0}" srcId="{8352B85F-1648-4A28-981E-E5946DBC3507}" destId="{A04D8F4F-E0FB-4C44-86DC-ABB15AF73F85}" srcOrd="0" destOrd="0" parTransId="{CFAF864D-02E2-4924-BBBB-AAF620C95800}" sibTransId="{F9E9A0D6-3A12-4588-9159-F1B2B3F3795B}"/>
    <dgm:cxn modelId="{6EA14385-BA05-44D8-83D8-8AF230E6F807}" type="presOf" srcId="{8352B85F-1648-4A28-981E-E5946DBC3507}" destId="{03B6CB12-3D8D-456D-94A9-3BF1983F8603}" srcOrd="0" destOrd="0" presId="urn:microsoft.com/office/officeart/2011/layout/ThemePictureAlternatingAccent"/>
    <dgm:cxn modelId="{6C4A4D54-01B7-408C-9EFD-2B6E14339305}" type="presOf" srcId="{A04D8F4F-E0FB-4C44-86DC-ABB15AF73F85}" destId="{A2709C78-5D27-4B3E-8193-664841B866B6}" srcOrd="0" destOrd="0" presId="urn:microsoft.com/office/officeart/2011/layout/ThemePictureAlternatingAccent"/>
    <dgm:cxn modelId="{0D619A69-67DE-4979-9F3F-8844939C9C0A}" type="presParOf" srcId="{03B6CB12-3D8D-456D-94A9-3BF1983F8603}" destId="{43B20EA7-63CF-49FA-8C96-FCDF46B80B86}" srcOrd="0" destOrd="0" presId="urn:microsoft.com/office/officeart/2011/layout/ThemePictureAlternatingAccent"/>
    <dgm:cxn modelId="{AF8652F5-5C5E-4A94-B632-7B35068957F1}" type="presParOf" srcId="{43B20EA7-63CF-49FA-8C96-FCDF46B80B86}" destId="{EC6BC346-A7B6-4D23-A17A-9B92D4D41FF7}" srcOrd="0" destOrd="0" presId="urn:microsoft.com/office/officeart/2011/layout/ThemePictureAlternatingAccent"/>
    <dgm:cxn modelId="{B546123B-AB83-4D3A-8758-C9614127C691}" type="presParOf" srcId="{03B6CB12-3D8D-456D-94A9-3BF1983F8603}" destId="{A2709C78-5D27-4B3E-8193-664841B866B6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1E3B9F-4EEB-4C2D-929A-85BC8E638A4A}" type="doc">
      <dgm:prSet loTypeId="urn:microsoft.com/office/officeart/2011/layout/ThemePictureAlternatingAccen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4AA45-897B-448F-B1BA-376B160BF57C}">
      <dgm:prSet phldrT="[Text]"/>
      <dgm:spPr/>
      <dgm:t>
        <a:bodyPr/>
        <a:lstStyle/>
        <a:p>
          <a:endParaRPr lang="en-US" dirty="0"/>
        </a:p>
      </dgm:t>
    </dgm:pt>
    <dgm:pt modelId="{62F8D14B-0009-4B3D-B2FC-D87B21B0C4CA}" type="sibTrans" cxnId="{6136F00E-3D84-4E37-8B35-3689D74A20D3}">
      <dgm:prSet/>
      <dgm:spPr/>
      <dgm:t>
        <a:bodyPr/>
        <a:lstStyle/>
        <a:p>
          <a:endParaRPr lang="en-US"/>
        </a:p>
      </dgm:t>
    </dgm:pt>
    <dgm:pt modelId="{5B044F15-6DD9-4407-9EA7-1F5439B27D7C}" type="parTrans" cxnId="{6136F00E-3D84-4E37-8B35-3689D74A20D3}">
      <dgm:prSet/>
      <dgm:spPr/>
      <dgm:t>
        <a:bodyPr/>
        <a:lstStyle/>
        <a:p>
          <a:endParaRPr lang="en-US"/>
        </a:p>
      </dgm:t>
    </dgm:pt>
    <dgm:pt modelId="{94DA54E1-0ED4-47F0-912C-8F4BC5815E21}" type="pres">
      <dgm:prSet presAssocID="{811E3B9F-4EEB-4C2D-929A-85BC8E638A4A}" presName="Name0" presStyleCnt="0">
        <dgm:presLayoutVars>
          <dgm:chMax val="9"/>
          <dgm:chPref val="9"/>
        </dgm:presLayoutVars>
      </dgm:prSet>
      <dgm:spPr/>
      <dgm:t>
        <a:bodyPr/>
        <a:lstStyle/>
        <a:p>
          <a:endParaRPr lang="en-US"/>
        </a:p>
      </dgm:t>
    </dgm:pt>
    <dgm:pt modelId="{84262F90-E6B6-4C35-B1D0-0C1F7895E0E2}" type="pres">
      <dgm:prSet presAssocID="{7B94AA45-897B-448F-B1BA-376B160BF57C}" presName="picture1" presStyleCnt="0"/>
      <dgm:spPr/>
    </dgm:pt>
    <dgm:pt modelId="{6945A5F6-A01B-499F-997B-3CBC982D696C}" type="pres">
      <dgm:prSet presAssocID="{7B94AA45-897B-448F-B1BA-376B160BF57C}" presName="picture" presStyleLbl="alignImgPlace1" presStyleIdx="0" presStyleCnt="1" custScaleX="108108" custLinFactNeighborX="1655"/>
      <dgm:spPr/>
      <dgm:t>
        <a:bodyPr/>
        <a:lstStyle/>
        <a:p>
          <a:endParaRPr lang="en-US"/>
        </a:p>
      </dgm:t>
    </dgm:pt>
    <dgm:pt modelId="{47EE3406-3670-4D59-8022-61224C33A7B8}" type="pres">
      <dgm:prSet presAssocID="{7B94AA45-897B-448F-B1BA-376B160BF57C}" presName="parent1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954F1D-3769-4360-955C-0ED7C85A01B1}" type="presOf" srcId="{7B94AA45-897B-448F-B1BA-376B160BF57C}" destId="{47EE3406-3670-4D59-8022-61224C33A7B8}" srcOrd="0" destOrd="0" presId="urn:microsoft.com/office/officeart/2011/layout/ThemePictureAlternatingAccent"/>
    <dgm:cxn modelId="{B12E7E0C-BA17-485D-B25A-B8420F9ECADF}" type="presOf" srcId="{811E3B9F-4EEB-4C2D-929A-85BC8E638A4A}" destId="{94DA54E1-0ED4-47F0-912C-8F4BC5815E21}" srcOrd="0" destOrd="0" presId="urn:microsoft.com/office/officeart/2011/layout/ThemePictureAlternatingAccent"/>
    <dgm:cxn modelId="{6136F00E-3D84-4E37-8B35-3689D74A20D3}" srcId="{811E3B9F-4EEB-4C2D-929A-85BC8E638A4A}" destId="{7B94AA45-897B-448F-B1BA-376B160BF57C}" srcOrd="0" destOrd="0" parTransId="{5B044F15-6DD9-4407-9EA7-1F5439B27D7C}" sibTransId="{62F8D14B-0009-4B3D-B2FC-D87B21B0C4CA}"/>
    <dgm:cxn modelId="{9B0A712E-6B54-470D-8706-5B35D179CB3B}" type="presParOf" srcId="{94DA54E1-0ED4-47F0-912C-8F4BC5815E21}" destId="{84262F90-E6B6-4C35-B1D0-0C1F7895E0E2}" srcOrd="0" destOrd="0" presId="urn:microsoft.com/office/officeart/2011/layout/ThemePictureAlternatingAccent"/>
    <dgm:cxn modelId="{FCBC9032-3FD8-4273-9C71-841F9F25D351}" type="presParOf" srcId="{84262F90-E6B6-4C35-B1D0-0C1F7895E0E2}" destId="{6945A5F6-A01B-499F-997B-3CBC982D696C}" srcOrd="0" destOrd="0" presId="urn:microsoft.com/office/officeart/2011/layout/ThemePictureAlternatingAccent"/>
    <dgm:cxn modelId="{19C01B5F-0DA0-47F7-8C54-3E8C2653BD88}" type="presParOf" srcId="{94DA54E1-0ED4-47F0-912C-8F4BC5815E21}" destId="{47EE3406-3670-4D59-8022-61224C33A7B8}" srcOrd="1" destOrd="0" presId="urn:microsoft.com/office/officeart/2011/layout/ThemePictureAlternatingAcce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2" y="0"/>
          <a:ext cx="3706683" cy="158767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567327" y="1393342"/>
          <a:ext cx="2572031" cy="18512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13970" rIns="41910" bIns="13970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567327" y="1393342"/>
        <a:ext cx="2572031" cy="18512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077012" cy="199966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408346"/>
          <a:ext cx="1077012" cy="775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6350" rIns="19050" bIns="635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0" y="1408346"/>
        <a:ext cx="1077012" cy="775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361081" cy="231461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474559"/>
          <a:ext cx="1361081" cy="9796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6350" rIns="19050" bIns="635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0" y="1474559"/>
        <a:ext cx="1361081" cy="979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CA7FA-045A-4803-A389-C6F23CAFE8AF}">
      <dsp:nvSpPr>
        <dsp:cNvPr id="0" name=""/>
        <dsp:cNvSpPr/>
      </dsp:nvSpPr>
      <dsp:spPr>
        <a:xfrm>
          <a:off x="1271610" y="822600"/>
          <a:ext cx="1261344" cy="1261317"/>
        </a:xfrm>
        <a:prstGeom prst="ellipse">
          <a:avLst/>
        </a:prstGeom>
        <a:solidFill>
          <a:srgbClr val="2A80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Source Sans Pro" panose="020B0503030403020204" pitchFamily="34" charset="0"/>
            </a:rPr>
            <a:t>2014</a:t>
          </a:r>
          <a:endParaRPr lang="en-US" sz="2400" b="1" kern="1200" dirty="0">
            <a:latin typeface="Source Sans Pro" panose="020B0503030403020204" pitchFamily="34" charset="0"/>
          </a:endParaRPr>
        </a:p>
      </dsp:txBody>
      <dsp:txXfrm>
        <a:off x="1456330" y="1007316"/>
        <a:ext cx="891904" cy="891885"/>
      </dsp:txXfrm>
    </dsp:sp>
    <dsp:sp modelId="{F098C75A-5A5F-4981-8E9B-F82E9BA92D11}">
      <dsp:nvSpPr>
        <dsp:cNvPr id="0" name=""/>
        <dsp:cNvSpPr/>
      </dsp:nvSpPr>
      <dsp:spPr>
        <a:xfrm>
          <a:off x="533534" y="301753"/>
          <a:ext cx="883053" cy="883041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CC71A-952A-45BD-9E6E-8F8B4CE23838}">
      <dsp:nvSpPr>
        <dsp:cNvPr id="0" name=""/>
        <dsp:cNvSpPr/>
      </dsp:nvSpPr>
      <dsp:spPr>
        <a:xfrm>
          <a:off x="470785" y="890970"/>
          <a:ext cx="176521" cy="176691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DD3C1-8625-4E6E-B8F6-1201B071EB85}">
      <dsp:nvSpPr>
        <dsp:cNvPr id="0" name=""/>
        <dsp:cNvSpPr/>
      </dsp:nvSpPr>
      <dsp:spPr>
        <a:xfrm>
          <a:off x="2452714" y="1715555"/>
          <a:ext cx="749529" cy="750246"/>
        </a:xfrm>
        <a:prstGeom prst="ellipse">
          <a:avLst/>
        </a:prstGeom>
        <a:solidFill>
          <a:srgbClr val="153F5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D5821-D340-4ED6-AAE5-14D0E91C48F7}">
      <dsp:nvSpPr>
        <dsp:cNvPr id="0" name=""/>
        <dsp:cNvSpPr/>
      </dsp:nvSpPr>
      <dsp:spPr>
        <a:xfrm>
          <a:off x="3645187" y="2465803"/>
          <a:ext cx="243786" cy="243782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864FE-B5B9-4F45-884B-8BA07BF3399D}">
      <dsp:nvSpPr>
        <dsp:cNvPr id="0" name=""/>
        <dsp:cNvSpPr/>
      </dsp:nvSpPr>
      <dsp:spPr>
        <a:xfrm>
          <a:off x="3349856" y="232388"/>
          <a:ext cx="176521" cy="176691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49881-6B69-4A01-A69C-59AED6333806}">
      <dsp:nvSpPr>
        <dsp:cNvPr id="0" name=""/>
        <dsp:cNvSpPr/>
      </dsp:nvSpPr>
      <dsp:spPr>
        <a:xfrm>
          <a:off x="583584" y="357287"/>
          <a:ext cx="176521" cy="176691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1A7FC-D704-414E-9D5D-3AFFA65FF4DB}">
      <dsp:nvSpPr>
        <dsp:cNvPr id="0" name=""/>
        <dsp:cNvSpPr/>
      </dsp:nvSpPr>
      <dsp:spPr>
        <a:xfrm>
          <a:off x="2597350" y="215234"/>
          <a:ext cx="1029199" cy="1028870"/>
        </a:xfrm>
        <a:prstGeom prst="ellipse">
          <a:avLst/>
        </a:prstGeom>
        <a:solidFill>
          <a:srgbClr val="B2D5EE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 smtClean="0"/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Pellentesque</a:t>
          </a:r>
          <a:r>
            <a:rPr lang="en-US" sz="700" kern="1200" dirty="0" smtClean="0"/>
            <a:t> </a:t>
          </a:r>
          <a:r>
            <a:rPr lang="en-US" sz="700" kern="1200" dirty="0" err="1" smtClean="0"/>
            <a:t>felis</a:t>
          </a:r>
          <a:r>
            <a:rPr lang="en-US" sz="700" kern="1200" dirty="0" smtClean="0"/>
            <a:t> </a:t>
          </a:r>
          <a:r>
            <a:rPr lang="en-US" sz="700" kern="1200" dirty="0" err="1" smtClean="0"/>
            <a:t>tortor</a:t>
          </a:r>
          <a:r>
            <a:rPr lang="en-US" sz="700" kern="1200" dirty="0" smtClean="0"/>
            <a:t>, </a:t>
          </a:r>
          <a:r>
            <a:rPr lang="en-US" sz="700" kern="1200" dirty="0" err="1" smtClean="0"/>
            <a:t>convallis</a:t>
          </a:r>
          <a:r>
            <a:rPr lang="en-US" sz="700" kern="1200" dirty="0" smtClean="0"/>
            <a:t> id </a:t>
          </a:r>
          <a:r>
            <a:rPr lang="en-US" sz="700" kern="1200" dirty="0" err="1" smtClean="0"/>
            <a:t>facilisis</a:t>
          </a:r>
          <a:r>
            <a:rPr lang="en-US" sz="700" kern="1200" dirty="0" smtClean="0"/>
            <a:t> </a:t>
          </a:r>
          <a:r>
            <a:rPr lang="en-US" sz="700" kern="1200" dirty="0" err="1" smtClean="0"/>
            <a:t>nec</a:t>
          </a:r>
          <a:r>
            <a:rPr lang="en-US" sz="700" kern="1200" dirty="0" smtClean="0"/>
            <a:t>, </a:t>
          </a:r>
          <a:r>
            <a:rPr lang="en-US" sz="700" kern="1200" dirty="0" err="1" smtClean="0"/>
            <a:t>maximus</a:t>
          </a:r>
          <a:r>
            <a:rPr lang="en-US" sz="700" kern="1200" dirty="0" smtClean="0"/>
            <a:t> </a:t>
          </a:r>
          <a:r>
            <a:rPr lang="en-US" sz="700" kern="1200" dirty="0" err="1" smtClean="0"/>
            <a:t>sed</a:t>
          </a:r>
          <a:endParaRPr lang="en-US" sz="700" kern="1200" dirty="0" smtClean="0"/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 smtClean="0"/>
        </a:p>
      </dsp:txBody>
      <dsp:txXfrm>
        <a:off x="2748073" y="365909"/>
        <a:ext cx="727753" cy="727520"/>
      </dsp:txXfrm>
    </dsp:sp>
    <dsp:sp modelId="{9EBA1286-AD4C-4AB0-8A7F-759C28A8B5C5}">
      <dsp:nvSpPr>
        <dsp:cNvPr id="0" name=""/>
        <dsp:cNvSpPr/>
      </dsp:nvSpPr>
      <dsp:spPr>
        <a:xfrm>
          <a:off x="1601879" y="316269"/>
          <a:ext cx="243786" cy="243782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65283-88AC-4529-9272-81DB32EF796B}">
      <dsp:nvSpPr>
        <dsp:cNvPr id="0" name=""/>
        <dsp:cNvSpPr/>
      </dsp:nvSpPr>
      <dsp:spPr>
        <a:xfrm>
          <a:off x="2490374" y="106968"/>
          <a:ext cx="440691" cy="440703"/>
        </a:xfrm>
        <a:prstGeom prst="ellipse">
          <a:avLst/>
        </a:prstGeom>
        <a:solidFill>
          <a:schemeClr val="bg1"/>
        </a:solidFill>
        <a:ln w="12700" cap="flat" cmpd="sng" algn="ctr">
          <a:solidFill>
            <a:srgbClr val="B2D5E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27396-1A4D-4F97-90C0-CE24FED240CD}">
      <dsp:nvSpPr>
        <dsp:cNvPr id="0" name=""/>
        <dsp:cNvSpPr/>
      </dsp:nvSpPr>
      <dsp:spPr>
        <a:xfrm>
          <a:off x="447673" y="1574922"/>
          <a:ext cx="891166" cy="890881"/>
        </a:xfrm>
        <a:prstGeom prst="ellipse">
          <a:avLst/>
        </a:prstGeom>
        <a:solidFill>
          <a:srgbClr val="66ACD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Lorem</a:t>
          </a:r>
          <a:r>
            <a:rPr lang="en-US" sz="700" kern="1200" dirty="0" smtClean="0"/>
            <a:t> </a:t>
          </a:r>
          <a:r>
            <a:rPr lang="en-US" sz="700" kern="1200" dirty="0" err="1" smtClean="0"/>
            <a:t>ipsum</a:t>
          </a:r>
          <a:r>
            <a:rPr lang="en-US" sz="700" kern="1200" dirty="0" smtClean="0"/>
            <a:t> dolor sit </a:t>
          </a:r>
          <a:r>
            <a:rPr lang="en-US" sz="700" kern="1200" dirty="0" err="1" smtClean="0"/>
            <a:t>amet</a:t>
          </a:r>
          <a:r>
            <a:rPr lang="en-US" sz="700" kern="1200" dirty="0" smtClean="0"/>
            <a:t>, </a:t>
          </a:r>
          <a:r>
            <a:rPr lang="en-US" sz="700" kern="1200" dirty="0" err="1" smtClean="0"/>
            <a:t>consectetur</a:t>
          </a: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578181" y="1705389"/>
        <a:ext cx="630150" cy="629947"/>
      </dsp:txXfrm>
    </dsp:sp>
    <dsp:sp modelId="{5468A661-D505-48CB-898E-AC7B8AA91664}">
      <dsp:nvSpPr>
        <dsp:cNvPr id="0" name=""/>
        <dsp:cNvSpPr/>
      </dsp:nvSpPr>
      <dsp:spPr>
        <a:xfrm flipV="1">
          <a:off x="3598922" y="143754"/>
          <a:ext cx="142958" cy="142956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C9E61-5374-4D94-9337-D0EC4A630E2D}">
      <dsp:nvSpPr>
        <dsp:cNvPr id="0" name=""/>
        <dsp:cNvSpPr/>
      </dsp:nvSpPr>
      <dsp:spPr>
        <a:xfrm>
          <a:off x="2650960" y="1343993"/>
          <a:ext cx="176521" cy="176691"/>
        </a:xfrm>
        <a:prstGeom prst="ellipse">
          <a:avLst/>
        </a:prstGeom>
        <a:solidFill>
          <a:srgbClr val="B2D5EE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33670-7FF5-4534-B0F9-48F5D29D25BA}">
      <dsp:nvSpPr>
        <dsp:cNvPr id="0" name=""/>
        <dsp:cNvSpPr/>
      </dsp:nvSpPr>
      <dsp:spPr>
        <a:xfrm>
          <a:off x="55344" y="453924"/>
          <a:ext cx="176521" cy="176691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0" cy="231461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0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0" cy="12379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1" cy="231461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1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1" cy="12379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1" cy="231461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1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1" cy="12379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0"/>
          <a:ext cx="1719941" cy="231461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558204"/>
          <a:ext cx="1719941" cy="1237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8890" rIns="26670" bIns="8890" numCol="1" spcCol="1270" anchor="b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0" y="1558204"/>
        <a:ext cx="1719941" cy="12379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143143" y="0"/>
          <a:ext cx="2557338" cy="146021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222790" y="1281480"/>
          <a:ext cx="2365540" cy="1702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22790" y="1281480"/>
        <a:ext cx="2365540" cy="17026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7634"/>
          <a:ext cx="2482496" cy="153240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372473"/>
          <a:ext cx="2482496" cy="1786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1372473"/>
        <a:ext cx="2482496" cy="17867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3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6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6"/>
        <a:ext cx="1447998" cy="10422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8" cy="9193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8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8" cy="10422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C61CA-4441-4751-B95D-4D7DA4FCDD3A}">
      <dsp:nvSpPr>
        <dsp:cNvPr id="0" name=""/>
        <dsp:cNvSpPr/>
      </dsp:nvSpPr>
      <dsp:spPr>
        <a:xfrm>
          <a:off x="5962202" y="1352268"/>
          <a:ext cx="1359479" cy="1359701"/>
        </a:xfrm>
        <a:prstGeom prst="ellipse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2407B-87FE-4544-8F73-40288225D90F}">
      <dsp:nvSpPr>
        <dsp:cNvPr id="0" name=""/>
        <dsp:cNvSpPr/>
      </dsp:nvSpPr>
      <dsp:spPr>
        <a:xfrm>
          <a:off x="6007060" y="1397599"/>
          <a:ext cx="1269040" cy="1269038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 dirty="0"/>
        </a:p>
      </dsp:txBody>
      <dsp:txXfrm>
        <a:off x="6188661" y="1578925"/>
        <a:ext cx="906560" cy="906388"/>
      </dsp:txXfrm>
    </dsp:sp>
    <dsp:sp modelId="{5923C454-54D6-4C4F-BA58-B0FCCA56540B}">
      <dsp:nvSpPr>
        <dsp:cNvPr id="0" name=""/>
        <dsp:cNvSpPr/>
      </dsp:nvSpPr>
      <dsp:spPr>
        <a:xfrm rot="2700000">
          <a:off x="4556497" y="1352339"/>
          <a:ext cx="1359321" cy="1359321"/>
        </a:xfrm>
        <a:prstGeom prst="teardrop">
          <a:avLst>
            <a:gd name="adj" fmla="val 100000"/>
          </a:avLst>
        </a:prstGeom>
        <a:solidFill>
          <a:srgbClr val="66ACDC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41063-57C5-482C-83A4-9B6C06E31045}">
      <dsp:nvSpPr>
        <dsp:cNvPr id="0" name=""/>
        <dsp:cNvSpPr/>
      </dsp:nvSpPr>
      <dsp:spPr>
        <a:xfrm>
          <a:off x="4602723" y="1397599"/>
          <a:ext cx="1269040" cy="1269038"/>
        </a:xfrm>
        <a:prstGeom prst="ellipse">
          <a:avLst/>
        </a:prstGeom>
        <a:solidFill>
          <a:srgbClr val="FAFAFA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 dirty="0"/>
        </a:p>
      </dsp:txBody>
      <dsp:txXfrm>
        <a:off x="4783601" y="1578925"/>
        <a:ext cx="906560" cy="906388"/>
      </dsp:txXfrm>
    </dsp:sp>
    <dsp:sp modelId="{9198046D-9789-4691-8004-200B3CC5C619}">
      <dsp:nvSpPr>
        <dsp:cNvPr id="0" name=""/>
        <dsp:cNvSpPr/>
      </dsp:nvSpPr>
      <dsp:spPr>
        <a:xfrm rot="2700000">
          <a:off x="3152160" y="1352339"/>
          <a:ext cx="1359321" cy="1359321"/>
        </a:xfrm>
        <a:prstGeom prst="teardrop">
          <a:avLst>
            <a:gd name="adj" fmla="val 100000"/>
          </a:avLst>
        </a:prstGeom>
        <a:solidFill>
          <a:srgbClr val="B2D5EE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CCA0C-0464-4CA6-B57E-C34C9E2B0020}">
      <dsp:nvSpPr>
        <dsp:cNvPr id="0" name=""/>
        <dsp:cNvSpPr/>
      </dsp:nvSpPr>
      <dsp:spPr>
        <a:xfrm>
          <a:off x="3197663" y="1397599"/>
          <a:ext cx="1269040" cy="1269038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 dirty="0"/>
        </a:p>
      </dsp:txBody>
      <dsp:txXfrm>
        <a:off x="3378541" y="1578925"/>
        <a:ext cx="906560" cy="906388"/>
      </dsp:txXfrm>
    </dsp:sp>
    <dsp:sp modelId="{400D30F8-9E62-43D9-8726-CD4E27F1BF81}">
      <dsp:nvSpPr>
        <dsp:cNvPr id="0" name=""/>
        <dsp:cNvSpPr/>
      </dsp:nvSpPr>
      <dsp:spPr>
        <a:xfrm rot="2700000">
          <a:off x="1747100" y="1352339"/>
          <a:ext cx="1359321" cy="1359321"/>
        </a:xfrm>
        <a:prstGeom prst="teardrop">
          <a:avLst>
            <a:gd name="adj" fmla="val 100000"/>
          </a:avLst>
        </a:prstGeom>
        <a:solidFill>
          <a:srgbClr val="153F5B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FB61D-064D-401A-B33B-A0FFCE67DBE6}">
      <dsp:nvSpPr>
        <dsp:cNvPr id="0" name=""/>
        <dsp:cNvSpPr/>
      </dsp:nvSpPr>
      <dsp:spPr>
        <a:xfrm>
          <a:off x="1792603" y="1397599"/>
          <a:ext cx="1269040" cy="1269038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 dirty="0"/>
        </a:p>
      </dsp:txBody>
      <dsp:txXfrm>
        <a:off x="1974204" y="1578925"/>
        <a:ext cx="906560" cy="906388"/>
      </dsp:txXfrm>
    </dsp:sp>
    <dsp:sp modelId="{4C8D0757-92D1-4E2D-8EF1-04A062CE8B28}">
      <dsp:nvSpPr>
        <dsp:cNvPr id="0" name=""/>
        <dsp:cNvSpPr/>
      </dsp:nvSpPr>
      <dsp:spPr>
        <a:xfrm rot="2700000">
          <a:off x="342040" y="1352339"/>
          <a:ext cx="1359321" cy="1359321"/>
        </a:xfrm>
        <a:prstGeom prst="teardrop">
          <a:avLst>
            <a:gd name="adj" fmla="val 100000"/>
          </a:avLst>
        </a:prstGeom>
        <a:solidFill>
          <a:srgbClr val="2A80B9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62D3F-F3DD-4583-A1A6-74102C2EF8FF}">
      <dsp:nvSpPr>
        <dsp:cNvPr id="0" name=""/>
        <dsp:cNvSpPr/>
      </dsp:nvSpPr>
      <dsp:spPr>
        <a:xfrm>
          <a:off x="387542" y="1397599"/>
          <a:ext cx="1269040" cy="1269038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 dirty="0"/>
        </a:p>
      </dsp:txBody>
      <dsp:txXfrm>
        <a:off x="569144" y="1578925"/>
        <a:ext cx="906560" cy="906388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27FC4-B8D6-4E05-B781-45BFA4ECCBE1}">
      <dsp:nvSpPr>
        <dsp:cNvPr id="0" name=""/>
        <dsp:cNvSpPr/>
      </dsp:nvSpPr>
      <dsp:spPr>
        <a:xfrm>
          <a:off x="1602404" y="1202905"/>
          <a:ext cx="1470217" cy="1470217"/>
        </a:xfrm>
        <a:prstGeom prst="gear9">
          <a:avLst/>
        </a:prstGeom>
        <a:solidFill>
          <a:srgbClr val="B2D5EE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Dolor sit </a:t>
          </a:r>
          <a:r>
            <a:rPr lang="en-US" sz="1100" b="1" kern="1200" dirty="0" err="1" smtClean="0"/>
            <a:t>amet</a:t>
          </a:r>
          <a:endParaRPr lang="en-US" sz="1100" b="1" kern="1200" dirty="0"/>
        </a:p>
      </dsp:txBody>
      <dsp:txXfrm>
        <a:off x="1897983" y="1547296"/>
        <a:ext cx="879059" cy="755722"/>
      </dsp:txXfrm>
    </dsp:sp>
    <dsp:sp modelId="{C7E3621A-60EB-45DA-B405-5D6087090EB3}">
      <dsp:nvSpPr>
        <dsp:cNvPr id="0" name=""/>
        <dsp:cNvSpPr/>
      </dsp:nvSpPr>
      <dsp:spPr>
        <a:xfrm>
          <a:off x="747004" y="855399"/>
          <a:ext cx="1069249" cy="1069249"/>
        </a:xfrm>
        <a:prstGeom prst="gear6">
          <a:avLst/>
        </a:prstGeom>
        <a:solidFill>
          <a:srgbClr val="153F5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Ipsum</a:t>
          </a:r>
          <a:endParaRPr lang="en-US" sz="1100" b="1" kern="1200" dirty="0"/>
        </a:p>
      </dsp:txBody>
      <dsp:txXfrm>
        <a:off x="1016191" y="1126213"/>
        <a:ext cx="530875" cy="527621"/>
      </dsp:txXfrm>
    </dsp:sp>
    <dsp:sp modelId="{FD7956DC-C5EA-4A51-B2A1-48A047E8A937}">
      <dsp:nvSpPr>
        <dsp:cNvPr id="0" name=""/>
        <dsp:cNvSpPr/>
      </dsp:nvSpPr>
      <dsp:spPr>
        <a:xfrm rot="20700000">
          <a:off x="1345893" y="117726"/>
          <a:ext cx="1047645" cy="1047645"/>
        </a:xfrm>
        <a:prstGeom prst="gear6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Lorem</a:t>
          </a:r>
          <a:endParaRPr lang="en-US" sz="1100" b="1" kern="1200" dirty="0"/>
        </a:p>
      </dsp:txBody>
      <dsp:txXfrm rot="-20700000">
        <a:off x="1575673" y="347505"/>
        <a:ext cx="588087" cy="588087"/>
      </dsp:txXfrm>
    </dsp:sp>
    <dsp:sp modelId="{571C1667-74E2-4E8D-8249-B4E761F0F1AE}">
      <dsp:nvSpPr>
        <dsp:cNvPr id="0" name=""/>
        <dsp:cNvSpPr/>
      </dsp:nvSpPr>
      <dsp:spPr>
        <a:xfrm>
          <a:off x="1473463" y="989942"/>
          <a:ext cx="1881878" cy="1881878"/>
        </a:xfrm>
        <a:prstGeom prst="circularArrow">
          <a:avLst>
            <a:gd name="adj1" fmla="val 4688"/>
            <a:gd name="adj2" fmla="val 299029"/>
            <a:gd name="adj3" fmla="val 2463743"/>
            <a:gd name="adj4" fmla="val 15979216"/>
            <a:gd name="adj5" fmla="val 5469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00099-F839-4B88-A75C-DBB4B9ADCF51}">
      <dsp:nvSpPr>
        <dsp:cNvPr id="0" name=""/>
        <dsp:cNvSpPr/>
      </dsp:nvSpPr>
      <dsp:spPr>
        <a:xfrm>
          <a:off x="557642" y="625343"/>
          <a:ext cx="1367302" cy="136730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83B8C-CABF-4BD6-805A-7FCDD0BB865C}">
      <dsp:nvSpPr>
        <dsp:cNvPr id="0" name=""/>
        <dsp:cNvSpPr/>
      </dsp:nvSpPr>
      <dsp:spPr>
        <a:xfrm>
          <a:off x="1103562" y="-105219"/>
          <a:ext cx="1474227" cy="147422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DEC07-DD62-47D0-9CB6-A2F4E834D0B5}">
      <dsp:nvSpPr>
        <dsp:cNvPr id="0" name=""/>
        <dsp:cNvSpPr/>
      </dsp:nvSpPr>
      <dsp:spPr>
        <a:xfrm>
          <a:off x="1021449" y="317328"/>
          <a:ext cx="2181823" cy="2181823"/>
        </a:xfrm>
        <a:prstGeom prst="blockArc">
          <a:avLst>
            <a:gd name="adj1" fmla="val 12600000"/>
            <a:gd name="adj2" fmla="val 16200000"/>
            <a:gd name="adj3" fmla="val 4503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2532F-1442-47FB-BE8E-B15AA05F4C2B}">
      <dsp:nvSpPr>
        <dsp:cNvPr id="0" name=""/>
        <dsp:cNvSpPr/>
      </dsp:nvSpPr>
      <dsp:spPr>
        <a:xfrm>
          <a:off x="1021449" y="317328"/>
          <a:ext cx="2181823" cy="2181823"/>
        </a:xfrm>
        <a:prstGeom prst="blockArc">
          <a:avLst>
            <a:gd name="adj1" fmla="val 9000000"/>
            <a:gd name="adj2" fmla="val 12600000"/>
            <a:gd name="adj3" fmla="val 4503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4A35F-69CA-4A80-B143-D9711DD7069B}">
      <dsp:nvSpPr>
        <dsp:cNvPr id="0" name=""/>
        <dsp:cNvSpPr/>
      </dsp:nvSpPr>
      <dsp:spPr>
        <a:xfrm>
          <a:off x="1021449" y="317328"/>
          <a:ext cx="2181823" cy="2181823"/>
        </a:xfrm>
        <a:prstGeom prst="blockArc">
          <a:avLst>
            <a:gd name="adj1" fmla="val 5400000"/>
            <a:gd name="adj2" fmla="val 9000000"/>
            <a:gd name="adj3" fmla="val 4503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5E9A8-5E77-4181-B7F2-06E4626AFA11}">
      <dsp:nvSpPr>
        <dsp:cNvPr id="0" name=""/>
        <dsp:cNvSpPr/>
      </dsp:nvSpPr>
      <dsp:spPr>
        <a:xfrm>
          <a:off x="1021449" y="317328"/>
          <a:ext cx="2181823" cy="2181823"/>
        </a:xfrm>
        <a:prstGeom prst="blockArc">
          <a:avLst>
            <a:gd name="adj1" fmla="val 1800000"/>
            <a:gd name="adj2" fmla="val 5400000"/>
            <a:gd name="adj3" fmla="val 4503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DF3FC-56C3-4887-BC1E-E344AD212DB6}">
      <dsp:nvSpPr>
        <dsp:cNvPr id="0" name=""/>
        <dsp:cNvSpPr/>
      </dsp:nvSpPr>
      <dsp:spPr>
        <a:xfrm>
          <a:off x="1021449" y="317328"/>
          <a:ext cx="2181823" cy="2181823"/>
        </a:xfrm>
        <a:prstGeom prst="blockArc">
          <a:avLst>
            <a:gd name="adj1" fmla="val 19800000"/>
            <a:gd name="adj2" fmla="val 1800000"/>
            <a:gd name="adj3" fmla="val 4503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2EBEA-B68D-4966-B5CE-59E025A1ADDB}">
      <dsp:nvSpPr>
        <dsp:cNvPr id="0" name=""/>
        <dsp:cNvSpPr/>
      </dsp:nvSpPr>
      <dsp:spPr>
        <a:xfrm>
          <a:off x="1021449" y="317328"/>
          <a:ext cx="2181823" cy="2181823"/>
        </a:xfrm>
        <a:prstGeom prst="blockArc">
          <a:avLst>
            <a:gd name="adj1" fmla="val 16200000"/>
            <a:gd name="adj2" fmla="val 19800000"/>
            <a:gd name="adj3" fmla="val 4503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C63DA-7F30-4CD5-939C-2FE4564A1F3F}">
      <dsp:nvSpPr>
        <dsp:cNvPr id="0" name=""/>
        <dsp:cNvSpPr/>
      </dsp:nvSpPr>
      <dsp:spPr>
        <a:xfrm>
          <a:off x="1625012" y="920891"/>
          <a:ext cx="974697" cy="974697"/>
        </a:xfrm>
        <a:prstGeom prst="ellipse">
          <a:avLst/>
        </a:prstGeom>
        <a:solidFill>
          <a:schemeClr val="tx1">
            <a:lumMod val="85000"/>
            <a:lumOff val="15000"/>
            <a:alpha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1767753" y="1063632"/>
        <a:ext cx="689215" cy="689215"/>
      </dsp:txXfrm>
    </dsp:sp>
    <dsp:sp modelId="{F7748625-FAB0-4455-A48E-D7AD92982AC5}">
      <dsp:nvSpPr>
        <dsp:cNvPr id="0" name=""/>
        <dsp:cNvSpPr/>
      </dsp:nvSpPr>
      <dsp:spPr>
        <a:xfrm>
          <a:off x="1771216" y="746"/>
          <a:ext cx="682288" cy="682288"/>
        </a:xfrm>
        <a:prstGeom prst="ellipse">
          <a:avLst/>
        </a:prstGeom>
        <a:solidFill>
          <a:srgbClr val="2A80B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871135" y="100665"/>
        <a:ext cx="482450" cy="482450"/>
      </dsp:txXfrm>
    </dsp:sp>
    <dsp:sp modelId="{5474DF59-F1E9-4B45-84C8-CFD43A640CB7}">
      <dsp:nvSpPr>
        <dsp:cNvPr id="0" name=""/>
        <dsp:cNvSpPr/>
      </dsp:nvSpPr>
      <dsp:spPr>
        <a:xfrm>
          <a:off x="2694702" y="533921"/>
          <a:ext cx="682288" cy="682288"/>
        </a:xfrm>
        <a:prstGeom prst="ellipse">
          <a:avLst/>
        </a:prstGeom>
        <a:solidFill>
          <a:srgbClr val="153F5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794621" y="633840"/>
        <a:ext cx="482450" cy="482450"/>
      </dsp:txXfrm>
    </dsp:sp>
    <dsp:sp modelId="{AF03A99A-FD60-40B3-9CDA-D92E9F88C3A2}">
      <dsp:nvSpPr>
        <dsp:cNvPr id="0" name=""/>
        <dsp:cNvSpPr/>
      </dsp:nvSpPr>
      <dsp:spPr>
        <a:xfrm>
          <a:off x="2694702" y="1600271"/>
          <a:ext cx="682288" cy="682288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794621" y="1700190"/>
        <a:ext cx="482450" cy="482450"/>
      </dsp:txXfrm>
    </dsp:sp>
    <dsp:sp modelId="{081C69FF-C60B-46DF-820B-2A3FE8116091}">
      <dsp:nvSpPr>
        <dsp:cNvPr id="0" name=""/>
        <dsp:cNvSpPr/>
      </dsp:nvSpPr>
      <dsp:spPr>
        <a:xfrm>
          <a:off x="1771216" y="2133445"/>
          <a:ext cx="682288" cy="682288"/>
        </a:xfrm>
        <a:prstGeom prst="ellipse">
          <a:avLst/>
        </a:prstGeom>
        <a:solidFill>
          <a:srgbClr val="66ACD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1871135" y="2233364"/>
        <a:ext cx="482450" cy="482450"/>
      </dsp:txXfrm>
    </dsp:sp>
    <dsp:sp modelId="{AC2AA252-9BEA-4EF3-A457-45807B3F23AB}">
      <dsp:nvSpPr>
        <dsp:cNvPr id="0" name=""/>
        <dsp:cNvSpPr/>
      </dsp:nvSpPr>
      <dsp:spPr>
        <a:xfrm>
          <a:off x="847730" y="1600271"/>
          <a:ext cx="682288" cy="682288"/>
        </a:xfrm>
        <a:prstGeom prst="ellipse">
          <a:avLst/>
        </a:prstGeom>
        <a:solidFill>
          <a:srgbClr val="B2D5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 dirty="0"/>
        </a:p>
      </dsp:txBody>
      <dsp:txXfrm>
        <a:off x="947649" y="1700190"/>
        <a:ext cx="482450" cy="482450"/>
      </dsp:txXfrm>
    </dsp:sp>
    <dsp:sp modelId="{8BE8F7D8-CD80-4F1B-B145-6AC0C7049529}">
      <dsp:nvSpPr>
        <dsp:cNvPr id="0" name=""/>
        <dsp:cNvSpPr/>
      </dsp:nvSpPr>
      <dsp:spPr>
        <a:xfrm>
          <a:off x="847730" y="533921"/>
          <a:ext cx="682288" cy="682288"/>
        </a:xfrm>
        <a:prstGeom prst="ellipse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 dirty="0"/>
        </a:p>
      </dsp:txBody>
      <dsp:txXfrm>
        <a:off x="947649" y="633840"/>
        <a:ext cx="482450" cy="48245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0A220-8829-44EA-A367-D75EC58C9824}">
      <dsp:nvSpPr>
        <dsp:cNvPr id="0" name=""/>
        <dsp:cNvSpPr/>
      </dsp:nvSpPr>
      <dsp:spPr>
        <a:xfrm>
          <a:off x="1178877" y="138566"/>
          <a:ext cx="2750004" cy="955040"/>
        </a:xfrm>
        <a:prstGeom prst="ellipse">
          <a:avLst/>
        </a:prstGeom>
        <a:solidFill>
          <a:schemeClr val="bg1">
            <a:lumMod val="8500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16FF8-2FDD-43E1-9ABD-44E223726A33}">
      <dsp:nvSpPr>
        <dsp:cNvPr id="0" name=""/>
        <dsp:cNvSpPr/>
      </dsp:nvSpPr>
      <dsp:spPr>
        <a:xfrm>
          <a:off x="2291669" y="2477135"/>
          <a:ext cx="532946" cy="341085"/>
        </a:xfrm>
        <a:prstGeom prst="downArrow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584B4-48F2-46C4-ABF1-0D103A0FFDF1}">
      <dsp:nvSpPr>
        <dsp:cNvPr id="0" name=""/>
        <dsp:cNvSpPr/>
      </dsp:nvSpPr>
      <dsp:spPr>
        <a:xfrm>
          <a:off x="1279071" y="2750004"/>
          <a:ext cx="2558143" cy="639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 smtClean="0">
              <a:latin typeface="Source Sans Pro Black" panose="020B0803030403020204" pitchFamily="34" charset="0"/>
            </a:rPr>
            <a:t>Best choices</a:t>
          </a:r>
        </a:p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400" kern="1200" dirty="0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Lorem ipsum dolor sit </a:t>
          </a:r>
          <a:r>
            <a:rPr lang="en-US" sz="1400" kern="1200" dirty="0" err="1" smtClean="0">
              <a:solidFill>
                <a:schemeClr val="bg1">
                  <a:lumMod val="75000"/>
                </a:schemeClr>
              </a:solidFill>
              <a:latin typeface="Source Sans Pro" panose="020B0503030403020204" pitchFamily="34" charset="0"/>
            </a:rPr>
            <a:t>amet</a:t>
          </a:r>
          <a:endParaRPr lang="en-US" sz="1400" kern="1200" dirty="0">
            <a:solidFill>
              <a:schemeClr val="bg1">
                <a:lumMod val="75000"/>
              </a:schemeClr>
            </a:solidFill>
            <a:latin typeface="Source Sans Pro" panose="020B0503030403020204" pitchFamily="34" charset="0"/>
          </a:endParaRPr>
        </a:p>
      </dsp:txBody>
      <dsp:txXfrm>
        <a:off x="1279071" y="2750004"/>
        <a:ext cx="2558143" cy="639535"/>
      </dsp:txXfrm>
    </dsp:sp>
    <dsp:sp modelId="{42C511C9-BC39-4991-9576-5BDF9DE6214B}">
      <dsp:nvSpPr>
        <dsp:cNvPr id="0" name=""/>
        <dsp:cNvSpPr/>
      </dsp:nvSpPr>
      <dsp:spPr>
        <a:xfrm>
          <a:off x="2178685" y="1167366"/>
          <a:ext cx="959303" cy="959303"/>
        </a:xfrm>
        <a:prstGeom prst="ellipse">
          <a:avLst/>
        </a:prstGeom>
        <a:solidFill>
          <a:srgbClr val="153F5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>
            <a:latin typeface="Source Sans Pro" panose="020B0503030403020204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>
            <a:latin typeface="Source Sans Pro" panose="020B0503030403020204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ource Sans Pro" panose="020B0503030403020204" pitchFamily="34" charset="0"/>
            </a:rPr>
            <a:t>Ipsum</a:t>
          </a:r>
          <a:endParaRPr lang="en-US" sz="1200" kern="1200" dirty="0">
            <a:latin typeface="Source Sans Pro" panose="020B0503030403020204" pitchFamily="34" charset="0"/>
          </a:endParaRPr>
        </a:p>
      </dsp:txBody>
      <dsp:txXfrm>
        <a:off x="2319172" y="1307853"/>
        <a:ext cx="678329" cy="678329"/>
      </dsp:txXfrm>
    </dsp:sp>
    <dsp:sp modelId="{560F8EAA-A8EA-4C79-9D2D-BD6EFE761286}">
      <dsp:nvSpPr>
        <dsp:cNvPr id="0" name=""/>
        <dsp:cNvSpPr/>
      </dsp:nvSpPr>
      <dsp:spPr>
        <a:xfrm>
          <a:off x="1492249" y="447675"/>
          <a:ext cx="959303" cy="959303"/>
        </a:xfrm>
        <a:prstGeom prst="ellipse">
          <a:avLst/>
        </a:prstGeom>
        <a:solidFill>
          <a:srgbClr val="2A80B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>
            <a:latin typeface="Source Sans Pro" panose="020B0503030403020204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>
            <a:latin typeface="Source Sans Pro" panose="020B0503030403020204" pitchFamily="34" charset="0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Source Sans Pro" panose="020B0503030403020204" pitchFamily="34" charset="0"/>
            </a:rPr>
            <a:t>Lorem</a:t>
          </a:r>
          <a:endParaRPr lang="en-US" sz="1200" kern="1200" dirty="0">
            <a:latin typeface="Source Sans Pro" panose="020B0503030403020204" pitchFamily="34" charset="0"/>
          </a:endParaRPr>
        </a:p>
      </dsp:txBody>
      <dsp:txXfrm>
        <a:off x="1632736" y="588162"/>
        <a:ext cx="678329" cy="678329"/>
      </dsp:txXfrm>
    </dsp:sp>
    <dsp:sp modelId="{98919375-556A-431C-A217-D74F5D85D3D9}">
      <dsp:nvSpPr>
        <dsp:cNvPr id="0" name=""/>
        <dsp:cNvSpPr/>
      </dsp:nvSpPr>
      <dsp:spPr>
        <a:xfrm>
          <a:off x="2472871" y="215736"/>
          <a:ext cx="959303" cy="959303"/>
        </a:xfrm>
        <a:prstGeom prst="ellipse">
          <a:avLst/>
        </a:prstGeom>
        <a:solidFill>
          <a:srgbClr val="B2D5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Dolor </a:t>
          </a:r>
          <a:r>
            <a:rPr lang="en-US" sz="1100" kern="1200" dirty="0" err="1" smtClean="0"/>
            <a:t>amet</a:t>
          </a:r>
          <a:endParaRPr lang="en-US" sz="1100" kern="1200" dirty="0"/>
        </a:p>
      </dsp:txBody>
      <dsp:txXfrm>
        <a:off x="2613358" y="356223"/>
        <a:ext cx="678329" cy="678329"/>
      </dsp:txXfrm>
    </dsp:sp>
    <dsp:sp modelId="{62A074EA-3170-430D-991D-CA06BCA0B486}">
      <dsp:nvSpPr>
        <dsp:cNvPr id="0" name=""/>
        <dsp:cNvSpPr/>
      </dsp:nvSpPr>
      <dsp:spPr>
        <a:xfrm>
          <a:off x="1065892" y="21317"/>
          <a:ext cx="2984500" cy="2387600"/>
        </a:xfrm>
        <a:prstGeom prst="funnel">
          <a:avLst/>
        </a:prstGeom>
        <a:noFill/>
        <a:ln w="635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7634"/>
          <a:ext cx="2482496" cy="153240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1372473"/>
          <a:ext cx="2482496" cy="1786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2700" rIns="38100" bIns="12700" numCol="1" spcCol="1270" anchor="b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0" y="1372473"/>
        <a:ext cx="2482496" cy="17867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4"/>
          <a:ext cx="1447997" cy="91937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7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7" cy="104220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7" cy="91937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7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7" cy="104220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0" y="2"/>
          <a:ext cx="1447997" cy="91937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0" y="797195"/>
          <a:ext cx="1447997" cy="10422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797195"/>
        <a:ext cx="1447997" cy="104220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ACA23-7D34-4AE1-B4E2-1C314B08C1CB}">
      <dsp:nvSpPr>
        <dsp:cNvPr id="0" name=""/>
        <dsp:cNvSpPr/>
      </dsp:nvSpPr>
      <dsp:spPr>
        <a:xfrm>
          <a:off x="161746" y="502"/>
          <a:ext cx="1182250" cy="472900"/>
        </a:xfrm>
        <a:prstGeom prst="chevron">
          <a:avLst/>
        </a:prstGeom>
        <a:solidFill>
          <a:srgbClr val="2A80B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398196" y="502"/>
        <a:ext cx="709350" cy="472900"/>
      </dsp:txXfrm>
    </dsp:sp>
    <dsp:sp modelId="{B9AFDAE3-AF1E-4A7B-BA2D-0C34C496571E}">
      <dsp:nvSpPr>
        <dsp:cNvPr id="0" name=""/>
        <dsp:cNvSpPr/>
      </dsp:nvSpPr>
      <dsp:spPr>
        <a:xfrm>
          <a:off x="1190304" y="40698"/>
          <a:ext cx="981268" cy="392507"/>
        </a:xfrm>
        <a:prstGeom prst="chevron">
          <a:avLst/>
        </a:prstGeom>
        <a:solidFill>
          <a:srgbClr val="2A80B9">
            <a:alpha val="22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386558" y="40698"/>
        <a:ext cx="588761" cy="392507"/>
      </dsp:txXfrm>
    </dsp:sp>
    <dsp:sp modelId="{F2EE7AFF-A1DE-4C05-A7AC-E88A41A25039}">
      <dsp:nvSpPr>
        <dsp:cNvPr id="0" name=""/>
        <dsp:cNvSpPr/>
      </dsp:nvSpPr>
      <dsp:spPr>
        <a:xfrm>
          <a:off x="2034195" y="40698"/>
          <a:ext cx="981268" cy="392507"/>
        </a:xfrm>
        <a:prstGeom prst="chevron">
          <a:avLst/>
        </a:prstGeom>
        <a:solidFill>
          <a:srgbClr val="2A80B9">
            <a:alpha val="22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230449" y="40698"/>
        <a:ext cx="588761" cy="392507"/>
      </dsp:txXfrm>
    </dsp:sp>
    <dsp:sp modelId="{48D9F570-18F7-4284-B58E-F49D2853646E}">
      <dsp:nvSpPr>
        <dsp:cNvPr id="0" name=""/>
        <dsp:cNvSpPr/>
      </dsp:nvSpPr>
      <dsp:spPr>
        <a:xfrm>
          <a:off x="2878086" y="40698"/>
          <a:ext cx="981268" cy="392507"/>
        </a:xfrm>
        <a:prstGeom prst="chevron">
          <a:avLst/>
        </a:prstGeom>
        <a:solidFill>
          <a:srgbClr val="2A80B9">
            <a:alpha val="22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074340" y="40698"/>
        <a:ext cx="588761" cy="392507"/>
      </dsp:txXfrm>
    </dsp:sp>
    <dsp:sp modelId="{C5D7B11C-C23F-473B-A412-D354921A92A3}">
      <dsp:nvSpPr>
        <dsp:cNvPr id="0" name=""/>
        <dsp:cNvSpPr/>
      </dsp:nvSpPr>
      <dsp:spPr>
        <a:xfrm>
          <a:off x="3721976" y="40698"/>
          <a:ext cx="981268" cy="392507"/>
        </a:xfrm>
        <a:prstGeom prst="chevron">
          <a:avLst/>
        </a:prstGeom>
        <a:solidFill>
          <a:srgbClr val="2A80B9">
            <a:alpha val="22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918230" y="40698"/>
        <a:ext cx="588761" cy="392507"/>
      </dsp:txXfrm>
    </dsp:sp>
    <dsp:sp modelId="{474D05E0-589F-4414-A752-2248E2643945}">
      <dsp:nvSpPr>
        <dsp:cNvPr id="0" name=""/>
        <dsp:cNvSpPr/>
      </dsp:nvSpPr>
      <dsp:spPr>
        <a:xfrm>
          <a:off x="161746" y="539608"/>
          <a:ext cx="1182250" cy="472900"/>
        </a:xfrm>
        <a:prstGeom prst="chevron">
          <a:avLst/>
        </a:prstGeom>
        <a:solidFill>
          <a:srgbClr val="153F5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398196" y="539608"/>
        <a:ext cx="709350" cy="472900"/>
      </dsp:txXfrm>
    </dsp:sp>
    <dsp:sp modelId="{BA3A3CBD-202D-4DFA-94AE-6B502EB835E4}">
      <dsp:nvSpPr>
        <dsp:cNvPr id="0" name=""/>
        <dsp:cNvSpPr/>
      </dsp:nvSpPr>
      <dsp:spPr>
        <a:xfrm>
          <a:off x="1190304" y="579805"/>
          <a:ext cx="981268" cy="392507"/>
        </a:xfrm>
        <a:prstGeom prst="chevron">
          <a:avLst/>
        </a:prstGeom>
        <a:solidFill>
          <a:srgbClr val="153F5B">
            <a:alpha val="21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386558" y="579805"/>
        <a:ext cx="588761" cy="392507"/>
      </dsp:txXfrm>
    </dsp:sp>
    <dsp:sp modelId="{4DECA453-191E-49EA-B0CA-1BDC3725B5F5}">
      <dsp:nvSpPr>
        <dsp:cNvPr id="0" name=""/>
        <dsp:cNvSpPr/>
      </dsp:nvSpPr>
      <dsp:spPr>
        <a:xfrm>
          <a:off x="2034195" y="579805"/>
          <a:ext cx="981268" cy="392507"/>
        </a:xfrm>
        <a:prstGeom prst="chevron">
          <a:avLst/>
        </a:prstGeom>
        <a:solidFill>
          <a:srgbClr val="153F5B">
            <a:alpha val="21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230449" y="579805"/>
        <a:ext cx="588761" cy="392507"/>
      </dsp:txXfrm>
    </dsp:sp>
    <dsp:sp modelId="{42A8EB82-7E3E-4400-AAC6-9D72EE49A8A0}">
      <dsp:nvSpPr>
        <dsp:cNvPr id="0" name=""/>
        <dsp:cNvSpPr/>
      </dsp:nvSpPr>
      <dsp:spPr>
        <a:xfrm>
          <a:off x="161746" y="1078715"/>
          <a:ext cx="1182250" cy="472900"/>
        </a:xfrm>
        <a:prstGeom prst="chevron">
          <a:avLst/>
        </a:prstGeom>
        <a:solidFill>
          <a:srgbClr val="B2D5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398196" y="1078715"/>
        <a:ext cx="709350" cy="472900"/>
      </dsp:txXfrm>
    </dsp:sp>
    <dsp:sp modelId="{5E964D8A-F348-4866-8125-71A9153193AB}">
      <dsp:nvSpPr>
        <dsp:cNvPr id="0" name=""/>
        <dsp:cNvSpPr/>
      </dsp:nvSpPr>
      <dsp:spPr>
        <a:xfrm>
          <a:off x="1190304" y="1118911"/>
          <a:ext cx="981268" cy="392507"/>
        </a:xfrm>
        <a:prstGeom prst="chevron">
          <a:avLst/>
        </a:prstGeom>
        <a:solidFill>
          <a:srgbClr val="B2D5EE">
            <a:alpha val="3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386558" y="1118911"/>
        <a:ext cx="588761" cy="392507"/>
      </dsp:txXfrm>
    </dsp:sp>
    <dsp:sp modelId="{7ABB8035-5111-4746-ABD5-A30BE476225C}">
      <dsp:nvSpPr>
        <dsp:cNvPr id="0" name=""/>
        <dsp:cNvSpPr/>
      </dsp:nvSpPr>
      <dsp:spPr>
        <a:xfrm>
          <a:off x="2034195" y="1118911"/>
          <a:ext cx="981268" cy="392507"/>
        </a:xfrm>
        <a:prstGeom prst="chevron">
          <a:avLst/>
        </a:prstGeom>
        <a:solidFill>
          <a:srgbClr val="B2D5EE">
            <a:alpha val="3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230449" y="1118911"/>
        <a:ext cx="588761" cy="392507"/>
      </dsp:txXfrm>
    </dsp:sp>
    <dsp:sp modelId="{726E0B87-501D-411D-A931-189FFF6364D3}">
      <dsp:nvSpPr>
        <dsp:cNvPr id="0" name=""/>
        <dsp:cNvSpPr/>
      </dsp:nvSpPr>
      <dsp:spPr>
        <a:xfrm>
          <a:off x="2878086" y="1118911"/>
          <a:ext cx="981268" cy="392507"/>
        </a:xfrm>
        <a:prstGeom prst="chevron">
          <a:avLst/>
        </a:prstGeom>
        <a:solidFill>
          <a:srgbClr val="B2D5EE">
            <a:alpha val="3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074340" y="1118911"/>
        <a:ext cx="588761" cy="392507"/>
      </dsp:txXfrm>
    </dsp:sp>
    <dsp:sp modelId="{A1538E33-EAE6-43CF-98A6-53B188D4327B}">
      <dsp:nvSpPr>
        <dsp:cNvPr id="0" name=""/>
        <dsp:cNvSpPr/>
      </dsp:nvSpPr>
      <dsp:spPr>
        <a:xfrm>
          <a:off x="161746" y="1617821"/>
          <a:ext cx="1182250" cy="472900"/>
        </a:xfrm>
        <a:prstGeom prst="chevron">
          <a:avLst/>
        </a:prstGeom>
        <a:solidFill>
          <a:srgbClr val="66ACD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398196" y="1617821"/>
        <a:ext cx="709350" cy="472900"/>
      </dsp:txXfrm>
    </dsp:sp>
    <dsp:sp modelId="{DEAB4615-E75E-4C7E-A7AB-0291BE9A9D2A}">
      <dsp:nvSpPr>
        <dsp:cNvPr id="0" name=""/>
        <dsp:cNvSpPr/>
      </dsp:nvSpPr>
      <dsp:spPr>
        <a:xfrm>
          <a:off x="1190304" y="1658017"/>
          <a:ext cx="981268" cy="392507"/>
        </a:xfrm>
        <a:prstGeom prst="chevron">
          <a:avLst/>
        </a:prstGeom>
        <a:solidFill>
          <a:srgbClr val="66ACDC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386558" y="1658017"/>
        <a:ext cx="588761" cy="392507"/>
      </dsp:txXfrm>
    </dsp:sp>
    <dsp:sp modelId="{42CB3901-DF8F-4FF2-A3F8-2074BC86C53C}">
      <dsp:nvSpPr>
        <dsp:cNvPr id="0" name=""/>
        <dsp:cNvSpPr/>
      </dsp:nvSpPr>
      <dsp:spPr>
        <a:xfrm>
          <a:off x="2034195" y="1658017"/>
          <a:ext cx="981268" cy="392507"/>
        </a:xfrm>
        <a:prstGeom prst="chevron">
          <a:avLst/>
        </a:prstGeom>
        <a:solidFill>
          <a:srgbClr val="66ACDC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230449" y="1658017"/>
        <a:ext cx="588761" cy="392507"/>
      </dsp:txXfrm>
    </dsp:sp>
    <dsp:sp modelId="{EAD4FB89-050B-4CF2-BFDF-284F797593D3}">
      <dsp:nvSpPr>
        <dsp:cNvPr id="0" name=""/>
        <dsp:cNvSpPr/>
      </dsp:nvSpPr>
      <dsp:spPr>
        <a:xfrm>
          <a:off x="2878086" y="1658017"/>
          <a:ext cx="981268" cy="392507"/>
        </a:xfrm>
        <a:prstGeom prst="chevron">
          <a:avLst/>
        </a:prstGeom>
        <a:solidFill>
          <a:srgbClr val="66ACDC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074340" y="1658017"/>
        <a:ext cx="588761" cy="392507"/>
      </dsp:txXfrm>
    </dsp:sp>
    <dsp:sp modelId="{D722015D-BBE5-4D00-91F3-81670B72665E}">
      <dsp:nvSpPr>
        <dsp:cNvPr id="0" name=""/>
        <dsp:cNvSpPr/>
      </dsp:nvSpPr>
      <dsp:spPr>
        <a:xfrm>
          <a:off x="3721976" y="1658017"/>
          <a:ext cx="981268" cy="392507"/>
        </a:xfrm>
        <a:prstGeom prst="chevron">
          <a:avLst/>
        </a:prstGeom>
        <a:solidFill>
          <a:srgbClr val="66ACDC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918230" y="1658017"/>
        <a:ext cx="588761" cy="392507"/>
      </dsp:txXfrm>
    </dsp:sp>
    <dsp:sp modelId="{4AB82CE3-6353-41DF-90B8-FEF815F05F94}">
      <dsp:nvSpPr>
        <dsp:cNvPr id="0" name=""/>
        <dsp:cNvSpPr/>
      </dsp:nvSpPr>
      <dsp:spPr>
        <a:xfrm>
          <a:off x="4565867" y="1658017"/>
          <a:ext cx="981268" cy="392507"/>
        </a:xfrm>
        <a:prstGeom prst="chevron">
          <a:avLst/>
        </a:prstGeom>
        <a:solidFill>
          <a:srgbClr val="66ACDC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4762121" y="1658017"/>
        <a:ext cx="588761" cy="392507"/>
      </dsp:txXfrm>
    </dsp:sp>
    <dsp:sp modelId="{0A5C9D1C-5A6A-4DA6-8730-ABD32254FEAA}">
      <dsp:nvSpPr>
        <dsp:cNvPr id="0" name=""/>
        <dsp:cNvSpPr/>
      </dsp:nvSpPr>
      <dsp:spPr>
        <a:xfrm>
          <a:off x="5409758" y="1658017"/>
          <a:ext cx="981268" cy="392507"/>
        </a:xfrm>
        <a:prstGeom prst="chevron">
          <a:avLst/>
        </a:prstGeom>
        <a:solidFill>
          <a:srgbClr val="66ACDC">
            <a:alpha val="2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5606012" y="1658017"/>
        <a:ext cx="588761" cy="392507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67879-29A9-4EC1-801E-3696ECCF97F4}">
      <dsp:nvSpPr>
        <dsp:cNvPr id="0" name=""/>
        <dsp:cNvSpPr/>
      </dsp:nvSpPr>
      <dsp:spPr>
        <a:xfrm>
          <a:off x="775157" y="0"/>
          <a:ext cx="1393396" cy="1393393"/>
        </a:xfrm>
        <a:prstGeom prst="ellipse">
          <a:avLst/>
        </a:prstGeom>
        <a:solidFill>
          <a:srgbClr val="2A80B9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 dirty="0"/>
        </a:p>
      </dsp:txBody>
      <dsp:txXfrm>
        <a:off x="979215" y="204058"/>
        <a:ext cx="985280" cy="985277"/>
      </dsp:txXfrm>
    </dsp:sp>
    <dsp:sp modelId="{FB4B123A-C6DA-4DE4-AA7B-76778F1FFA5E}">
      <dsp:nvSpPr>
        <dsp:cNvPr id="0" name=""/>
        <dsp:cNvSpPr/>
      </dsp:nvSpPr>
      <dsp:spPr>
        <a:xfrm>
          <a:off x="1491664" y="929315"/>
          <a:ext cx="1393396" cy="1393393"/>
        </a:xfrm>
        <a:prstGeom prst="ellipse">
          <a:avLst/>
        </a:prstGeom>
        <a:solidFill>
          <a:srgbClr val="153F5B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 dirty="0"/>
        </a:p>
      </dsp:txBody>
      <dsp:txXfrm>
        <a:off x="1695722" y="1133373"/>
        <a:ext cx="985280" cy="985277"/>
      </dsp:txXfrm>
    </dsp:sp>
    <dsp:sp modelId="{D4F174AE-E79F-4B3C-A713-AE94546C79D6}">
      <dsp:nvSpPr>
        <dsp:cNvPr id="0" name=""/>
        <dsp:cNvSpPr/>
      </dsp:nvSpPr>
      <dsp:spPr>
        <a:xfrm>
          <a:off x="2208596" y="0"/>
          <a:ext cx="1393396" cy="1393393"/>
        </a:xfrm>
        <a:prstGeom prst="ellipse">
          <a:avLst/>
        </a:prstGeom>
        <a:solidFill>
          <a:schemeClr val="tx1">
            <a:lumMod val="75000"/>
            <a:lumOff val="2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 dirty="0"/>
        </a:p>
      </dsp:txBody>
      <dsp:txXfrm>
        <a:off x="2412654" y="204058"/>
        <a:ext cx="985280" cy="985277"/>
      </dsp:txXfrm>
    </dsp:sp>
    <dsp:sp modelId="{35901ACE-E78C-40E3-BAFC-570641D002FD}">
      <dsp:nvSpPr>
        <dsp:cNvPr id="0" name=""/>
        <dsp:cNvSpPr/>
      </dsp:nvSpPr>
      <dsp:spPr>
        <a:xfrm>
          <a:off x="2925103" y="929315"/>
          <a:ext cx="1393396" cy="1393393"/>
        </a:xfrm>
        <a:prstGeom prst="ellipse">
          <a:avLst/>
        </a:prstGeom>
        <a:solidFill>
          <a:srgbClr val="B2D5EE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 dirty="0"/>
        </a:p>
      </dsp:txBody>
      <dsp:txXfrm>
        <a:off x="3129161" y="1133373"/>
        <a:ext cx="985280" cy="985277"/>
      </dsp:txXfrm>
    </dsp:sp>
    <dsp:sp modelId="{E2B709DA-C07C-4D6D-B18A-EBF828EA28E8}">
      <dsp:nvSpPr>
        <dsp:cNvPr id="0" name=""/>
        <dsp:cNvSpPr/>
      </dsp:nvSpPr>
      <dsp:spPr>
        <a:xfrm>
          <a:off x="3641609" y="0"/>
          <a:ext cx="1393396" cy="1393393"/>
        </a:xfrm>
        <a:prstGeom prst="ellipse">
          <a:avLst/>
        </a:prstGeom>
        <a:solidFill>
          <a:srgbClr val="66ACDC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 dirty="0"/>
        </a:p>
      </dsp:txBody>
      <dsp:txXfrm>
        <a:off x="3845667" y="204058"/>
        <a:ext cx="985280" cy="9852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451317" cy="14402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54960"/>
          <a:ext cx="1451317" cy="1044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54960"/>
        <a:ext cx="1451317" cy="1044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451317" cy="14402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54960"/>
          <a:ext cx="1451317" cy="1044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54960"/>
        <a:ext cx="1451317" cy="1044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451317" cy="14402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54960"/>
          <a:ext cx="1451317" cy="1044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54960"/>
        <a:ext cx="1451317" cy="1044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451317" cy="14402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54960"/>
          <a:ext cx="1451317" cy="1044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54960"/>
        <a:ext cx="1451317" cy="1044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BC346-A7B6-4D23-A17A-9B92D4D41FF7}">
      <dsp:nvSpPr>
        <dsp:cNvPr id="0" name=""/>
        <dsp:cNvSpPr/>
      </dsp:nvSpPr>
      <dsp:spPr>
        <a:xfrm>
          <a:off x="0" y="0"/>
          <a:ext cx="1451317" cy="144025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9C78-5D27-4B3E-8193-664841B866B6}">
      <dsp:nvSpPr>
        <dsp:cNvPr id="0" name=""/>
        <dsp:cNvSpPr/>
      </dsp:nvSpPr>
      <dsp:spPr>
        <a:xfrm>
          <a:off x="0" y="54960"/>
          <a:ext cx="1451317" cy="1044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7620" rIns="22860" bIns="7620" numCol="1" spcCol="1270" anchor="b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0" y="54960"/>
        <a:ext cx="1451317" cy="10445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A5F6-A01B-499F-997B-3CBC982D696C}">
      <dsp:nvSpPr>
        <dsp:cNvPr id="0" name=""/>
        <dsp:cNvSpPr/>
      </dsp:nvSpPr>
      <dsp:spPr>
        <a:xfrm>
          <a:off x="205984" y="0"/>
          <a:ext cx="3172538" cy="181148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E3406-3670-4D59-8022-61224C33A7B8}">
      <dsp:nvSpPr>
        <dsp:cNvPr id="0" name=""/>
        <dsp:cNvSpPr/>
      </dsp:nvSpPr>
      <dsp:spPr>
        <a:xfrm>
          <a:off x="276385" y="1589756"/>
          <a:ext cx="2934600" cy="2112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15240" rIns="45720" bIns="15240" numCol="1" spcCol="1270" anchor="b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</dsp:txBody>
      <dsp:txXfrm>
        <a:off x="276385" y="1589756"/>
        <a:ext cx="2934600" cy="211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ThemePictureAlternatingAccent">
  <dgm:title val="Theme Picture Alternating Accent"/>
  <dgm:desc val="Use to show a group of pictures with the first picture being the largest and on top. Additional Level 1 pictures alternate between squares and rectangles with a limit of nine Level 1 pictures. Works best with small amounts of text. Unused text does not appear, but remains available if you switch layouts."/>
  <dgm:catLst>
    <dgm:cat type="picture" pri="13750"/>
    <dgm:cat type="officeonline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9"/>
      <dgm:chPref val="9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62"/>
        </dgm:alg>
        <dgm:constrLst>
          <dgm:constr type="primFontSz" for="des" forName="parent1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/>
          <dgm:constr type="l" for="ch" forName="parent1" refType="w" fact="0"/>
          <dgm:constr type="t" for="ch" forName="parent1" refType="h" fact="0.8776"/>
          <dgm:constr type="w" for="ch" forName="parent1" refType="w"/>
          <dgm:constr type="h" for="ch" forName="parent1" refType="h" fact="0.1166"/>
        </dgm:constrLst>
      </dgm:if>
      <dgm:if name="Name3" axis="ch" ptType="node" func="cnt" op="equ" val="2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</dgm:constrLst>
      </dgm:if>
      <dgm:if name="Name4" axis="ch" ptType="node" func="cnt" op="equ" val="3">
        <dgm:alg type="composite">
          <dgm:param type="ar" val="1.035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/>
          <dgm:constr type="h" for="ch" forName="picture1" refType="h" fact="0.639"/>
          <dgm:constr type="l" for="ch" forName="parent1" refType="w" fact="0"/>
          <dgm:constr type="t" for="ch" forName="parent1" refType="h" fact="0.5608"/>
          <dgm:constr type="w" for="ch" forName="parent1" refType="w"/>
          <dgm:constr type="h" for="ch" forName="parent1" refType="h" fact="0.0745"/>
          <dgm:constr type="l" for="ch" forName="picture2" refType="w" fact="0"/>
          <dgm:constr type="t" for="ch" forName="picture2" refType="h" fact="0.6589"/>
          <dgm:constr type="w" for="ch" forName="picture2" refType="w" fact="0.6312"/>
          <dgm:constr type="h" for="ch" forName="picture2" refType="h" fact="0.3411"/>
          <dgm:constr type="l" for="ch" forName="parent2" refType="w" fact="0"/>
          <dgm:constr type="t" for="ch" forName="parent2" refType="h" fact="0.9532"/>
          <dgm:constr type="w" for="ch" forName="parent2" refType="w" fact="0.6312"/>
          <dgm:constr type="h" for="ch" forName="parent2" refType="h" fact="0.0426"/>
          <dgm:constr type="l" for="ch" forName="picture3" refType="w" fact="0.6501"/>
          <dgm:constr type="t" for="ch" forName="picture3" refType="h" fact="0.6589"/>
          <dgm:constr type="w" for="ch" forName="picture3" refType="w" fact="0.3499"/>
          <dgm:constr type="h" for="ch" forName="picture3" refType="h" fact="0.3411"/>
          <dgm:constr type="l" for="ch" forName="parent3" refType="w" fact="0.6501"/>
          <dgm:constr type="t" for="ch" forName="parent3" refType="h" fact="0.9525"/>
          <dgm:constr type="w" for="ch" forName="parent3" refType="w" fact="0.3499"/>
          <dgm:constr type="h" for="ch" forName="parent3" refType="h" fact="0.043"/>
        </dgm:constrLst>
      </dgm:if>
      <dgm:if name="Name5" axis="ch" ptType="node" func="cnt" op="equ" val="4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</dgm:constrLst>
      </dgm:if>
      <dgm:if name="Name6" axis="ch" ptType="node" func="cnt" op="equ" val="5">
        <dgm:alg type="composite">
          <dgm:param type="ar" val="0.7603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8"/>
          <dgm:constr type="h" for="ch" forName="picture1" refType="h" fact="0.4692"/>
          <dgm:constr type="l" for="ch" forName="parent1" refType="w" fact="0"/>
          <dgm:constr type="t" for="ch" forName="parent1" refType="h" fact="0.4118"/>
          <dgm:constr type="w" for="ch" forName="parent1" refType="w" fact="0.9998"/>
          <dgm:constr type="h" for="ch" forName="parent1" refType="h" fact="0.0547"/>
          <dgm:constr type="l" for="ch" forName="picture2" refType="w" fact="0"/>
          <dgm:constr type="t" for="ch" forName="picture2" refType="h" fact="0.4839"/>
          <dgm:constr type="w" for="ch" forName="picture2" refType="w" fact="0.631"/>
          <dgm:constr type="h" for="ch" forName="picture2" refType="h" fact="0.2504"/>
          <dgm:constr type="l" for="ch" forName="parent2" refType="w" fact="0"/>
          <dgm:constr type="t" for="ch" forName="parent2" refType="h" fact="0.6999"/>
          <dgm:constr type="w" for="ch" forName="parent2" refType="w" fact="0.631"/>
          <dgm:constr type="h" for="ch" forName="parent2" refType="h" fact="0.0313"/>
          <dgm:constr type="l" for="ch" forName="picture3" refType="w" fact="0.65"/>
          <dgm:constr type="t" for="ch" forName="picture3" refType="h" fact="0.4839"/>
          <dgm:constr type="w" for="ch" forName="picture3" refType="w" fact="0.3498"/>
          <dgm:constr type="h" for="ch" forName="picture3" refType="h" fact="0.2504"/>
          <dgm:constr type="l" for="ch" forName="parent3" refType="w" fact="0.65"/>
          <dgm:constr type="t" for="ch" forName="parent3" refType="h" fact="0.6994"/>
          <dgm:constr type="w" for="ch" forName="parent3" refType="w" fact="0.3498"/>
          <dgm:constr type="h" for="ch" forName="parent3" refType="h" fact="0.0316"/>
          <dgm:constr type="l" for="ch" forName="picture4" refType="w" fact="0"/>
          <dgm:constr type="t" for="ch" forName="picture4" refType="h" fact="0.7496"/>
          <dgm:constr type="w" for="ch" forName="picture4" refType="w" fact="0.3498"/>
          <dgm:constr type="h" for="ch" forName="picture4" refType="h" fact="0.2504"/>
          <dgm:constr type="l" for="ch" forName="parent4" refType="w" fact="0"/>
          <dgm:constr type="t" for="ch" forName="parent4" refType="h" fact="0.9651"/>
          <dgm:constr type="w" for="ch" forName="parent4" refType="w" fact="0.3498"/>
          <dgm:constr type="h" for="ch" forName="parent4" refType="h" fact="0.0316"/>
          <dgm:constr type="l" for="ch" forName="picture5" refType="w" fact="0.369"/>
          <dgm:constr type="t" for="ch" forName="picture5" refType="h" fact="0.7496"/>
          <dgm:constr type="w" for="ch" forName="picture5" refType="w" fact="0.631"/>
          <dgm:constr type="h" for="ch" forName="picture5" refType="h" fact="0.2504"/>
          <dgm:constr type="l" for="ch" forName="parent5" refType="w" fact="0.369"/>
          <dgm:constr type="t" for="ch" forName="parent5" refType="h" fact="0.9656"/>
          <dgm:constr type="w" for="ch" forName="parent5" refType="w" fact="0.631"/>
          <dgm:constr type="h" for="ch" forName="parent5" refType="h" fact="0.0313"/>
        </dgm:constrLst>
      </dgm:if>
      <dgm:if name="Name7" axis="ch" ptType="node" func="cnt" op="equ" val="6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</dgm:constrLst>
      </dgm:if>
      <dgm:if name="Name8" axis="ch" ptType="node" func="cnt" op="equ" val="7">
        <dgm:alg type="composite">
          <dgm:param type="ar" val="0.6012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708"/>
          <dgm:constr type="l" for="ch" forName="parent1" refType="w" fact="0"/>
          <dgm:constr type="t" for="ch" forName="parent1" refType="h" fact="0.3254"/>
          <dgm:constr type="w" for="ch" forName="parent1" refType="w" fact="0.9992"/>
          <dgm:constr type="h" for="ch" forName="parent1" refType="h" fact="0.0432"/>
          <dgm:constr type="l" for="ch" forName="picture2" refType="w" fact="0"/>
          <dgm:constr type="t" for="ch" forName="picture2" refType="h" fact="0.3824"/>
          <dgm:constr type="w" for="ch" forName="picture2" refType="w" fact="0.6307"/>
          <dgm:constr type="h" for="ch" forName="picture2" refType="h" fact="0.1979"/>
          <dgm:constr type="l" for="ch" forName="parent2" refType="w" fact="0"/>
          <dgm:constr type="t" for="ch" forName="parent2" refType="h" fact="0.5531"/>
          <dgm:constr type="w" for="ch" forName="parent2" refType="w" fact="0.6307"/>
          <dgm:constr type="h" for="ch" forName="parent2" refType="h" fact="0.0247"/>
          <dgm:constr type="l" for="ch" forName="picture3" refType="w" fact="0.6496"/>
          <dgm:constr type="t" for="ch" forName="picture3" refType="h" fact="0.3824"/>
          <dgm:constr type="w" for="ch" forName="picture3" refType="w" fact="0.3496"/>
          <dgm:constr type="h" for="ch" forName="picture3" refType="h" fact="0.1979"/>
          <dgm:constr type="l" for="ch" forName="parent3" refType="w" fact="0.6496"/>
          <dgm:constr type="t" for="ch" forName="parent3" refType="h" fact="0.5527"/>
          <dgm:constr type="w" for="ch" forName="parent3" refType="w" fact="0.3496"/>
          <dgm:constr type="h" for="ch" forName="parent3" refType="h" fact="0.025"/>
          <dgm:constr type="l" for="ch" forName="picture4" refType="w" fact="0"/>
          <dgm:constr type="t" for="ch" forName="picture4" refType="h" fact="0.5924"/>
          <dgm:constr type="w" for="ch" forName="picture4" refType="w" fact="0.3496"/>
          <dgm:constr type="h" for="ch" forName="picture4" refType="h" fact="0.1979"/>
          <dgm:constr type="l" for="ch" forName="parent4" refType="w" fact="0"/>
          <dgm:constr type="t" for="ch" forName="parent4" refType="h" fact="0.7627"/>
          <dgm:constr type="w" for="ch" forName="parent4" refType="w" fact="0.3496"/>
          <dgm:constr type="h" for="ch" forName="parent4" refType="h" fact="0.025"/>
          <dgm:constr type="l" for="ch" forName="picture5" refType="w" fact="0.3688"/>
          <dgm:constr type="t" for="ch" forName="picture5" refType="h" fact="0.5924"/>
          <dgm:constr type="w" for="ch" forName="picture5" refType="w" fact="0.6307"/>
          <dgm:constr type="h" for="ch" forName="picture5" refType="h" fact="0.1979"/>
          <dgm:constr type="l" for="ch" forName="parent5" refType="w" fact="0.3688"/>
          <dgm:constr type="t" for="ch" forName="parent5" refType="h" fact="0.7631"/>
          <dgm:constr type="w" for="ch" forName="parent5" refType="w" fact="0.6307"/>
          <dgm:constr type="h" for="ch" forName="parent5" refType="h" fact="0.0247"/>
          <dgm:constr type="l" for="ch" forName="picture6" refType="w" fact="0"/>
          <dgm:constr type="t" for="ch" forName="picture6" refType="h" fact="0.8021"/>
          <dgm:constr type="w" for="ch" forName="picture6" refType="w" fact="0.6307"/>
          <dgm:constr type="h" for="ch" forName="picture6" refType="h" fact="0.1979"/>
          <dgm:constr type="l" for="ch" forName="parent6" refType="w" fact="0"/>
          <dgm:constr type="t" for="ch" forName="parent6" refType="h" fact="0.9728"/>
          <dgm:constr type="w" for="ch" forName="parent6" refType="w" fact="0.6307"/>
          <dgm:constr type="h" for="ch" forName="parent6" refType="h" fact="0.0247"/>
          <dgm:constr type="l" for="ch" forName="picture7" refType="w" fact="0.6504"/>
          <dgm:constr type="t" for="ch" forName="picture7" refType="h" fact="0.8021"/>
          <dgm:constr type="w" for="ch" forName="picture7" refType="w" fact="0.3496"/>
          <dgm:constr type="h" for="ch" forName="picture7" refType="h" fact="0.1979"/>
          <dgm:constr type="l" for="ch" forName="parent7" refType="w" fact="0.6504"/>
          <dgm:constr type="t" for="ch" forName="parent7" refType="h" fact="0.9724"/>
          <dgm:constr type="w" for="ch" forName="parent7" refType="w" fact="0.3496"/>
          <dgm:constr type="h" for="ch" forName="parent7" refType="h" fact="0.025"/>
        </dgm:constrLst>
      </dgm:if>
      <dgm:if name="Name9" axis="ch" ptType="node" func="cnt" op="equ" val="8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</dgm:constrLst>
      </dgm:if>
      <dgm:else name="Name10">
        <dgm:alg type="composite">
          <dgm:param type="ar" val="0.4976"/>
        </dgm:alg>
        <dgm:constrLst>
          <dgm:constr type="primFontSz" for="des" forName="parent1" val="65"/>
          <dgm:constr type="primFontSz" for="des" forName="parent2" val="65"/>
          <dgm:constr type="primFontSz" for="des" forName="parent2" refType="primFontSz" refFor="des" refForName="parent1" op="lte"/>
          <dgm:constr type="primFontSz" for="des" forName="parent3" refType="primFontSz" refFor="des" refForName="parent2" op="equ"/>
          <dgm:constr type="primFontSz" for="des" forName="parent4" refType="primFontSz" refFor="des" refForName="parent2" op="equ"/>
          <dgm:constr type="primFontSz" for="des" forName="parent5" refType="primFontSz" refFor="des" refForName="parent2" op="equ"/>
          <dgm:constr type="primFontSz" for="des" forName="parent6" refType="primFontSz" refFor="des" refForName="parent2" op="equ"/>
          <dgm:constr type="primFontSz" for="des" forName="parent7" refType="primFontSz" refFor="des" refForName="parent2" op="equ"/>
          <dgm:constr type="primFontSz" for="des" forName="parent8" refType="primFontSz" refFor="des" refForName="parent2" op="equ"/>
          <dgm:constr type="primFontSz" for="des" forName="parent9" refType="primFontSz" refFor="des" refForName="parent2" op="equ"/>
          <dgm:constr type="l" for="ch" forName="picture1" refType="w" fact="0"/>
          <dgm:constr type="t" for="ch" forName="picture1" refType="h" fact="0"/>
          <dgm:constr type="w" for="ch" forName="picture1" refType="w" fact="0.9992"/>
          <dgm:constr type="h" for="ch" forName="picture1" refType="h" fact="0.3069"/>
          <dgm:constr type="l" for="ch" forName="parent1" refType="w" fact="0"/>
          <dgm:constr type="t" for="ch" forName="parent1" refType="h" fact="0.2693"/>
          <dgm:constr type="w" for="ch" forName="parent1" refType="w" fact="0.9992"/>
          <dgm:constr type="h" for="ch" forName="parent1" refType="h" fact="0.0358"/>
          <dgm:constr type="l" for="ch" forName="picture2" refType="w" fact="0"/>
          <dgm:constr type="t" for="ch" forName="picture2" refType="h" fact="0.3165"/>
          <dgm:constr type="w" for="ch" forName="picture2" refType="w" fact="0.6307"/>
          <dgm:constr type="h" for="ch" forName="picture2" refType="h" fact="0.1638"/>
          <dgm:constr type="l" for="ch" forName="parent2" refType="w" fact="0"/>
          <dgm:constr type="t" for="ch" forName="parent2" refType="h" fact="0.4578"/>
          <dgm:constr type="w" for="ch" forName="parent2" refType="w" fact="0.6307"/>
          <dgm:constr type="h" for="ch" forName="parent2" refType="h" fact="0.0205"/>
          <dgm:constr type="l" for="ch" forName="picture3" refType="w" fact="0.6496"/>
          <dgm:constr type="t" for="ch" forName="picture3" refType="h" fact="0.3165"/>
          <dgm:constr type="w" for="ch" forName="picture3" refType="w" fact="0.3496"/>
          <dgm:constr type="h" for="ch" forName="picture3" refType="h" fact="0.1638"/>
          <dgm:constr type="l" for="ch" forName="parent3" refType="w" fact="0.6496"/>
          <dgm:constr type="t" for="ch" forName="parent3" refType="h" fact="0.4575"/>
          <dgm:constr type="w" for="ch" forName="parent3" refType="w" fact="0.3496"/>
          <dgm:constr type="h" for="ch" forName="parent3" refType="h" fact="0.0207"/>
          <dgm:constr type="l" for="ch" forName="picture5" refType="w" fact="0.3688"/>
          <dgm:constr type="t" for="ch" forName="picture5" refType="h" fact="0.4903"/>
          <dgm:constr type="w" for="ch" forName="picture5" refType="w" fact="0.6307"/>
          <dgm:constr type="h" for="ch" forName="picture5" refType="h" fact="0.1638"/>
          <dgm:constr type="l" for="ch" forName="parent5" refType="w" fact="0.3688"/>
          <dgm:constr type="t" for="ch" forName="parent5" refType="h" fact="0.6316"/>
          <dgm:constr type="w" for="ch" forName="parent5" refType="w" fact="0.6307"/>
          <dgm:constr type="h" for="ch" forName="parent5" refType="h" fact="0.0205"/>
          <dgm:constr type="l" for="ch" forName="picture4" refType="w" fact="0"/>
          <dgm:constr type="t" for="ch" forName="picture4" refType="h" fact="0.4903"/>
          <dgm:constr type="w" for="ch" forName="picture4" refType="w" fact="0.3496"/>
          <dgm:constr type="h" for="ch" forName="picture4" refType="h" fact="0.1638"/>
          <dgm:constr type="l" for="ch" forName="parent4" refType="w" fact="0"/>
          <dgm:constr type="t" for="ch" forName="parent4" refType="h" fact="0.6313"/>
          <dgm:constr type="w" for="ch" forName="parent4" refType="w" fact="0.3496"/>
          <dgm:constr type="h" for="ch" forName="parent4" refType="h" fact="0.0207"/>
          <dgm:constr type="l" for="ch" forName="picture6" refType="w" fact="0"/>
          <dgm:constr type="t" for="ch" forName="picture6" refType="h" fact="0.6638"/>
          <dgm:constr type="w" for="ch" forName="picture6" refType="w" fact="0.6307"/>
          <dgm:constr type="h" for="ch" forName="picture6" refType="h" fact="0.1638"/>
          <dgm:constr type="l" for="ch" forName="parent6" refType="w" fact="0"/>
          <dgm:constr type="t" for="ch" forName="parent6" refType="h" fact="0.8051"/>
          <dgm:constr type="w" for="ch" forName="parent6" refType="w" fact="0.6307"/>
          <dgm:constr type="h" for="ch" forName="parent6" refType="h" fact="0.0205"/>
          <dgm:constr type="l" for="ch" forName="picture7" refType="w" fact="0.6504"/>
          <dgm:constr type="t" for="ch" forName="picture7" refType="h" fact="0.6638"/>
          <dgm:constr type="w" for="ch" forName="picture7" refType="w" fact="0.3496"/>
          <dgm:constr type="h" for="ch" forName="picture7" refType="h" fact="0.1638"/>
          <dgm:constr type="l" for="ch" forName="parent7" refType="w" fact="0.6504"/>
          <dgm:constr type="t" for="ch" forName="parent7" refType="h" fact="0.8048"/>
          <dgm:constr type="w" for="ch" forName="parent7" refType="w" fact="0.3496"/>
          <dgm:constr type="h" for="ch" forName="parent7" refType="h" fact="0.0207"/>
          <dgm:constr type="l" for="ch" forName="picture8" refType="w" fact="0"/>
          <dgm:constr type="t" for="ch" forName="picture8" refType="h" fact="0.8362"/>
          <dgm:constr type="w" for="ch" forName="picture8" refType="w" fact="0.3496"/>
          <dgm:constr type="h" for="ch" forName="picture8" refType="h" fact="0.1638"/>
          <dgm:constr type="l" for="ch" forName="parent8" refType="w" fact="0"/>
          <dgm:constr type="t" for="ch" forName="parent8" refType="h" fact="0.9772"/>
          <dgm:constr type="w" for="ch" forName="parent8" refType="w" fact="0.3496"/>
          <dgm:constr type="h" for="ch" forName="parent8" refType="h" fact="0.0207"/>
          <dgm:constr type="l" for="ch" forName="picture9" refType="w" fact="0.3689"/>
          <dgm:constr type="t" for="ch" forName="picture9" refType="h" fact="0.8362"/>
          <dgm:constr type="w" for="ch" forName="picture9" refType="w" fact="0.6307"/>
          <dgm:constr type="h" for="ch" forName="picture9" refType="h" fact="0.1638"/>
          <dgm:constr type="l" for="ch" forName="parent9" refType="w" fact="0.3689"/>
          <dgm:constr type="t" for="ch" forName="parent9" refType="h" fact="0.9775"/>
          <dgm:constr type="w" for="ch" forName="parent9" refType="w" fact="0.6307"/>
          <dgm:constr type="h" for="ch" forName="parent9" refType="h" fact="0.0205"/>
        </dgm:constrLst>
      </dgm:else>
    </dgm:choose>
    <dgm:forEach name="Name11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12" ref="pictureWrapper"/>
      </dgm:layoutNode>
      <dgm:layoutNode name="parent1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3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14" ref="pictureWrapper"/>
      </dgm:layoutNode>
      <dgm:layoutNode name="parent2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16" ref="pictureWrapper"/>
      </dgm:layoutNode>
      <dgm:layoutNode name="parent3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18" ref="pictureWrapper"/>
      </dgm:layoutNode>
      <dgm:layoutNode name="parent4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9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20" ref="pictureWrapper"/>
      </dgm:layoutNode>
      <dgm:layoutNode name="parent5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" ptType="node" st="6" cnt="1">
      <dgm:layoutNode name="picture6">
        <dgm:alg type="sp"/>
        <dgm:shape xmlns:r="http://schemas.openxmlformats.org/officeDocument/2006/relationships" r:blip="">
          <dgm:adjLst/>
        </dgm:shape>
        <dgm:presOf/>
        <dgm:forEach name="Name22" ref="pictureWrapper"/>
      </dgm:layoutNode>
      <dgm:layoutNode name="parent6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" ptType="node" st="7" cnt="1">
      <dgm:layoutNode name="picture7">
        <dgm:alg type="sp"/>
        <dgm:shape xmlns:r="http://schemas.openxmlformats.org/officeDocument/2006/relationships" r:blip="">
          <dgm:adjLst/>
        </dgm:shape>
        <dgm:presOf/>
        <dgm:forEach name="Name24" ref="pictureWrapper"/>
      </dgm:layoutNode>
      <dgm:layoutNode name="parent7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" ptType="node" st="8" cnt="1">
      <dgm:layoutNode name="picture8">
        <dgm:alg type="sp"/>
        <dgm:shape xmlns:r="http://schemas.openxmlformats.org/officeDocument/2006/relationships" r:blip="">
          <dgm:adjLst/>
        </dgm:shape>
        <dgm:presOf/>
        <dgm:forEach name="Name26" ref="pictureWrapper"/>
      </dgm:layoutNode>
      <dgm:layoutNode name="parent8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" ptType="node" st="9" cnt="1">
      <dgm:layoutNode name="picture9">
        <dgm:alg type="sp"/>
        <dgm:shape xmlns:r="http://schemas.openxmlformats.org/officeDocument/2006/relationships" r:blip="">
          <dgm:adjLst/>
        </dgm:shape>
        <dgm:presOf/>
        <dgm:forEach name="Name28" ref="pictureWrapper"/>
      </dgm:layoutNode>
      <dgm:layoutNode name="parent9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AF772-A0BE-4FEA-8146-63025D797FC5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2E799-12DD-4DC0-B501-0F974C65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8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2E799-12DD-4DC0-B501-0F974C65C3E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2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2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5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2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1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4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9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7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6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7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16509-5585-458A-B20D-CAA4EC6AAF1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DB957-6205-4F29-A903-604AB750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5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microsoft.com/office/2007/relationships/hdphoto" Target="../media/hdphoto6.wdp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11" Type="http://schemas.microsoft.com/office/2007/relationships/hdphoto" Target="../media/hdphoto2.wdp"/><Relationship Id="rId5" Type="http://schemas.openxmlformats.org/officeDocument/2006/relationships/diagramQuickStyle" Target="../diagrams/quickStyle9.xml"/><Relationship Id="rId10" Type="http://schemas.microsoft.com/office/2007/relationships/hdphoto" Target="../media/hdphoto1.wdp"/><Relationship Id="rId4" Type="http://schemas.openxmlformats.org/officeDocument/2006/relationships/diagramLayout" Target="../diagrams/layout9.xml"/><Relationship Id="rId9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microsoft.com/office/2007/relationships/hdphoto" Target="../media/hdphoto5.wdp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microsoft.com/office/2007/relationships/hdphoto" Target="../media/hdphoto6.wdp"/><Relationship Id="rId4" Type="http://schemas.openxmlformats.org/officeDocument/2006/relationships/image" Target="../media/image11.png"/><Relationship Id="rId9" Type="http://schemas.microsoft.com/office/2007/relationships/hdphoto" Target="../media/hdphoto8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1.wdp"/><Relationship Id="rId5" Type="http://schemas.openxmlformats.org/officeDocument/2006/relationships/image" Target="../media/image15.png"/><Relationship Id="rId4" Type="http://schemas.microsoft.com/office/2007/relationships/hdphoto" Target="../media/hdphoto10.wdp"/><Relationship Id="rId9" Type="http://schemas.microsoft.com/office/2007/relationships/hdphoto" Target="../media/hdphoto12.wdp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diagramDrawing" Target="../diagrams/drawing10.xml"/><Relationship Id="rId18" Type="http://schemas.openxmlformats.org/officeDocument/2006/relationships/diagramQuickStyle" Target="../diagrams/quickStyle11.xml"/><Relationship Id="rId3" Type="http://schemas.microsoft.com/office/2007/relationships/hdphoto" Target="../media/hdphoto13.wdp"/><Relationship Id="rId7" Type="http://schemas.microsoft.com/office/2007/relationships/hdphoto" Target="../media/hdphoto2.wdp"/><Relationship Id="rId12" Type="http://schemas.openxmlformats.org/officeDocument/2006/relationships/diagramColors" Target="../diagrams/colors10.xml"/><Relationship Id="rId17" Type="http://schemas.openxmlformats.org/officeDocument/2006/relationships/diagramLayout" Target="../diagrams/layout11.xml"/><Relationship Id="rId2" Type="http://schemas.openxmlformats.org/officeDocument/2006/relationships/image" Target="../media/image18.png"/><Relationship Id="rId16" Type="http://schemas.openxmlformats.org/officeDocument/2006/relationships/diagramData" Target="../diagrams/data11.xml"/><Relationship Id="rId20" Type="http://schemas.microsoft.com/office/2007/relationships/diagramDrawing" Target="../diagrams/drawing1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diagramQuickStyle" Target="../diagrams/quickStyle10.xml"/><Relationship Id="rId5" Type="http://schemas.microsoft.com/office/2007/relationships/hdphoto" Target="../media/hdphoto4.wdp"/><Relationship Id="rId15" Type="http://schemas.microsoft.com/office/2007/relationships/hdphoto" Target="../media/hdphoto14.wdp"/><Relationship Id="rId10" Type="http://schemas.openxmlformats.org/officeDocument/2006/relationships/diagramLayout" Target="../diagrams/layout10.xml"/><Relationship Id="rId19" Type="http://schemas.openxmlformats.org/officeDocument/2006/relationships/diagramColors" Target="../diagrams/colors11.xml"/><Relationship Id="rId4" Type="http://schemas.openxmlformats.org/officeDocument/2006/relationships/image" Target="../media/image9.png"/><Relationship Id="rId9" Type="http://schemas.openxmlformats.org/officeDocument/2006/relationships/diagramData" Target="../diagrams/data10.xml"/><Relationship Id="rId1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11" Type="http://schemas.openxmlformats.org/officeDocument/2006/relationships/image" Target="../media/image23.png"/><Relationship Id="rId5" Type="http://schemas.openxmlformats.org/officeDocument/2006/relationships/diagramColors" Target="../diagrams/colors12.xml"/><Relationship Id="rId10" Type="http://schemas.openxmlformats.org/officeDocument/2006/relationships/image" Target="../media/image22.png"/><Relationship Id="rId4" Type="http://schemas.openxmlformats.org/officeDocument/2006/relationships/diagramQuickStyle" Target="../diagrams/quickStyle12.xml"/><Relationship Id="rId9" Type="http://schemas.microsoft.com/office/2007/relationships/hdphoto" Target="../media/hdphoto15.wdp"/><Relationship Id="rId14" Type="http://schemas.microsoft.com/office/2007/relationships/hdphoto" Target="../media/hdphoto16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7.xml"/><Relationship Id="rId11" Type="http://schemas.microsoft.com/office/2007/relationships/hdphoto" Target="../media/hdphoto4.wdp"/><Relationship Id="rId5" Type="http://schemas.openxmlformats.org/officeDocument/2006/relationships/diagramQuickStyle" Target="../diagrams/quickStyle17.xml"/><Relationship Id="rId10" Type="http://schemas.microsoft.com/office/2007/relationships/hdphoto" Target="../media/hdphoto3.wdp"/><Relationship Id="rId4" Type="http://schemas.openxmlformats.org/officeDocument/2006/relationships/diagramLayout" Target="../diagrams/layout17.xml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20.xml"/><Relationship Id="rId18" Type="http://schemas.openxmlformats.org/officeDocument/2006/relationships/diagramLayout" Target="../diagrams/layout21.xml"/><Relationship Id="rId26" Type="http://schemas.microsoft.com/office/2007/relationships/diagramDrawing" Target="../diagrams/drawing22.xml"/><Relationship Id="rId39" Type="http://schemas.openxmlformats.org/officeDocument/2006/relationships/diagramQuickStyle" Target="../diagrams/quickStyle25.xml"/><Relationship Id="rId21" Type="http://schemas.microsoft.com/office/2007/relationships/diagramDrawing" Target="../diagrams/drawing21.xml"/><Relationship Id="rId34" Type="http://schemas.openxmlformats.org/officeDocument/2006/relationships/diagramQuickStyle" Target="../diagrams/quickStyle24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6" Type="http://schemas.microsoft.com/office/2007/relationships/diagramDrawing" Target="../diagrams/drawing20.xml"/><Relationship Id="rId20" Type="http://schemas.openxmlformats.org/officeDocument/2006/relationships/diagramColors" Target="../diagrams/colors21.xml"/><Relationship Id="rId29" Type="http://schemas.openxmlformats.org/officeDocument/2006/relationships/diagramQuickStyle" Target="../diagrams/quickStyle23.xml"/><Relationship Id="rId41" Type="http://schemas.microsoft.com/office/2007/relationships/diagramDrawing" Target="../diagrams/drawing2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24" Type="http://schemas.openxmlformats.org/officeDocument/2006/relationships/diagramQuickStyle" Target="../diagrams/quickStyle22.xml"/><Relationship Id="rId32" Type="http://schemas.openxmlformats.org/officeDocument/2006/relationships/diagramData" Target="../diagrams/data24.xml"/><Relationship Id="rId37" Type="http://schemas.openxmlformats.org/officeDocument/2006/relationships/diagramData" Target="../diagrams/data25.xml"/><Relationship Id="rId40" Type="http://schemas.openxmlformats.org/officeDocument/2006/relationships/diagramColors" Target="../diagrams/colors25.xml"/><Relationship Id="rId5" Type="http://schemas.openxmlformats.org/officeDocument/2006/relationships/diagramColors" Target="../diagrams/colors18.xml"/><Relationship Id="rId15" Type="http://schemas.openxmlformats.org/officeDocument/2006/relationships/diagramColors" Target="../diagrams/colors20.xml"/><Relationship Id="rId23" Type="http://schemas.openxmlformats.org/officeDocument/2006/relationships/diagramLayout" Target="../diagrams/layout22.xml"/><Relationship Id="rId28" Type="http://schemas.openxmlformats.org/officeDocument/2006/relationships/diagramLayout" Target="../diagrams/layout23.xml"/><Relationship Id="rId36" Type="http://schemas.microsoft.com/office/2007/relationships/diagramDrawing" Target="../diagrams/drawing24.xml"/><Relationship Id="rId10" Type="http://schemas.openxmlformats.org/officeDocument/2006/relationships/diagramColors" Target="../diagrams/colors19.xml"/><Relationship Id="rId19" Type="http://schemas.openxmlformats.org/officeDocument/2006/relationships/diagramQuickStyle" Target="../diagrams/quickStyle21.xml"/><Relationship Id="rId31" Type="http://schemas.microsoft.com/office/2007/relationships/diagramDrawing" Target="../diagrams/drawing23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Relationship Id="rId14" Type="http://schemas.openxmlformats.org/officeDocument/2006/relationships/diagramQuickStyle" Target="../diagrams/quickStyle20.xml"/><Relationship Id="rId22" Type="http://schemas.openxmlformats.org/officeDocument/2006/relationships/diagramData" Target="../diagrams/data22.xml"/><Relationship Id="rId27" Type="http://schemas.openxmlformats.org/officeDocument/2006/relationships/diagramData" Target="../diagrams/data23.xml"/><Relationship Id="rId30" Type="http://schemas.openxmlformats.org/officeDocument/2006/relationships/diagramColors" Target="../diagrams/colors23.xml"/><Relationship Id="rId35" Type="http://schemas.openxmlformats.org/officeDocument/2006/relationships/diagramColors" Target="../diagrams/colors24.xml"/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12" Type="http://schemas.openxmlformats.org/officeDocument/2006/relationships/diagramData" Target="../diagrams/data20.xml"/><Relationship Id="rId17" Type="http://schemas.openxmlformats.org/officeDocument/2006/relationships/diagramData" Target="../diagrams/data21.xml"/><Relationship Id="rId25" Type="http://schemas.openxmlformats.org/officeDocument/2006/relationships/diagramColors" Target="../diagrams/colors22.xml"/><Relationship Id="rId33" Type="http://schemas.openxmlformats.org/officeDocument/2006/relationships/diagramLayout" Target="../diagrams/layout24.xml"/><Relationship Id="rId38" Type="http://schemas.openxmlformats.org/officeDocument/2006/relationships/diagramLayout" Target="../diagrams/layout25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diagramLayout" Target="../diagrams/layout26.xml"/><Relationship Id="rId7" Type="http://schemas.openxmlformats.org/officeDocument/2006/relationships/image" Target="../media/image26.png"/><Relationship Id="rId12" Type="http://schemas.microsoft.com/office/2007/relationships/hdphoto" Target="../media/hdphoto5.wdp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6.xml"/><Relationship Id="rId11" Type="http://schemas.microsoft.com/office/2007/relationships/hdphoto" Target="../media/hdphoto6.wdp"/><Relationship Id="rId5" Type="http://schemas.openxmlformats.org/officeDocument/2006/relationships/diagramColors" Target="../diagrams/colors26.xml"/><Relationship Id="rId10" Type="http://schemas.openxmlformats.org/officeDocument/2006/relationships/image" Target="../media/image27.png"/><Relationship Id="rId4" Type="http://schemas.openxmlformats.org/officeDocument/2006/relationships/diagramQuickStyle" Target="../diagrams/quickStyle26.xml"/><Relationship Id="rId9" Type="http://schemas.microsoft.com/office/2007/relationships/hdphoto" Target="../media/hdphoto7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19.wdp"/><Relationship Id="rId3" Type="http://schemas.openxmlformats.org/officeDocument/2006/relationships/chart" Target="../charts/chart8.xml"/><Relationship Id="rId7" Type="http://schemas.openxmlformats.org/officeDocument/2006/relationships/image" Target="../media/image30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8.wdp"/><Relationship Id="rId5" Type="http://schemas.microsoft.com/office/2007/relationships/hdphoto" Target="../media/hdphoto17.wdp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1.wdp"/><Relationship Id="rId4" Type="http://schemas.microsoft.com/office/2007/relationships/hdphoto" Target="../media/hdphoto20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1.wdp"/><Relationship Id="rId4" Type="http://schemas.microsoft.com/office/2007/relationships/hdphoto" Target="../media/hdphoto20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hdphoto" Target="../media/hdphoto23.wdp"/><Relationship Id="rId3" Type="http://schemas.openxmlformats.org/officeDocument/2006/relationships/image" Target="../media/image15.png"/><Relationship Id="rId7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2.wdp"/><Relationship Id="rId5" Type="http://schemas.openxmlformats.org/officeDocument/2006/relationships/image" Target="../media/image33.png"/><Relationship Id="rId4" Type="http://schemas.microsoft.com/office/2007/relationships/hdphoto" Target="../media/hdphoto11.wdp"/><Relationship Id="rId9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diagramLayout" Target="../diagrams/layout27.xml"/><Relationship Id="rId7" Type="http://schemas.openxmlformats.org/officeDocument/2006/relationships/image" Target="../media/image9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10" Type="http://schemas.microsoft.com/office/2007/relationships/hdphoto" Target="../media/hdphoto3.wdp"/><Relationship Id="rId4" Type="http://schemas.openxmlformats.org/officeDocument/2006/relationships/diagramQuickStyle" Target="../diagrams/quickStyle27.xml"/><Relationship Id="rId9" Type="http://schemas.microsoft.com/office/2007/relationships/hdphoto" Target="../media/hdphoto2.wdp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microsoft.com/office/2007/relationships/hdphoto" Target="../media/hdphoto4.wdp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diagramLayout" Target="../diagrams/layout28.xml"/><Relationship Id="rId7" Type="http://schemas.openxmlformats.org/officeDocument/2006/relationships/image" Target="../media/image9.png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8.xml"/><Relationship Id="rId11" Type="http://schemas.microsoft.com/office/2007/relationships/hdphoto" Target="../media/hdphoto3.wdp"/><Relationship Id="rId5" Type="http://schemas.openxmlformats.org/officeDocument/2006/relationships/diagramColors" Target="../diagrams/colors28.xml"/><Relationship Id="rId10" Type="http://schemas.microsoft.com/office/2007/relationships/hdphoto" Target="../media/hdphoto1.wdp"/><Relationship Id="rId4" Type="http://schemas.openxmlformats.org/officeDocument/2006/relationships/diagramQuickStyle" Target="../diagrams/quickStyle28.xml"/><Relationship Id="rId9" Type="http://schemas.microsoft.com/office/2007/relationships/hdphoto" Target="../media/hdphoto2.wdp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microsoft.com/office/2007/relationships/hdphoto" Target="../media/hdphoto26.wdp"/><Relationship Id="rId18" Type="http://schemas.microsoft.com/office/2007/relationships/diagramDrawing" Target="../diagrams/drawing30.xml"/><Relationship Id="rId26" Type="http://schemas.openxmlformats.org/officeDocument/2006/relationships/diagramQuickStyle" Target="../diagrams/quickStyle32.xml"/><Relationship Id="rId3" Type="http://schemas.openxmlformats.org/officeDocument/2006/relationships/diagramData" Target="../diagrams/data29.xml"/><Relationship Id="rId21" Type="http://schemas.openxmlformats.org/officeDocument/2006/relationships/diagramQuickStyle" Target="../diagrams/quickStyle31.xml"/><Relationship Id="rId7" Type="http://schemas.microsoft.com/office/2007/relationships/diagramDrawing" Target="../diagrams/drawing29.xml"/><Relationship Id="rId12" Type="http://schemas.openxmlformats.org/officeDocument/2006/relationships/image" Target="../media/image39.png"/><Relationship Id="rId17" Type="http://schemas.openxmlformats.org/officeDocument/2006/relationships/diagramColors" Target="../diagrams/colors30.xml"/><Relationship Id="rId25" Type="http://schemas.openxmlformats.org/officeDocument/2006/relationships/diagramLayout" Target="../diagrams/layout32.xml"/><Relationship Id="rId2" Type="http://schemas.openxmlformats.org/officeDocument/2006/relationships/notesSlide" Target="../notesSlides/notesSlide1.xml"/><Relationship Id="rId16" Type="http://schemas.openxmlformats.org/officeDocument/2006/relationships/diagramQuickStyle" Target="../diagrams/quickStyle30.xml"/><Relationship Id="rId20" Type="http://schemas.openxmlformats.org/officeDocument/2006/relationships/diagramLayout" Target="../diagrams/layout3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9.xml"/><Relationship Id="rId11" Type="http://schemas.microsoft.com/office/2007/relationships/hdphoto" Target="../media/hdphoto25.wdp"/><Relationship Id="rId24" Type="http://schemas.openxmlformats.org/officeDocument/2006/relationships/diagramData" Target="../diagrams/data32.xml"/><Relationship Id="rId5" Type="http://schemas.openxmlformats.org/officeDocument/2006/relationships/diagramQuickStyle" Target="../diagrams/quickStyle29.xml"/><Relationship Id="rId15" Type="http://schemas.openxmlformats.org/officeDocument/2006/relationships/diagramLayout" Target="../diagrams/layout30.xml"/><Relationship Id="rId23" Type="http://schemas.microsoft.com/office/2007/relationships/diagramDrawing" Target="../diagrams/drawing31.xml"/><Relationship Id="rId28" Type="http://schemas.microsoft.com/office/2007/relationships/diagramDrawing" Target="../diagrams/drawing32.xml"/><Relationship Id="rId10" Type="http://schemas.openxmlformats.org/officeDocument/2006/relationships/image" Target="../media/image38.png"/><Relationship Id="rId19" Type="http://schemas.openxmlformats.org/officeDocument/2006/relationships/diagramData" Target="../diagrams/data31.xml"/><Relationship Id="rId4" Type="http://schemas.openxmlformats.org/officeDocument/2006/relationships/diagramLayout" Target="../diagrams/layout29.xml"/><Relationship Id="rId9" Type="http://schemas.microsoft.com/office/2007/relationships/hdphoto" Target="../media/hdphoto24.wdp"/><Relationship Id="rId14" Type="http://schemas.openxmlformats.org/officeDocument/2006/relationships/diagramData" Target="../diagrams/data30.xml"/><Relationship Id="rId22" Type="http://schemas.openxmlformats.org/officeDocument/2006/relationships/diagramColors" Target="../diagrams/colors31.xml"/><Relationship Id="rId27" Type="http://schemas.openxmlformats.org/officeDocument/2006/relationships/diagramColors" Target="../diagrams/colors3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20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7.wdp"/><Relationship Id="rId5" Type="http://schemas.openxmlformats.org/officeDocument/2006/relationships/image" Target="../media/image40.png"/><Relationship Id="rId4" Type="http://schemas.microsoft.com/office/2007/relationships/hdphoto" Target="../media/hdphoto21.wdp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hdphoto" Target="../media/hdphoto28.wdp"/><Relationship Id="rId3" Type="http://schemas.openxmlformats.org/officeDocument/2006/relationships/diagramLayout" Target="../diagrams/layout33.xml"/><Relationship Id="rId7" Type="http://schemas.openxmlformats.org/officeDocument/2006/relationships/image" Target="../media/image41.png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3.xml"/><Relationship Id="rId11" Type="http://schemas.microsoft.com/office/2007/relationships/hdphoto" Target="../media/hdphoto20.wdp"/><Relationship Id="rId5" Type="http://schemas.openxmlformats.org/officeDocument/2006/relationships/diagramColors" Target="../diagrams/colors33.xml"/><Relationship Id="rId10" Type="http://schemas.microsoft.com/office/2007/relationships/hdphoto" Target="../media/hdphoto21.wdp"/><Relationship Id="rId4" Type="http://schemas.openxmlformats.org/officeDocument/2006/relationships/diagramQuickStyle" Target="../diagrams/quickStyle33.xml"/><Relationship Id="rId9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diagramLayout" Target="../diagrams/layout34.xml"/><Relationship Id="rId7" Type="http://schemas.openxmlformats.org/officeDocument/2006/relationships/image" Target="../media/image42.png"/><Relationship Id="rId12" Type="http://schemas.microsoft.com/office/2007/relationships/hdphoto" Target="../media/hdphoto29.wdp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4.xml"/><Relationship Id="rId11" Type="http://schemas.openxmlformats.org/officeDocument/2006/relationships/image" Target="../media/image46.png"/><Relationship Id="rId5" Type="http://schemas.openxmlformats.org/officeDocument/2006/relationships/diagramColors" Target="../diagrams/colors34.xml"/><Relationship Id="rId10" Type="http://schemas.openxmlformats.org/officeDocument/2006/relationships/image" Target="../media/image45.png"/><Relationship Id="rId4" Type="http://schemas.openxmlformats.org/officeDocument/2006/relationships/diagramQuickStyle" Target="../diagrams/quickStyle34.xml"/><Relationship Id="rId9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diagramColors" Target="../diagrams/colors5.xml"/><Relationship Id="rId18" Type="http://schemas.openxmlformats.org/officeDocument/2006/relationships/diagramColors" Target="../diagrams/colors6.xml"/><Relationship Id="rId3" Type="http://schemas.openxmlformats.org/officeDocument/2006/relationships/diagramLayout" Target="../diagrams/layout4.xml"/><Relationship Id="rId21" Type="http://schemas.openxmlformats.org/officeDocument/2006/relationships/diagramLayout" Target="../diagrams/layout7.xml"/><Relationship Id="rId7" Type="http://schemas.openxmlformats.org/officeDocument/2006/relationships/image" Target="../media/image3.png"/><Relationship Id="rId12" Type="http://schemas.openxmlformats.org/officeDocument/2006/relationships/diagramQuickStyle" Target="../diagrams/quickStyle5.xml"/><Relationship Id="rId17" Type="http://schemas.openxmlformats.org/officeDocument/2006/relationships/diagramQuickStyle" Target="../diagrams/quickStyle6.xml"/><Relationship Id="rId2" Type="http://schemas.openxmlformats.org/officeDocument/2006/relationships/diagramData" Target="../diagrams/data4.xml"/><Relationship Id="rId16" Type="http://schemas.openxmlformats.org/officeDocument/2006/relationships/diagramLayout" Target="../diagrams/layout6.xml"/><Relationship Id="rId20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openxmlformats.org/officeDocument/2006/relationships/diagramLayout" Target="../diagrams/layout5.xml"/><Relationship Id="rId24" Type="http://schemas.microsoft.com/office/2007/relationships/diagramDrawing" Target="../diagrams/drawing7.xml"/><Relationship Id="rId5" Type="http://schemas.openxmlformats.org/officeDocument/2006/relationships/diagramColors" Target="../diagrams/colors4.xml"/><Relationship Id="rId15" Type="http://schemas.openxmlformats.org/officeDocument/2006/relationships/diagramData" Target="../diagrams/data6.xml"/><Relationship Id="rId23" Type="http://schemas.openxmlformats.org/officeDocument/2006/relationships/diagramColors" Target="../diagrams/colors7.xml"/><Relationship Id="rId10" Type="http://schemas.openxmlformats.org/officeDocument/2006/relationships/diagramData" Target="../diagrams/data5.xml"/><Relationship Id="rId19" Type="http://schemas.microsoft.com/office/2007/relationships/diagramDrawing" Target="../diagrams/drawing6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5.png"/><Relationship Id="rId14" Type="http://schemas.microsoft.com/office/2007/relationships/diagramDrawing" Target="../diagrams/drawing5.xml"/><Relationship Id="rId22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8.png"/><Relationship Id="rId9" Type="http://schemas.microsoft.com/office/2007/relationships/diagramDrawing" Target="../diagrams/drawin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500" y="4088768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Flaty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3500" y="4573516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PowerPoint Presentation Template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176792" y="3217203"/>
            <a:ext cx="813832" cy="802581"/>
            <a:chOff x="4176792" y="2575758"/>
            <a:chExt cx="813832" cy="802581"/>
          </a:xfrm>
        </p:grpSpPr>
        <p:sp>
          <p:nvSpPr>
            <p:cNvPr id="20" name="Teardrop 19"/>
            <p:cNvSpPr/>
            <p:nvPr/>
          </p:nvSpPr>
          <p:spPr>
            <a:xfrm>
              <a:off x="4534823" y="2575758"/>
              <a:ext cx="455801" cy="455801"/>
            </a:xfrm>
            <a:prstGeom prst="teardrop">
              <a:avLst>
                <a:gd name="adj" fmla="val 144272"/>
              </a:avLst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1" name="Teardrop 20"/>
            <p:cNvSpPr/>
            <p:nvPr/>
          </p:nvSpPr>
          <p:spPr>
            <a:xfrm rot="16200000">
              <a:off x="4176792" y="2575758"/>
              <a:ext cx="455801" cy="455801"/>
            </a:xfrm>
            <a:prstGeom prst="teardrop">
              <a:avLst>
                <a:gd name="adj" fmla="val 144272"/>
              </a:avLst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2" name="Teardrop 21"/>
            <p:cNvSpPr/>
            <p:nvPr/>
          </p:nvSpPr>
          <p:spPr>
            <a:xfrm rot="5400000">
              <a:off x="4534823" y="2922538"/>
              <a:ext cx="455801" cy="455801"/>
            </a:xfrm>
            <a:prstGeom prst="teardrop">
              <a:avLst>
                <a:gd name="adj" fmla="val 144272"/>
              </a:avLst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3" name="Teardrop 22"/>
            <p:cNvSpPr/>
            <p:nvPr/>
          </p:nvSpPr>
          <p:spPr>
            <a:xfrm rot="10800000">
              <a:off x="4176792" y="2922538"/>
              <a:ext cx="455801" cy="455801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0289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78662" y="2392459"/>
            <a:ext cx="3713925" cy="631914"/>
            <a:chOff x="904883" y="2046943"/>
            <a:chExt cx="4951900" cy="842552"/>
          </a:xfrm>
        </p:grpSpPr>
        <p:grpSp>
          <p:nvGrpSpPr>
            <p:cNvPr id="18" name="Group 17"/>
            <p:cNvGrpSpPr/>
            <p:nvPr/>
          </p:nvGrpSpPr>
          <p:grpSpPr>
            <a:xfrm>
              <a:off x="904883" y="2087521"/>
              <a:ext cx="759173" cy="759173"/>
              <a:chOff x="969278" y="2087521"/>
              <a:chExt cx="759173" cy="759173"/>
            </a:xfrm>
          </p:grpSpPr>
          <p:sp>
            <p:nvSpPr>
              <p:cNvPr id="25" name="Teardrop 24"/>
              <p:cNvSpPr/>
              <p:nvPr/>
            </p:nvSpPr>
            <p:spPr>
              <a:xfrm rot="10800000">
                <a:off x="969278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32041" y="2281525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1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708788" y="2046943"/>
              <a:ext cx="4147995" cy="842552"/>
              <a:chOff x="1910347" y="2046943"/>
              <a:chExt cx="4147995" cy="84255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678662" y="3441095"/>
            <a:ext cx="3713926" cy="634311"/>
            <a:chOff x="904882" y="3445123"/>
            <a:chExt cx="4951901" cy="845747"/>
          </a:xfrm>
        </p:grpSpPr>
        <p:grpSp>
          <p:nvGrpSpPr>
            <p:cNvPr id="19" name="Group 18"/>
            <p:cNvGrpSpPr/>
            <p:nvPr/>
          </p:nvGrpSpPr>
          <p:grpSpPr>
            <a:xfrm>
              <a:off x="904882" y="3445123"/>
              <a:ext cx="759173" cy="759173"/>
              <a:chOff x="969277" y="3445123"/>
              <a:chExt cx="759173" cy="759173"/>
            </a:xfrm>
          </p:grpSpPr>
          <p:sp>
            <p:nvSpPr>
              <p:cNvPr id="28" name="Teardrop 27"/>
              <p:cNvSpPr/>
              <p:nvPr/>
            </p:nvSpPr>
            <p:spPr>
              <a:xfrm rot="10800000">
                <a:off x="969277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153F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15742" y="3640043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2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708789" y="3448318"/>
              <a:ext cx="4147994" cy="842552"/>
              <a:chOff x="1910348" y="3448318"/>
              <a:chExt cx="4147994" cy="84255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78661" y="4458825"/>
            <a:ext cx="3713929" cy="631914"/>
            <a:chOff x="904881" y="4802102"/>
            <a:chExt cx="4951904" cy="842552"/>
          </a:xfrm>
        </p:grpSpPr>
        <p:grpSp>
          <p:nvGrpSpPr>
            <p:cNvPr id="41" name="Group 40"/>
            <p:cNvGrpSpPr/>
            <p:nvPr/>
          </p:nvGrpSpPr>
          <p:grpSpPr>
            <a:xfrm>
              <a:off x="904881" y="4802726"/>
              <a:ext cx="759173" cy="759173"/>
              <a:chOff x="969276" y="4802726"/>
              <a:chExt cx="759173" cy="759173"/>
            </a:xfrm>
          </p:grpSpPr>
          <p:sp>
            <p:nvSpPr>
              <p:cNvPr id="29" name="Teardrop 28"/>
              <p:cNvSpPr/>
              <p:nvPr/>
            </p:nvSpPr>
            <p:spPr>
              <a:xfrm rot="10800000">
                <a:off x="969276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232040" y="4996446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3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791175" y="4802102"/>
              <a:ext cx="4065610" cy="842552"/>
              <a:chOff x="1992734" y="4802102"/>
              <a:chExt cx="4065610" cy="84255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4888445" y="2396234"/>
            <a:ext cx="3771195" cy="631914"/>
            <a:chOff x="6517926" y="2051978"/>
            <a:chExt cx="5028260" cy="842552"/>
          </a:xfrm>
        </p:grpSpPr>
        <p:grpSp>
          <p:nvGrpSpPr>
            <p:cNvPr id="38" name="Group 37"/>
            <p:cNvGrpSpPr/>
            <p:nvPr/>
          </p:nvGrpSpPr>
          <p:grpSpPr>
            <a:xfrm>
              <a:off x="6517926" y="2087521"/>
              <a:ext cx="759173" cy="759173"/>
              <a:chOff x="6582321" y="2087521"/>
              <a:chExt cx="759173" cy="759173"/>
            </a:xfrm>
          </p:grpSpPr>
          <p:sp>
            <p:nvSpPr>
              <p:cNvPr id="30" name="Teardrop 29"/>
              <p:cNvSpPr/>
              <p:nvPr/>
            </p:nvSpPr>
            <p:spPr>
              <a:xfrm rot="10800000">
                <a:off x="6582321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B2D5EE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845082" y="2281525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398191" y="2051978"/>
              <a:ext cx="4147995" cy="842552"/>
              <a:chOff x="1910347" y="2046943"/>
              <a:chExt cx="4147995" cy="84255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4888444" y="3441094"/>
            <a:ext cx="3771196" cy="638087"/>
            <a:chOff x="6517925" y="3445123"/>
            <a:chExt cx="5028261" cy="850782"/>
          </a:xfrm>
        </p:grpSpPr>
        <p:grpSp>
          <p:nvGrpSpPr>
            <p:cNvPr id="39" name="Group 38"/>
            <p:cNvGrpSpPr/>
            <p:nvPr/>
          </p:nvGrpSpPr>
          <p:grpSpPr>
            <a:xfrm>
              <a:off x="6517925" y="3445123"/>
              <a:ext cx="759173" cy="759173"/>
              <a:chOff x="6582320" y="3445123"/>
              <a:chExt cx="759173" cy="759173"/>
            </a:xfrm>
          </p:grpSpPr>
          <p:sp>
            <p:nvSpPr>
              <p:cNvPr id="31" name="Teardrop 30"/>
              <p:cNvSpPr/>
              <p:nvPr/>
            </p:nvSpPr>
            <p:spPr>
              <a:xfrm rot="10800000">
                <a:off x="6582320" y="3445123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50000"/>
                  <a:lumOff val="50000"/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845083" y="3640043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5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7398192" y="3453353"/>
              <a:ext cx="4147994" cy="842552"/>
              <a:chOff x="1910348" y="3448318"/>
              <a:chExt cx="4147994" cy="842552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888444" y="4459298"/>
            <a:ext cx="3771199" cy="635223"/>
            <a:chOff x="6517924" y="4802726"/>
            <a:chExt cx="5028264" cy="846963"/>
          </a:xfrm>
        </p:grpSpPr>
        <p:grpSp>
          <p:nvGrpSpPr>
            <p:cNvPr id="40" name="Group 39"/>
            <p:cNvGrpSpPr/>
            <p:nvPr/>
          </p:nvGrpSpPr>
          <p:grpSpPr>
            <a:xfrm>
              <a:off x="6517924" y="4802726"/>
              <a:ext cx="759173" cy="759173"/>
              <a:chOff x="6582319" y="4802726"/>
              <a:chExt cx="759173" cy="759173"/>
            </a:xfrm>
          </p:grpSpPr>
          <p:sp>
            <p:nvSpPr>
              <p:cNvPr id="32" name="Teardrop 31"/>
              <p:cNvSpPr/>
              <p:nvPr/>
            </p:nvSpPr>
            <p:spPr>
              <a:xfrm rot="10800000">
                <a:off x="6582319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6ACDC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845082" y="4996446"/>
                <a:ext cx="23364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6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480578" y="4807137"/>
              <a:ext cx="4065610" cy="842552"/>
              <a:chOff x="1992734" y="4802102"/>
              <a:chExt cx="4065610" cy="84255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Numeric list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72" name="Rectangle 71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219358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78662" y="2392459"/>
            <a:ext cx="3713925" cy="631914"/>
            <a:chOff x="904883" y="2046943"/>
            <a:chExt cx="4951900" cy="842552"/>
          </a:xfrm>
        </p:grpSpPr>
        <p:sp>
          <p:nvSpPr>
            <p:cNvPr id="25" name="Teardrop 24"/>
            <p:cNvSpPr/>
            <p:nvPr/>
          </p:nvSpPr>
          <p:spPr>
            <a:xfrm rot="10800000">
              <a:off x="904883" y="2087521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708788" y="2046943"/>
              <a:ext cx="4147995" cy="842552"/>
              <a:chOff x="1910347" y="2046943"/>
              <a:chExt cx="4147995" cy="84255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888444" y="4459298"/>
            <a:ext cx="3771199" cy="635223"/>
            <a:chOff x="6517924" y="4802726"/>
            <a:chExt cx="5028264" cy="846963"/>
          </a:xfrm>
        </p:grpSpPr>
        <p:sp>
          <p:nvSpPr>
            <p:cNvPr id="32" name="Teardrop 31"/>
            <p:cNvSpPr/>
            <p:nvPr/>
          </p:nvSpPr>
          <p:spPr>
            <a:xfrm rot="10800000">
              <a:off x="6517924" y="4802726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66ACDC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480578" y="4807137"/>
              <a:ext cx="4065610" cy="842552"/>
              <a:chOff x="1992734" y="4802102"/>
              <a:chExt cx="4065610" cy="84255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959" y="5003726"/>
              <a:ext cx="409099" cy="409099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4888444" y="3441094"/>
            <a:ext cx="3771196" cy="638087"/>
            <a:chOff x="6517925" y="3445123"/>
            <a:chExt cx="5028261" cy="850782"/>
          </a:xfrm>
        </p:grpSpPr>
        <p:sp>
          <p:nvSpPr>
            <p:cNvPr id="31" name="Teardrop 30"/>
            <p:cNvSpPr/>
            <p:nvPr/>
          </p:nvSpPr>
          <p:spPr>
            <a:xfrm rot="10800000">
              <a:off x="6517925" y="34451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50000"/>
                <a:lumOff val="5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398192" y="3453353"/>
              <a:ext cx="4147994" cy="842552"/>
              <a:chOff x="1910348" y="3448318"/>
              <a:chExt cx="4147994" cy="842552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959" y="3616924"/>
              <a:ext cx="409099" cy="409099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4888445" y="2396234"/>
            <a:ext cx="3771195" cy="631914"/>
            <a:chOff x="6517926" y="2051978"/>
            <a:chExt cx="5028260" cy="842552"/>
          </a:xfrm>
        </p:grpSpPr>
        <p:grpSp>
          <p:nvGrpSpPr>
            <p:cNvPr id="51" name="Group 50"/>
            <p:cNvGrpSpPr/>
            <p:nvPr/>
          </p:nvGrpSpPr>
          <p:grpSpPr>
            <a:xfrm>
              <a:off x="7398191" y="2051978"/>
              <a:ext cx="4147995" cy="842552"/>
              <a:chOff x="1910347" y="2046943"/>
              <a:chExt cx="4147995" cy="842552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4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517926" y="2087521"/>
              <a:ext cx="759173" cy="759173"/>
              <a:chOff x="6517926" y="2087521"/>
              <a:chExt cx="759173" cy="759173"/>
            </a:xfrm>
          </p:grpSpPr>
          <p:sp>
            <p:nvSpPr>
              <p:cNvPr id="30" name="Teardrop 29"/>
              <p:cNvSpPr/>
              <p:nvPr/>
            </p:nvSpPr>
            <p:spPr>
              <a:xfrm rot="10800000">
                <a:off x="6517926" y="208752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B2D5EE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2960" y="2260290"/>
                <a:ext cx="409099" cy="409099"/>
              </a:xfrm>
              <a:prstGeom prst="rect">
                <a:avLst/>
              </a:prstGeom>
            </p:spPr>
          </p:pic>
        </p:grpSp>
      </p:grpSp>
      <p:grpSp>
        <p:nvGrpSpPr>
          <p:cNvPr id="19" name="Group 18"/>
          <p:cNvGrpSpPr/>
          <p:nvPr/>
        </p:nvGrpSpPr>
        <p:grpSpPr>
          <a:xfrm>
            <a:off x="678661" y="4458825"/>
            <a:ext cx="3713929" cy="631914"/>
            <a:chOff x="904881" y="4802102"/>
            <a:chExt cx="4951904" cy="842552"/>
          </a:xfrm>
        </p:grpSpPr>
        <p:sp>
          <p:nvSpPr>
            <p:cNvPr id="29" name="Teardrop 28"/>
            <p:cNvSpPr/>
            <p:nvPr/>
          </p:nvSpPr>
          <p:spPr>
            <a:xfrm rot="10800000">
              <a:off x="904881" y="4802726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791175" y="4802102"/>
              <a:ext cx="4065610" cy="842552"/>
              <a:chOff x="1992734" y="4802102"/>
              <a:chExt cx="4065610" cy="842552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92737" y="4802102"/>
                <a:ext cx="4065607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992734" y="5090657"/>
                <a:ext cx="4065607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558" y="4974031"/>
              <a:ext cx="409099" cy="409099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78662" y="3441095"/>
            <a:ext cx="3713926" cy="634311"/>
            <a:chOff x="904882" y="3445123"/>
            <a:chExt cx="4951901" cy="845747"/>
          </a:xfrm>
        </p:grpSpPr>
        <p:sp>
          <p:nvSpPr>
            <p:cNvPr id="28" name="Teardrop 27"/>
            <p:cNvSpPr/>
            <p:nvPr/>
          </p:nvSpPr>
          <p:spPr>
            <a:xfrm rot="10800000">
              <a:off x="904882" y="34451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153F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708789" y="3448318"/>
              <a:ext cx="4147994" cy="842552"/>
              <a:chOff x="1910348" y="3448318"/>
              <a:chExt cx="4147994" cy="84255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10348" y="3448318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10348" y="3736873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918" y="3632984"/>
              <a:ext cx="409099" cy="409099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07" y="2561980"/>
            <a:ext cx="306824" cy="306824"/>
          </a:xfrm>
          <a:prstGeom prst="rect">
            <a:avLst/>
          </a:prstGeom>
        </p:spPr>
      </p:pic>
      <p:grpSp>
        <p:nvGrpSpPr>
          <p:cNvPr id="65" name="Group 64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Icon list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72" name="Rectangle 71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310152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16628" y="2562205"/>
            <a:ext cx="1661750" cy="2600721"/>
            <a:chOff x="822171" y="2273273"/>
            <a:chExt cx="2215666" cy="3467628"/>
          </a:xfrm>
        </p:grpSpPr>
        <p:sp>
          <p:nvSpPr>
            <p:cNvPr id="2" name="Oval 1"/>
            <p:cNvSpPr/>
            <p:nvPr/>
          </p:nvSpPr>
          <p:spPr>
            <a:xfrm>
              <a:off x="1189469" y="2317568"/>
              <a:ext cx="1764406" cy="1764406"/>
            </a:xfrm>
            <a:prstGeom prst="ellipse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316440" y="2273273"/>
              <a:ext cx="607734" cy="607734"/>
              <a:chOff x="2316440" y="2163587"/>
              <a:chExt cx="607734" cy="607734"/>
            </a:xfrm>
          </p:grpSpPr>
          <p:sp>
            <p:nvSpPr>
              <p:cNvPr id="48" name="Teardrop 47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437427" y="2282788"/>
                <a:ext cx="36576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1</a:t>
                </a:r>
              </a:p>
            </p:txBody>
          </p:sp>
        </p:grp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6010" y="2913293"/>
              <a:ext cx="591323" cy="591323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822171" y="4467462"/>
              <a:ext cx="2215666" cy="1273439"/>
              <a:chOff x="1910347" y="2046943"/>
              <a:chExt cx="4147995" cy="1273439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335496"/>
                <a:ext cx="4147995" cy="984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725131" y="2562205"/>
            <a:ext cx="1661750" cy="2600721"/>
            <a:chOff x="3633508" y="2273273"/>
            <a:chExt cx="2215666" cy="3467628"/>
          </a:xfrm>
        </p:grpSpPr>
        <p:sp>
          <p:nvSpPr>
            <p:cNvPr id="45" name="Oval 44"/>
            <p:cNvSpPr/>
            <p:nvPr/>
          </p:nvSpPr>
          <p:spPr>
            <a:xfrm>
              <a:off x="3859139" y="2326752"/>
              <a:ext cx="1764406" cy="1764406"/>
            </a:xfrm>
            <a:prstGeom prst="ellipse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986110" y="2273273"/>
              <a:ext cx="607734" cy="607734"/>
              <a:chOff x="2316440" y="2163587"/>
              <a:chExt cx="607734" cy="607734"/>
            </a:xfrm>
          </p:grpSpPr>
          <p:sp>
            <p:nvSpPr>
              <p:cNvPr id="55" name="Teardrop 54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437427" y="2282788"/>
                <a:ext cx="36576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2</a:t>
                </a:r>
              </a:p>
            </p:txBody>
          </p:sp>
        </p:grp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680" y="2919237"/>
              <a:ext cx="591323" cy="591323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3633508" y="4467462"/>
              <a:ext cx="2215666" cy="1273439"/>
              <a:chOff x="1910347" y="2046943"/>
              <a:chExt cx="4147995" cy="1273439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6"/>
                <a:ext cx="4147995" cy="984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727383" y="2562205"/>
            <a:ext cx="1661750" cy="2600721"/>
            <a:chOff x="6303178" y="2273273"/>
            <a:chExt cx="2215666" cy="3467628"/>
          </a:xfrm>
        </p:grpSpPr>
        <p:sp>
          <p:nvSpPr>
            <p:cNvPr id="46" name="Oval 45"/>
            <p:cNvSpPr/>
            <p:nvPr/>
          </p:nvSpPr>
          <p:spPr>
            <a:xfrm>
              <a:off x="6528809" y="2291916"/>
              <a:ext cx="1764406" cy="1764406"/>
            </a:xfrm>
            <a:prstGeom prst="ellipse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655780" y="2273273"/>
              <a:ext cx="607734" cy="607734"/>
              <a:chOff x="2316440" y="2163587"/>
              <a:chExt cx="607734" cy="607734"/>
            </a:xfrm>
          </p:grpSpPr>
          <p:sp>
            <p:nvSpPr>
              <p:cNvPr id="58" name="Teardrop 57"/>
              <p:cNvSpPr/>
              <p:nvPr/>
            </p:nvSpPr>
            <p:spPr>
              <a:xfrm>
                <a:off x="2316440" y="2163587"/>
                <a:ext cx="607734" cy="607734"/>
              </a:xfrm>
              <a:prstGeom prst="teardrop">
                <a:avLst>
                  <a:gd name="adj" fmla="val 144272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437427" y="2282788"/>
                <a:ext cx="36576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bg1"/>
                    </a:solidFill>
                    <a:latin typeface="Source Sans Pro Black" panose="020B0803030403020204" pitchFamily="34" charset="0"/>
                  </a:rPr>
                  <a:t>3</a:t>
                </a:r>
              </a:p>
            </p:txBody>
          </p:sp>
        </p:grpSp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350" y="2899650"/>
              <a:ext cx="591323" cy="591323"/>
            </a:xfrm>
            <a:prstGeom prst="rect">
              <a:avLst/>
            </a:prstGeom>
          </p:spPr>
        </p:pic>
        <p:grpSp>
          <p:nvGrpSpPr>
            <p:cNvPr id="88" name="Group 87"/>
            <p:cNvGrpSpPr/>
            <p:nvPr/>
          </p:nvGrpSpPr>
          <p:grpSpPr>
            <a:xfrm>
              <a:off x="6303178" y="4467462"/>
              <a:ext cx="2215666" cy="1273439"/>
              <a:chOff x="1910347" y="2046943"/>
              <a:chExt cx="4147995" cy="1273439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910347" y="2335496"/>
                <a:ext cx="4147995" cy="984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6751912" y="2562205"/>
            <a:ext cx="1661750" cy="2600721"/>
            <a:chOff x="9002549" y="2273273"/>
            <a:chExt cx="2215666" cy="3467628"/>
          </a:xfrm>
        </p:grpSpPr>
        <p:sp>
          <p:nvSpPr>
            <p:cNvPr id="47" name="Oval 46"/>
            <p:cNvSpPr/>
            <p:nvPr/>
          </p:nvSpPr>
          <p:spPr>
            <a:xfrm>
              <a:off x="9228180" y="2291916"/>
              <a:ext cx="1764406" cy="1764406"/>
            </a:xfrm>
            <a:prstGeom prst="ellipse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002549" y="2273273"/>
              <a:ext cx="2215666" cy="3467628"/>
              <a:chOff x="9002549" y="2273273"/>
              <a:chExt cx="2215666" cy="3467628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10325450" y="2273273"/>
                <a:ext cx="607734" cy="607734"/>
                <a:chOff x="2316440" y="2163587"/>
                <a:chExt cx="607734" cy="607734"/>
              </a:xfrm>
            </p:grpSpPr>
            <p:sp>
              <p:nvSpPr>
                <p:cNvPr id="65" name="Teardrop 64"/>
                <p:cNvSpPr/>
                <p:nvPr/>
              </p:nvSpPr>
              <p:spPr>
                <a:xfrm>
                  <a:off x="2316440" y="2163587"/>
                  <a:ext cx="607734" cy="607734"/>
                </a:xfrm>
                <a:prstGeom prst="teardrop">
                  <a:avLst>
                    <a:gd name="adj" fmla="val 144272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2437427" y="2282788"/>
                  <a:ext cx="365760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50" dirty="0">
                      <a:solidFill>
                        <a:schemeClr val="bg1"/>
                      </a:solidFill>
                      <a:latin typeface="Source Sans Pro Black" panose="020B0803030403020204" pitchFamily="34" charset="0"/>
                    </a:rPr>
                    <a:t>4</a:t>
                  </a:r>
                </a:p>
              </p:txBody>
            </p:sp>
          </p:grp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4721" y="2898638"/>
                <a:ext cx="591323" cy="591323"/>
              </a:xfrm>
              <a:prstGeom prst="rect">
                <a:avLst/>
              </a:prstGeom>
            </p:spPr>
          </p:pic>
          <p:grpSp>
            <p:nvGrpSpPr>
              <p:cNvPr id="91" name="Group 90"/>
              <p:cNvGrpSpPr/>
              <p:nvPr/>
            </p:nvGrpSpPr>
            <p:grpSpPr>
              <a:xfrm>
                <a:off x="9002549" y="4467462"/>
                <a:ext cx="2215666" cy="1273439"/>
                <a:chOff x="1910347" y="2046943"/>
                <a:chExt cx="4147995" cy="1273439"/>
              </a:xfrm>
            </p:grpSpPr>
            <p:sp>
              <p:nvSpPr>
                <p:cNvPr id="92" name="TextBox 91"/>
                <p:cNvSpPr txBox="1"/>
                <p:nvPr/>
              </p:nvSpPr>
              <p:spPr>
                <a:xfrm>
                  <a:off x="1910349" y="2046943"/>
                  <a:ext cx="4147993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ource Sans Pro Black" panose="020B0803030403020204" pitchFamily="34" charset="0"/>
                    </a:rPr>
                    <a:t>Headline goes here</a:t>
                  </a: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1910347" y="2335496"/>
                  <a:ext cx="4147995" cy="984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It is a long established fact that a reader will be distracted by the readable content.</a:t>
                  </a:r>
                </a:p>
              </p:txBody>
            </p:sp>
          </p:grpSp>
        </p:grpSp>
      </p:grpSp>
      <p:grpSp>
        <p:nvGrpSpPr>
          <p:cNvPr id="60" name="Group 5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9" name="Rectangle 68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223078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C:\Users\ilie\Desktop\flat m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08" y="2236449"/>
            <a:ext cx="3892924" cy="318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74860457"/>
              </p:ext>
            </p:extLst>
          </p:nvPr>
        </p:nvGraphicFramePr>
        <p:xfrm>
          <a:off x="354823" y="2577193"/>
          <a:ext cx="3487371" cy="1811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9" name="Content Placeholder 2"/>
          <p:cNvSpPr txBox="1">
            <a:spLocks/>
          </p:cNvSpPr>
          <p:nvPr/>
        </p:nvSpPr>
        <p:spPr>
          <a:xfrm>
            <a:off x="4233083" y="2368486"/>
            <a:ext cx="4717358" cy="61293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Lorem ipsum dolor sit amet, consectetur adipiscing elit. Fusce suscipit neque non libero aliquam, ut facilisis lacus pretium. 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4233083" y="4730523"/>
            <a:ext cx="4724703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, ut facilisis lacus pretium. Sed imperdiet tincidunt velit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facilisis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02265" y="3349503"/>
            <a:ext cx="1744225" cy="1052558"/>
            <a:chOff x="5203020" y="3323005"/>
            <a:chExt cx="2325633" cy="1403411"/>
          </a:xfrm>
        </p:grpSpPr>
        <p:grpSp>
          <p:nvGrpSpPr>
            <p:cNvPr id="11" name="Group 10"/>
            <p:cNvGrpSpPr/>
            <p:nvPr/>
          </p:nvGrpSpPr>
          <p:grpSpPr>
            <a:xfrm>
              <a:off x="5993998" y="3323005"/>
              <a:ext cx="759173" cy="759173"/>
              <a:chOff x="5571499" y="2386856"/>
              <a:chExt cx="759173" cy="759173"/>
            </a:xfrm>
          </p:grpSpPr>
          <p:sp>
            <p:nvSpPr>
              <p:cNvPr id="51" name="Teardrop 5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5203020" y="4146766"/>
              <a:ext cx="2325633" cy="579650"/>
              <a:chOff x="5634317" y="4110600"/>
              <a:chExt cx="2325633" cy="579650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7471716" y="3340921"/>
            <a:ext cx="1744225" cy="1064237"/>
            <a:chOff x="9962288" y="3311563"/>
            <a:chExt cx="2325633" cy="1418983"/>
          </a:xfrm>
        </p:grpSpPr>
        <p:grpSp>
          <p:nvGrpSpPr>
            <p:cNvPr id="13" name="Group 12"/>
            <p:cNvGrpSpPr/>
            <p:nvPr/>
          </p:nvGrpSpPr>
          <p:grpSpPr>
            <a:xfrm>
              <a:off x="10739474" y="3311563"/>
              <a:ext cx="759173" cy="759173"/>
              <a:chOff x="11184540" y="5102061"/>
              <a:chExt cx="759173" cy="759173"/>
            </a:xfrm>
          </p:grpSpPr>
          <p:sp>
            <p:nvSpPr>
              <p:cNvPr id="53" name="Teardrop 52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6ACDC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9962288" y="4150896"/>
              <a:ext cx="2325633" cy="579650"/>
              <a:chOff x="5634317" y="4110600"/>
              <a:chExt cx="2325633" cy="579650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6343350" y="3342624"/>
            <a:ext cx="1744225" cy="1062814"/>
            <a:chOff x="8457799" y="3313832"/>
            <a:chExt cx="2325633" cy="1417086"/>
          </a:xfrm>
        </p:grpSpPr>
        <p:grpSp>
          <p:nvGrpSpPr>
            <p:cNvPr id="12" name="Group 11"/>
            <p:cNvGrpSpPr/>
            <p:nvPr/>
          </p:nvGrpSpPr>
          <p:grpSpPr>
            <a:xfrm>
              <a:off x="9241033" y="3313832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B2D5EE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8457799" y="4151268"/>
              <a:ext cx="2325633" cy="579650"/>
              <a:chOff x="5634317" y="4110600"/>
              <a:chExt cx="2325633" cy="579650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5160670" y="3345069"/>
            <a:ext cx="1744225" cy="1054723"/>
            <a:chOff x="6880893" y="3317094"/>
            <a:chExt cx="2325633" cy="1406297"/>
          </a:xfrm>
        </p:grpSpPr>
        <p:grpSp>
          <p:nvGrpSpPr>
            <p:cNvPr id="5" name="Group 4"/>
            <p:cNvGrpSpPr/>
            <p:nvPr/>
          </p:nvGrpSpPr>
          <p:grpSpPr>
            <a:xfrm>
              <a:off x="7664125" y="3317094"/>
              <a:ext cx="759173" cy="759173"/>
              <a:chOff x="5571498" y="3744458"/>
              <a:chExt cx="759173" cy="759173"/>
            </a:xfrm>
          </p:grpSpPr>
          <p:sp>
            <p:nvSpPr>
              <p:cNvPr id="52" name="Teardrop 5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153F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6880893" y="4143741"/>
              <a:ext cx="2325633" cy="579650"/>
              <a:chOff x="5634317" y="4110600"/>
              <a:chExt cx="2325633" cy="579650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Desktop features description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72" name="Rectangle 71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743664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32278" y="3629473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Oval 60"/>
          <p:cNvSpPr/>
          <p:nvPr/>
        </p:nvSpPr>
        <p:spPr>
          <a:xfrm>
            <a:off x="3674102" y="3647449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2" name="Oval 61"/>
          <p:cNvSpPr/>
          <p:nvPr/>
        </p:nvSpPr>
        <p:spPr>
          <a:xfrm>
            <a:off x="5315926" y="3629473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3" name="Oval 62"/>
          <p:cNvSpPr/>
          <p:nvPr/>
        </p:nvSpPr>
        <p:spPr>
          <a:xfrm>
            <a:off x="6957750" y="3629472"/>
            <a:ext cx="298655" cy="298655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" name="Group 4"/>
          <p:cNvGrpSpPr/>
          <p:nvPr/>
        </p:nvGrpSpPr>
        <p:grpSpPr>
          <a:xfrm>
            <a:off x="375920" y="3216066"/>
            <a:ext cx="1840833" cy="2076071"/>
            <a:chOff x="501227" y="3145088"/>
            <a:chExt cx="2454444" cy="2768094"/>
          </a:xfrm>
        </p:grpSpPr>
        <p:sp>
          <p:nvSpPr>
            <p:cNvPr id="47" name="Teardrop 46"/>
            <p:cNvSpPr/>
            <p:nvPr/>
          </p:nvSpPr>
          <p:spPr>
            <a:xfrm rot="10800000">
              <a:off x="995289" y="3145088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8597" y="3681640"/>
              <a:ext cx="591323" cy="591323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501227" y="5070630"/>
              <a:ext cx="2454444" cy="842552"/>
              <a:chOff x="1910347" y="2046943"/>
              <a:chExt cx="4147995" cy="842552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2082100" y="2416465"/>
            <a:ext cx="1840833" cy="2028050"/>
            <a:chOff x="2776133" y="2078954"/>
            <a:chExt cx="2454444" cy="2704066"/>
          </a:xfrm>
        </p:grpSpPr>
        <p:sp>
          <p:nvSpPr>
            <p:cNvPr id="48" name="Teardrop 47"/>
            <p:cNvSpPr/>
            <p:nvPr/>
          </p:nvSpPr>
          <p:spPr>
            <a:xfrm>
              <a:off x="3184389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153F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694" y="3623706"/>
              <a:ext cx="591323" cy="591323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2776133" y="2078954"/>
              <a:ext cx="2454444" cy="842552"/>
              <a:chOff x="1910347" y="2046943"/>
              <a:chExt cx="4147995" cy="842552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5387154" y="2410296"/>
            <a:ext cx="1840833" cy="2034219"/>
            <a:chOff x="7182872" y="2070728"/>
            <a:chExt cx="2454444" cy="2712292"/>
          </a:xfrm>
        </p:grpSpPr>
        <p:sp>
          <p:nvSpPr>
            <p:cNvPr id="53" name="Teardrop 52"/>
            <p:cNvSpPr/>
            <p:nvPr/>
          </p:nvSpPr>
          <p:spPr>
            <a:xfrm>
              <a:off x="7562586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B2D5EE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4433" y="3623705"/>
              <a:ext cx="591323" cy="591323"/>
            </a:xfrm>
            <a:prstGeom prst="rect">
              <a:avLst/>
            </a:prstGeom>
          </p:spPr>
        </p:pic>
        <p:grpSp>
          <p:nvGrpSpPr>
            <p:cNvPr id="79" name="Group 78"/>
            <p:cNvGrpSpPr/>
            <p:nvPr/>
          </p:nvGrpSpPr>
          <p:grpSpPr>
            <a:xfrm>
              <a:off x="7182872" y="2070728"/>
              <a:ext cx="2454444" cy="842552"/>
              <a:chOff x="1910347" y="2046943"/>
              <a:chExt cx="4147995" cy="842552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3723191" y="3216065"/>
            <a:ext cx="1840833" cy="2057304"/>
            <a:chOff x="4964254" y="3145086"/>
            <a:chExt cx="2454444" cy="2743072"/>
          </a:xfrm>
        </p:grpSpPr>
        <p:sp>
          <p:nvSpPr>
            <p:cNvPr id="49" name="Teardrop 48"/>
            <p:cNvSpPr/>
            <p:nvPr/>
          </p:nvSpPr>
          <p:spPr>
            <a:xfrm rot="10800000">
              <a:off x="5373488" y="3145086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7800" y="3681640"/>
              <a:ext cx="587353" cy="587353"/>
            </a:xfrm>
            <a:prstGeom prst="rect">
              <a:avLst/>
            </a:prstGeom>
          </p:spPr>
        </p:pic>
        <p:grpSp>
          <p:nvGrpSpPr>
            <p:cNvPr id="82" name="Group 81"/>
            <p:cNvGrpSpPr/>
            <p:nvPr/>
          </p:nvGrpSpPr>
          <p:grpSpPr>
            <a:xfrm>
              <a:off x="4964254" y="5045606"/>
              <a:ext cx="2454444" cy="842552"/>
              <a:chOff x="1910347" y="2046943"/>
              <a:chExt cx="4147995" cy="842552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7007571" y="3216064"/>
            <a:ext cx="1840833" cy="2060111"/>
            <a:chOff x="9343428" y="3145085"/>
            <a:chExt cx="2454444" cy="2746815"/>
          </a:xfrm>
        </p:grpSpPr>
        <p:sp>
          <p:nvSpPr>
            <p:cNvPr id="50" name="Teardrop 49"/>
            <p:cNvSpPr/>
            <p:nvPr/>
          </p:nvSpPr>
          <p:spPr>
            <a:xfrm rot="10800000">
              <a:off x="9751684" y="3145085"/>
              <a:ext cx="1637935" cy="1637935"/>
            </a:xfrm>
            <a:prstGeom prst="teardrop">
              <a:avLst>
                <a:gd name="adj" fmla="val 84975"/>
              </a:avLst>
            </a:prstGeom>
            <a:solidFill>
              <a:srgbClr val="66ACDC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4989" y="3681640"/>
              <a:ext cx="591323" cy="591323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9343428" y="5049348"/>
              <a:ext cx="2454444" cy="842552"/>
              <a:chOff x="1910347" y="2046943"/>
              <a:chExt cx="4147995" cy="842552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8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</a:t>
                </a:r>
                <a:r>
                  <a:rPr lang="en-US" sz="1050" dirty="0" err="1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distracte</a:t>
                </a:r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.</a:t>
                </a: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71" name="Rectangle 7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97457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061716767"/>
              </p:ext>
            </p:extLst>
          </p:nvPr>
        </p:nvGraphicFramePr>
        <p:xfrm>
          <a:off x="2543366" y="2353720"/>
          <a:ext cx="4015465" cy="2676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710497" y="2556469"/>
            <a:ext cx="736892" cy="385177"/>
            <a:chOff x="2602523" y="1505211"/>
            <a:chExt cx="982522" cy="513569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186112" y="1505212"/>
              <a:ext cx="398933" cy="51356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602523" y="1505211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0800000">
            <a:off x="5645188" y="4443607"/>
            <a:ext cx="726341" cy="385177"/>
            <a:chOff x="2602523" y="1505211"/>
            <a:chExt cx="968454" cy="51356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172044" y="1505212"/>
              <a:ext cx="398933" cy="51356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2602523" y="1505211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712444" y="4459149"/>
            <a:ext cx="811145" cy="381000"/>
            <a:chOff x="2712843" y="5468522"/>
            <a:chExt cx="1081526" cy="508000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2712843" y="5976522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286369" y="5468522"/>
              <a:ext cx="508000" cy="50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618973" y="2544519"/>
            <a:ext cx="798895" cy="381000"/>
            <a:chOff x="7659429" y="1402915"/>
            <a:chExt cx="1065193" cy="508000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7659429" y="1402915"/>
              <a:ext cx="508000" cy="508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0800000" flipH="1">
              <a:off x="8141032" y="1418849"/>
              <a:ext cx="58359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6567135" y="2331163"/>
            <a:ext cx="2363794" cy="1082366"/>
            <a:chOff x="8756180" y="2056204"/>
            <a:chExt cx="3151725" cy="1443154"/>
          </a:xfrm>
        </p:grpSpPr>
        <p:sp>
          <p:nvSpPr>
            <p:cNvPr id="3" name="TextBox 2"/>
            <p:cNvSpPr txBox="1"/>
            <p:nvPr/>
          </p:nvSpPr>
          <p:spPr>
            <a:xfrm>
              <a:off x="9339389" y="2514473"/>
              <a:ext cx="2568516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adipiscing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Pellentesque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felis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convallis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id.</a:t>
              </a:r>
            </a:p>
          </p:txBody>
        </p:sp>
        <p:sp>
          <p:nvSpPr>
            <p:cNvPr id="29" name="Teardrop 28"/>
            <p:cNvSpPr/>
            <p:nvPr/>
          </p:nvSpPr>
          <p:spPr>
            <a:xfrm rot="10800000">
              <a:off x="8756180" y="2056204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153F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4546" y="2203987"/>
              <a:ext cx="278809" cy="278809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9339389" y="2158515"/>
              <a:ext cx="157316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30351" y="2331162"/>
            <a:ext cx="2378643" cy="1243949"/>
            <a:chOff x="307134" y="2056203"/>
            <a:chExt cx="3171524" cy="1658599"/>
          </a:xfrm>
        </p:grpSpPr>
        <p:sp>
          <p:nvSpPr>
            <p:cNvPr id="32" name="TextBox 31"/>
            <p:cNvSpPr txBox="1"/>
            <p:nvPr/>
          </p:nvSpPr>
          <p:spPr>
            <a:xfrm>
              <a:off x="307134" y="2514474"/>
              <a:ext cx="2601323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Nam rhoncus dasherd dignissim aliquam. Curabit nec metus quis lorem suscipit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pretium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pt-BR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grada conge ipsum augue. </a:t>
              </a:r>
              <a:endPara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0157" y="2157256"/>
              <a:ext cx="247529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Nam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rhoncus</a:t>
              </a:r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dasherd</a:t>
              </a:r>
              <a:endPara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4" name="Teardrop 33"/>
            <p:cNvSpPr/>
            <p:nvPr/>
          </p:nvSpPr>
          <p:spPr>
            <a:xfrm rot="5400000">
              <a:off x="2921465" y="2056203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2322" y="2224183"/>
              <a:ext cx="235477" cy="235477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192628" y="4640594"/>
            <a:ext cx="2416366" cy="711930"/>
            <a:chOff x="256837" y="5135448"/>
            <a:chExt cx="3221821" cy="949240"/>
          </a:xfrm>
        </p:grpSpPr>
        <p:sp>
          <p:nvSpPr>
            <p:cNvPr id="35" name="TextBox 34"/>
            <p:cNvSpPr txBox="1"/>
            <p:nvPr/>
          </p:nvSpPr>
          <p:spPr>
            <a:xfrm>
              <a:off x="256837" y="5530691"/>
              <a:ext cx="2668365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Cras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aliquam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pretium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libero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id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lacinia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quam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ultrices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ut.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</a:p>
          </p:txBody>
        </p:sp>
        <p:sp>
          <p:nvSpPr>
            <p:cNvPr id="36" name="Teardrop 35"/>
            <p:cNvSpPr/>
            <p:nvPr/>
          </p:nvSpPr>
          <p:spPr>
            <a:xfrm>
              <a:off x="2921465" y="5135448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66ACDC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36158" y="5214007"/>
              <a:ext cx="157966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Cras</a:t>
              </a:r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aliquam</a:t>
              </a:r>
              <a:endPara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3377" y="5278224"/>
              <a:ext cx="276378" cy="276378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6567135" y="4640596"/>
            <a:ext cx="2383306" cy="751416"/>
            <a:chOff x="8756180" y="5135448"/>
            <a:chExt cx="3177741" cy="1001888"/>
          </a:xfrm>
        </p:grpSpPr>
        <p:sp>
          <p:nvSpPr>
            <p:cNvPr id="7" name="TextBox 6"/>
            <p:cNvSpPr txBox="1"/>
            <p:nvPr/>
          </p:nvSpPr>
          <p:spPr>
            <a:xfrm>
              <a:off x="9339389" y="5216853"/>
              <a:ext cx="165566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Nulla</a:t>
              </a:r>
              <a:r>
                <a:rPr lang="en-US" sz="13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35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efficitur</a:t>
              </a:r>
              <a:endPara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8" name="Teardrop 37"/>
            <p:cNvSpPr/>
            <p:nvPr/>
          </p:nvSpPr>
          <p:spPr>
            <a:xfrm rot="16200000">
              <a:off x="8756180" y="5135448"/>
              <a:ext cx="557193" cy="557193"/>
            </a:xfrm>
            <a:prstGeom prst="teardrop">
              <a:avLst>
                <a:gd name="adj" fmla="val 84975"/>
              </a:avLst>
            </a:prstGeom>
            <a:solidFill>
              <a:srgbClr val="B2D5EE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313373" y="5583339"/>
              <a:ext cx="2620548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Nulla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efficitur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nisi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ultrices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gravida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landischep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7203" y="5251925"/>
              <a:ext cx="293493" cy="293493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 circle chart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8" name="Rectangle 57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03147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2"/>
          <p:cNvSpPr txBox="1">
            <a:spLocks/>
          </p:cNvSpPr>
          <p:nvPr/>
        </p:nvSpPr>
        <p:spPr>
          <a:xfrm>
            <a:off x="3967583" y="2300246"/>
            <a:ext cx="4717358" cy="61293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Lorem ipsum dolor sit amet, consectetur adipiscing elit. Fusce suscipit neque non libero aliquam, ut facilisis lacus pretium. 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3967583" y="4662283"/>
            <a:ext cx="4724703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, ut facilisis lacus pretium. Sed imperdiet tincidunt velit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facilisis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</a:endParaRPr>
          </a:p>
        </p:txBody>
      </p:sp>
      <p:pic>
        <p:nvPicPr>
          <p:cNvPr id="66" name="Picture 2" descr="C:\Users\ilie\Desktop\flat-iphone-mocku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9" y="1954944"/>
            <a:ext cx="1710872" cy="310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636765" y="3281263"/>
            <a:ext cx="1744225" cy="1052558"/>
            <a:chOff x="4849020" y="3323005"/>
            <a:chExt cx="2325633" cy="1403411"/>
          </a:xfrm>
        </p:grpSpPr>
        <p:grpSp>
          <p:nvGrpSpPr>
            <p:cNvPr id="11" name="Group 10"/>
            <p:cNvGrpSpPr/>
            <p:nvPr/>
          </p:nvGrpSpPr>
          <p:grpSpPr>
            <a:xfrm>
              <a:off x="5639998" y="3323005"/>
              <a:ext cx="759173" cy="759173"/>
              <a:chOff x="5571499" y="2386856"/>
              <a:chExt cx="759173" cy="759173"/>
            </a:xfrm>
          </p:grpSpPr>
          <p:sp>
            <p:nvSpPr>
              <p:cNvPr id="51" name="Teardrop 5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4849020" y="4146766"/>
              <a:ext cx="2325633" cy="579650"/>
              <a:chOff x="5634317" y="4110600"/>
              <a:chExt cx="2325633" cy="579650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7206216" y="3272681"/>
            <a:ext cx="1744225" cy="1064237"/>
            <a:chOff x="9608288" y="3311563"/>
            <a:chExt cx="2325633" cy="1418983"/>
          </a:xfrm>
        </p:grpSpPr>
        <p:grpSp>
          <p:nvGrpSpPr>
            <p:cNvPr id="13" name="Group 12"/>
            <p:cNvGrpSpPr/>
            <p:nvPr/>
          </p:nvGrpSpPr>
          <p:grpSpPr>
            <a:xfrm>
              <a:off x="10385474" y="3311563"/>
              <a:ext cx="759173" cy="759173"/>
              <a:chOff x="11184540" y="5102061"/>
              <a:chExt cx="759173" cy="759173"/>
            </a:xfrm>
          </p:grpSpPr>
          <p:sp>
            <p:nvSpPr>
              <p:cNvPr id="53" name="Teardrop 52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6ACDC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9608288" y="4150896"/>
              <a:ext cx="2325633" cy="579650"/>
              <a:chOff x="5634317" y="4110600"/>
              <a:chExt cx="2325633" cy="579650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077850" y="3274384"/>
            <a:ext cx="1744225" cy="1062814"/>
            <a:chOff x="8103799" y="3313832"/>
            <a:chExt cx="2325633" cy="1417086"/>
          </a:xfrm>
        </p:grpSpPr>
        <p:grpSp>
          <p:nvGrpSpPr>
            <p:cNvPr id="12" name="Group 11"/>
            <p:cNvGrpSpPr/>
            <p:nvPr/>
          </p:nvGrpSpPr>
          <p:grpSpPr>
            <a:xfrm>
              <a:off x="8887033" y="3313832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B2D5EE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8103799" y="4151268"/>
              <a:ext cx="2325633" cy="579650"/>
              <a:chOff x="5634317" y="4110600"/>
              <a:chExt cx="2325633" cy="579650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4895170" y="3276829"/>
            <a:ext cx="1744225" cy="1054723"/>
            <a:chOff x="6526893" y="3317094"/>
            <a:chExt cx="2325633" cy="1406297"/>
          </a:xfrm>
        </p:grpSpPr>
        <p:grpSp>
          <p:nvGrpSpPr>
            <p:cNvPr id="5" name="Group 4"/>
            <p:cNvGrpSpPr/>
            <p:nvPr/>
          </p:nvGrpSpPr>
          <p:grpSpPr>
            <a:xfrm>
              <a:off x="7310125" y="3317094"/>
              <a:ext cx="759173" cy="759173"/>
              <a:chOff x="5571498" y="3744458"/>
              <a:chExt cx="759173" cy="759173"/>
            </a:xfrm>
          </p:grpSpPr>
          <p:sp>
            <p:nvSpPr>
              <p:cNvPr id="52" name="Teardrop 5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153F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6526893" y="4143741"/>
              <a:ext cx="2325633" cy="579650"/>
              <a:chOff x="5634317" y="4110600"/>
              <a:chExt cx="2325633" cy="579650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aphicFrame>
        <p:nvGraphicFramePr>
          <p:cNvPr id="68" name="Diagram 67"/>
          <p:cNvGraphicFramePr/>
          <p:nvPr>
            <p:extLst>
              <p:ext uri="{D42A27DB-BD31-4B8C-83A1-F6EECF244321}">
                <p14:modId xmlns:p14="http://schemas.microsoft.com/office/powerpoint/2010/main" val="4192987016"/>
              </p:ext>
            </p:extLst>
          </p:nvPr>
        </p:nvGraphicFramePr>
        <p:xfrm>
          <a:off x="915855" y="2477276"/>
          <a:ext cx="1077012" cy="2314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39" name="Picture 2" descr="C:\Users\ilie\Desktop\flat-iphone-mockups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500" y="1998296"/>
            <a:ext cx="1952462" cy="354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47982689"/>
              </p:ext>
            </p:extLst>
          </p:nvPr>
        </p:nvGraphicFramePr>
        <p:xfrm>
          <a:off x="2003037" y="2551265"/>
          <a:ext cx="1361081" cy="2314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Mobile features description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75" name="Rectangle 7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97044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17550075"/>
              </p:ext>
            </p:extLst>
          </p:nvPr>
        </p:nvGraphicFramePr>
        <p:xfrm>
          <a:off x="192628" y="2551581"/>
          <a:ext cx="4076700" cy="2717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409" y="2728713"/>
            <a:ext cx="316739" cy="31673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31" y="3112127"/>
            <a:ext cx="363380" cy="36338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449202" y="2401540"/>
            <a:ext cx="4501239" cy="1078238"/>
            <a:chOff x="5932269" y="2186434"/>
            <a:chExt cx="6001652" cy="1437650"/>
          </a:xfrm>
        </p:grpSpPr>
        <p:sp>
          <p:nvSpPr>
            <p:cNvPr id="60" name="TextBox 59"/>
            <p:cNvSpPr txBox="1"/>
            <p:nvPr/>
          </p:nvSpPr>
          <p:spPr>
            <a:xfrm>
              <a:off x="5932269" y="2639199"/>
              <a:ext cx="6001652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adipiscing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elit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Pellentesque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felis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convallis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id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facilisis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nec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,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maximus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sed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erat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  </a:t>
              </a:r>
            </a:p>
            <a:p>
              <a:pPr algn="just"/>
              <a:endPara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endParaRPr>
            </a:p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Maecenas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ullamcorper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erat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elementum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lacinia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faucibus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32269" y="2186434"/>
              <a:ext cx="2382532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15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dolor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94869" y="3848524"/>
            <a:ext cx="1625792" cy="789363"/>
            <a:chOff x="5726491" y="4115748"/>
            <a:chExt cx="2167723" cy="1052485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162" y="4115748"/>
              <a:ext cx="274320" cy="274320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6276232" y="4504368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26491" y="4721786"/>
              <a:ext cx="2167723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788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733778" y="3834882"/>
            <a:ext cx="1681101" cy="803009"/>
            <a:chOff x="7645037" y="4097555"/>
            <a:chExt cx="2241468" cy="1070678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8613" y="4097555"/>
              <a:ext cx="274320" cy="27432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8296508" y="4501462"/>
              <a:ext cx="100711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45037" y="4721786"/>
              <a:ext cx="2241468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788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05735" y="3833281"/>
            <a:ext cx="1681101" cy="804606"/>
            <a:chOff x="9607647" y="4095424"/>
            <a:chExt cx="2241468" cy="1072809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4042" y="4095424"/>
              <a:ext cx="274320" cy="27432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10251210" y="4501461"/>
              <a:ext cx="95795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Tortor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nec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607647" y="4721786"/>
              <a:ext cx="2241468" cy="446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788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788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788" dirty="0"/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4936332" y="3626707"/>
            <a:ext cx="331231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449202" y="4971107"/>
            <a:ext cx="450123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Donec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dictum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massa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iaculis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aliquet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blandit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rPr>
              <a:t>, ex dui.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4894847" y="4798282"/>
            <a:ext cx="331231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Bubble information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32" y="4505178"/>
            <a:ext cx="286651" cy="286651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5" name="Rectangle 4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132513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80757" y="2290697"/>
            <a:ext cx="1730327" cy="3129699"/>
            <a:chOff x="1041008" y="1911262"/>
            <a:chExt cx="2307103" cy="4172932"/>
          </a:xfrm>
        </p:grpSpPr>
        <p:graphicFrame>
          <p:nvGraphicFramePr>
            <p:cNvPr id="60" name="Diagram 59"/>
            <p:cNvGraphicFramePr/>
            <p:nvPr>
              <p:extLst>
                <p:ext uri="{D42A27DB-BD31-4B8C-83A1-F6EECF244321}">
                  <p14:modId xmlns:p14="http://schemas.microsoft.com/office/powerpoint/2010/main" val="1995118688"/>
                </p:ext>
              </p:extLst>
            </p:nvPr>
          </p:nvGraphicFramePr>
          <p:xfrm>
            <a:off x="1054857" y="1911262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70" name="Group 69"/>
            <p:cNvGrpSpPr/>
            <p:nvPr/>
          </p:nvGrpSpPr>
          <p:grpSpPr>
            <a:xfrm>
              <a:off x="1041008" y="5118533"/>
              <a:ext cx="2307103" cy="965661"/>
              <a:chOff x="1910347" y="2046943"/>
              <a:chExt cx="4147995" cy="965661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59694" y="2288939"/>
            <a:ext cx="1774495" cy="3131457"/>
            <a:chOff x="3546258" y="1908918"/>
            <a:chExt cx="2365993" cy="4175276"/>
          </a:xfrm>
        </p:grpSpPr>
        <p:graphicFrame>
          <p:nvGraphicFramePr>
            <p:cNvPr id="68" name="Diagram 67"/>
            <p:cNvGraphicFramePr/>
            <p:nvPr>
              <p:extLst>
                <p:ext uri="{D42A27DB-BD31-4B8C-83A1-F6EECF244321}">
                  <p14:modId xmlns:p14="http://schemas.microsoft.com/office/powerpoint/2010/main" val="430180251"/>
                </p:ext>
              </p:extLst>
            </p:nvPr>
          </p:nvGraphicFramePr>
          <p:xfrm>
            <a:off x="3618997" y="1908918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73" name="Group 72"/>
            <p:cNvGrpSpPr/>
            <p:nvPr/>
          </p:nvGrpSpPr>
          <p:grpSpPr>
            <a:xfrm>
              <a:off x="3546258" y="5118533"/>
              <a:ext cx="2307103" cy="965661"/>
              <a:chOff x="1910347" y="2046943"/>
              <a:chExt cx="4147995" cy="965661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628568" y="2287180"/>
            <a:ext cx="1776856" cy="3133216"/>
            <a:chOff x="6171423" y="1906573"/>
            <a:chExt cx="2369141" cy="4177621"/>
          </a:xfrm>
        </p:grpSpPr>
        <p:graphicFrame>
          <p:nvGraphicFramePr>
            <p:cNvPr id="69" name="Diagram 68"/>
            <p:cNvGraphicFramePr/>
            <p:nvPr>
              <p:extLst>
                <p:ext uri="{D42A27DB-BD31-4B8C-83A1-F6EECF244321}">
                  <p14:modId xmlns:p14="http://schemas.microsoft.com/office/powerpoint/2010/main" val="2066839262"/>
                </p:ext>
              </p:extLst>
            </p:nvPr>
          </p:nvGraphicFramePr>
          <p:xfrm>
            <a:off x="6247310" y="1906573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76" name="Group 75"/>
            <p:cNvGrpSpPr/>
            <p:nvPr/>
          </p:nvGrpSpPr>
          <p:grpSpPr>
            <a:xfrm>
              <a:off x="6171423" y="5118533"/>
              <a:ext cx="2307103" cy="965661"/>
              <a:chOff x="1910347" y="2046943"/>
              <a:chExt cx="4147995" cy="965661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581362" y="2288938"/>
            <a:ext cx="1777874" cy="3131458"/>
            <a:chOff x="8775149" y="1908917"/>
            <a:chExt cx="2370498" cy="4175277"/>
          </a:xfrm>
        </p:grpSpPr>
        <p:graphicFrame>
          <p:nvGraphicFramePr>
            <p:cNvPr id="65" name="Diagram 64"/>
            <p:cNvGraphicFramePr/>
            <p:nvPr>
              <p:extLst>
                <p:ext uri="{D42A27DB-BD31-4B8C-83A1-F6EECF244321}">
                  <p14:modId xmlns:p14="http://schemas.microsoft.com/office/powerpoint/2010/main" val="4097475515"/>
                </p:ext>
              </p:extLst>
            </p:nvPr>
          </p:nvGraphicFramePr>
          <p:xfrm>
            <a:off x="8852393" y="1908917"/>
            <a:ext cx="2293254" cy="30861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pSp>
          <p:nvGrpSpPr>
            <p:cNvPr id="79" name="Group 78"/>
            <p:cNvGrpSpPr/>
            <p:nvPr/>
          </p:nvGrpSpPr>
          <p:grpSpPr>
            <a:xfrm>
              <a:off x="8775149" y="5118533"/>
              <a:ext cx="2307103" cy="965661"/>
              <a:chOff x="1910347" y="2046943"/>
              <a:chExt cx="4147995" cy="965661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9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Portfolio sample one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3" name="Rectangle 4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014822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C:\Users\ilie\Desktop\flat m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15" y="2606504"/>
            <a:ext cx="3138032" cy="256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01703303"/>
              </p:ext>
            </p:extLst>
          </p:nvPr>
        </p:nvGraphicFramePr>
        <p:xfrm>
          <a:off x="3029599" y="2867239"/>
          <a:ext cx="2811122" cy="146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6211954" y="4445425"/>
            <a:ext cx="2738487" cy="631914"/>
            <a:chOff x="8282605" y="4820624"/>
            <a:chExt cx="3651316" cy="842551"/>
          </a:xfrm>
        </p:grpSpPr>
        <p:sp>
          <p:nvSpPr>
            <p:cNvPr id="41" name="Teardrop 40"/>
            <p:cNvSpPr/>
            <p:nvPr/>
          </p:nvSpPr>
          <p:spPr>
            <a:xfrm rot="10800000">
              <a:off x="8282605" y="4821248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9168899" y="4820624"/>
              <a:ext cx="2765022" cy="842551"/>
              <a:chOff x="1992734" y="4802102"/>
              <a:chExt cx="4065608" cy="842551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992736" y="4802102"/>
                <a:ext cx="4065606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992734" y="5090656"/>
                <a:ext cx="4065606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will.</a:t>
                </a:r>
              </a:p>
            </p:txBody>
          </p:sp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3282" y="4992553"/>
              <a:ext cx="409099" cy="409099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211955" y="3502365"/>
            <a:ext cx="2718720" cy="634310"/>
            <a:chOff x="8282606" y="3563213"/>
            <a:chExt cx="3624960" cy="845746"/>
          </a:xfrm>
        </p:grpSpPr>
        <p:sp>
          <p:nvSpPr>
            <p:cNvPr id="40" name="Teardrop 39"/>
            <p:cNvSpPr/>
            <p:nvPr/>
          </p:nvSpPr>
          <p:spPr>
            <a:xfrm rot="10800000">
              <a:off x="8282606" y="356321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B2D5EE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9086513" y="3566408"/>
              <a:ext cx="2821053" cy="842551"/>
              <a:chOff x="1910348" y="3448318"/>
              <a:chExt cx="4147994" cy="842551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1910348" y="3448318"/>
                <a:ext cx="4147992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910348" y="3736872"/>
                <a:ext cx="4147994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will.</a:t>
                </a:r>
              </a:p>
            </p:txBody>
          </p:sp>
        </p:grp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7642" y="3751074"/>
              <a:ext cx="409099" cy="40909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211955" y="2504780"/>
            <a:ext cx="2718719" cy="631914"/>
            <a:chOff x="8282607" y="2233099"/>
            <a:chExt cx="3624958" cy="842552"/>
          </a:xfrm>
        </p:grpSpPr>
        <p:sp>
          <p:nvSpPr>
            <p:cNvPr id="39" name="Teardrop 38"/>
            <p:cNvSpPr/>
            <p:nvPr/>
          </p:nvSpPr>
          <p:spPr>
            <a:xfrm rot="10800000">
              <a:off x="8282607" y="2273677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9086512" y="2233099"/>
              <a:ext cx="2821053" cy="842552"/>
              <a:chOff x="1910347" y="2046943"/>
              <a:chExt cx="4147995" cy="84255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8132" y="2459128"/>
              <a:ext cx="409099" cy="409099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4989" y="2515487"/>
            <a:ext cx="2718720" cy="631914"/>
            <a:chOff x="6652" y="2247376"/>
            <a:chExt cx="3624960" cy="842551"/>
          </a:xfrm>
        </p:grpSpPr>
        <p:sp>
          <p:nvSpPr>
            <p:cNvPr id="74" name="Teardrop 73"/>
            <p:cNvSpPr/>
            <p:nvPr/>
          </p:nvSpPr>
          <p:spPr>
            <a:xfrm rot="10800000">
              <a:off x="2872439" y="2285700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153F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3" y="2458469"/>
              <a:ext cx="409099" cy="409099"/>
            </a:xfrm>
            <a:prstGeom prst="rect">
              <a:avLst/>
            </a:prstGeom>
          </p:spPr>
        </p:pic>
        <p:grpSp>
          <p:nvGrpSpPr>
            <p:cNvPr id="90" name="Group 89"/>
            <p:cNvGrpSpPr/>
            <p:nvPr/>
          </p:nvGrpSpPr>
          <p:grpSpPr>
            <a:xfrm>
              <a:off x="6652" y="2247376"/>
              <a:ext cx="2821053" cy="842551"/>
              <a:chOff x="1910347" y="2046943"/>
              <a:chExt cx="4147995" cy="842551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910347" y="2335497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38536" y="3499393"/>
            <a:ext cx="2685173" cy="631913"/>
            <a:chOff x="51381" y="3559253"/>
            <a:chExt cx="3580230" cy="842551"/>
          </a:xfrm>
        </p:grpSpPr>
        <p:sp>
          <p:nvSpPr>
            <p:cNvPr id="73" name="Teardrop 72"/>
            <p:cNvSpPr/>
            <p:nvPr/>
          </p:nvSpPr>
          <p:spPr>
            <a:xfrm rot="10800000">
              <a:off x="2872438" y="3570732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50000"/>
                <a:lumOff val="5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2" y="3742533"/>
              <a:ext cx="409099" cy="409099"/>
            </a:xfrm>
            <a:prstGeom prst="rect">
              <a:avLst/>
            </a:prstGeom>
          </p:spPr>
        </p:pic>
        <p:grpSp>
          <p:nvGrpSpPr>
            <p:cNvPr id="93" name="Group 92"/>
            <p:cNvGrpSpPr/>
            <p:nvPr/>
          </p:nvGrpSpPr>
          <p:grpSpPr>
            <a:xfrm>
              <a:off x="51381" y="3559253"/>
              <a:ext cx="2821053" cy="842551"/>
              <a:chOff x="1910347" y="2046943"/>
              <a:chExt cx="4147995" cy="842551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10347" y="2335497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3761" y="4439120"/>
            <a:ext cx="2679947" cy="638214"/>
            <a:chOff x="58347" y="4812223"/>
            <a:chExt cx="3573263" cy="850952"/>
          </a:xfrm>
        </p:grpSpPr>
        <p:sp>
          <p:nvSpPr>
            <p:cNvPr id="72" name="Teardrop 71"/>
            <p:cNvSpPr/>
            <p:nvPr/>
          </p:nvSpPr>
          <p:spPr>
            <a:xfrm rot="10800000">
              <a:off x="2872437" y="481222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66ACDC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472" y="5013223"/>
              <a:ext cx="409099" cy="409099"/>
            </a:xfrm>
            <a:prstGeom prst="rect">
              <a:avLst/>
            </a:prstGeom>
          </p:spPr>
        </p:pic>
        <p:grpSp>
          <p:nvGrpSpPr>
            <p:cNvPr id="96" name="Group 95"/>
            <p:cNvGrpSpPr/>
            <p:nvPr/>
          </p:nvGrpSpPr>
          <p:grpSpPr>
            <a:xfrm>
              <a:off x="58347" y="4820624"/>
              <a:ext cx="2821053" cy="842551"/>
              <a:chOff x="1910347" y="2046943"/>
              <a:chExt cx="4147995" cy="842551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10347" y="2335497"/>
                <a:ext cx="4147995" cy="55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Desktop features description two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7" name="Rectangle 66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939063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2787614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Welcome message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3136211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" name="Rectangle 3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388590" y="2370979"/>
            <a:ext cx="356423" cy="346405"/>
            <a:chOff x="5851453" y="1835255"/>
            <a:chExt cx="475231" cy="461873"/>
          </a:xfrm>
        </p:grpSpPr>
        <p:sp>
          <p:nvSpPr>
            <p:cNvPr id="41" name="Teardrop 40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B2D5EE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0" name="Teardrop 59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66ACDC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1" name="Teardrop 60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153F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2" name="Teardrop 61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921163" y="3575589"/>
            <a:ext cx="530074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Lorem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ipsum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dolor sit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amet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consectetur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adipiscing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Nullam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a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vestibulum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nisl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Sed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sapien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turpis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pretium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nec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ante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venenatis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fringilla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auctor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dui.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Aliquam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tincidunt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vitae ante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rutrum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commodo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Sed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non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risus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non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est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egestas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placerat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lobortis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et ante. Nam a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facilisis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 Maecenas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sagittis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lacus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eget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ultricies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</a:t>
            </a:r>
          </a:p>
          <a:p>
            <a:pPr algn="ctr"/>
            <a:endParaRPr lang="en-US" sz="1350" dirty="0">
              <a:solidFill>
                <a:schemeClr val="tx1">
                  <a:lumMod val="50000"/>
                  <a:lumOff val="50000"/>
                </a:schemeClr>
              </a:solidFill>
              <a:latin typeface="Source Sans Pro Light" panose="020B0403030403020204" pitchFamily="34" charset="0"/>
            </a:endParaRPr>
          </a:p>
          <a:p>
            <a:pPr algn="ctr"/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Lorem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ipsum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dolor sit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amet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,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consectetur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adipiscing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 </a:t>
            </a:r>
            <a:r>
              <a:rPr lang="en-US" sz="13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elit</a:t>
            </a:r>
            <a:r>
              <a:rPr lang="en-US" sz="13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 Light" panose="020B04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6357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9655" y="2221196"/>
            <a:ext cx="1730327" cy="1552126"/>
            <a:chOff x="1012873" y="1854989"/>
            <a:chExt cx="2307102" cy="2069502"/>
          </a:xfrm>
        </p:grpSpPr>
        <p:graphicFrame>
          <p:nvGraphicFramePr>
            <p:cNvPr id="27" name="Diagram 26"/>
            <p:cNvGraphicFramePr/>
            <p:nvPr>
              <p:extLst>
                <p:ext uri="{D42A27DB-BD31-4B8C-83A1-F6EECF244321}">
                  <p14:modId xmlns:p14="http://schemas.microsoft.com/office/powerpoint/2010/main" val="1342053604"/>
                </p:ext>
              </p:extLst>
            </p:nvPr>
          </p:nvGraphicFramePr>
          <p:xfrm>
            <a:off x="1082990" y="1854989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35" name="Group 34"/>
            <p:cNvGrpSpPr/>
            <p:nvPr/>
          </p:nvGrpSpPr>
          <p:grpSpPr>
            <a:xfrm>
              <a:off x="1012873" y="3143494"/>
              <a:ext cx="2307102" cy="780997"/>
              <a:chOff x="1910348" y="2046943"/>
              <a:chExt cx="4147993" cy="780997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910348" y="2046943"/>
                <a:ext cx="4147993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910350" y="2335497"/>
                <a:ext cx="35448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724797" y="2219437"/>
            <a:ext cx="1730327" cy="1553885"/>
            <a:chOff x="3633063" y="1852644"/>
            <a:chExt cx="2307102" cy="2071846"/>
          </a:xfrm>
        </p:grpSpPr>
        <p:graphicFrame>
          <p:nvGraphicFramePr>
            <p:cNvPr id="29" name="Diagram 28"/>
            <p:cNvGraphicFramePr/>
            <p:nvPr>
              <p:extLst>
                <p:ext uri="{D42A27DB-BD31-4B8C-83A1-F6EECF244321}">
                  <p14:modId xmlns:p14="http://schemas.microsoft.com/office/powerpoint/2010/main" val="1593286699"/>
                </p:ext>
              </p:extLst>
            </p:nvPr>
          </p:nvGraphicFramePr>
          <p:xfrm>
            <a:off x="3717471" y="1852644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38" name="Group 37"/>
            <p:cNvGrpSpPr/>
            <p:nvPr/>
          </p:nvGrpSpPr>
          <p:grpSpPr>
            <a:xfrm>
              <a:off x="3633063" y="3143494"/>
              <a:ext cx="2307102" cy="780996"/>
              <a:chOff x="1910347" y="2046943"/>
              <a:chExt cx="4147994" cy="78099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910349" y="2046943"/>
                <a:ext cx="41479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910347" y="2335497"/>
                <a:ext cx="3628996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808701" y="2217679"/>
            <a:ext cx="1730327" cy="1555644"/>
            <a:chOff x="6411601" y="1850299"/>
            <a:chExt cx="2307102" cy="2074191"/>
          </a:xfrm>
        </p:grpSpPr>
        <p:graphicFrame>
          <p:nvGraphicFramePr>
            <p:cNvPr id="30" name="Diagram 29"/>
            <p:cNvGraphicFramePr/>
            <p:nvPr>
              <p:extLst>
                <p:ext uri="{D42A27DB-BD31-4B8C-83A1-F6EECF244321}">
                  <p14:modId xmlns:p14="http://schemas.microsoft.com/office/powerpoint/2010/main" val="2341990055"/>
                </p:ext>
              </p:extLst>
            </p:nvPr>
          </p:nvGraphicFramePr>
          <p:xfrm>
            <a:off x="6488806" y="1850299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41" name="Group 40"/>
            <p:cNvGrpSpPr/>
            <p:nvPr/>
          </p:nvGrpSpPr>
          <p:grpSpPr>
            <a:xfrm>
              <a:off x="6411601" y="3143494"/>
              <a:ext cx="2307102" cy="780996"/>
              <a:chOff x="1910348" y="2046943"/>
              <a:chExt cx="4147993" cy="780996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910348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10350" y="2335497"/>
                <a:ext cx="3611128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850399" y="2219438"/>
            <a:ext cx="1730327" cy="1553884"/>
            <a:chOff x="9133865" y="1852645"/>
            <a:chExt cx="2307102" cy="2071846"/>
          </a:xfrm>
        </p:grpSpPr>
        <p:graphicFrame>
          <p:nvGraphicFramePr>
            <p:cNvPr id="28" name="Diagram 27"/>
            <p:cNvGraphicFramePr/>
            <p:nvPr>
              <p:extLst>
                <p:ext uri="{D42A27DB-BD31-4B8C-83A1-F6EECF244321}">
                  <p14:modId xmlns:p14="http://schemas.microsoft.com/office/powerpoint/2010/main" val="4226255616"/>
                </p:ext>
              </p:extLst>
            </p:nvPr>
          </p:nvGraphicFramePr>
          <p:xfrm>
            <a:off x="9211772" y="1852645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pSp>
          <p:nvGrpSpPr>
            <p:cNvPr id="44" name="Group 43"/>
            <p:cNvGrpSpPr/>
            <p:nvPr/>
          </p:nvGrpSpPr>
          <p:grpSpPr>
            <a:xfrm>
              <a:off x="9133865" y="3143494"/>
              <a:ext cx="2307102" cy="780997"/>
              <a:chOff x="1910347" y="2046943"/>
              <a:chExt cx="4147994" cy="78099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910349" y="2046943"/>
                <a:ext cx="414799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10347" y="2335497"/>
                <a:ext cx="364877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743954" y="3850652"/>
            <a:ext cx="1730327" cy="1552126"/>
            <a:chOff x="991939" y="4027596"/>
            <a:chExt cx="2307102" cy="2069502"/>
          </a:xfrm>
        </p:grpSpPr>
        <p:graphicFrame>
          <p:nvGraphicFramePr>
            <p:cNvPr id="47" name="Diagram 46"/>
            <p:cNvGraphicFramePr/>
            <p:nvPr>
              <p:extLst>
                <p:ext uri="{D42A27DB-BD31-4B8C-83A1-F6EECF244321}">
                  <p14:modId xmlns:p14="http://schemas.microsoft.com/office/powerpoint/2010/main" val="566259082"/>
                </p:ext>
              </p:extLst>
            </p:nvPr>
          </p:nvGraphicFramePr>
          <p:xfrm>
            <a:off x="1062056" y="4027596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grpSp>
          <p:nvGrpSpPr>
            <p:cNvPr id="51" name="Group 50"/>
            <p:cNvGrpSpPr/>
            <p:nvPr/>
          </p:nvGrpSpPr>
          <p:grpSpPr>
            <a:xfrm>
              <a:off x="991939" y="5316101"/>
              <a:ext cx="2307102" cy="780997"/>
              <a:chOff x="1910348" y="2046943"/>
              <a:chExt cx="4147993" cy="780997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910348" y="2046943"/>
                <a:ext cx="4147993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910350" y="2335497"/>
                <a:ext cx="358247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709097" y="3848893"/>
            <a:ext cx="1730327" cy="1553885"/>
            <a:chOff x="3612129" y="4025251"/>
            <a:chExt cx="2307102" cy="2071846"/>
          </a:xfrm>
        </p:grpSpPr>
        <p:graphicFrame>
          <p:nvGraphicFramePr>
            <p:cNvPr id="49" name="Diagram 48"/>
            <p:cNvGraphicFramePr/>
            <p:nvPr>
              <p:extLst>
                <p:ext uri="{D42A27DB-BD31-4B8C-83A1-F6EECF244321}">
                  <p14:modId xmlns:p14="http://schemas.microsoft.com/office/powerpoint/2010/main" val="448851129"/>
                </p:ext>
              </p:extLst>
            </p:nvPr>
          </p:nvGraphicFramePr>
          <p:xfrm>
            <a:off x="3696537" y="4025251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" r:lo="rId28" r:qs="rId29" r:cs="rId30"/>
            </a:graphicData>
          </a:graphic>
        </p:graphicFrame>
        <p:grpSp>
          <p:nvGrpSpPr>
            <p:cNvPr id="54" name="Group 53"/>
            <p:cNvGrpSpPr/>
            <p:nvPr/>
          </p:nvGrpSpPr>
          <p:grpSpPr>
            <a:xfrm>
              <a:off x="3612129" y="5316101"/>
              <a:ext cx="2307102" cy="780996"/>
              <a:chOff x="1910347" y="2046943"/>
              <a:chExt cx="4147994" cy="780996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10349" y="2046943"/>
                <a:ext cx="41479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910347" y="2335497"/>
                <a:ext cx="3749951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793000" y="3847135"/>
            <a:ext cx="1730327" cy="1555644"/>
            <a:chOff x="6390667" y="4022906"/>
            <a:chExt cx="2307102" cy="2074191"/>
          </a:xfrm>
        </p:grpSpPr>
        <p:graphicFrame>
          <p:nvGraphicFramePr>
            <p:cNvPr id="50" name="Diagram 49"/>
            <p:cNvGraphicFramePr/>
            <p:nvPr>
              <p:extLst>
                <p:ext uri="{D42A27DB-BD31-4B8C-83A1-F6EECF244321}">
                  <p14:modId xmlns:p14="http://schemas.microsoft.com/office/powerpoint/2010/main" val="3631752505"/>
                </p:ext>
              </p:extLst>
            </p:nvPr>
          </p:nvGraphicFramePr>
          <p:xfrm>
            <a:off x="6467872" y="4022906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2" r:lo="rId33" r:qs="rId34" r:cs="rId35"/>
            </a:graphicData>
          </a:graphic>
        </p:graphicFrame>
        <p:grpSp>
          <p:nvGrpSpPr>
            <p:cNvPr id="57" name="Group 56"/>
            <p:cNvGrpSpPr/>
            <p:nvPr/>
          </p:nvGrpSpPr>
          <p:grpSpPr>
            <a:xfrm>
              <a:off x="6390667" y="5316101"/>
              <a:ext cx="2307102" cy="780996"/>
              <a:chOff x="1910348" y="2046943"/>
              <a:chExt cx="4147993" cy="780996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1910348" y="2046943"/>
                <a:ext cx="4147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10350" y="2335497"/>
                <a:ext cx="3648772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6834698" y="3848894"/>
            <a:ext cx="1730327" cy="1553884"/>
            <a:chOff x="9112931" y="4025252"/>
            <a:chExt cx="2307102" cy="2071846"/>
          </a:xfrm>
        </p:grpSpPr>
        <p:graphicFrame>
          <p:nvGraphicFramePr>
            <p:cNvPr id="48" name="Diagram 47"/>
            <p:cNvGraphicFramePr/>
            <p:nvPr>
              <p:extLst>
                <p:ext uri="{D42A27DB-BD31-4B8C-83A1-F6EECF244321}">
                  <p14:modId xmlns:p14="http://schemas.microsoft.com/office/powerpoint/2010/main" val="3277805586"/>
                </p:ext>
              </p:extLst>
            </p:nvPr>
          </p:nvGraphicFramePr>
          <p:xfrm>
            <a:off x="9190838" y="4025252"/>
            <a:ext cx="1930663" cy="12258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7" r:lo="rId38" r:qs="rId39" r:cs="rId40"/>
            </a:graphicData>
          </a:graphic>
        </p:graphicFrame>
        <p:grpSp>
          <p:nvGrpSpPr>
            <p:cNvPr id="61" name="Group 60"/>
            <p:cNvGrpSpPr/>
            <p:nvPr/>
          </p:nvGrpSpPr>
          <p:grpSpPr>
            <a:xfrm>
              <a:off x="9112931" y="5316101"/>
              <a:ext cx="2307102" cy="780997"/>
              <a:chOff x="1910347" y="2046943"/>
              <a:chExt cx="4147994" cy="780997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910349" y="2046943"/>
                <a:ext cx="4147992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10347" y="2335497"/>
                <a:ext cx="368640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reader.</a:t>
                </a: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Portfolio sample two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75" name="Rectangle 7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538717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27277689"/>
              </p:ext>
            </p:extLst>
          </p:nvPr>
        </p:nvGraphicFramePr>
        <p:xfrm>
          <a:off x="662022" y="1197204"/>
          <a:ext cx="738219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474" y="3004365"/>
            <a:ext cx="443492" cy="44349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129" y="2992362"/>
            <a:ext cx="443492" cy="44349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784" y="3008334"/>
            <a:ext cx="443492" cy="44349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97" y="3028119"/>
            <a:ext cx="443492" cy="443492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899628" y="4045387"/>
            <a:ext cx="1500175" cy="1208999"/>
            <a:chOff x="1910347" y="2046943"/>
            <a:chExt cx="4147995" cy="1057996"/>
          </a:xfrm>
        </p:grpSpPr>
        <p:sp>
          <p:nvSpPr>
            <p:cNvPr id="40" name="TextBox 39"/>
            <p:cNvSpPr txBox="1"/>
            <p:nvPr/>
          </p:nvSpPr>
          <p:spPr>
            <a:xfrm>
              <a:off x="1910350" y="2046943"/>
              <a:ext cx="41479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10347" y="2335498"/>
              <a:ext cx="4147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355050" y="4045387"/>
            <a:ext cx="1500175" cy="1208999"/>
            <a:chOff x="1910347" y="2046943"/>
            <a:chExt cx="4147995" cy="1057996"/>
          </a:xfrm>
        </p:grpSpPr>
        <p:sp>
          <p:nvSpPr>
            <p:cNvPr id="48" name="TextBox 47"/>
            <p:cNvSpPr txBox="1"/>
            <p:nvPr/>
          </p:nvSpPr>
          <p:spPr>
            <a:xfrm>
              <a:off x="1910350" y="2046943"/>
              <a:ext cx="41479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10347" y="2335498"/>
              <a:ext cx="4147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810472" y="4045387"/>
            <a:ext cx="1500175" cy="1208999"/>
            <a:chOff x="1910347" y="2046943"/>
            <a:chExt cx="4147995" cy="1057996"/>
          </a:xfrm>
        </p:grpSpPr>
        <p:sp>
          <p:nvSpPr>
            <p:cNvPr id="52" name="TextBox 51"/>
            <p:cNvSpPr txBox="1"/>
            <p:nvPr/>
          </p:nvSpPr>
          <p:spPr>
            <a:xfrm>
              <a:off x="1910350" y="2046943"/>
              <a:ext cx="41479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10347" y="2335498"/>
              <a:ext cx="4147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265894" y="4045387"/>
            <a:ext cx="1500175" cy="1208999"/>
            <a:chOff x="1910347" y="2046943"/>
            <a:chExt cx="4147995" cy="1057996"/>
          </a:xfrm>
        </p:grpSpPr>
        <p:sp>
          <p:nvSpPr>
            <p:cNvPr id="55" name="TextBox 54"/>
            <p:cNvSpPr txBox="1"/>
            <p:nvPr/>
          </p:nvSpPr>
          <p:spPr>
            <a:xfrm>
              <a:off x="1910350" y="2046943"/>
              <a:ext cx="414799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rPr>
                <a:t>Headline goes here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10347" y="2335498"/>
              <a:ext cx="41479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Progress with description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5" name="Rectangle 4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154933" y="3076662"/>
            <a:ext cx="356423" cy="346405"/>
            <a:chOff x="5851453" y="1835255"/>
            <a:chExt cx="475231" cy="461873"/>
          </a:xfrm>
        </p:grpSpPr>
        <p:sp>
          <p:nvSpPr>
            <p:cNvPr id="64" name="Teardrop 63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B2D5EE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5" name="Teardrop 64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66ACDC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6" name="Teardrop 65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153F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7" name="Teardrop 66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414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1912272562"/>
              </p:ext>
            </p:extLst>
          </p:nvPr>
        </p:nvGraphicFramePr>
        <p:xfrm>
          <a:off x="310663" y="2578686"/>
          <a:ext cx="2643554" cy="2319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22031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46574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650017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55507" y="4845441"/>
            <a:ext cx="5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2014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03756" y="2585551"/>
            <a:ext cx="2373023" cy="1123861"/>
            <a:chOff x="4671674" y="2304403"/>
            <a:chExt cx="3164031" cy="1498481"/>
          </a:xfrm>
        </p:grpSpPr>
        <p:sp>
          <p:nvSpPr>
            <p:cNvPr id="63" name="TextBox 62"/>
            <p:cNvSpPr txBox="1"/>
            <p:nvPr/>
          </p:nvSpPr>
          <p:spPr>
            <a:xfrm>
              <a:off x="4671674" y="2304403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2A80B9"/>
                  </a:solidFill>
                  <a:latin typeface="Source Sans Pro Black" panose="020B0803030403020204" pitchFamily="34" charset="0"/>
                </a:rPr>
                <a:t>2011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41263" y="2735289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741263" y="3033443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224096" y="2582469"/>
            <a:ext cx="2373023" cy="1123861"/>
            <a:chOff x="8298794" y="2300294"/>
            <a:chExt cx="3164031" cy="1498481"/>
          </a:xfrm>
        </p:grpSpPr>
        <p:sp>
          <p:nvSpPr>
            <p:cNvPr id="67" name="TextBox 66"/>
            <p:cNvSpPr txBox="1"/>
            <p:nvPr/>
          </p:nvSpPr>
          <p:spPr>
            <a:xfrm>
              <a:off x="8298794" y="2300294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153F5B"/>
                  </a:solidFill>
                  <a:latin typeface="Source Sans Pro Black" panose="020B0803030403020204" pitchFamily="34" charset="0"/>
                </a:rPr>
                <a:t>2012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368383" y="2731180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368383" y="3029334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03756" y="4024743"/>
            <a:ext cx="2373023" cy="1123861"/>
            <a:chOff x="4671674" y="4223325"/>
            <a:chExt cx="3164031" cy="1498481"/>
          </a:xfrm>
        </p:grpSpPr>
        <p:sp>
          <p:nvSpPr>
            <p:cNvPr id="70" name="TextBox 69"/>
            <p:cNvSpPr txBox="1"/>
            <p:nvPr/>
          </p:nvSpPr>
          <p:spPr>
            <a:xfrm>
              <a:off x="4671674" y="4223325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B2D5EE"/>
                  </a:solidFill>
                  <a:latin typeface="Source Sans Pro Black" panose="020B0803030403020204" pitchFamily="34" charset="0"/>
                </a:rPr>
                <a:t>2013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41263" y="4654211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741263" y="4952365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224096" y="4021661"/>
            <a:ext cx="2373023" cy="1123861"/>
            <a:chOff x="8298794" y="4219216"/>
            <a:chExt cx="3164031" cy="1498481"/>
          </a:xfrm>
        </p:grpSpPr>
        <p:sp>
          <p:nvSpPr>
            <p:cNvPr id="73" name="TextBox 72"/>
            <p:cNvSpPr txBox="1"/>
            <p:nvPr/>
          </p:nvSpPr>
          <p:spPr>
            <a:xfrm>
              <a:off x="8298794" y="4219216"/>
              <a:ext cx="122194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66ACDC"/>
                  </a:solidFill>
                  <a:latin typeface="Source Sans Pro Black" panose="020B0803030403020204" pitchFamily="34" charset="0"/>
                </a:rPr>
                <a:t>2014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368383" y="4650102"/>
              <a:ext cx="1786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Lorem ipsum dolor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368383" y="4948256"/>
              <a:ext cx="30944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22032" y="2366010"/>
            <a:ext cx="23926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Annual comparison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Annual comparison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5" name="Rectangle 4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044524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500" y="447870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Coffee Break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4963451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We will be back in 15 minutes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2"/>
          <a:stretch/>
        </p:blipFill>
        <p:spPr>
          <a:xfrm>
            <a:off x="3372109" y="2956074"/>
            <a:ext cx="2372781" cy="138413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339343" y="3580242"/>
            <a:ext cx="356423" cy="346405"/>
            <a:chOff x="5851453" y="1835255"/>
            <a:chExt cx="475231" cy="461873"/>
          </a:xfrm>
        </p:grpSpPr>
        <p:sp>
          <p:nvSpPr>
            <p:cNvPr id="15" name="Teardrop 14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B2D5EE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6" name="Teardrop 15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66ACDC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7" name="Teardrop 16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153F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8" name="Teardrop 17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951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2939212674"/>
              </p:ext>
            </p:extLst>
          </p:nvPr>
        </p:nvGraphicFramePr>
        <p:xfrm>
          <a:off x="2329543" y="2893824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Oval 29"/>
          <p:cNvSpPr/>
          <p:nvPr/>
        </p:nvSpPr>
        <p:spPr>
          <a:xfrm>
            <a:off x="2852567" y="3214401"/>
            <a:ext cx="1014509" cy="1041643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72%</a:t>
            </a:r>
          </a:p>
        </p:txBody>
      </p:sp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1142026511"/>
              </p:ext>
            </p:extLst>
          </p:nvPr>
        </p:nvGraphicFramePr>
        <p:xfrm>
          <a:off x="4734824" y="2895601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Oval 31"/>
          <p:cNvSpPr/>
          <p:nvPr/>
        </p:nvSpPr>
        <p:spPr>
          <a:xfrm>
            <a:off x="5293972" y="3206654"/>
            <a:ext cx="1014509" cy="1041643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41%</a:t>
            </a:r>
          </a:p>
        </p:txBody>
      </p:sp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4057243972"/>
              </p:ext>
            </p:extLst>
          </p:nvPr>
        </p:nvGraphicFramePr>
        <p:xfrm>
          <a:off x="7011925" y="2855215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Oval 33"/>
          <p:cNvSpPr/>
          <p:nvPr/>
        </p:nvSpPr>
        <p:spPr>
          <a:xfrm>
            <a:off x="7552822" y="3178079"/>
            <a:ext cx="1014509" cy="1041643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50%</a:t>
            </a:r>
          </a:p>
        </p:txBody>
      </p:sp>
      <p:graphicFrame>
        <p:nvGraphicFramePr>
          <p:cNvPr id="35" name="Chart 34"/>
          <p:cNvGraphicFramePr/>
          <p:nvPr>
            <p:extLst>
              <p:ext uri="{D42A27DB-BD31-4B8C-83A1-F6EECF244321}">
                <p14:modId xmlns:p14="http://schemas.microsoft.com/office/powerpoint/2010/main" val="85321987"/>
              </p:ext>
            </p:extLst>
          </p:nvPr>
        </p:nvGraphicFramePr>
        <p:xfrm>
          <a:off x="43543" y="2893824"/>
          <a:ext cx="2068049" cy="1683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6" name="Oval 35"/>
          <p:cNvSpPr/>
          <p:nvPr/>
        </p:nvSpPr>
        <p:spPr>
          <a:xfrm>
            <a:off x="595870" y="3250978"/>
            <a:ext cx="1014509" cy="1041643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itchFamily="34" charset="0"/>
              </a:rPr>
              <a:t>50%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166256" y="3148034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574809" y="3148034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961414" y="3148034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31012" y="2305096"/>
            <a:ext cx="1744225" cy="516048"/>
            <a:chOff x="308015" y="2021448"/>
            <a:chExt cx="2325633" cy="688064"/>
          </a:xfrm>
        </p:grpSpPr>
        <p:sp>
          <p:nvSpPr>
            <p:cNvPr id="41" name="TextBox 40"/>
            <p:cNvSpPr txBox="1"/>
            <p:nvPr/>
          </p:nvSpPr>
          <p:spPr>
            <a:xfrm>
              <a:off x="308015" y="2021448"/>
              <a:ext cx="23256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57283" y="2309403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2011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87708" y="2298913"/>
            <a:ext cx="1744225" cy="522229"/>
            <a:chOff x="3316944" y="2013206"/>
            <a:chExt cx="2325633" cy="696305"/>
          </a:xfrm>
        </p:grpSpPr>
        <p:sp>
          <p:nvSpPr>
            <p:cNvPr id="42" name="TextBox 41"/>
            <p:cNvSpPr txBox="1"/>
            <p:nvPr/>
          </p:nvSpPr>
          <p:spPr>
            <a:xfrm>
              <a:off x="3316944" y="2013206"/>
              <a:ext cx="2325633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Dolor sit </a:t>
              </a:r>
              <a:r>
                <a:rPr 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endPara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66212" y="2309402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2012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929114" y="2305096"/>
            <a:ext cx="1744225" cy="520065"/>
            <a:chOff x="6572151" y="2021448"/>
            <a:chExt cx="2325633" cy="693420"/>
          </a:xfrm>
        </p:grpSpPr>
        <p:sp>
          <p:nvSpPr>
            <p:cNvPr id="43" name="TextBox 42"/>
            <p:cNvSpPr txBox="1"/>
            <p:nvPr/>
          </p:nvSpPr>
          <p:spPr>
            <a:xfrm>
              <a:off x="6572151" y="2021448"/>
              <a:ext cx="23256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425014" y="2314759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2013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85810" y="2303839"/>
            <a:ext cx="1744225" cy="524460"/>
            <a:chOff x="9581080" y="2019773"/>
            <a:chExt cx="2325633" cy="699280"/>
          </a:xfrm>
        </p:grpSpPr>
        <p:sp>
          <p:nvSpPr>
            <p:cNvPr id="46" name="TextBox 45"/>
            <p:cNvSpPr txBox="1"/>
            <p:nvPr/>
          </p:nvSpPr>
          <p:spPr>
            <a:xfrm>
              <a:off x="9581080" y="2019773"/>
              <a:ext cx="2325633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r>
                <a:rPr 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sit lorem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430348" y="2318944"/>
              <a:ext cx="690788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2014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89563" y="4745537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45999" y="4745537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66886" y="4720220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23322" y="4720220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Circle statistics comparison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5" name="Rectangle 4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768722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2068615070"/>
              </p:ext>
            </p:extLst>
          </p:nvPr>
        </p:nvGraphicFramePr>
        <p:xfrm>
          <a:off x="477358" y="2761804"/>
          <a:ext cx="3780065" cy="1629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3201029152"/>
              </p:ext>
            </p:extLst>
          </p:nvPr>
        </p:nvGraphicFramePr>
        <p:xfrm>
          <a:off x="5045701" y="2778132"/>
          <a:ext cx="3780065" cy="1629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3" name="Straight Connector 42"/>
          <p:cNvCxnSpPr/>
          <p:nvPr/>
        </p:nvCxnSpPr>
        <p:spPr>
          <a:xfrm>
            <a:off x="4607465" y="3336016"/>
            <a:ext cx="0" cy="21150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667926" y="2357584"/>
            <a:ext cx="1744225" cy="410415"/>
            <a:chOff x="2223901" y="2000442"/>
            <a:chExt cx="2325633" cy="547219"/>
          </a:xfrm>
        </p:grpSpPr>
        <p:sp>
          <p:nvSpPr>
            <p:cNvPr id="46" name="TextBox 45"/>
            <p:cNvSpPr txBox="1"/>
            <p:nvPr/>
          </p:nvSpPr>
          <p:spPr>
            <a:xfrm>
              <a:off x="2223901" y="200044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08712" y="2209107"/>
              <a:ext cx="15457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58627" y="2362667"/>
            <a:ext cx="1744225" cy="410415"/>
            <a:chOff x="8344836" y="2007220"/>
            <a:chExt cx="2325633" cy="547219"/>
          </a:xfrm>
        </p:grpSpPr>
        <p:sp>
          <p:nvSpPr>
            <p:cNvPr id="48" name="TextBox 47"/>
            <p:cNvSpPr txBox="1"/>
            <p:nvPr/>
          </p:nvSpPr>
          <p:spPr>
            <a:xfrm>
              <a:off x="8344836" y="2007220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 lorem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729647" y="2215885"/>
              <a:ext cx="15457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7490" y="4920926"/>
            <a:ext cx="851515" cy="558416"/>
            <a:chOff x="609986" y="5418234"/>
            <a:chExt cx="1135354" cy="744555"/>
          </a:xfrm>
        </p:grpSpPr>
        <p:grpSp>
          <p:nvGrpSpPr>
            <p:cNvPr id="76" name="Group 75"/>
            <p:cNvGrpSpPr/>
            <p:nvPr/>
          </p:nvGrpSpPr>
          <p:grpSpPr>
            <a:xfrm>
              <a:off x="941122" y="5418234"/>
              <a:ext cx="420276" cy="420276"/>
              <a:chOff x="5571499" y="2386856"/>
              <a:chExt cx="759173" cy="759173"/>
            </a:xfrm>
          </p:grpSpPr>
          <p:sp>
            <p:nvSpPr>
              <p:cNvPr id="77" name="Teardrop 76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0" name="TextBox 89"/>
            <p:cNvSpPr txBox="1"/>
            <p:nvPr/>
          </p:nvSpPr>
          <p:spPr>
            <a:xfrm>
              <a:off x="609986" y="5855013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67132" y="4925249"/>
            <a:ext cx="907621" cy="569054"/>
            <a:chOff x="1956175" y="5423999"/>
            <a:chExt cx="1210161" cy="758738"/>
          </a:xfrm>
        </p:grpSpPr>
        <p:grpSp>
          <p:nvGrpSpPr>
            <p:cNvPr id="73" name="Group 72"/>
            <p:cNvGrpSpPr/>
            <p:nvPr/>
          </p:nvGrpSpPr>
          <p:grpSpPr>
            <a:xfrm>
              <a:off x="2320022" y="5423999"/>
              <a:ext cx="420276" cy="420276"/>
              <a:chOff x="5571498" y="3744458"/>
              <a:chExt cx="759173" cy="759173"/>
            </a:xfrm>
          </p:grpSpPr>
          <p:sp>
            <p:nvSpPr>
              <p:cNvPr id="74" name="Teardrop 73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153F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3" name="TextBox 92"/>
            <p:cNvSpPr txBox="1"/>
            <p:nvPr/>
          </p:nvSpPr>
          <p:spPr>
            <a:xfrm>
              <a:off x="1956175" y="5874961"/>
              <a:ext cx="121016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sit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34792" y="4929802"/>
            <a:ext cx="851515" cy="549540"/>
            <a:chOff x="3379722" y="5430069"/>
            <a:chExt cx="1135354" cy="732720"/>
          </a:xfrm>
        </p:grpSpPr>
        <p:grpSp>
          <p:nvGrpSpPr>
            <p:cNvPr id="3" name="Group 2"/>
            <p:cNvGrpSpPr/>
            <p:nvPr/>
          </p:nvGrpSpPr>
          <p:grpSpPr>
            <a:xfrm>
              <a:off x="3698924" y="5430069"/>
              <a:ext cx="420699" cy="420699"/>
              <a:chOff x="904881" y="4802726"/>
              <a:chExt cx="759173" cy="75917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8" name="Teardrop 87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96" name="TextBox 95"/>
            <p:cNvSpPr txBox="1"/>
            <p:nvPr/>
          </p:nvSpPr>
          <p:spPr>
            <a:xfrm>
              <a:off x="3379722" y="5855013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82181" y="4929802"/>
            <a:ext cx="808235" cy="549540"/>
            <a:chOff x="4776240" y="5430069"/>
            <a:chExt cx="1077647" cy="732720"/>
          </a:xfrm>
        </p:grpSpPr>
        <p:grpSp>
          <p:nvGrpSpPr>
            <p:cNvPr id="64" name="Group 63"/>
            <p:cNvGrpSpPr/>
            <p:nvPr/>
          </p:nvGrpSpPr>
          <p:grpSpPr>
            <a:xfrm>
              <a:off x="5077823" y="5430069"/>
              <a:ext cx="420276" cy="420276"/>
              <a:chOff x="11184542" y="2386856"/>
              <a:chExt cx="759173" cy="759173"/>
            </a:xfrm>
          </p:grpSpPr>
          <p:sp>
            <p:nvSpPr>
              <p:cNvPr id="70" name="Teardrop 69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B2D5EE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99" name="TextBox 98"/>
            <p:cNvSpPr txBox="1"/>
            <p:nvPr/>
          </p:nvSpPr>
          <p:spPr>
            <a:xfrm>
              <a:off x="4776240" y="5855013"/>
              <a:ext cx="107764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Consectuter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61892" y="4310622"/>
            <a:ext cx="35525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229131" y="4310193"/>
            <a:ext cx="35525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027811" y="4912813"/>
            <a:ext cx="851515" cy="549540"/>
            <a:chOff x="6703749" y="5407417"/>
            <a:chExt cx="1135354" cy="732720"/>
          </a:xfrm>
        </p:grpSpPr>
        <p:grpSp>
          <p:nvGrpSpPr>
            <p:cNvPr id="106" name="Group 105"/>
            <p:cNvGrpSpPr/>
            <p:nvPr/>
          </p:nvGrpSpPr>
          <p:grpSpPr>
            <a:xfrm>
              <a:off x="7022951" y="5407417"/>
              <a:ext cx="420699" cy="420699"/>
              <a:chOff x="904881" y="4802726"/>
              <a:chExt cx="759173" cy="759173"/>
            </a:xfrm>
            <a:solidFill>
              <a:schemeClr val="bg1">
                <a:lumMod val="75000"/>
              </a:schemeClr>
            </a:solidFill>
          </p:grpSpPr>
          <p:sp>
            <p:nvSpPr>
              <p:cNvPr id="107" name="Teardrop 106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109" name="TextBox 108"/>
            <p:cNvSpPr txBox="1"/>
            <p:nvPr/>
          </p:nvSpPr>
          <p:spPr>
            <a:xfrm>
              <a:off x="6703749" y="5832361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93458" y="4914936"/>
            <a:ext cx="907621" cy="560906"/>
            <a:chOff x="7991278" y="5410248"/>
            <a:chExt cx="1210161" cy="747874"/>
          </a:xfrm>
        </p:grpSpPr>
        <p:grpSp>
          <p:nvGrpSpPr>
            <p:cNvPr id="80" name="Group 79"/>
            <p:cNvGrpSpPr/>
            <p:nvPr/>
          </p:nvGrpSpPr>
          <p:grpSpPr>
            <a:xfrm>
              <a:off x="8346324" y="5410248"/>
              <a:ext cx="420276" cy="420276"/>
              <a:chOff x="5571498" y="3744458"/>
              <a:chExt cx="759173" cy="759173"/>
            </a:xfrm>
          </p:grpSpPr>
          <p:sp>
            <p:nvSpPr>
              <p:cNvPr id="82" name="Teardrop 81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153F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110" name="TextBox 109"/>
            <p:cNvSpPr txBox="1"/>
            <p:nvPr/>
          </p:nvSpPr>
          <p:spPr>
            <a:xfrm>
              <a:off x="7991278" y="5850346"/>
              <a:ext cx="1210161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Dolor sit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11303" y="4912813"/>
            <a:ext cx="851515" cy="549540"/>
            <a:chOff x="9348405" y="5407417"/>
            <a:chExt cx="1135354" cy="732720"/>
          </a:xfrm>
        </p:grpSpPr>
        <p:grpSp>
          <p:nvGrpSpPr>
            <p:cNvPr id="111" name="Group 110"/>
            <p:cNvGrpSpPr/>
            <p:nvPr/>
          </p:nvGrpSpPr>
          <p:grpSpPr>
            <a:xfrm>
              <a:off x="9667607" y="5407417"/>
              <a:ext cx="420699" cy="420699"/>
              <a:chOff x="904881" y="4802726"/>
              <a:chExt cx="759173" cy="75917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2" name="Teardrop 111"/>
              <p:cNvSpPr/>
              <p:nvPr/>
            </p:nvSpPr>
            <p:spPr>
              <a:xfrm rot="10800000">
                <a:off x="904881" y="4802726"/>
                <a:ext cx="759173" cy="759173"/>
              </a:xfrm>
              <a:prstGeom prst="teardrop">
                <a:avLst>
                  <a:gd name="adj" fmla="val 849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558" y="4974031"/>
                <a:ext cx="409099" cy="409099"/>
              </a:xfrm>
              <a:prstGeom prst="rect">
                <a:avLst/>
              </a:prstGeom>
              <a:grpFill/>
            </p:spPr>
          </p:pic>
        </p:grpSp>
        <p:sp>
          <p:nvSpPr>
            <p:cNvPr id="114" name="TextBox 113"/>
            <p:cNvSpPr txBox="1"/>
            <p:nvPr/>
          </p:nvSpPr>
          <p:spPr>
            <a:xfrm>
              <a:off x="9348405" y="5832361"/>
              <a:ext cx="113535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02853" y="4911420"/>
            <a:ext cx="808235" cy="559098"/>
            <a:chOff x="10670469" y="5405560"/>
            <a:chExt cx="1077647" cy="745464"/>
          </a:xfrm>
        </p:grpSpPr>
        <p:grpSp>
          <p:nvGrpSpPr>
            <p:cNvPr id="60" name="Group 59"/>
            <p:cNvGrpSpPr/>
            <p:nvPr/>
          </p:nvGrpSpPr>
          <p:grpSpPr>
            <a:xfrm>
              <a:off x="10989313" y="5405560"/>
              <a:ext cx="420276" cy="420276"/>
              <a:chOff x="11184540" y="5102061"/>
              <a:chExt cx="759173" cy="759173"/>
            </a:xfrm>
          </p:grpSpPr>
          <p:sp>
            <p:nvSpPr>
              <p:cNvPr id="61" name="Teardrop 60"/>
              <p:cNvSpPr/>
              <p:nvPr/>
            </p:nvSpPr>
            <p:spPr>
              <a:xfrm rot="10800000">
                <a:off x="11184540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6ACDC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5" y="5303061"/>
                <a:ext cx="409099" cy="409099"/>
              </a:xfrm>
              <a:prstGeom prst="rect">
                <a:avLst/>
              </a:prstGeom>
            </p:spPr>
          </p:pic>
        </p:grpSp>
        <p:sp>
          <p:nvSpPr>
            <p:cNvPr id="115" name="TextBox 114"/>
            <p:cNvSpPr txBox="1"/>
            <p:nvPr/>
          </p:nvSpPr>
          <p:spPr>
            <a:xfrm>
              <a:off x="10670469" y="5843248"/>
              <a:ext cx="107764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Consectuter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Vertical </a:t>
            </a:r>
            <a:r>
              <a:rPr lang="en-US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infographics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87" name="Rectangle 86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184360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Chart 38"/>
          <p:cNvGraphicFramePr/>
          <p:nvPr>
            <p:extLst>
              <p:ext uri="{D42A27DB-BD31-4B8C-83A1-F6EECF244321}">
                <p14:modId xmlns:p14="http://schemas.microsoft.com/office/powerpoint/2010/main" val="3287870944"/>
              </p:ext>
            </p:extLst>
          </p:nvPr>
        </p:nvGraphicFramePr>
        <p:xfrm>
          <a:off x="439940" y="2828055"/>
          <a:ext cx="3084395" cy="1777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47778" y="4705186"/>
            <a:ext cx="146009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rgbClr val="2A80B9"/>
                </a:solidFill>
                <a:latin typeface="Source Sans Pro Light" panose="020B0403030403020204" pitchFamily="34" charset="0"/>
              </a:rPr>
              <a:t>45%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754937" y="4797522"/>
            <a:ext cx="1824130" cy="577080"/>
            <a:chOff x="2339915" y="5253692"/>
            <a:chExt cx="2432173" cy="769439"/>
          </a:xfrm>
        </p:grpSpPr>
        <p:sp>
          <p:nvSpPr>
            <p:cNvPr id="41" name="TextBox 40"/>
            <p:cNvSpPr txBox="1"/>
            <p:nvPr/>
          </p:nvSpPr>
          <p:spPr>
            <a:xfrm>
              <a:off x="2339915" y="5253692"/>
              <a:ext cx="1950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 ipsum dolor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39915" y="5530689"/>
              <a:ext cx="243217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9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155597" y="2560713"/>
            <a:ext cx="1744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rPr>
              <a:t>2013 Sales</a:t>
            </a:r>
          </a:p>
        </p:txBody>
      </p:sp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2555825361"/>
              </p:ext>
            </p:extLst>
          </p:nvPr>
        </p:nvGraphicFramePr>
        <p:xfrm>
          <a:off x="5666932" y="2826827"/>
          <a:ext cx="3084395" cy="1777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5874769" y="4703958"/>
            <a:ext cx="146009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rgbClr val="153F5B"/>
                </a:solidFill>
                <a:latin typeface="Source Sans Pro Light" panose="020B0403030403020204" pitchFamily="34" charset="0"/>
              </a:rPr>
              <a:t>68%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981928" y="4796294"/>
            <a:ext cx="1824130" cy="577080"/>
            <a:chOff x="9309237" y="5252054"/>
            <a:chExt cx="2432173" cy="769439"/>
          </a:xfrm>
        </p:grpSpPr>
        <p:sp>
          <p:nvSpPr>
            <p:cNvPr id="48" name="TextBox 47"/>
            <p:cNvSpPr txBox="1"/>
            <p:nvPr/>
          </p:nvSpPr>
          <p:spPr>
            <a:xfrm>
              <a:off x="9309237" y="5252054"/>
              <a:ext cx="1950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Lorem ipsum dolor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309237" y="5529051"/>
              <a:ext cx="243217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Lorem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ipsum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dolor sit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consectetur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.</a:t>
              </a:r>
              <a:endParaRPr lang="en-US" sz="900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382588" y="2559484"/>
            <a:ext cx="17442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rPr>
              <a:t>2014 Sales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124467" y="3545600"/>
            <a:ext cx="854070" cy="572370"/>
            <a:chOff x="5499289" y="3584467"/>
            <a:chExt cx="1138760" cy="763160"/>
          </a:xfrm>
        </p:grpSpPr>
        <p:sp>
          <p:nvSpPr>
            <p:cNvPr id="51" name="Teardrop 50"/>
            <p:cNvSpPr/>
            <p:nvPr/>
          </p:nvSpPr>
          <p:spPr>
            <a:xfrm rot="10800000">
              <a:off x="5499289" y="358845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sp>
          <p:nvSpPr>
            <p:cNvPr id="59" name="Teardrop 58"/>
            <p:cNvSpPr/>
            <p:nvPr/>
          </p:nvSpPr>
          <p:spPr>
            <a:xfrm rot="5829148">
              <a:off x="5878876" y="3584467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21817" y="3779388"/>
              <a:ext cx="724955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  <a:latin typeface="Source Sans Pro Semibold" panose="020B0603030403020204" pitchFamily="34" charset="0"/>
                </a:rPr>
                <a:t>VS</a:t>
              </a:r>
            </a:p>
          </p:txBody>
        </p:sp>
      </p:grpSp>
      <p:cxnSp>
        <p:nvCxnSpPr>
          <p:cNvPr id="60" name="Straight Connector 59"/>
          <p:cNvCxnSpPr/>
          <p:nvPr/>
        </p:nvCxnSpPr>
        <p:spPr>
          <a:xfrm>
            <a:off x="4563221" y="4297311"/>
            <a:ext cx="0" cy="1052976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563221" y="2559485"/>
            <a:ext cx="0" cy="852128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Sales comparison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5" name="Rectangle 4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287382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Chart 112"/>
          <p:cNvGraphicFramePr/>
          <p:nvPr>
            <p:extLst>
              <p:ext uri="{D42A27DB-BD31-4B8C-83A1-F6EECF244321}">
                <p14:modId xmlns:p14="http://schemas.microsoft.com/office/powerpoint/2010/main" val="1806648174"/>
              </p:ext>
            </p:extLst>
          </p:nvPr>
        </p:nvGraphicFramePr>
        <p:xfrm>
          <a:off x="1059402" y="2346130"/>
          <a:ext cx="7096126" cy="175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682576" y="4584969"/>
            <a:ext cx="1738964" cy="773704"/>
            <a:chOff x="910102" y="4970293"/>
            <a:chExt cx="2318618" cy="1031606"/>
          </a:xfrm>
        </p:grpSpPr>
        <p:grpSp>
          <p:nvGrpSpPr>
            <p:cNvPr id="123" name="Group 122"/>
            <p:cNvGrpSpPr/>
            <p:nvPr/>
          </p:nvGrpSpPr>
          <p:grpSpPr>
            <a:xfrm>
              <a:off x="910102" y="4970293"/>
              <a:ext cx="500780" cy="500780"/>
              <a:chOff x="5571499" y="2386856"/>
              <a:chExt cx="759173" cy="759173"/>
            </a:xfrm>
          </p:grpSpPr>
          <p:sp>
            <p:nvSpPr>
              <p:cNvPr id="124" name="Teardrop 123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25" name="Picture 1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39" name="Group 138"/>
            <p:cNvGrpSpPr/>
            <p:nvPr/>
          </p:nvGrpSpPr>
          <p:grpSpPr>
            <a:xfrm>
              <a:off x="1439541" y="5082507"/>
              <a:ext cx="1789179" cy="919392"/>
              <a:chOff x="1910347" y="2046943"/>
              <a:chExt cx="4147995" cy="608014"/>
            </a:xfrm>
          </p:grpSpPr>
          <p:sp>
            <p:nvSpPr>
              <p:cNvPr id="141" name="TextBox 140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53592" y="4584968"/>
            <a:ext cx="1728093" cy="635206"/>
            <a:chOff x="3538123" y="4970293"/>
            <a:chExt cx="2304124" cy="846941"/>
          </a:xfrm>
        </p:grpSpPr>
        <p:grpSp>
          <p:nvGrpSpPr>
            <p:cNvPr id="120" name="Group 119"/>
            <p:cNvGrpSpPr/>
            <p:nvPr/>
          </p:nvGrpSpPr>
          <p:grpSpPr>
            <a:xfrm>
              <a:off x="3538123" y="4970293"/>
              <a:ext cx="500780" cy="500780"/>
              <a:chOff x="5571498" y="3744458"/>
              <a:chExt cx="759173" cy="759173"/>
            </a:xfrm>
          </p:grpSpPr>
          <p:sp>
            <p:nvSpPr>
              <p:cNvPr id="121" name="Teardrop 120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153F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43" name="Group 142"/>
            <p:cNvGrpSpPr/>
            <p:nvPr/>
          </p:nvGrpSpPr>
          <p:grpSpPr>
            <a:xfrm>
              <a:off x="4053068" y="5082507"/>
              <a:ext cx="1789179" cy="734727"/>
              <a:chOff x="1910347" y="2046943"/>
              <a:chExt cx="4147995" cy="485891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4624607" y="4584968"/>
            <a:ext cx="1757510" cy="635206"/>
            <a:chOff x="6166142" y="4970293"/>
            <a:chExt cx="2343347" cy="846941"/>
          </a:xfrm>
        </p:grpSpPr>
        <p:grpSp>
          <p:nvGrpSpPr>
            <p:cNvPr id="117" name="Group 116"/>
            <p:cNvGrpSpPr/>
            <p:nvPr/>
          </p:nvGrpSpPr>
          <p:grpSpPr>
            <a:xfrm>
              <a:off x="6166142" y="4970293"/>
              <a:ext cx="500780" cy="500780"/>
              <a:chOff x="11184542" y="2386856"/>
              <a:chExt cx="759173" cy="759173"/>
            </a:xfrm>
          </p:grpSpPr>
          <p:sp>
            <p:nvSpPr>
              <p:cNvPr id="118" name="Teardrop 117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B2D5EE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146" name="Group 145"/>
            <p:cNvGrpSpPr/>
            <p:nvPr/>
          </p:nvGrpSpPr>
          <p:grpSpPr>
            <a:xfrm>
              <a:off x="6720310" y="5082507"/>
              <a:ext cx="1789179" cy="734727"/>
              <a:chOff x="1910347" y="2046943"/>
              <a:chExt cx="4147995" cy="485891"/>
            </a:xfrm>
          </p:grpSpPr>
          <p:sp>
            <p:nvSpPr>
              <p:cNvPr id="147" name="TextBox 146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595621" y="4590122"/>
            <a:ext cx="1786928" cy="768552"/>
            <a:chOff x="8794160" y="4977163"/>
            <a:chExt cx="2382571" cy="1024736"/>
          </a:xfrm>
        </p:grpSpPr>
        <p:grpSp>
          <p:nvGrpSpPr>
            <p:cNvPr id="114" name="Group 113"/>
            <p:cNvGrpSpPr/>
            <p:nvPr/>
          </p:nvGrpSpPr>
          <p:grpSpPr>
            <a:xfrm>
              <a:off x="8794160" y="4977163"/>
              <a:ext cx="500780" cy="500780"/>
              <a:chOff x="12048517" y="5102061"/>
              <a:chExt cx="759173" cy="759173"/>
            </a:xfrm>
          </p:grpSpPr>
          <p:sp>
            <p:nvSpPr>
              <p:cNvPr id="115" name="Teardrop 114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6ACDC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149" name="Group 148"/>
            <p:cNvGrpSpPr/>
            <p:nvPr/>
          </p:nvGrpSpPr>
          <p:grpSpPr>
            <a:xfrm>
              <a:off x="9387552" y="5082507"/>
              <a:ext cx="1789179" cy="919392"/>
              <a:chOff x="1910347" y="2046943"/>
              <a:chExt cx="4147995" cy="608014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Horizontal </a:t>
            </a:r>
            <a:r>
              <a:rPr lang="en-US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5" name="Rectangle 4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86566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Chart 132"/>
          <p:cNvGraphicFramePr/>
          <p:nvPr>
            <p:extLst>
              <p:ext uri="{D42A27DB-BD31-4B8C-83A1-F6EECF244321}">
                <p14:modId xmlns:p14="http://schemas.microsoft.com/office/powerpoint/2010/main" val="1894724875"/>
              </p:ext>
            </p:extLst>
          </p:nvPr>
        </p:nvGraphicFramePr>
        <p:xfrm>
          <a:off x="747691" y="2601072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4" name="Chart 133"/>
          <p:cNvGraphicFramePr/>
          <p:nvPr>
            <p:extLst>
              <p:ext uri="{D42A27DB-BD31-4B8C-83A1-F6EECF244321}">
                <p14:modId xmlns:p14="http://schemas.microsoft.com/office/powerpoint/2010/main" val="4017420155"/>
              </p:ext>
            </p:extLst>
          </p:nvPr>
        </p:nvGraphicFramePr>
        <p:xfrm>
          <a:off x="2767335" y="2599377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5" name="Chart 134"/>
          <p:cNvGraphicFramePr/>
          <p:nvPr>
            <p:extLst>
              <p:ext uri="{D42A27DB-BD31-4B8C-83A1-F6EECF244321}">
                <p14:modId xmlns:p14="http://schemas.microsoft.com/office/powerpoint/2010/main" val="1690512872"/>
              </p:ext>
            </p:extLst>
          </p:nvPr>
        </p:nvGraphicFramePr>
        <p:xfrm>
          <a:off x="4751169" y="2608846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6" name="Chart 135"/>
          <p:cNvGraphicFramePr/>
          <p:nvPr>
            <p:extLst>
              <p:ext uri="{D42A27DB-BD31-4B8C-83A1-F6EECF244321}">
                <p14:modId xmlns:p14="http://schemas.microsoft.com/office/powerpoint/2010/main" val="971675050"/>
              </p:ext>
            </p:extLst>
          </p:nvPr>
        </p:nvGraphicFramePr>
        <p:xfrm>
          <a:off x="6743027" y="2608251"/>
          <a:ext cx="1677379" cy="1326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655822" y="4068188"/>
            <a:ext cx="1827119" cy="1460133"/>
            <a:chOff x="874429" y="4192709"/>
            <a:chExt cx="2436158" cy="1946843"/>
          </a:xfrm>
        </p:grpSpPr>
        <p:sp>
          <p:nvSpPr>
            <p:cNvPr id="137" name="TextBox 136"/>
            <p:cNvSpPr txBox="1"/>
            <p:nvPr/>
          </p:nvSpPr>
          <p:spPr>
            <a:xfrm>
              <a:off x="874429" y="4997647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74429" y="5370111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63852" y="4192709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2A80B9"/>
                  </a:solidFill>
                  <a:latin typeface="Source Sans Pro Light" panose="020B0403030403020204" pitchFamily="34" charset="0"/>
                </a:rPr>
                <a:t>75%</a:t>
              </a:r>
            </a:p>
          </p:txBody>
        </p:sp>
      </p:grpSp>
      <p:cxnSp>
        <p:nvCxnSpPr>
          <p:cNvPr id="141" name="Straight Connector 140"/>
          <p:cNvCxnSpPr/>
          <p:nvPr/>
        </p:nvCxnSpPr>
        <p:spPr>
          <a:xfrm>
            <a:off x="2592161" y="3417256"/>
            <a:ext cx="0" cy="1254635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597940" y="3417256"/>
            <a:ext cx="0" cy="1254635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6581774" y="3417256"/>
            <a:ext cx="0" cy="1254635"/>
          </a:xfrm>
          <a:prstGeom prst="line">
            <a:avLst/>
          </a:prstGeom>
          <a:ln w="53975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681491" y="4058719"/>
            <a:ext cx="1827119" cy="1460133"/>
            <a:chOff x="3575322" y="4180084"/>
            <a:chExt cx="2436158" cy="1946843"/>
          </a:xfrm>
        </p:grpSpPr>
        <p:sp>
          <p:nvSpPr>
            <p:cNvPr id="144" name="TextBox 143"/>
            <p:cNvSpPr txBox="1"/>
            <p:nvPr/>
          </p:nvSpPr>
          <p:spPr>
            <a:xfrm>
              <a:off x="3575322" y="498502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575322" y="5357486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764745" y="418008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153F5B"/>
                  </a:solidFill>
                  <a:latin typeface="Source Sans Pro Light" panose="020B0403030403020204" pitchFamily="34" charset="0"/>
                </a:rPr>
                <a:t>64%</a:t>
              </a: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676298" y="4068188"/>
            <a:ext cx="1827119" cy="1460133"/>
            <a:chOff x="3575322" y="4180084"/>
            <a:chExt cx="2436158" cy="1946843"/>
          </a:xfrm>
        </p:grpSpPr>
        <p:sp>
          <p:nvSpPr>
            <p:cNvPr id="148" name="TextBox 147"/>
            <p:cNvSpPr txBox="1"/>
            <p:nvPr/>
          </p:nvSpPr>
          <p:spPr>
            <a:xfrm>
              <a:off x="3575322" y="498502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575322" y="5357486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764745" y="418008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B2D5EE"/>
                  </a:solidFill>
                  <a:latin typeface="Source Sans Pro Light" panose="020B0403030403020204" pitchFamily="34" charset="0"/>
                </a:rPr>
                <a:t>46%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671104" y="4064906"/>
            <a:ext cx="1827119" cy="1460133"/>
            <a:chOff x="3575322" y="4180084"/>
            <a:chExt cx="2436158" cy="1946843"/>
          </a:xfrm>
        </p:grpSpPr>
        <p:sp>
          <p:nvSpPr>
            <p:cNvPr id="152" name="TextBox 151"/>
            <p:cNvSpPr txBox="1"/>
            <p:nvPr/>
          </p:nvSpPr>
          <p:spPr>
            <a:xfrm>
              <a:off x="3575322" y="4985022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575322" y="5357486"/>
              <a:ext cx="24361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distracted.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764745" y="418008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50" dirty="0">
                  <a:solidFill>
                    <a:srgbClr val="66ACDC"/>
                  </a:solidFill>
                  <a:latin typeface="Source Sans Pro Light" panose="020B0403030403020204" pitchFamily="34" charset="0"/>
                </a:rPr>
                <a:t>92%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Pie chart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5" name="Rectangle 4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554877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Chart 59"/>
          <p:cNvGraphicFramePr/>
          <p:nvPr>
            <p:extLst>
              <p:ext uri="{D42A27DB-BD31-4B8C-83A1-F6EECF244321}">
                <p14:modId xmlns:p14="http://schemas.microsoft.com/office/powerpoint/2010/main" val="4010218491"/>
              </p:ext>
            </p:extLst>
          </p:nvPr>
        </p:nvGraphicFramePr>
        <p:xfrm>
          <a:off x="192628" y="1992310"/>
          <a:ext cx="8073147" cy="2469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682576" y="4635948"/>
            <a:ext cx="1738964" cy="773704"/>
            <a:chOff x="910102" y="5038265"/>
            <a:chExt cx="2318618" cy="1031606"/>
          </a:xfrm>
        </p:grpSpPr>
        <p:grpSp>
          <p:nvGrpSpPr>
            <p:cNvPr id="73" name="Group 72"/>
            <p:cNvGrpSpPr/>
            <p:nvPr/>
          </p:nvGrpSpPr>
          <p:grpSpPr>
            <a:xfrm>
              <a:off x="910102" y="5038265"/>
              <a:ext cx="500780" cy="500780"/>
              <a:chOff x="5571499" y="2386856"/>
              <a:chExt cx="759173" cy="759173"/>
            </a:xfrm>
          </p:grpSpPr>
          <p:sp>
            <p:nvSpPr>
              <p:cNvPr id="74" name="Teardrop 73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6" name="Group 75"/>
            <p:cNvGrpSpPr/>
            <p:nvPr/>
          </p:nvGrpSpPr>
          <p:grpSpPr>
            <a:xfrm>
              <a:off x="1439541" y="5150479"/>
              <a:ext cx="1789179" cy="919392"/>
              <a:chOff x="1910347" y="2046943"/>
              <a:chExt cx="4147995" cy="608014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53592" y="4635947"/>
            <a:ext cx="1728093" cy="635206"/>
            <a:chOff x="3538123" y="5038265"/>
            <a:chExt cx="2304124" cy="846941"/>
          </a:xfrm>
        </p:grpSpPr>
        <p:grpSp>
          <p:nvGrpSpPr>
            <p:cNvPr id="70" name="Group 69"/>
            <p:cNvGrpSpPr/>
            <p:nvPr/>
          </p:nvGrpSpPr>
          <p:grpSpPr>
            <a:xfrm>
              <a:off x="3538123" y="5038265"/>
              <a:ext cx="500780" cy="500780"/>
              <a:chOff x="5571498" y="3744458"/>
              <a:chExt cx="759173" cy="759173"/>
            </a:xfrm>
          </p:grpSpPr>
          <p:sp>
            <p:nvSpPr>
              <p:cNvPr id="71" name="Teardrop 70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153F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9" name="Group 78"/>
            <p:cNvGrpSpPr/>
            <p:nvPr/>
          </p:nvGrpSpPr>
          <p:grpSpPr>
            <a:xfrm>
              <a:off x="4053068" y="5150479"/>
              <a:ext cx="1789179" cy="734727"/>
              <a:chOff x="1910347" y="2046943"/>
              <a:chExt cx="4147995" cy="485891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624607" y="4635947"/>
            <a:ext cx="1757510" cy="635206"/>
            <a:chOff x="6166142" y="5038265"/>
            <a:chExt cx="2343347" cy="846941"/>
          </a:xfrm>
        </p:grpSpPr>
        <p:grpSp>
          <p:nvGrpSpPr>
            <p:cNvPr id="67" name="Group 66"/>
            <p:cNvGrpSpPr/>
            <p:nvPr/>
          </p:nvGrpSpPr>
          <p:grpSpPr>
            <a:xfrm>
              <a:off x="6166142" y="5038265"/>
              <a:ext cx="500780" cy="500780"/>
              <a:chOff x="11184542" y="2386856"/>
              <a:chExt cx="759173" cy="759173"/>
            </a:xfrm>
          </p:grpSpPr>
          <p:sp>
            <p:nvSpPr>
              <p:cNvPr id="68" name="Teardrop 67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B2D5EE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82" name="Group 81"/>
            <p:cNvGrpSpPr/>
            <p:nvPr/>
          </p:nvGrpSpPr>
          <p:grpSpPr>
            <a:xfrm>
              <a:off x="6720310" y="5150479"/>
              <a:ext cx="1789179" cy="734727"/>
              <a:chOff x="1910347" y="2046943"/>
              <a:chExt cx="4147995" cy="485891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10347" y="2207171"/>
                <a:ext cx="4147995" cy="32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595621" y="4641101"/>
            <a:ext cx="1786928" cy="768552"/>
            <a:chOff x="8794160" y="5045135"/>
            <a:chExt cx="2382571" cy="1024736"/>
          </a:xfrm>
        </p:grpSpPr>
        <p:grpSp>
          <p:nvGrpSpPr>
            <p:cNvPr id="64" name="Group 63"/>
            <p:cNvGrpSpPr/>
            <p:nvPr/>
          </p:nvGrpSpPr>
          <p:grpSpPr>
            <a:xfrm>
              <a:off x="8794160" y="5045135"/>
              <a:ext cx="500780" cy="500780"/>
              <a:chOff x="12048517" y="5102061"/>
              <a:chExt cx="759173" cy="759173"/>
            </a:xfrm>
          </p:grpSpPr>
          <p:sp>
            <p:nvSpPr>
              <p:cNvPr id="65" name="Teardrop 64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6ACDC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85" name="Group 84"/>
            <p:cNvGrpSpPr/>
            <p:nvPr/>
          </p:nvGrpSpPr>
          <p:grpSpPr>
            <a:xfrm>
              <a:off x="9387552" y="5150479"/>
              <a:ext cx="1789179" cy="919392"/>
              <a:chOff x="1910347" y="2046943"/>
              <a:chExt cx="4147995" cy="60801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207171"/>
                <a:ext cx="4147995" cy="447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It is a long established.</a:t>
                </a: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Curved line chart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2" name="Rectangle 51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992023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About us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7929" y="2070979"/>
            <a:ext cx="3799537" cy="1587674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260612007"/>
              </p:ext>
            </p:extLst>
          </p:nvPr>
        </p:nvGraphicFramePr>
        <p:xfrm>
          <a:off x="4607465" y="2070979"/>
          <a:ext cx="3706686" cy="1587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19992" y="2886265"/>
            <a:ext cx="257288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/>
                </a:solidFill>
                <a:latin typeface="Source Sans Pro" panose="020B0503030403020204" pitchFamily="34" charset="0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2960" y="3925049"/>
            <a:ext cx="736745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ante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dui.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475402" y="2337375"/>
            <a:ext cx="462065" cy="462065"/>
            <a:chOff x="3300536" y="2355637"/>
            <a:chExt cx="616086" cy="616086"/>
          </a:xfrm>
        </p:grpSpPr>
        <p:sp>
          <p:nvSpPr>
            <p:cNvPr id="25" name="Teardrop 24"/>
            <p:cNvSpPr/>
            <p:nvPr/>
          </p:nvSpPr>
          <p:spPr>
            <a:xfrm rot="10800000">
              <a:off x="3300536" y="2355637"/>
              <a:ext cx="616086" cy="616086"/>
            </a:xfrm>
            <a:prstGeom prst="teardrop">
              <a:avLst>
                <a:gd name="adj" fmla="val 849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6653" y="2471755"/>
              <a:ext cx="383850" cy="38385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2400047" y="297734"/>
            <a:ext cx="6550394" cy="34289"/>
            <a:chOff x="2400047" y="297734"/>
            <a:chExt cx="6550394" cy="34289"/>
          </a:xfrm>
        </p:grpSpPr>
        <p:sp>
          <p:nvSpPr>
            <p:cNvPr id="20" name="Rectangle 19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F397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94BA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C1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2" name="Rectangle 31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863375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4"/>
          <p:cNvCxnSpPr/>
          <p:nvPr/>
        </p:nvCxnSpPr>
        <p:spPr>
          <a:xfrm>
            <a:off x="642088" y="4148736"/>
            <a:ext cx="780896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909597" y="2694962"/>
            <a:ext cx="1311305" cy="1762801"/>
            <a:chOff x="5212796" y="2450282"/>
            <a:chExt cx="1748406" cy="2350402"/>
          </a:xfrm>
        </p:grpSpPr>
        <p:sp>
          <p:nvSpPr>
            <p:cNvPr id="75" name="TextBox 74"/>
            <p:cNvSpPr txBox="1"/>
            <p:nvPr/>
          </p:nvSpPr>
          <p:spPr>
            <a:xfrm>
              <a:off x="5770757" y="4462129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2012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212796" y="2450282"/>
              <a:ext cx="1748406" cy="397364"/>
              <a:chOff x="4266540" y="2488891"/>
              <a:chExt cx="1748406" cy="397364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266540" y="2488891"/>
                <a:ext cx="1748406" cy="39736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latin typeface="Source Sans Pro Semibold" pitchFamily="34" charset="0"/>
                  </a:rPr>
                  <a:t>       Annual report</a:t>
                </a: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2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73" y="2604058"/>
                <a:ext cx="158571" cy="158571"/>
              </a:xfrm>
              <a:prstGeom prst="rect">
                <a:avLst/>
              </a:prstGeom>
            </p:spPr>
          </p:pic>
        </p:grpSp>
        <p:cxnSp>
          <p:nvCxnSpPr>
            <p:cNvPr id="89" name="Straight Connector 88"/>
            <p:cNvCxnSpPr/>
            <p:nvPr/>
          </p:nvCxnSpPr>
          <p:spPr>
            <a:xfrm>
              <a:off x="6132901" y="2869541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ardrop 89"/>
            <p:cNvSpPr/>
            <p:nvPr/>
          </p:nvSpPr>
          <p:spPr>
            <a:xfrm rot="10800000">
              <a:off x="6033305" y="4269462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85000"/>
                <a:lumOff val="15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568304" y="3163219"/>
            <a:ext cx="1311305" cy="1294546"/>
            <a:chOff x="7424405" y="3074625"/>
            <a:chExt cx="1748406" cy="1726061"/>
          </a:xfrm>
        </p:grpSpPr>
        <p:sp>
          <p:nvSpPr>
            <p:cNvPr id="76" name="TextBox 75"/>
            <p:cNvSpPr txBox="1"/>
            <p:nvPr/>
          </p:nvSpPr>
          <p:spPr>
            <a:xfrm>
              <a:off x="7962898" y="4462131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2013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424405" y="3074625"/>
              <a:ext cx="1748406" cy="397364"/>
              <a:chOff x="5958179" y="3011982"/>
              <a:chExt cx="1748406" cy="397364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5958179" y="3011982"/>
                <a:ext cx="1748406" cy="397364"/>
              </a:xfrm>
              <a:prstGeom prst="rect">
                <a:avLst/>
              </a:prstGeom>
              <a:solidFill>
                <a:srgbClr val="B2D5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latin typeface="Source Sans Pro Semibold" pitchFamily="34" charset="0"/>
                  </a:rPr>
                  <a:t>        Open online shop</a:t>
                </a: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6999" y="3096031"/>
                <a:ext cx="235477" cy="235477"/>
              </a:xfrm>
              <a:prstGeom prst="rect">
                <a:avLst/>
              </a:prstGeom>
            </p:spPr>
          </p:pic>
        </p:grpSp>
        <p:cxnSp>
          <p:nvCxnSpPr>
            <p:cNvPr id="91" name="Straight Connector 90"/>
            <p:cNvCxnSpPr/>
            <p:nvPr/>
          </p:nvCxnSpPr>
          <p:spPr>
            <a:xfrm>
              <a:off x="8335428" y="3479432"/>
              <a:ext cx="0" cy="822457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ardrop 91"/>
            <p:cNvSpPr/>
            <p:nvPr/>
          </p:nvSpPr>
          <p:spPr>
            <a:xfrm rot="10800000">
              <a:off x="8235832" y="4273502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27010" y="2691790"/>
            <a:ext cx="1311305" cy="1765974"/>
            <a:chOff x="9636014" y="2446053"/>
            <a:chExt cx="1748406" cy="2354632"/>
          </a:xfrm>
        </p:grpSpPr>
        <p:sp>
          <p:nvSpPr>
            <p:cNvPr id="77" name="TextBox 76"/>
            <p:cNvSpPr txBox="1"/>
            <p:nvPr/>
          </p:nvSpPr>
          <p:spPr>
            <a:xfrm>
              <a:off x="10191514" y="4462130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2014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636014" y="2446053"/>
              <a:ext cx="1748406" cy="397364"/>
              <a:chOff x="7680302" y="2506036"/>
              <a:chExt cx="1748406" cy="39736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7680302" y="2506036"/>
                <a:ext cx="1748406" cy="397364"/>
              </a:xfrm>
              <a:prstGeom prst="rect">
                <a:avLst/>
              </a:prstGeom>
              <a:solidFill>
                <a:srgbClr val="66AC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75" dirty="0">
                    <a:latin typeface="Source Sans Pro Semibold" pitchFamily="34" charset="0"/>
                  </a:rPr>
                  <a:t>          </a:t>
                </a:r>
                <a:r>
                  <a:rPr lang="en-US" sz="900" dirty="0">
                    <a:latin typeface="Source Sans Pro Semibold" pitchFamily="34" charset="0"/>
                  </a:rPr>
                  <a:t>Cloud storage</a:t>
                </a:r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4944" y="2615586"/>
                <a:ext cx="219378" cy="219378"/>
              </a:xfrm>
              <a:prstGeom prst="rect">
                <a:avLst/>
              </a:prstGeom>
            </p:spPr>
          </p:pic>
        </p:grpSp>
        <p:cxnSp>
          <p:nvCxnSpPr>
            <p:cNvPr id="93" name="Straight Connector 92"/>
            <p:cNvCxnSpPr/>
            <p:nvPr/>
          </p:nvCxnSpPr>
          <p:spPr>
            <a:xfrm>
              <a:off x="10564044" y="2837563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ardrop 93"/>
            <p:cNvSpPr/>
            <p:nvPr/>
          </p:nvSpPr>
          <p:spPr>
            <a:xfrm rot="10800000">
              <a:off x="10464448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19755" y="2692822"/>
            <a:ext cx="1311305" cy="1751351"/>
            <a:chOff x="826340" y="2447429"/>
            <a:chExt cx="1748406" cy="2335135"/>
          </a:xfrm>
        </p:grpSpPr>
        <p:sp>
          <p:nvSpPr>
            <p:cNvPr id="73" name="TextBox 72"/>
            <p:cNvSpPr txBox="1"/>
            <p:nvPr/>
          </p:nvSpPr>
          <p:spPr>
            <a:xfrm>
              <a:off x="1353990" y="4444009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2010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1726521" y="2837563"/>
              <a:ext cx="0" cy="1456883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ardrop 83"/>
            <p:cNvSpPr/>
            <p:nvPr/>
          </p:nvSpPr>
          <p:spPr>
            <a:xfrm rot="10800000">
              <a:off x="1626925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26340" y="2447429"/>
              <a:ext cx="1748406" cy="397364"/>
              <a:chOff x="826340" y="2165041"/>
              <a:chExt cx="1748406" cy="397364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826340" y="2165041"/>
                <a:ext cx="1748406" cy="397364"/>
              </a:xfrm>
              <a:prstGeom prst="rect">
                <a:avLst/>
              </a:prstGeom>
              <a:solidFill>
                <a:srgbClr val="2A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      </a:t>
                </a:r>
                <a:r>
                  <a:rPr lang="en-US" sz="900" dirty="0">
                    <a:latin typeface="Source Sans Pro Semibold" pitchFamily="34" charset="0"/>
                  </a:rPr>
                  <a:t>Settings update</a:t>
                </a:r>
              </a:p>
            </p:txBody>
          </p:sp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034325" y="2261521"/>
                <a:ext cx="211545" cy="211545"/>
              </a:xfrm>
              <a:prstGeom prst="rect">
                <a:avLst/>
              </a:prstGeom>
            </p:spPr>
          </p:pic>
        </p:grpSp>
      </p:grpSp>
      <p:sp>
        <p:nvSpPr>
          <p:cNvPr id="97" name="TextBox 96"/>
          <p:cNvSpPr txBox="1"/>
          <p:nvPr/>
        </p:nvSpPr>
        <p:spPr>
          <a:xfrm>
            <a:off x="572300" y="4518553"/>
            <a:ext cx="1445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877086" y="4518552"/>
            <a:ext cx="1445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200442" y="4518552"/>
            <a:ext cx="1445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278815" y="4515439"/>
            <a:ext cx="12830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be.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568304" y="4500994"/>
            <a:ext cx="12830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264676" y="3165457"/>
            <a:ext cx="1311305" cy="1292308"/>
            <a:chOff x="3019568" y="3077608"/>
            <a:chExt cx="1748406" cy="1723078"/>
          </a:xfrm>
        </p:grpSpPr>
        <p:sp>
          <p:nvSpPr>
            <p:cNvPr id="74" name="TextBox 73"/>
            <p:cNvSpPr txBox="1"/>
            <p:nvPr/>
          </p:nvSpPr>
          <p:spPr>
            <a:xfrm>
              <a:off x="3512225" y="4462131"/>
              <a:ext cx="7450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itchFamily="34" charset="0"/>
                </a:rPr>
                <a:t>2011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019568" y="3077608"/>
              <a:ext cx="1748406" cy="397364"/>
              <a:chOff x="2632419" y="3002746"/>
              <a:chExt cx="1748406" cy="397364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632419" y="3002746"/>
                <a:ext cx="1748406" cy="397364"/>
              </a:xfrm>
              <a:prstGeom prst="rect">
                <a:avLst/>
              </a:prstGeom>
              <a:solidFill>
                <a:srgbClr val="153F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latin typeface="Source Sans Pro Semibold" pitchFamily="34" charset="0"/>
                  </a:rPr>
                  <a:t>     Achievement</a:t>
                </a: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9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9807" y="3124751"/>
                <a:ext cx="171826" cy="171826"/>
              </a:xfrm>
              <a:prstGeom prst="rect">
                <a:avLst/>
              </a:prstGeom>
            </p:spPr>
          </p:pic>
        </p:grpSp>
        <p:cxnSp>
          <p:nvCxnSpPr>
            <p:cNvPr id="87" name="Straight Connector 86"/>
            <p:cNvCxnSpPr/>
            <p:nvPr/>
          </p:nvCxnSpPr>
          <p:spPr>
            <a:xfrm>
              <a:off x="3884755" y="3471989"/>
              <a:ext cx="0" cy="822457"/>
            </a:xfrm>
            <a:prstGeom prst="line">
              <a:avLst/>
            </a:prstGeom>
            <a:ln w="53975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ardrop 87"/>
            <p:cNvSpPr/>
            <p:nvPr/>
          </p:nvSpPr>
          <p:spPr>
            <a:xfrm rot="10800000">
              <a:off x="3785159" y="4266059"/>
              <a:ext cx="211241" cy="211241"/>
            </a:xfrm>
            <a:prstGeom prst="teardrop">
              <a:avLst>
                <a:gd name="adj" fmla="val 84975"/>
              </a:avLst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Annual achievements progress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5" name="Rectangle 6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847224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Jokomoro\Documents\world-map-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85" y="2290048"/>
            <a:ext cx="4861625" cy="275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ardrop 17"/>
          <p:cNvSpPr/>
          <p:nvPr/>
        </p:nvSpPr>
        <p:spPr>
          <a:xfrm rot="8100000">
            <a:off x="2762124" y="3014739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153F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A80B9"/>
              </a:solidFill>
            </a:endParaRPr>
          </a:p>
        </p:txBody>
      </p:sp>
      <p:sp>
        <p:nvSpPr>
          <p:cNvPr id="14" name="Teardrop 13"/>
          <p:cNvSpPr/>
          <p:nvPr/>
        </p:nvSpPr>
        <p:spPr>
          <a:xfrm rot="8100000">
            <a:off x="1344461" y="3215073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2A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A80B9"/>
              </a:solidFill>
            </a:endParaRPr>
          </a:p>
        </p:txBody>
      </p:sp>
      <p:sp>
        <p:nvSpPr>
          <p:cNvPr id="19" name="Teardrop 18"/>
          <p:cNvSpPr/>
          <p:nvPr/>
        </p:nvSpPr>
        <p:spPr>
          <a:xfrm rot="8100000">
            <a:off x="4260152" y="4095255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66A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A80B9"/>
              </a:solidFill>
            </a:endParaRPr>
          </a:p>
        </p:txBody>
      </p:sp>
      <p:sp>
        <p:nvSpPr>
          <p:cNvPr id="21" name="Teardrop 20"/>
          <p:cNvSpPr/>
          <p:nvPr/>
        </p:nvSpPr>
        <p:spPr>
          <a:xfrm rot="8100000">
            <a:off x="3851746" y="3107663"/>
            <a:ext cx="277724" cy="277724"/>
          </a:xfrm>
          <a:prstGeom prst="teardrop">
            <a:avLst>
              <a:gd name="adj" fmla="val 84975"/>
            </a:avLst>
          </a:prstGeom>
          <a:noFill/>
          <a:ln w="88900" cmpd="tri">
            <a:solidFill>
              <a:srgbClr val="B2D5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A80B9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466918" y="2721848"/>
            <a:ext cx="1362206" cy="872118"/>
            <a:chOff x="7289224" y="2449737"/>
            <a:chExt cx="1816274" cy="1162824"/>
          </a:xfrm>
        </p:grpSpPr>
        <p:sp>
          <p:nvSpPr>
            <p:cNvPr id="2" name="TextBox 1"/>
            <p:cNvSpPr txBox="1"/>
            <p:nvPr/>
          </p:nvSpPr>
          <p:spPr>
            <a:xfrm>
              <a:off x="7289224" y="2449737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United States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289224" y="2630476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2A80B9"/>
                  </a:solidFill>
                  <a:latin typeface="Source Sans Pro" panose="020B0503030403020204" pitchFamily="34" charset="0"/>
                </a:rPr>
                <a:t>280.200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471259" y="3318016"/>
              <a:ext cx="93552" cy="196650"/>
              <a:chOff x="7471259" y="3318016"/>
              <a:chExt cx="93552" cy="196650"/>
            </a:xfrm>
          </p:grpSpPr>
          <p:sp>
            <p:nvSpPr>
              <p:cNvPr id="26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27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8304279" y="3315272"/>
              <a:ext cx="106950" cy="190625"/>
              <a:chOff x="8304279" y="3315272"/>
              <a:chExt cx="106950" cy="190625"/>
            </a:xfrm>
          </p:grpSpPr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29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7557937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74345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466918" y="3836166"/>
            <a:ext cx="1362206" cy="872118"/>
            <a:chOff x="7289224" y="3935494"/>
            <a:chExt cx="1816274" cy="1162824"/>
          </a:xfrm>
        </p:grpSpPr>
        <p:sp>
          <p:nvSpPr>
            <p:cNvPr id="31" name="TextBox 30"/>
            <p:cNvSpPr txBox="1"/>
            <p:nvPr/>
          </p:nvSpPr>
          <p:spPr>
            <a:xfrm>
              <a:off x="7289224" y="3935494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Asia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89224" y="4116233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B2D5EE"/>
                  </a:solidFill>
                  <a:latin typeface="Source Sans Pro" panose="020B0503030403020204" pitchFamily="34" charset="0"/>
                </a:rPr>
                <a:t>89.100</a:t>
              </a:r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7471259" y="4837388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4" name="Oval 13"/>
            <p:cNvSpPr>
              <a:spLocks noChangeArrowheads="1"/>
            </p:cNvSpPr>
            <p:nvPr/>
          </p:nvSpPr>
          <p:spPr bwMode="auto">
            <a:xfrm>
              <a:off x="7499732" y="4803773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8340337" y="4801029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8304279" y="4835651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57937" y="4759763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58%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74345" y="4759763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42%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051677" y="2721848"/>
            <a:ext cx="1362206" cy="872118"/>
            <a:chOff x="9402236" y="2449737"/>
            <a:chExt cx="1816274" cy="1162824"/>
          </a:xfrm>
        </p:grpSpPr>
        <p:sp>
          <p:nvSpPr>
            <p:cNvPr id="39" name="TextBox 38"/>
            <p:cNvSpPr txBox="1"/>
            <p:nvPr/>
          </p:nvSpPr>
          <p:spPr>
            <a:xfrm>
              <a:off x="9402236" y="2449737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Europe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402236" y="2630476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153F5B"/>
                  </a:solidFill>
                  <a:latin typeface="Source Sans Pro" panose="020B0503030403020204" pitchFamily="34" charset="0"/>
                </a:rPr>
                <a:t>150.000</a:t>
              </a: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584271" y="3351631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9612744" y="3318016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0453349" y="3315272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10417291" y="3349894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70949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70%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487357" y="3274006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30%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51677" y="3833220"/>
            <a:ext cx="1362206" cy="872118"/>
            <a:chOff x="9402236" y="3931566"/>
            <a:chExt cx="1816274" cy="1162824"/>
          </a:xfrm>
        </p:grpSpPr>
        <p:sp>
          <p:nvSpPr>
            <p:cNvPr id="47" name="TextBox 46"/>
            <p:cNvSpPr txBox="1"/>
            <p:nvPr/>
          </p:nvSpPr>
          <p:spPr>
            <a:xfrm>
              <a:off x="9402236" y="3931566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Australia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402236" y="4112305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66ACDC"/>
                  </a:solidFill>
                  <a:latin typeface="Source Sans Pro" panose="020B0503030403020204" pitchFamily="34" charset="0"/>
                </a:rPr>
                <a:t>50.255</a:t>
              </a:r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9584271" y="4833460"/>
              <a:ext cx="93552" cy="163035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0" name="Oval 13"/>
            <p:cNvSpPr>
              <a:spLocks noChangeArrowheads="1"/>
            </p:cNvSpPr>
            <p:nvPr/>
          </p:nvSpPr>
          <p:spPr bwMode="auto">
            <a:xfrm>
              <a:off x="9612744" y="4799845"/>
              <a:ext cx="37116" cy="3067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0453349" y="4797101"/>
              <a:ext cx="34008" cy="289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10417291" y="4831723"/>
              <a:ext cx="106950" cy="156003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9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670949" y="4755835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65%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487357" y="4755835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35%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14986" y="5147532"/>
            <a:ext cx="77413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90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World map </a:t>
            </a:r>
            <a:r>
              <a:rPr lang="en-US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7" name="Rectangle 66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291411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31371" y="2559495"/>
            <a:ext cx="2688772" cy="359228"/>
          </a:xfrm>
          <a:prstGeom prst="roundRect">
            <a:avLst>
              <a:gd name="adj" fmla="val 50000"/>
            </a:avLst>
          </a:prstGeom>
          <a:solidFill>
            <a:srgbClr val="2A80B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latin typeface="Source Sans Pro Black" panose="020B0803030403020204" pitchFamily="34" charset="0"/>
              </a:rPr>
              <a:t>   30%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962275" y="2559494"/>
            <a:ext cx="1202872" cy="359228"/>
          </a:xfrm>
          <a:prstGeom prst="roundRect">
            <a:avLst>
              <a:gd name="adj" fmla="val 50000"/>
            </a:avLst>
          </a:prstGeom>
          <a:solidFill>
            <a:srgbClr val="153F5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Source Sans Pro Black" panose="020B0803030403020204" pitchFamily="34" charset="0"/>
              </a:rPr>
              <a:t>12%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807278" y="2559494"/>
            <a:ext cx="2084613" cy="359228"/>
          </a:xfrm>
          <a:prstGeom prst="roundRect">
            <a:avLst>
              <a:gd name="adj" fmla="val 50000"/>
            </a:avLst>
          </a:prstGeom>
          <a:solidFill>
            <a:srgbClr val="B2D5E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latin typeface="Source Sans Pro Black" panose="020B0803030403020204" pitchFamily="34" charset="0"/>
              </a:rPr>
              <a:t>          22%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519056" y="2559493"/>
            <a:ext cx="3135087" cy="359228"/>
          </a:xfrm>
          <a:prstGeom prst="roundRect">
            <a:avLst>
              <a:gd name="adj" fmla="val 50000"/>
            </a:avLst>
          </a:prstGeom>
          <a:solidFill>
            <a:srgbClr val="66AC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latin typeface="Source Sans Pro Black" panose="020B0803030403020204" pitchFamily="34" charset="0"/>
              </a:rPr>
              <a:t>          36%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274" y="2598336"/>
            <a:ext cx="357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07277" y="2598336"/>
            <a:ext cx="357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32241" y="2598336"/>
            <a:ext cx="3578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latin typeface="Source Sans Pro Black" panose="020B0803030403020204" pitchFamily="34" charset="0"/>
              </a:rPr>
              <a:t>+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8150" y="3358774"/>
            <a:ext cx="1918562" cy="1878973"/>
            <a:chOff x="744200" y="3408154"/>
            <a:chExt cx="2558082" cy="2505297"/>
          </a:xfrm>
        </p:grpSpPr>
        <p:sp>
          <p:nvSpPr>
            <p:cNvPr id="33" name="TextBox 32"/>
            <p:cNvSpPr txBox="1"/>
            <p:nvPr/>
          </p:nvSpPr>
          <p:spPr>
            <a:xfrm>
              <a:off x="866124" y="340815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2A80B9"/>
                  </a:solidFill>
                  <a:latin typeface="Source Sans Pro Light" panose="020B0403030403020204" pitchFamily="34" charset="0"/>
                </a:rPr>
                <a:t>30%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4200" y="4131429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67001" y="4422990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66124" y="4928566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13613" y="3347967"/>
            <a:ext cx="1918562" cy="1878973"/>
            <a:chOff x="3484818" y="3393745"/>
            <a:chExt cx="2558082" cy="2505297"/>
          </a:xfrm>
        </p:grpSpPr>
        <p:sp>
          <p:nvSpPr>
            <p:cNvPr id="37" name="TextBox 36"/>
            <p:cNvSpPr txBox="1"/>
            <p:nvPr/>
          </p:nvSpPr>
          <p:spPr>
            <a:xfrm>
              <a:off x="3606742" y="3393745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153F5B"/>
                  </a:solidFill>
                  <a:latin typeface="Source Sans Pro Light" panose="020B0403030403020204" pitchFamily="34" charset="0"/>
                </a:rPr>
                <a:t>12%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84818" y="4117020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607619" y="4408581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06742" y="4914157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49459" y="3358774"/>
            <a:ext cx="1934773" cy="1878973"/>
            <a:chOff x="6332612" y="3408154"/>
            <a:chExt cx="2579697" cy="2505297"/>
          </a:xfrm>
        </p:grpSpPr>
        <p:sp>
          <p:nvSpPr>
            <p:cNvPr id="56" name="TextBox 55"/>
            <p:cNvSpPr txBox="1"/>
            <p:nvPr/>
          </p:nvSpPr>
          <p:spPr>
            <a:xfrm>
              <a:off x="6476151" y="3408154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B2D5EE"/>
                  </a:solidFill>
                  <a:latin typeface="Source Sans Pro Light" panose="020B0403030403020204" pitchFamily="34" charset="0"/>
                </a:rPr>
                <a:t>22%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477028" y="4422990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76151" y="4928566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32612" y="4109929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17136" y="3372977"/>
            <a:ext cx="1934773" cy="1878973"/>
            <a:chOff x="9089514" y="3427091"/>
            <a:chExt cx="2579697" cy="2505297"/>
          </a:xfrm>
        </p:grpSpPr>
        <p:sp>
          <p:nvSpPr>
            <p:cNvPr id="63" name="TextBox 62"/>
            <p:cNvSpPr txBox="1"/>
            <p:nvPr/>
          </p:nvSpPr>
          <p:spPr>
            <a:xfrm>
              <a:off x="9233053" y="3427091"/>
              <a:ext cx="1946786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50" dirty="0">
                  <a:solidFill>
                    <a:srgbClr val="66ACDC"/>
                  </a:solidFill>
                  <a:latin typeface="Source Sans Pro Light" panose="020B0403030403020204" pitchFamily="34" charset="0"/>
                </a:rPr>
                <a:t>36%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233930" y="4441927"/>
              <a:ext cx="1545722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Consectuter</a:t>
              </a:r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233053" y="4947503"/>
              <a:ext cx="243615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Source Sans Pro Light" panose="020B0403030403020204" pitchFamily="34" charset="0"/>
                </a:rPr>
                <a:t>It is a long established fact that a reader will be distracted by the readable content.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089514" y="4128866"/>
              <a:ext cx="232563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ipsum dolor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Progress bar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5" name="Rectangle 4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193774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3395543254"/>
              </p:ext>
            </p:extLst>
          </p:nvPr>
        </p:nvGraphicFramePr>
        <p:xfrm>
          <a:off x="-70521" y="2277156"/>
          <a:ext cx="3472121" cy="2673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586016" y="2508621"/>
            <a:ext cx="1744225" cy="1070543"/>
            <a:chOff x="5017919" y="2201828"/>
            <a:chExt cx="2325633" cy="1427391"/>
          </a:xfrm>
        </p:grpSpPr>
        <p:grpSp>
          <p:nvGrpSpPr>
            <p:cNvPr id="63" name="Group 62"/>
            <p:cNvGrpSpPr/>
            <p:nvPr/>
          </p:nvGrpSpPr>
          <p:grpSpPr>
            <a:xfrm>
              <a:off x="5821336" y="2201828"/>
              <a:ext cx="759173" cy="759173"/>
              <a:chOff x="5571499" y="2386856"/>
              <a:chExt cx="759173" cy="759173"/>
            </a:xfrm>
          </p:grpSpPr>
          <p:sp>
            <p:nvSpPr>
              <p:cNvPr id="65" name="Teardrop 64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67" name="Group 66"/>
            <p:cNvGrpSpPr/>
            <p:nvPr/>
          </p:nvGrpSpPr>
          <p:grpSpPr>
            <a:xfrm>
              <a:off x="5017919" y="3049569"/>
              <a:ext cx="2325633" cy="579650"/>
              <a:chOff x="5634317" y="4110600"/>
              <a:chExt cx="2325633" cy="579650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Lorem 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917786" y="2501742"/>
            <a:ext cx="1744225" cy="1080799"/>
            <a:chOff x="9460280" y="2192655"/>
            <a:chExt cx="2325633" cy="1441066"/>
          </a:xfrm>
        </p:grpSpPr>
        <p:grpSp>
          <p:nvGrpSpPr>
            <p:cNvPr id="53" name="Group 52"/>
            <p:cNvGrpSpPr/>
            <p:nvPr/>
          </p:nvGrpSpPr>
          <p:grpSpPr>
            <a:xfrm>
              <a:off x="10243514" y="2192655"/>
              <a:ext cx="759173" cy="759173"/>
              <a:chOff x="11184542" y="2386856"/>
              <a:chExt cx="759173" cy="759173"/>
            </a:xfrm>
          </p:grpSpPr>
          <p:sp>
            <p:nvSpPr>
              <p:cNvPr id="54" name="Teardrop 53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B2D5EE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71" name="Group 70"/>
            <p:cNvGrpSpPr/>
            <p:nvPr/>
          </p:nvGrpSpPr>
          <p:grpSpPr>
            <a:xfrm>
              <a:off x="9460280" y="3054071"/>
              <a:ext cx="2325633" cy="579650"/>
              <a:chOff x="5634317" y="4110600"/>
              <a:chExt cx="2325633" cy="579650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Dolor sit </a:t>
                </a:r>
                <a:r>
                  <a:rPr lang="en-US" sz="13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amet</a:t>
                </a:r>
                <a:endPara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5247368" y="2504188"/>
            <a:ext cx="1744225" cy="1072708"/>
            <a:chOff x="7233056" y="2195917"/>
            <a:chExt cx="2325633" cy="1430277"/>
          </a:xfrm>
        </p:grpSpPr>
        <p:grpSp>
          <p:nvGrpSpPr>
            <p:cNvPr id="56" name="Group 55"/>
            <p:cNvGrpSpPr/>
            <p:nvPr/>
          </p:nvGrpSpPr>
          <p:grpSpPr>
            <a:xfrm>
              <a:off x="8032425" y="2195917"/>
              <a:ext cx="759173" cy="759173"/>
              <a:chOff x="5571498" y="3744458"/>
              <a:chExt cx="759173" cy="759173"/>
            </a:xfrm>
          </p:grpSpPr>
          <p:sp>
            <p:nvSpPr>
              <p:cNvPr id="57" name="Teardrop 56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153F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84" name="Group 83"/>
            <p:cNvGrpSpPr/>
            <p:nvPr/>
          </p:nvGrpSpPr>
          <p:grpSpPr>
            <a:xfrm>
              <a:off x="7233056" y="3046544"/>
              <a:ext cx="2325633" cy="579650"/>
              <a:chOff x="5634317" y="4110600"/>
              <a:chExt cx="2325633" cy="579650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5634317" y="4110600"/>
                <a:ext cx="23256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Semibold" panose="020B0603030403020204" pitchFamily="34" charset="0"/>
                  </a:rPr>
                  <a:t>Ipsum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194805" y="4351695"/>
                <a:ext cx="1257182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dolor sit </a:t>
                </a:r>
                <a:r>
                  <a:rPr lang="en-US" sz="1050" dirty="0" err="1">
                    <a:solidFill>
                      <a:schemeClr val="bg1">
                        <a:lumMod val="75000"/>
                      </a:schemeClr>
                    </a:solidFill>
                    <a:latin typeface="Source Sans Pro Light" panose="020B0403030403020204" pitchFamily="34" charset="0"/>
                  </a:rPr>
                  <a:t>amet</a:t>
                </a:r>
                <a:endPara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endParaRPr>
              </a:p>
            </p:txBody>
          </p:sp>
        </p:grpSp>
      </p:grpSp>
      <p:sp>
        <p:nvSpPr>
          <p:cNvPr id="87" name="Content Placeholder 2"/>
          <p:cNvSpPr txBox="1">
            <a:spLocks/>
          </p:cNvSpPr>
          <p:nvPr/>
        </p:nvSpPr>
        <p:spPr>
          <a:xfrm>
            <a:off x="3769232" y="3919623"/>
            <a:ext cx="4892779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69232" y="4650241"/>
            <a:ext cx="489277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 ipsum 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SmartArt sample one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5" name="Rectangle 4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683621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619022" y="2865341"/>
            <a:ext cx="1957849" cy="1957849"/>
          </a:xfrm>
          <a:prstGeom prst="ellipse">
            <a:avLst/>
          </a:prstGeom>
          <a:noFill/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Oval 38"/>
          <p:cNvSpPr/>
          <p:nvPr/>
        </p:nvSpPr>
        <p:spPr>
          <a:xfrm>
            <a:off x="4358209" y="2837391"/>
            <a:ext cx="1957849" cy="1957849"/>
          </a:xfrm>
          <a:prstGeom prst="ellipse">
            <a:avLst/>
          </a:prstGeom>
          <a:noFill/>
          <a:ln w="1238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Oval 59"/>
          <p:cNvSpPr/>
          <p:nvPr/>
        </p:nvSpPr>
        <p:spPr>
          <a:xfrm>
            <a:off x="3041367" y="3308018"/>
            <a:ext cx="1113158" cy="1113158"/>
          </a:xfrm>
          <a:prstGeom prst="ellipse">
            <a:avLst/>
          </a:prstGeom>
          <a:noFill/>
          <a:ln w="889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Oval 60"/>
          <p:cNvSpPr/>
          <p:nvPr/>
        </p:nvSpPr>
        <p:spPr>
          <a:xfrm>
            <a:off x="4796270" y="3306898"/>
            <a:ext cx="1113158" cy="1113158"/>
          </a:xfrm>
          <a:prstGeom prst="ellipse">
            <a:avLst/>
          </a:prstGeom>
          <a:noFill/>
          <a:ln w="889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/>
          <p:cNvSpPr/>
          <p:nvPr/>
        </p:nvSpPr>
        <p:spPr>
          <a:xfrm>
            <a:off x="3977760" y="3350231"/>
            <a:ext cx="948690" cy="9486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Source Sans Pro Black" panose="020B0803030403020204" pitchFamily="34" charset="0"/>
              </a:rPr>
              <a:t>Success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746678" y="2696542"/>
            <a:ext cx="2994621" cy="793497"/>
            <a:chOff x="7662237" y="2452390"/>
            <a:chExt cx="3992828" cy="1057996"/>
          </a:xfrm>
        </p:grpSpPr>
        <p:sp>
          <p:nvSpPr>
            <p:cNvPr id="46" name="Teardrop 45"/>
            <p:cNvSpPr/>
            <p:nvPr/>
          </p:nvSpPr>
          <p:spPr>
            <a:xfrm>
              <a:off x="7662237" y="267745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271" y="2850223"/>
              <a:ext cx="409099" cy="409099"/>
            </a:xfrm>
            <a:prstGeom prst="rect">
              <a:avLst/>
            </a:prstGeom>
          </p:spPr>
        </p:pic>
        <p:grpSp>
          <p:nvGrpSpPr>
            <p:cNvPr id="67" name="Group 66"/>
            <p:cNvGrpSpPr/>
            <p:nvPr/>
          </p:nvGrpSpPr>
          <p:grpSpPr>
            <a:xfrm>
              <a:off x="8692989" y="2452390"/>
              <a:ext cx="2962076" cy="1057996"/>
              <a:chOff x="1910347" y="2046943"/>
              <a:chExt cx="4147995" cy="1057996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746678" y="4238278"/>
            <a:ext cx="2994621" cy="793497"/>
            <a:chOff x="7662237" y="4508035"/>
            <a:chExt cx="3992828" cy="1057996"/>
          </a:xfrm>
        </p:grpSpPr>
        <p:sp>
          <p:nvSpPr>
            <p:cNvPr id="54" name="Teardrop 53"/>
            <p:cNvSpPr/>
            <p:nvPr/>
          </p:nvSpPr>
          <p:spPr>
            <a:xfrm rot="5400000">
              <a:off x="7662237" y="450837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7272" y="4709373"/>
              <a:ext cx="409099" cy="409099"/>
            </a:xfrm>
            <a:prstGeom prst="rect">
              <a:avLst/>
            </a:prstGeom>
          </p:spPr>
        </p:pic>
        <p:grpSp>
          <p:nvGrpSpPr>
            <p:cNvPr id="70" name="Group 69"/>
            <p:cNvGrpSpPr/>
            <p:nvPr/>
          </p:nvGrpSpPr>
          <p:grpSpPr>
            <a:xfrm>
              <a:off x="8692989" y="4508035"/>
              <a:ext cx="2962076" cy="1057996"/>
              <a:chOff x="1910347" y="2046943"/>
              <a:chExt cx="4147995" cy="1057996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92628" y="2696543"/>
            <a:ext cx="3073203" cy="793498"/>
            <a:chOff x="256837" y="2452390"/>
            <a:chExt cx="4097604" cy="1057996"/>
          </a:xfrm>
        </p:grpSpPr>
        <p:sp>
          <p:nvSpPr>
            <p:cNvPr id="41" name="Teardrop 40"/>
            <p:cNvSpPr/>
            <p:nvPr/>
          </p:nvSpPr>
          <p:spPr>
            <a:xfrm rot="16200000">
              <a:off x="3595268" y="2637495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793" y="2822946"/>
              <a:ext cx="409099" cy="409099"/>
            </a:xfrm>
            <a:prstGeom prst="rect">
              <a:avLst/>
            </a:prstGeom>
          </p:spPr>
        </p:pic>
        <p:grpSp>
          <p:nvGrpSpPr>
            <p:cNvPr id="73" name="Group 72"/>
            <p:cNvGrpSpPr/>
            <p:nvPr/>
          </p:nvGrpSpPr>
          <p:grpSpPr>
            <a:xfrm>
              <a:off x="256837" y="2452390"/>
              <a:ext cx="2962076" cy="1057996"/>
              <a:chOff x="1910347" y="2046943"/>
              <a:chExt cx="4147995" cy="1057996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192628" y="4234991"/>
            <a:ext cx="3069773" cy="796784"/>
            <a:chOff x="256837" y="4503653"/>
            <a:chExt cx="4093031" cy="1062378"/>
          </a:xfrm>
        </p:grpSpPr>
        <p:sp>
          <p:nvSpPr>
            <p:cNvPr id="53" name="Teardrop 52"/>
            <p:cNvSpPr/>
            <p:nvPr/>
          </p:nvSpPr>
          <p:spPr>
            <a:xfrm rot="10800000">
              <a:off x="3590695" y="4503653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5731" y="4691514"/>
              <a:ext cx="409099" cy="409099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>
              <a:off x="256837" y="4508035"/>
              <a:ext cx="2962076" cy="1057996"/>
              <a:chOff x="1910347" y="2046943"/>
              <a:chExt cx="4147995" cy="1057996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910349" y="2046943"/>
                <a:ext cx="41479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10347" y="2335498"/>
                <a:ext cx="41479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 distracted by the readable content.</a:t>
                </a:r>
              </a:p>
            </p:txBody>
          </p:sp>
        </p:grpSp>
      </p:grpSp>
      <p:cxnSp>
        <p:nvCxnSpPr>
          <p:cNvPr id="79" name="Straight Connector 78"/>
          <p:cNvCxnSpPr/>
          <p:nvPr/>
        </p:nvCxnSpPr>
        <p:spPr>
          <a:xfrm>
            <a:off x="841191" y="3861143"/>
            <a:ext cx="120514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917526" y="3861143"/>
            <a:ext cx="1205149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Success graphic sample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5" name="Rectangle 4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423537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74341393"/>
              </p:ext>
            </p:extLst>
          </p:nvPr>
        </p:nvGraphicFramePr>
        <p:xfrm>
          <a:off x="2453371" y="2357582"/>
          <a:ext cx="4224722" cy="2816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3" name="Picture 42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03" y="2549498"/>
            <a:ext cx="306824" cy="30682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06" y="4161692"/>
            <a:ext cx="306824" cy="30682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588" y="4703167"/>
            <a:ext cx="306824" cy="30682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849" y="3096667"/>
            <a:ext cx="306824" cy="30682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06" y="3096667"/>
            <a:ext cx="306824" cy="30682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849" y="4161691"/>
            <a:ext cx="306824" cy="30682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427406" y="2526813"/>
            <a:ext cx="2360698" cy="631914"/>
            <a:chOff x="689940" y="2000442"/>
            <a:chExt cx="3147597" cy="842552"/>
          </a:xfrm>
        </p:grpSpPr>
        <p:grpSp>
          <p:nvGrpSpPr>
            <p:cNvPr id="65" name="Group 64"/>
            <p:cNvGrpSpPr/>
            <p:nvPr/>
          </p:nvGrpSpPr>
          <p:grpSpPr>
            <a:xfrm>
              <a:off x="689940" y="2000442"/>
              <a:ext cx="2821053" cy="842552"/>
              <a:chOff x="1910347" y="2046943"/>
              <a:chExt cx="4147995" cy="84255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82" name="Teardrop 81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27406" y="3489858"/>
            <a:ext cx="2360698" cy="631914"/>
            <a:chOff x="689940" y="2000442"/>
            <a:chExt cx="3147597" cy="842552"/>
          </a:xfrm>
        </p:grpSpPr>
        <p:grpSp>
          <p:nvGrpSpPr>
            <p:cNvPr id="84" name="Group 83"/>
            <p:cNvGrpSpPr/>
            <p:nvPr/>
          </p:nvGrpSpPr>
          <p:grpSpPr>
            <a:xfrm>
              <a:off x="689940" y="2000442"/>
              <a:ext cx="2821053" cy="842552"/>
              <a:chOff x="1910347" y="2046943"/>
              <a:chExt cx="4147995" cy="842552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85" name="Teardrop 84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27406" y="4315104"/>
            <a:ext cx="2360698" cy="631914"/>
            <a:chOff x="689940" y="2000442"/>
            <a:chExt cx="3147597" cy="842552"/>
          </a:xfrm>
        </p:grpSpPr>
        <p:grpSp>
          <p:nvGrpSpPr>
            <p:cNvPr id="89" name="Group 88"/>
            <p:cNvGrpSpPr/>
            <p:nvPr/>
          </p:nvGrpSpPr>
          <p:grpSpPr>
            <a:xfrm>
              <a:off x="689940" y="2000442"/>
              <a:ext cx="2821053" cy="842552"/>
              <a:chOff x="1910347" y="2046943"/>
              <a:chExt cx="4147995" cy="842552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90" name="Teardrop 89"/>
            <p:cNvSpPr/>
            <p:nvPr/>
          </p:nvSpPr>
          <p:spPr>
            <a:xfrm rot="16200000">
              <a:off x="3597405" y="2340813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360299" y="2623217"/>
            <a:ext cx="2356295" cy="631914"/>
            <a:chOff x="8480399" y="2354620"/>
            <a:chExt cx="3141726" cy="842552"/>
          </a:xfrm>
        </p:grpSpPr>
        <p:grpSp>
          <p:nvGrpSpPr>
            <p:cNvPr id="94" name="Group 93"/>
            <p:cNvGrpSpPr/>
            <p:nvPr/>
          </p:nvGrpSpPr>
          <p:grpSpPr>
            <a:xfrm>
              <a:off x="8801072" y="2354620"/>
              <a:ext cx="2821053" cy="842552"/>
              <a:chOff x="1910347" y="2046943"/>
              <a:chExt cx="4147995" cy="842552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95" name="Teardrop 94"/>
            <p:cNvSpPr/>
            <p:nvPr/>
          </p:nvSpPr>
          <p:spPr>
            <a:xfrm rot="16200000">
              <a:off x="8480399" y="2694991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60299" y="3586263"/>
            <a:ext cx="2356295" cy="631914"/>
            <a:chOff x="8480399" y="3638680"/>
            <a:chExt cx="3141726" cy="842552"/>
          </a:xfrm>
        </p:grpSpPr>
        <p:grpSp>
          <p:nvGrpSpPr>
            <p:cNvPr id="99" name="Group 98"/>
            <p:cNvGrpSpPr/>
            <p:nvPr/>
          </p:nvGrpSpPr>
          <p:grpSpPr>
            <a:xfrm>
              <a:off x="8801072" y="3638680"/>
              <a:ext cx="2821053" cy="842552"/>
              <a:chOff x="1910347" y="2046943"/>
              <a:chExt cx="4147995" cy="842552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100" name="Teardrop 99"/>
            <p:cNvSpPr/>
            <p:nvPr/>
          </p:nvSpPr>
          <p:spPr>
            <a:xfrm rot="16200000">
              <a:off x="8480399" y="3979051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60299" y="4411509"/>
            <a:ext cx="2356295" cy="631914"/>
            <a:chOff x="8480399" y="4739008"/>
            <a:chExt cx="3141726" cy="842552"/>
          </a:xfrm>
        </p:grpSpPr>
        <p:grpSp>
          <p:nvGrpSpPr>
            <p:cNvPr id="104" name="Group 103"/>
            <p:cNvGrpSpPr/>
            <p:nvPr/>
          </p:nvGrpSpPr>
          <p:grpSpPr>
            <a:xfrm>
              <a:off x="8801072" y="4739008"/>
              <a:ext cx="2821053" cy="842552"/>
              <a:chOff x="1910347" y="2046943"/>
              <a:chExt cx="4147995" cy="842552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1910349" y="2046943"/>
                <a:ext cx="4147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Headline goes here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910347" y="2335497"/>
                <a:ext cx="41479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</a:t>
                </a:r>
              </a:p>
            </p:txBody>
          </p:sp>
        </p:grpSp>
        <p:sp>
          <p:nvSpPr>
            <p:cNvPr id="105" name="Teardrop 104"/>
            <p:cNvSpPr/>
            <p:nvPr/>
          </p:nvSpPr>
          <p:spPr>
            <a:xfrm rot="16200000">
              <a:off x="8480399" y="5079379"/>
              <a:ext cx="240132" cy="240132"/>
            </a:xfrm>
            <a:prstGeom prst="teardrop">
              <a:avLst>
                <a:gd name="adj" fmla="val 84975"/>
              </a:avLst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350">
                <a:solidFill>
                  <a:srgbClr val="2A80B9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Company features description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76" name="Rectangle 7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400685" y="3569934"/>
            <a:ext cx="356423" cy="346405"/>
            <a:chOff x="5851453" y="1835255"/>
            <a:chExt cx="475231" cy="461873"/>
          </a:xfrm>
        </p:grpSpPr>
        <p:sp>
          <p:nvSpPr>
            <p:cNvPr id="93" name="Teardrop 92"/>
            <p:cNvSpPr/>
            <p:nvPr/>
          </p:nvSpPr>
          <p:spPr>
            <a:xfrm>
              <a:off x="6043079" y="1835256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B2D5EE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98" name="Teardrop 97"/>
            <p:cNvSpPr/>
            <p:nvPr/>
          </p:nvSpPr>
          <p:spPr>
            <a:xfrm rot="16200000">
              <a:off x="5851454" y="1835255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66ACDC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03" name="Teardrop 102"/>
            <p:cNvSpPr/>
            <p:nvPr/>
          </p:nvSpPr>
          <p:spPr>
            <a:xfrm rot="5400000">
              <a:off x="6043078" y="2013523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153F5B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08" name="Teardrop 107"/>
            <p:cNvSpPr/>
            <p:nvPr/>
          </p:nvSpPr>
          <p:spPr>
            <a:xfrm rot="10800000">
              <a:off x="5851453" y="2013522"/>
              <a:ext cx="283605" cy="283605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0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227557385"/>
              </p:ext>
            </p:extLst>
          </p:nvPr>
        </p:nvGraphicFramePr>
        <p:xfrm>
          <a:off x="-413658" y="2115457"/>
          <a:ext cx="5116286" cy="3410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759" y="2560479"/>
            <a:ext cx="319336" cy="31933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39" y="3529773"/>
            <a:ext cx="319336" cy="31933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36" y="2858603"/>
            <a:ext cx="319336" cy="319336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3926259" y="2642113"/>
            <a:ext cx="2643868" cy="766493"/>
            <a:chOff x="1591128" y="3666671"/>
            <a:chExt cx="3525157" cy="1021991"/>
          </a:xfrm>
        </p:grpSpPr>
        <p:sp>
          <p:nvSpPr>
            <p:cNvPr id="33" name="Rectangle 32"/>
            <p:cNvSpPr/>
            <p:nvPr/>
          </p:nvSpPr>
          <p:spPr>
            <a:xfrm>
              <a:off x="1705428" y="3666671"/>
              <a:ext cx="3410857" cy="85271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1591128" y="3835948"/>
              <a:ext cx="3410857" cy="8527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defTabSz="666750">
                <a:spcBef>
                  <a:spcPct val="0"/>
                </a:spcBef>
              </a:pPr>
              <a:r>
                <a:rPr lang="en-US" sz="1500" dirty="0">
                  <a:latin typeface="Source Sans Pro Black" panose="020B0803030403020204" pitchFamily="34" charset="0"/>
                </a:rPr>
                <a:t>Make the best choices</a:t>
              </a:r>
            </a:p>
            <a:p>
              <a:pPr defTabSz="666750">
                <a:spcBef>
                  <a:spcPct val="0"/>
                </a:spcBef>
              </a:pP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Source Sans Pro" panose="020B0503030403020204" pitchFamily="34" charset="0"/>
                </a:rPr>
                <a:t>Lorem ipsum dolor sit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  <a:latin typeface="Source Sans Pro" panose="020B0503030403020204" pitchFamily="34" charset="0"/>
                </a:rPr>
                <a:t>amet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50" name="Content Placeholder 2"/>
          <p:cNvSpPr txBox="1">
            <a:spLocks/>
          </p:cNvSpPr>
          <p:nvPr/>
        </p:nvSpPr>
        <p:spPr>
          <a:xfrm>
            <a:off x="3926259" y="4835758"/>
            <a:ext cx="4640799" cy="6749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imperdiet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marL="0" indent="0" algn="just">
              <a:buNone/>
            </a:pP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</p:txBody>
      </p:sp>
      <p:graphicFrame>
        <p:nvGraphicFramePr>
          <p:cNvPr id="51" name="Diagram 50"/>
          <p:cNvGraphicFramePr/>
          <p:nvPr>
            <p:extLst>
              <p:ext uri="{D42A27DB-BD31-4B8C-83A1-F6EECF244321}">
                <p14:modId xmlns:p14="http://schemas.microsoft.com/office/powerpoint/2010/main" val="1250407656"/>
              </p:ext>
            </p:extLst>
          </p:nvPr>
        </p:nvGraphicFramePr>
        <p:xfrm>
          <a:off x="4011984" y="3620092"/>
          <a:ext cx="1447997" cy="91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52" name="Diagram 51"/>
          <p:cNvGraphicFramePr/>
          <p:nvPr>
            <p:extLst>
              <p:ext uri="{D42A27DB-BD31-4B8C-83A1-F6EECF244321}">
                <p14:modId xmlns:p14="http://schemas.microsoft.com/office/powerpoint/2010/main" val="2645618535"/>
              </p:ext>
            </p:extLst>
          </p:nvPr>
        </p:nvGraphicFramePr>
        <p:xfrm>
          <a:off x="5563302" y="3618333"/>
          <a:ext cx="1447997" cy="91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53" name="Diagram 52"/>
          <p:cNvGraphicFramePr/>
          <p:nvPr>
            <p:extLst>
              <p:ext uri="{D42A27DB-BD31-4B8C-83A1-F6EECF244321}">
                <p14:modId xmlns:p14="http://schemas.microsoft.com/office/powerpoint/2010/main" val="282261494"/>
              </p:ext>
            </p:extLst>
          </p:nvPr>
        </p:nvGraphicFramePr>
        <p:xfrm>
          <a:off x="7119061" y="3616575"/>
          <a:ext cx="1447997" cy="91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Filter your choices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0" name="Rectangle 39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898339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sosceles Triangle 26"/>
          <p:cNvSpPr/>
          <p:nvPr/>
        </p:nvSpPr>
        <p:spPr>
          <a:xfrm>
            <a:off x="2472454" y="3433964"/>
            <a:ext cx="1664366" cy="1040828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1" name="Isosceles Triangle 26"/>
          <p:cNvSpPr/>
          <p:nvPr/>
        </p:nvSpPr>
        <p:spPr>
          <a:xfrm>
            <a:off x="1291245" y="3065204"/>
            <a:ext cx="1794856" cy="1409589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153F5B">
              <a:alpha val="8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2" name="Isosceles Triangle 26"/>
          <p:cNvSpPr/>
          <p:nvPr/>
        </p:nvSpPr>
        <p:spPr>
          <a:xfrm>
            <a:off x="451157" y="3396743"/>
            <a:ext cx="1606244" cy="1078049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2A80B9">
              <a:alpha val="8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3" name="Isosceles Triangle 26"/>
          <p:cNvSpPr/>
          <p:nvPr/>
        </p:nvSpPr>
        <p:spPr>
          <a:xfrm>
            <a:off x="3521281" y="3976534"/>
            <a:ext cx="1407668" cy="498258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B2D5E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6" name="Isosceles Triangle 26"/>
          <p:cNvSpPr/>
          <p:nvPr/>
        </p:nvSpPr>
        <p:spPr>
          <a:xfrm>
            <a:off x="4350774" y="3065204"/>
            <a:ext cx="1644446" cy="1409588"/>
          </a:xfrm>
          <a:custGeom>
            <a:avLst/>
            <a:gdLst>
              <a:gd name="connsiteX0" fmla="*/ 0 w 1523036"/>
              <a:gd name="connsiteY0" fmla="*/ 1312962 h 1312962"/>
              <a:gd name="connsiteX1" fmla="*/ 761518 w 1523036"/>
              <a:gd name="connsiteY1" fmla="*/ 0 h 1312962"/>
              <a:gd name="connsiteX2" fmla="*/ 1523036 w 1523036"/>
              <a:gd name="connsiteY2" fmla="*/ 1312962 h 1312962"/>
              <a:gd name="connsiteX3" fmla="*/ 0 w 1523036"/>
              <a:gd name="connsiteY3" fmla="*/ 1312962 h 1312962"/>
              <a:gd name="connsiteX0" fmla="*/ 0 w 1523036"/>
              <a:gd name="connsiteY0" fmla="*/ 1122131 h 1122131"/>
              <a:gd name="connsiteX1" fmla="*/ 761518 w 1523036"/>
              <a:gd name="connsiteY1" fmla="*/ 0 h 1122131"/>
              <a:gd name="connsiteX2" fmla="*/ 1523036 w 1523036"/>
              <a:gd name="connsiteY2" fmla="*/ 1122131 h 1122131"/>
              <a:gd name="connsiteX3" fmla="*/ 0 w 1523036"/>
              <a:gd name="connsiteY3" fmla="*/ 1122131 h 1122131"/>
              <a:gd name="connsiteX0" fmla="*/ 0 w 1523036"/>
              <a:gd name="connsiteY0" fmla="*/ 1122198 h 1122198"/>
              <a:gd name="connsiteX1" fmla="*/ 761518 w 1523036"/>
              <a:gd name="connsiteY1" fmla="*/ 67 h 1122198"/>
              <a:gd name="connsiteX2" fmla="*/ 1523036 w 1523036"/>
              <a:gd name="connsiteY2" fmla="*/ 1122198 h 1122198"/>
              <a:gd name="connsiteX3" fmla="*/ 0 w 1523036"/>
              <a:gd name="connsiteY3" fmla="*/ 1122198 h 1122198"/>
              <a:gd name="connsiteX0" fmla="*/ 0 w 1523036"/>
              <a:gd name="connsiteY0" fmla="*/ 1678761 h 1678761"/>
              <a:gd name="connsiteX1" fmla="*/ 769469 w 1523036"/>
              <a:gd name="connsiteY1" fmla="*/ 39 h 1678761"/>
              <a:gd name="connsiteX2" fmla="*/ 1523036 w 1523036"/>
              <a:gd name="connsiteY2" fmla="*/ 1678761 h 1678761"/>
              <a:gd name="connsiteX3" fmla="*/ 0 w 1523036"/>
              <a:gd name="connsiteY3" fmla="*/ 1678761 h 1678761"/>
              <a:gd name="connsiteX0" fmla="*/ 0 w 1523036"/>
              <a:gd name="connsiteY0" fmla="*/ 1678756 h 1678756"/>
              <a:gd name="connsiteX1" fmla="*/ 769469 w 1523036"/>
              <a:gd name="connsiteY1" fmla="*/ 34 h 1678756"/>
              <a:gd name="connsiteX2" fmla="*/ 1523036 w 1523036"/>
              <a:gd name="connsiteY2" fmla="*/ 1678756 h 1678756"/>
              <a:gd name="connsiteX3" fmla="*/ 0 w 1523036"/>
              <a:gd name="connsiteY3" fmla="*/ 1678756 h 1678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66AC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6288782" y="2493117"/>
            <a:ext cx="0" cy="198167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55422" y="4727953"/>
            <a:ext cx="1544625" cy="721961"/>
            <a:chOff x="1140562" y="5160935"/>
            <a:chExt cx="2059500" cy="962615"/>
          </a:xfrm>
        </p:grpSpPr>
        <p:grpSp>
          <p:nvGrpSpPr>
            <p:cNvPr id="90" name="Group 89"/>
            <p:cNvGrpSpPr/>
            <p:nvPr/>
          </p:nvGrpSpPr>
          <p:grpSpPr>
            <a:xfrm>
              <a:off x="1140562" y="5160935"/>
              <a:ext cx="500780" cy="500780"/>
              <a:chOff x="5571499" y="2386856"/>
              <a:chExt cx="759173" cy="759173"/>
            </a:xfrm>
          </p:grpSpPr>
          <p:sp>
            <p:nvSpPr>
              <p:cNvPr id="91" name="Teardrop 90"/>
              <p:cNvSpPr/>
              <p:nvPr/>
            </p:nvSpPr>
            <p:spPr>
              <a:xfrm rot="10800000">
                <a:off x="5571499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2A80B9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7024" y="2572307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3" name="Group 92"/>
            <p:cNvGrpSpPr/>
            <p:nvPr/>
          </p:nvGrpSpPr>
          <p:grpSpPr>
            <a:xfrm>
              <a:off x="1670002" y="5273150"/>
              <a:ext cx="1530060" cy="850400"/>
              <a:chOff x="1910347" y="2046943"/>
              <a:chExt cx="4147995" cy="562388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Lorem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10347" y="2207171"/>
                <a:ext cx="4147995" cy="40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88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established fact that a reader will be. 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2571214" y="4727951"/>
            <a:ext cx="1312467" cy="704455"/>
            <a:chOff x="3428285" y="5160935"/>
            <a:chExt cx="1749956" cy="939273"/>
          </a:xfrm>
        </p:grpSpPr>
        <p:grpSp>
          <p:nvGrpSpPr>
            <p:cNvPr id="72" name="Group 71"/>
            <p:cNvGrpSpPr/>
            <p:nvPr/>
          </p:nvGrpSpPr>
          <p:grpSpPr>
            <a:xfrm>
              <a:off x="3428285" y="5160935"/>
              <a:ext cx="500780" cy="500780"/>
              <a:chOff x="5571498" y="3744458"/>
              <a:chExt cx="759173" cy="759173"/>
            </a:xfrm>
          </p:grpSpPr>
          <p:sp>
            <p:nvSpPr>
              <p:cNvPr id="88" name="Teardrop 87"/>
              <p:cNvSpPr/>
              <p:nvPr/>
            </p:nvSpPr>
            <p:spPr>
              <a:xfrm rot="10800000">
                <a:off x="5571498" y="3744458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153F5B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6534" y="3932319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6" name="Group 95"/>
            <p:cNvGrpSpPr/>
            <p:nvPr/>
          </p:nvGrpSpPr>
          <p:grpSpPr>
            <a:xfrm>
              <a:off x="3943231" y="5273148"/>
              <a:ext cx="1235010" cy="827060"/>
              <a:chOff x="1910347" y="2046943"/>
              <a:chExt cx="4147995" cy="546953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Ipsum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10347" y="2207171"/>
                <a:ext cx="4147995" cy="386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It is a long establish fact that a reader.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5514844" y="4727949"/>
            <a:ext cx="1757510" cy="589037"/>
            <a:chOff x="7353124" y="5160935"/>
            <a:chExt cx="2343347" cy="785383"/>
          </a:xfrm>
        </p:grpSpPr>
        <p:grpSp>
          <p:nvGrpSpPr>
            <p:cNvPr id="69" name="Group 68"/>
            <p:cNvGrpSpPr/>
            <p:nvPr/>
          </p:nvGrpSpPr>
          <p:grpSpPr>
            <a:xfrm>
              <a:off x="7353124" y="5160935"/>
              <a:ext cx="500780" cy="500780"/>
              <a:chOff x="11184542" y="2386856"/>
              <a:chExt cx="759173" cy="759173"/>
            </a:xfrm>
          </p:grpSpPr>
          <p:sp>
            <p:nvSpPr>
              <p:cNvPr id="70" name="Teardrop 69"/>
              <p:cNvSpPr/>
              <p:nvPr/>
            </p:nvSpPr>
            <p:spPr>
              <a:xfrm rot="10800000">
                <a:off x="11184542" y="2386856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B2D5EE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59576" y="2559625"/>
                <a:ext cx="409099" cy="409099"/>
              </a:xfrm>
              <a:prstGeom prst="rect">
                <a:avLst/>
              </a:prstGeom>
            </p:spPr>
          </p:pic>
        </p:grpSp>
        <p:grpSp>
          <p:nvGrpSpPr>
            <p:cNvPr id="99" name="Group 98"/>
            <p:cNvGrpSpPr/>
            <p:nvPr/>
          </p:nvGrpSpPr>
          <p:grpSpPr>
            <a:xfrm>
              <a:off x="7907292" y="5273147"/>
              <a:ext cx="1789179" cy="673171"/>
              <a:chOff x="1910347" y="2046943"/>
              <a:chExt cx="4147995" cy="445183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Consectuter</a:t>
                </a:r>
                <a:endPara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910350" y="2207171"/>
                <a:ext cx="2858070" cy="284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Fact that a reader will be. 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7009232" y="4733101"/>
            <a:ext cx="1547962" cy="583884"/>
            <a:chOff x="9345642" y="5167805"/>
            <a:chExt cx="2063949" cy="778513"/>
          </a:xfrm>
        </p:grpSpPr>
        <p:grpSp>
          <p:nvGrpSpPr>
            <p:cNvPr id="58" name="Group 57"/>
            <p:cNvGrpSpPr/>
            <p:nvPr/>
          </p:nvGrpSpPr>
          <p:grpSpPr>
            <a:xfrm>
              <a:off x="9345642" y="5167805"/>
              <a:ext cx="500780" cy="500780"/>
              <a:chOff x="12048517" y="5102061"/>
              <a:chExt cx="759173" cy="759173"/>
            </a:xfrm>
          </p:grpSpPr>
          <p:sp>
            <p:nvSpPr>
              <p:cNvPr id="59" name="Teardrop 58"/>
              <p:cNvSpPr/>
              <p:nvPr/>
            </p:nvSpPr>
            <p:spPr>
              <a:xfrm rot="10800000">
                <a:off x="12048517" y="5102061"/>
                <a:ext cx="759173" cy="759173"/>
              </a:xfrm>
              <a:prstGeom prst="teardrop">
                <a:avLst>
                  <a:gd name="adj" fmla="val 84975"/>
                </a:avLst>
              </a:prstGeom>
              <a:solidFill>
                <a:srgbClr val="66ACDC">
                  <a:alpha val="9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23552" y="5303060"/>
                <a:ext cx="409100" cy="409100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>
              <a:off x="9939034" y="5273147"/>
              <a:ext cx="1470557" cy="673171"/>
              <a:chOff x="1910347" y="2046943"/>
              <a:chExt cx="4147995" cy="445183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1910347" y="2046943"/>
                <a:ext cx="4147995" cy="2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rPr>
                  <a:t>Asetorm</a:t>
                </a:r>
                <a:endPara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Black" panose="020B0803030403020204" pitchFamily="34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910347" y="2207171"/>
                <a:ext cx="4147995" cy="284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" dirty="0">
                    <a:solidFill>
                      <a:schemeClr val="bg1">
                        <a:lumMod val="50000"/>
                      </a:schemeClr>
                    </a:solidFill>
                    <a:latin typeface="Source Sans Pro Light" panose="020B0403030403020204" pitchFamily="34" charset="0"/>
                  </a:rPr>
                  <a:t>Reader will be. It is a long established.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4042044" y="4735539"/>
            <a:ext cx="1312467" cy="704455"/>
            <a:chOff x="5389392" y="5171053"/>
            <a:chExt cx="1749956" cy="939273"/>
          </a:xfrm>
        </p:grpSpPr>
        <p:grpSp>
          <p:nvGrpSpPr>
            <p:cNvPr id="10" name="Group 9"/>
            <p:cNvGrpSpPr/>
            <p:nvPr/>
          </p:nvGrpSpPr>
          <p:grpSpPr>
            <a:xfrm>
              <a:off x="5389392" y="5171053"/>
              <a:ext cx="1749956" cy="939273"/>
              <a:chOff x="5389392" y="5171053"/>
              <a:chExt cx="1749956" cy="939273"/>
            </a:xfrm>
          </p:grpSpPr>
          <p:sp>
            <p:nvSpPr>
              <p:cNvPr id="106" name="Teardrop 105"/>
              <p:cNvSpPr/>
              <p:nvPr/>
            </p:nvSpPr>
            <p:spPr>
              <a:xfrm rot="10800000">
                <a:off x="5389392" y="5171053"/>
                <a:ext cx="500780" cy="500780"/>
              </a:xfrm>
              <a:prstGeom prst="teardrop">
                <a:avLst>
                  <a:gd name="adj" fmla="val 8497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rgbClr val="2A80B9"/>
                  </a:solidFill>
                </a:endParaRPr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5904338" y="5283266"/>
                <a:ext cx="1235010" cy="827060"/>
                <a:chOff x="1910347" y="2046943"/>
                <a:chExt cx="4147995" cy="546953"/>
              </a:xfrm>
            </p:grpSpPr>
            <p:sp>
              <p:nvSpPr>
                <p:cNvPr id="109" name="TextBox 108"/>
                <p:cNvSpPr txBox="1"/>
                <p:nvPr/>
              </p:nvSpPr>
              <p:spPr>
                <a:xfrm>
                  <a:off x="1910347" y="2046943"/>
                  <a:ext cx="4147995" cy="223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ource Sans Pro Black" panose="020B0803030403020204" pitchFamily="34" charset="0"/>
                    </a:rPr>
                    <a:t>Amet</a:t>
                  </a:r>
                  <a:endParaRPr 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ource Sans Pro Black" panose="020B0803030403020204" pitchFamily="34" charset="0"/>
                  </a:endParaRP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1910347" y="2207171"/>
                  <a:ext cx="4147995" cy="386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5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It is a long </a:t>
                  </a:r>
                  <a:r>
                    <a:rPr lang="en-US" sz="750" dirty="0" err="1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establied</a:t>
                  </a:r>
                  <a:r>
                    <a:rPr lang="en-US" sz="750" dirty="0">
                      <a:solidFill>
                        <a:schemeClr val="bg1">
                          <a:lumMod val="50000"/>
                        </a:schemeClr>
                      </a:solidFill>
                      <a:latin typeface="Source Sans Pro Light" panose="020B0403030403020204" pitchFamily="34" charset="0"/>
                    </a:rPr>
                    <a:t> fact that a reader.</a:t>
                  </a:r>
                </a:p>
              </p:txBody>
            </p:sp>
          </p:grpSp>
        </p:grpSp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790" y="5310339"/>
              <a:ext cx="233392" cy="233392"/>
            </a:xfrm>
            <a:prstGeom prst="rect">
              <a:avLst/>
            </a:prstGeom>
          </p:spPr>
        </p:pic>
      </p:grpSp>
      <p:grpSp>
        <p:nvGrpSpPr>
          <p:cNvPr id="112" name="Group 111"/>
          <p:cNvGrpSpPr/>
          <p:nvPr/>
        </p:nvGrpSpPr>
        <p:grpSpPr>
          <a:xfrm>
            <a:off x="731829" y="2948899"/>
            <a:ext cx="1041345" cy="434737"/>
            <a:chOff x="5634317" y="4110600"/>
            <a:chExt cx="2325633" cy="579650"/>
          </a:xfrm>
        </p:grpSpPr>
        <p:sp>
          <p:nvSpPr>
            <p:cNvPr id="113" name="TextBox 112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Lorem 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667999" y="2616492"/>
            <a:ext cx="1041345" cy="434737"/>
            <a:chOff x="5634317" y="4110600"/>
            <a:chExt cx="2325633" cy="579650"/>
          </a:xfrm>
        </p:grpSpPr>
        <p:sp>
          <p:nvSpPr>
            <p:cNvPr id="116" name="TextBox 115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Dolor 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704442" y="3561196"/>
            <a:ext cx="1041345" cy="434737"/>
            <a:chOff x="5634317" y="4110600"/>
            <a:chExt cx="2325633" cy="579650"/>
          </a:xfrm>
        </p:grpSpPr>
        <p:sp>
          <p:nvSpPr>
            <p:cNvPr id="119" name="TextBox 118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Amet</a:t>
              </a:r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788103" y="3008707"/>
            <a:ext cx="1041345" cy="507831"/>
            <a:chOff x="5634317" y="4110600"/>
            <a:chExt cx="2325633" cy="677108"/>
          </a:xfrm>
        </p:grpSpPr>
        <p:sp>
          <p:nvSpPr>
            <p:cNvPr id="122" name="TextBox 121"/>
            <p:cNvSpPr txBox="1"/>
            <p:nvPr/>
          </p:nvSpPr>
          <p:spPr>
            <a:xfrm>
              <a:off x="5634317" y="4110600"/>
              <a:ext cx="232563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Consectuter</a:t>
              </a:r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661289" y="2653583"/>
            <a:ext cx="1041345" cy="434737"/>
            <a:chOff x="5634317" y="4110600"/>
            <a:chExt cx="2325633" cy="579650"/>
          </a:xfrm>
        </p:grpSpPr>
        <p:sp>
          <p:nvSpPr>
            <p:cNvPr id="125" name="TextBox 124"/>
            <p:cNvSpPr txBox="1"/>
            <p:nvPr/>
          </p:nvSpPr>
          <p:spPr>
            <a:xfrm>
              <a:off x="5634317" y="4110600"/>
              <a:ext cx="2325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 Semibold" panose="020B0603030403020204" pitchFamily="34" charset="0"/>
                </a:rPr>
                <a:t>Asetorm</a:t>
              </a:r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Semibold" panose="020B0603030403020204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738217" y="4351695"/>
              <a:ext cx="210574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dolor sit </a:t>
              </a:r>
              <a:r>
                <a:rPr lang="en-US" sz="1050" dirty="0" err="1">
                  <a:solidFill>
                    <a:schemeClr val="bg1">
                      <a:lumMod val="75000"/>
                    </a:schemeClr>
                  </a:solidFill>
                  <a:latin typeface="Source Sans Pro Light" panose="020B0403030403020204" pitchFamily="34" charset="0"/>
                </a:rPr>
                <a:t>amet</a:t>
              </a:r>
              <a:endPara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6499168" y="2873626"/>
            <a:ext cx="23114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 ipsum 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Fusce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suscipit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499168" y="3672225"/>
            <a:ext cx="231145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libero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Infographic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85" name="Rectangle 8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077794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51018548"/>
              </p:ext>
            </p:extLst>
          </p:nvPr>
        </p:nvGraphicFramePr>
        <p:xfrm>
          <a:off x="1329890" y="2548078"/>
          <a:ext cx="6552773" cy="2091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80" y="2679500"/>
            <a:ext cx="221767" cy="22176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79" y="3230032"/>
            <a:ext cx="202394" cy="20239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2628" y="2624267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Sales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4478" y="3168756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Settings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2628" y="3713245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Mobile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79" y="3770535"/>
            <a:ext cx="202394" cy="20239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79" y="4310182"/>
            <a:ext cx="202394" cy="202394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24477" y="4257348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803030403020204" pitchFamily="34" charset="0"/>
              </a:rPr>
              <a:t>Feedback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167588" y="2651883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2A80B9"/>
                </a:solidFill>
                <a:latin typeface="Source Sans Pro Black" panose="020B0803030403020204" pitchFamily="34" charset="0"/>
              </a:rPr>
              <a:t>4 Ratings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16583" y="3168756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153F5B"/>
                </a:solidFill>
                <a:latin typeface="Source Sans Pro Black" panose="020B0803030403020204" pitchFamily="34" charset="0"/>
              </a:rPr>
              <a:t>2 Ratings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22511" y="3708881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B2D5EE"/>
                </a:solidFill>
                <a:latin typeface="Source Sans Pro Black" panose="020B0803030403020204" pitchFamily="34" charset="0"/>
              </a:rPr>
              <a:t>3 Ratings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04665" y="4257348"/>
            <a:ext cx="12945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66ACDC"/>
                </a:solidFill>
                <a:latin typeface="Source Sans Pro Black" panose="020B0803030403020204" pitchFamily="34" charset="0"/>
              </a:rPr>
              <a:t>6 Ratings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2628" y="5005268"/>
            <a:ext cx="87578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content. It is a long established fact that a reader will be distracted by the readable content.</a:t>
            </a:r>
          </a:p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Features ratings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45" name="Rectangle 44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988754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31446416"/>
              </p:ext>
            </p:extLst>
          </p:nvPr>
        </p:nvGraphicFramePr>
        <p:xfrm>
          <a:off x="-213503" y="2791247"/>
          <a:ext cx="5810164" cy="2322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22" y="3273213"/>
            <a:ext cx="411480" cy="411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839" y="3273213"/>
            <a:ext cx="411480" cy="411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799" y="4223840"/>
            <a:ext cx="411480" cy="411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67" y="4223840"/>
            <a:ext cx="411480" cy="4114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842" y="3288456"/>
            <a:ext cx="380995" cy="38099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371360" y="2411235"/>
            <a:ext cx="1362206" cy="872118"/>
            <a:chOff x="7161813" y="2071980"/>
            <a:chExt cx="1816274" cy="1162824"/>
          </a:xfrm>
        </p:grpSpPr>
        <p:sp>
          <p:nvSpPr>
            <p:cNvPr id="59" name="TextBox 58"/>
            <p:cNvSpPr txBox="1"/>
            <p:nvPr/>
          </p:nvSpPr>
          <p:spPr>
            <a:xfrm>
              <a:off x="7161813" y="2071980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Facebook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161813" y="2252719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2A80B9"/>
                  </a:solidFill>
                  <a:latin typeface="Source Sans Pro" panose="020B0503030403020204" pitchFamily="34" charset="0"/>
                </a:rPr>
                <a:t>120.352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343848" y="2940259"/>
              <a:ext cx="93552" cy="196650"/>
              <a:chOff x="7471259" y="3318016"/>
              <a:chExt cx="93552" cy="196650"/>
            </a:xfrm>
          </p:grpSpPr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8176868" y="2937515"/>
              <a:ext cx="106950" cy="190625"/>
              <a:chOff x="8304279" y="3315272"/>
              <a:chExt cx="106950" cy="190625"/>
            </a:xfrm>
          </p:grpSpPr>
          <p:sp>
            <p:nvSpPr>
              <p:cNvPr id="65" name="Oval 6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6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7430526" y="2896249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246934" y="2896249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41464" y="2403090"/>
            <a:ext cx="1362206" cy="872118"/>
            <a:chOff x="9388619" y="2061119"/>
            <a:chExt cx="1816274" cy="1162824"/>
          </a:xfrm>
        </p:grpSpPr>
        <p:sp>
          <p:nvSpPr>
            <p:cNvPr id="69" name="TextBox 68"/>
            <p:cNvSpPr txBox="1"/>
            <p:nvPr/>
          </p:nvSpPr>
          <p:spPr>
            <a:xfrm>
              <a:off x="9388619" y="2061119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Twitter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388619" y="2241858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</a:rPr>
                <a:t>70.548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570654" y="2929398"/>
              <a:ext cx="93552" cy="196650"/>
              <a:chOff x="7471259" y="3318016"/>
              <a:chExt cx="93552" cy="196650"/>
            </a:xfrm>
          </p:grpSpPr>
          <p:sp>
            <p:nvSpPr>
              <p:cNvPr id="7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0403674" y="2926654"/>
              <a:ext cx="106950" cy="190625"/>
              <a:chOff x="8304279" y="3315272"/>
              <a:chExt cx="106950" cy="190625"/>
            </a:xfrm>
          </p:grpSpPr>
          <p:sp>
            <p:nvSpPr>
              <p:cNvPr id="75" name="Oval 7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9657332" y="2885388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473740" y="2885388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5543" y="3489991"/>
            <a:ext cx="1362206" cy="872118"/>
            <a:chOff x="7140724" y="3510322"/>
            <a:chExt cx="1816274" cy="1162824"/>
          </a:xfrm>
        </p:grpSpPr>
        <p:sp>
          <p:nvSpPr>
            <p:cNvPr id="79" name="TextBox 78"/>
            <p:cNvSpPr txBox="1"/>
            <p:nvPr/>
          </p:nvSpPr>
          <p:spPr>
            <a:xfrm>
              <a:off x="7140724" y="3510322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Google +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40724" y="3691061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153F5B"/>
                  </a:solidFill>
                  <a:latin typeface="Source Sans Pro" panose="020B0503030403020204" pitchFamily="34" charset="0"/>
                </a:rPr>
                <a:t>12.352</a:t>
              </a: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7322759" y="4378601"/>
              <a:ext cx="93552" cy="196650"/>
              <a:chOff x="7471259" y="3318016"/>
              <a:chExt cx="93552" cy="196650"/>
            </a:xfrm>
          </p:grpSpPr>
          <p:sp>
            <p:nvSpPr>
              <p:cNvPr id="8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8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8155779" y="4375857"/>
              <a:ext cx="106950" cy="190625"/>
              <a:chOff x="8304279" y="3315272"/>
              <a:chExt cx="106950" cy="190625"/>
            </a:xfrm>
          </p:grpSpPr>
          <p:sp>
            <p:nvSpPr>
              <p:cNvPr id="85" name="Oval 8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8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7409437" y="4334591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225845" y="4334591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025647" y="3481845"/>
            <a:ext cx="1362206" cy="872118"/>
            <a:chOff x="9367530" y="3499461"/>
            <a:chExt cx="1816274" cy="1162824"/>
          </a:xfrm>
        </p:grpSpPr>
        <p:sp>
          <p:nvSpPr>
            <p:cNvPr id="89" name="TextBox 88"/>
            <p:cNvSpPr txBox="1"/>
            <p:nvPr/>
          </p:nvSpPr>
          <p:spPr>
            <a:xfrm>
              <a:off x="9367530" y="3499461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LinkedIn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367530" y="3680200"/>
              <a:ext cx="1556409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B2D5EE"/>
                  </a:solidFill>
                  <a:latin typeface="Source Sans Pro" panose="020B0503030403020204" pitchFamily="34" charset="0"/>
                </a:rPr>
                <a:t>10.548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9549565" y="4367740"/>
              <a:ext cx="93552" cy="196650"/>
              <a:chOff x="7471259" y="3318016"/>
              <a:chExt cx="93552" cy="196650"/>
            </a:xfrm>
          </p:grpSpPr>
          <p:sp>
            <p:nvSpPr>
              <p:cNvPr id="9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9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0382585" y="4364996"/>
              <a:ext cx="106950" cy="190625"/>
              <a:chOff x="8304279" y="3315272"/>
              <a:chExt cx="106950" cy="190625"/>
            </a:xfrm>
          </p:grpSpPr>
          <p:sp>
            <p:nvSpPr>
              <p:cNvPr id="95" name="Oval 9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9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9636243" y="4323730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452651" y="4323730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73701" y="4511698"/>
            <a:ext cx="1362206" cy="872118"/>
            <a:chOff x="7164935" y="4872598"/>
            <a:chExt cx="1816274" cy="1162824"/>
          </a:xfrm>
        </p:grpSpPr>
        <p:sp>
          <p:nvSpPr>
            <p:cNvPr id="99" name="TextBox 98"/>
            <p:cNvSpPr txBox="1"/>
            <p:nvPr/>
          </p:nvSpPr>
          <p:spPr>
            <a:xfrm>
              <a:off x="7164935" y="4872598"/>
              <a:ext cx="18162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>
                      <a:lumMod val="65000"/>
                    </a:schemeClr>
                  </a:solidFill>
                  <a:latin typeface="Source Sans Pro" panose="020B0503030403020204" pitchFamily="34" charset="0"/>
                </a:rPr>
                <a:t>Mail users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164935" y="5053337"/>
              <a:ext cx="1797927" cy="800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00" spc="-225" dirty="0">
                  <a:solidFill>
                    <a:srgbClr val="66ACDC"/>
                  </a:solidFill>
                  <a:latin typeface="Source Sans Pro" panose="020B0503030403020204" pitchFamily="34" charset="0"/>
                </a:rPr>
                <a:t>224.352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346970" y="5740877"/>
              <a:ext cx="93552" cy="196650"/>
              <a:chOff x="7471259" y="3318016"/>
              <a:chExt cx="93552" cy="196650"/>
            </a:xfrm>
          </p:grpSpPr>
          <p:sp>
            <p:nvSpPr>
              <p:cNvPr id="102" name="Freeform 12"/>
              <p:cNvSpPr>
                <a:spLocks/>
              </p:cNvSpPr>
              <p:nvPr/>
            </p:nvSpPr>
            <p:spPr bwMode="auto">
              <a:xfrm>
                <a:off x="7471259" y="3351631"/>
                <a:ext cx="93552" cy="163035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103" name="Oval 13"/>
              <p:cNvSpPr>
                <a:spLocks noChangeArrowheads="1"/>
              </p:cNvSpPr>
              <p:nvPr/>
            </p:nvSpPr>
            <p:spPr bwMode="auto">
              <a:xfrm>
                <a:off x="7499732" y="3318016"/>
                <a:ext cx="37116" cy="3067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8179990" y="5738133"/>
              <a:ext cx="106950" cy="190625"/>
              <a:chOff x="8304279" y="3315272"/>
              <a:chExt cx="106950" cy="190625"/>
            </a:xfrm>
          </p:grpSpPr>
          <p:sp>
            <p:nvSpPr>
              <p:cNvPr id="105" name="Oval 104"/>
              <p:cNvSpPr>
                <a:spLocks noChangeArrowheads="1"/>
              </p:cNvSpPr>
              <p:nvPr/>
            </p:nvSpPr>
            <p:spPr bwMode="auto">
              <a:xfrm>
                <a:off x="8340337" y="3315272"/>
                <a:ext cx="34008" cy="2892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  <p:sp>
            <p:nvSpPr>
              <p:cNvPr id="106" name="Freeform 7"/>
              <p:cNvSpPr>
                <a:spLocks/>
              </p:cNvSpPr>
              <p:nvPr/>
            </p:nvSpPr>
            <p:spPr bwMode="auto">
              <a:xfrm>
                <a:off x="8304279" y="3349894"/>
                <a:ext cx="106950" cy="15600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7433648" y="5696867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68%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250056" y="5696867"/>
              <a:ext cx="573234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32%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Social media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21" name="Rectangle 120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190714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322474" y="2175282"/>
            <a:ext cx="2388701" cy="1510666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algn="ctr"/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Lorem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ipsum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Source Sans Pro" panose="020B0503030403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Source Sans Pro" panose="020B0503030403020204" pitchFamily="34" charset="0"/>
              </a:rPr>
              <a:t>elit</a:t>
            </a:r>
            <a:endParaRPr 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854725842"/>
              </p:ext>
            </p:extLst>
          </p:nvPr>
        </p:nvGraphicFramePr>
        <p:xfrm>
          <a:off x="5711176" y="2098274"/>
          <a:ext cx="2482496" cy="1587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2960" y="3907175"/>
            <a:ext cx="736745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dolor sit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ante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dui.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endParaRPr lang="en-US" sz="1050" dirty="0">
              <a:solidFill>
                <a:schemeClr val="bg1">
                  <a:lumMod val="65000"/>
                </a:schemeClr>
              </a:solidFill>
              <a:latin typeface="Source Sans Pro" panose="020B0503030403020204" pitchFamily="34" charset="0"/>
            </a:endParaRPr>
          </a:p>
          <a:p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rPr>
              <a:t>.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061474232"/>
              </p:ext>
            </p:extLst>
          </p:nvPr>
        </p:nvGraphicFramePr>
        <p:xfrm>
          <a:off x="839979" y="2127152"/>
          <a:ext cx="2482496" cy="1587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232135" y="2393678"/>
            <a:ext cx="569380" cy="569380"/>
            <a:chOff x="5642846" y="2394314"/>
            <a:chExt cx="759173" cy="759173"/>
          </a:xfrm>
        </p:grpSpPr>
        <p:sp>
          <p:nvSpPr>
            <p:cNvPr id="25" name="Teardrop 24"/>
            <p:cNvSpPr/>
            <p:nvPr/>
          </p:nvSpPr>
          <p:spPr>
            <a:xfrm rot="10800000">
              <a:off x="5642846" y="2394314"/>
              <a:ext cx="759173" cy="759173"/>
            </a:xfrm>
            <a:prstGeom prst="teardrop">
              <a:avLst>
                <a:gd name="adj" fmla="val 849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2A80B9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932" y="2537400"/>
              <a:ext cx="473000" cy="473000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About </a:t>
            </a:r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us sample 2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33" name="Rectangle 3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538859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3500" y="3447323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Thank you for your attention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-13500" y="3932071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See you on our next meeting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158333" y="2548702"/>
            <a:ext cx="813832" cy="802581"/>
            <a:chOff x="4176792" y="2575758"/>
            <a:chExt cx="813832" cy="802581"/>
          </a:xfrm>
        </p:grpSpPr>
        <p:sp>
          <p:nvSpPr>
            <p:cNvPr id="13" name="Teardrop 12"/>
            <p:cNvSpPr/>
            <p:nvPr/>
          </p:nvSpPr>
          <p:spPr>
            <a:xfrm>
              <a:off x="4534823" y="2575758"/>
              <a:ext cx="455801" cy="455801"/>
            </a:xfrm>
            <a:prstGeom prst="teardrop">
              <a:avLst>
                <a:gd name="adj" fmla="val 144272"/>
              </a:avLst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4" name="Teardrop 13"/>
            <p:cNvSpPr/>
            <p:nvPr/>
          </p:nvSpPr>
          <p:spPr>
            <a:xfrm rot="16200000">
              <a:off x="4176792" y="2575758"/>
              <a:ext cx="455801" cy="455801"/>
            </a:xfrm>
            <a:prstGeom prst="teardrop">
              <a:avLst>
                <a:gd name="adj" fmla="val 144272"/>
              </a:avLst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5" name="Teardrop 14"/>
            <p:cNvSpPr/>
            <p:nvPr/>
          </p:nvSpPr>
          <p:spPr>
            <a:xfrm rot="5400000">
              <a:off x="4534823" y="2922538"/>
              <a:ext cx="455801" cy="455801"/>
            </a:xfrm>
            <a:prstGeom prst="teardrop">
              <a:avLst>
                <a:gd name="adj" fmla="val 144272"/>
              </a:avLst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6" name="Teardrop 15"/>
            <p:cNvSpPr/>
            <p:nvPr/>
          </p:nvSpPr>
          <p:spPr>
            <a:xfrm rot="10800000">
              <a:off x="4176792" y="2922538"/>
              <a:ext cx="455801" cy="455801"/>
            </a:xfrm>
            <a:prstGeom prst="teardrop">
              <a:avLst>
                <a:gd name="adj" fmla="val 144272"/>
              </a:avLst>
            </a:prstGeom>
            <a:solidFill>
              <a:srgbClr val="2A80B9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2A80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5936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24100" y="2267256"/>
            <a:ext cx="7682298" cy="2820336"/>
          </a:xfrm>
          <a:prstGeom prst="rect">
            <a:avLst/>
          </a:prstGeom>
          <a:noFill/>
        </p:spPr>
        <p:txBody>
          <a:bodyPr wrap="square" rIns="108000" bIns="27000" numCol="1" spcCol="360000" rtlCol="0">
            <a:spAutoFit/>
          </a:bodyPr>
          <a:lstStyle/>
          <a:p>
            <a:pPr algn="just"/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105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Wide text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6" name="Rectangle 1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732913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24100" y="2373772"/>
            <a:ext cx="7682298" cy="2497171"/>
          </a:xfrm>
          <a:prstGeom prst="rect">
            <a:avLst/>
          </a:prstGeom>
          <a:noFill/>
        </p:spPr>
        <p:txBody>
          <a:bodyPr wrap="square" rIns="108000" bIns="27000" numCol="2" spcCol="360000" rtlCol="0">
            <a:spAutoFit/>
          </a:bodyPr>
          <a:lstStyle/>
          <a:p>
            <a:pPr algn="just"/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105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Two column text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6" name="Rectangle 1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755967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24100" y="2373772"/>
            <a:ext cx="7682298" cy="2808794"/>
          </a:xfrm>
          <a:prstGeom prst="rect">
            <a:avLst/>
          </a:prstGeom>
          <a:noFill/>
        </p:spPr>
        <p:txBody>
          <a:bodyPr wrap="square" rIns="108000" bIns="27000" numCol="3" spcCol="360000" rtlCol="0">
            <a:spAutoFit/>
          </a:bodyPr>
          <a:lstStyle/>
          <a:p>
            <a:pPr algn="just"/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dolor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consectetur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adipiscing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nisl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>
                <a:solidFill>
                  <a:srgbClr val="2A80B9"/>
                </a:solidFill>
                <a:latin typeface="Source Sans Pro" panose="020B0503030403020204" pitchFamily="34" charset="0"/>
              </a:rPr>
              <a:t>ante </a:t>
            </a:r>
            <a:r>
              <a:rPr lang="en-US" sz="1050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dui.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Aliquam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tincidunt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ante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egestas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placerat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lobortis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et ante. Nam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facilisis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lacus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fermentum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enim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sodales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turpis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eget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risus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libero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pulvinar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semper.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ultricies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faucibus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finibus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feugiat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Vestibulum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ac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auctor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purus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Cras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rutrum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sem</a:t>
            </a:r>
            <a:r>
              <a:rPr lang="en-US" sz="1050" b="1" dirty="0">
                <a:solidFill>
                  <a:srgbClr val="2A80B9"/>
                </a:solidFill>
                <a:latin typeface="Source Sans Pro" panose="020B0503030403020204" pitchFamily="34" charset="0"/>
              </a:rPr>
              <a:t> </a:t>
            </a:r>
            <a:r>
              <a:rPr lang="en-US" sz="1050" b="1" dirty="0" err="1">
                <a:solidFill>
                  <a:srgbClr val="2A80B9"/>
                </a:solidFill>
                <a:latin typeface="Source Sans Pro" panose="020B0503030403020204" pitchFamily="34" charset="0"/>
              </a:rPr>
              <a:t>diam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efficitur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odio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bibendum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rhoncus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molestie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nisi.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maximus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Praesent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pretium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ligula non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cursus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commodo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dapibus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Proin</a:t>
            </a:r>
            <a:r>
              <a:rPr lang="en-US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tristique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mollis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augue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sapien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Maecenas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lorem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lectus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pellentesque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venenatis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tortor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Curabitur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urna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eros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vehicula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sed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lacinia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sagittis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in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hendrerit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varius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ultrices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ipsum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elit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tempor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justo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elementum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at. </a:t>
            </a:r>
          </a:p>
          <a:p>
            <a:pPr algn="just"/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Nunc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dignissim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id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scelerisque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orci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.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Vivamus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mattis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ante sit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amet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porttitor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fringilla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neque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tellus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convallis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metus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, vitae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laoreet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arcu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quam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quis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</a:rPr>
              <a:t> ligula.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Three column text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16" name="Rectangle 1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606895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612776183"/>
              </p:ext>
            </p:extLst>
          </p:nvPr>
        </p:nvGraphicFramePr>
        <p:xfrm>
          <a:off x="570678" y="2399283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0" name="Picture 5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73" y="2090618"/>
            <a:ext cx="245327" cy="24532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56" y="2179204"/>
            <a:ext cx="245327" cy="24532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70" y="2167818"/>
            <a:ext cx="245327" cy="24532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723883" y="3918969"/>
            <a:ext cx="1144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2A80B9"/>
                </a:solidFill>
                <a:latin typeface="Source Sans Pro Black" panose="020B0803030403020204" pitchFamily="34" charset="0"/>
              </a:rPr>
              <a:t>John Doe</a:t>
            </a:r>
          </a:p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CEO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2777" y="4399754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62725" y="5140727"/>
            <a:ext cx="458645" cy="34289"/>
          </a:xfrm>
          <a:prstGeom prst="rect">
            <a:avLst/>
          </a:prstGeom>
          <a:solidFill>
            <a:srgbClr val="2A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aphicFrame>
        <p:nvGraphicFramePr>
          <p:cNvPr id="66" name="Diagram 65"/>
          <p:cNvGraphicFramePr/>
          <p:nvPr>
            <p:extLst>
              <p:ext uri="{D42A27DB-BD31-4B8C-83A1-F6EECF244321}">
                <p14:modId xmlns:p14="http://schemas.microsoft.com/office/powerpoint/2010/main" val="3294046717"/>
              </p:ext>
            </p:extLst>
          </p:nvPr>
        </p:nvGraphicFramePr>
        <p:xfrm>
          <a:off x="2778097" y="2403325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67" name="Picture 66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092" y="2094660"/>
            <a:ext cx="245327" cy="24532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075" y="2183246"/>
            <a:ext cx="245327" cy="245327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88" y="2171860"/>
            <a:ext cx="245327" cy="245327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2788104" y="3923010"/>
            <a:ext cx="14981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153F5B"/>
                </a:solidFill>
                <a:latin typeface="Source Sans Pro Black" panose="020B0803030403020204" pitchFamily="34" charset="0"/>
              </a:rPr>
              <a:t>Erika Doe</a:t>
            </a:r>
          </a:p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Marketing Department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90196" y="4403796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270144" y="5138418"/>
            <a:ext cx="458645" cy="34289"/>
          </a:xfrm>
          <a:prstGeom prst="rect">
            <a:avLst/>
          </a:prstGeom>
          <a:solidFill>
            <a:srgbClr val="153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aphicFrame>
        <p:nvGraphicFramePr>
          <p:cNvPr id="73" name="Diagram 72"/>
          <p:cNvGraphicFramePr/>
          <p:nvPr>
            <p:extLst>
              <p:ext uri="{D42A27DB-BD31-4B8C-83A1-F6EECF244321}">
                <p14:modId xmlns:p14="http://schemas.microsoft.com/office/powerpoint/2010/main" val="801902144"/>
              </p:ext>
            </p:extLst>
          </p:nvPr>
        </p:nvGraphicFramePr>
        <p:xfrm>
          <a:off x="4985516" y="2399283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74" name="Picture 73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511" y="2090618"/>
            <a:ext cx="245327" cy="24532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494" y="2179204"/>
            <a:ext cx="245327" cy="245327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207" y="2167818"/>
            <a:ext cx="245327" cy="245327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5138720" y="3918969"/>
            <a:ext cx="11449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B2D5EE"/>
                </a:solidFill>
                <a:latin typeface="Source Sans Pro Black" panose="020B0803030403020204" pitchFamily="34" charset="0"/>
              </a:rPr>
              <a:t>Mathew Doe</a:t>
            </a:r>
          </a:p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Finance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97615" y="4399754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477563" y="5138418"/>
            <a:ext cx="458645" cy="34289"/>
          </a:xfrm>
          <a:prstGeom prst="rect">
            <a:avLst/>
          </a:prstGeom>
          <a:solidFill>
            <a:srgbClr val="B2D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aphicFrame>
        <p:nvGraphicFramePr>
          <p:cNvPr id="97" name="Diagram 96"/>
          <p:cNvGraphicFramePr/>
          <p:nvPr>
            <p:extLst>
              <p:ext uri="{D42A27DB-BD31-4B8C-83A1-F6EECF244321}">
                <p14:modId xmlns:p14="http://schemas.microsoft.com/office/powerpoint/2010/main" val="675273895"/>
              </p:ext>
            </p:extLst>
          </p:nvPr>
        </p:nvGraphicFramePr>
        <p:xfrm>
          <a:off x="7157004" y="2399283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pic>
        <p:nvPicPr>
          <p:cNvPr id="98" name="Picture 97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99" y="2090618"/>
            <a:ext cx="245327" cy="245327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82" y="2179204"/>
            <a:ext cx="245327" cy="24532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96" y="2167818"/>
            <a:ext cx="245327" cy="245327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>
            <a:off x="7310209" y="3918969"/>
            <a:ext cx="1144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66ACDC"/>
                </a:solidFill>
                <a:latin typeface="Source Sans Pro Black" panose="020B0803030403020204" pitchFamily="34" charset="0"/>
              </a:rPr>
              <a:t>Barbara Doe</a:t>
            </a:r>
          </a:p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Designer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969103" y="4399754"/>
            <a:ext cx="182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7649051" y="5138418"/>
            <a:ext cx="458645" cy="34289"/>
          </a:xfrm>
          <a:prstGeom prst="rect">
            <a:avLst/>
          </a:prstGeom>
          <a:solidFill>
            <a:srgbClr val="66A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44" name="Group 43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Meet our team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56" name="Rectangle 55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803349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57203" y="3996687"/>
            <a:ext cx="1578572" cy="319391"/>
            <a:chOff x="742936" y="4440678"/>
            <a:chExt cx="2104763" cy="42585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4440678"/>
              <a:ext cx="425855" cy="425855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168791" y="4485555"/>
              <a:ext cx="1678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Follow John Doe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7203" y="4455704"/>
            <a:ext cx="1578572" cy="494402"/>
            <a:chOff x="742936" y="5052699"/>
            <a:chExt cx="2104763" cy="65920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5052699"/>
              <a:ext cx="425855" cy="425855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168791" y="5096348"/>
              <a:ext cx="1678908" cy="61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Tweet #John Doe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7203" y="4914719"/>
            <a:ext cx="1578572" cy="319391"/>
            <a:chOff x="742936" y="5664720"/>
            <a:chExt cx="2104763" cy="42585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36" y="5664720"/>
              <a:ext cx="425855" cy="425855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1168791" y="5707141"/>
              <a:ext cx="1678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Source Sans Pro" panose="020B0503030403020204" pitchFamily="34" charset="0"/>
                </a:rPr>
                <a:t>Follow John Doe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2667000" y="4064004"/>
            <a:ext cx="0" cy="11701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552683" y="2246110"/>
            <a:ext cx="205478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A80B9"/>
                </a:solidFill>
                <a:latin typeface="Source Sans Pro Black" panose="020B0803030403020204" pitchFamily="34" charset="0"/>
              </a:rPr>
              <a:t>John Doe</a:t>
            </a:r>
          </a:p>
          <a:p>
            <a:r>
              <a:rPr lang="en-US" sz="1350" dirty="0">
                <a:solidFill>
                  <a:schemeClr val="bg1">
                    <a:lumMod val="75000"/>
                  </a:schemeClr>
                </a:solidFill>
                <a:latin typeface="Source Sans Pro Light" panose="020B0403030403020204" pitchFamily="34" charset="0"/>
              </a:rPr>
              <a:t>Chief Executive Officer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52683" y="2797969"/>
            <a:ext cx="62572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 It is a long established fact that a reader will be distracted by the readable content.</a:t>
            </a:r>
          </a:p>
          <a:p>
            <a:pPr algn="just"/>
            <a:endParaRPr lang="en-US" sz="1050" dirty="0">
              <a:solidFill>
                <a:schemeClr val="bg1">
                  <a:lumMod val="50000"/>
                </a:schemeClr>
              </a:solidFill>
              <a:latin typeface="Source Sans Pro Light" panose="020B0403030403020204" pitchFamily="34" charset="0"/>
            </a:endParaRPr>
          </a:p>
          <a:p>
            <a:pPr algn="just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</a:rPr>
              <a:t>It is a long established fact that a reader will be distracted by the readable content.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2967919" y="4207249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967918" y="4184400"/>
            <a:ext cx="1851733" cy="67067"/>
          </a:xfrm>
          <a:prstGeom prst="roundRect">
            <a:avLst/>
          </a:prstGeom>
          <a:solidFill>
            <a:srgbClr val="2A80B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9" name="Content Placeholder 2"/>
          <p:cNvSpPr txBox="1">
            <a:spLocks/>
          </p:cNvSpPr>
          <p:nvPr/>
        </p:nvSpPr>
        <p:spPr>
          <a:xfrm>
            <a:off x="2923531" y="3996687"/>
            <a:ext cx="1106066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Team work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993216" y="4123645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90%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2967918" y="4681971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2967918" y="4659122"/>
            <a:ext cx="1385009" cy="67067"/>
          </a:xfrm>
          <a:prstGeom prst="roundRect">
            <a:avLst/>
          </a:prstGeom>
          <a:solidFill>
            <a:srgbClr val="153F5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2904129" y="4472232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Communication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993214" y="4598367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75%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2967918" y="5143304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967918" y="5120456"/>
            <a:ext cx="1634022" cy="6706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0" name="Content Placeholder 2"/>
          <p:cNvSpPr txBox="1">
            <a:spLocks/>
          </p:cNvSpPr>
          <p:nvPr/>
        </p:nvSpPr>
        <p:spPr>
          <a:xfrm>
            <a:off x="2904129" y="4937918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Creativity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993214" y="5059700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80%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6171007" y="4062683"/>
            <a:ext cx="0" cy="1170105"/>
          </a:xfrm>
          <a:prstGeom prst="line">
            <a:avLst/>
          </a:prstGeom>
          <a:ln w="53975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6471924" y="4205927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6471923" y="4183079"/>
            <a:ext cx="1851732" cy="67067"/>
          </a:xfrm>
          <a:prstGeom prst="roundRect">
            <a:avLst/>
          </a:prstGeom>
          <a:solidFill>
            <a:srgbClr val="B2D5EE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6" name="Content Placeholder 2"/>
          <p:cNvSpPr txBox="1">
            <a:spLocks/>
          </p:cNvSpPr>
          <p:nvPr/>
        </p:nvSpPr>
        <p:spPr>
          <a:xfrm>
            <a:off x="6418596" y="3995365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Adobe Photoshop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497220" y="4122323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90%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6471925" y="4680649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471925" y="4657801"/>
            <a:ext cx="1385009" cy="6706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1" name="Content Placeholder 2"/>
          <p:cNvSpPr txBox="1">
            <a:spLocks/>
          </p:cNvSpPr>
          <p:nvPr/>
        </p:nvSpPr>
        <p:spPr>
          <a:xfrm>
            <a:off x="6408135" y="4470910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Adobe Illustrator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497221" y="4597045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75%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6471925" y="5141983"/>
            <a:ext cx="2017877" cy="21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6471925" y="5119134"/>
            <a:ext cx="762314" cy="67067"/>
          </a:xfrm>
          <a:prstGeom prst="roundRect">
            <a:avLst/>
          </a:prstGeom>
          <a:solidFill>
            <a:srgbClr val="66ACD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6" name="Content Placeholder 2"/>
          <p:cNvSpPr txBox="1">
            <a:spLocks/>
          </p:cNvSpPr>
          <p:nvPr/>
        </p:nvSpPr>
        <p:spPr>
          <a:xfrm>
            <a:off x="6408135" y="4936596"/>
            <a:ext cx="1106065" cy="207749"/>
          </a:xfrm>
          <a:prstGeom prst="rect">
            <a:avLst/>
          </a:prstGeom>
        </p:spPr>
        <p:txBody>
          <a:bodyPr vert="horz" lIns="68580" tIns="34290" rIns="68580" bIns="3429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b="1" dirty="0">
                <a:solidFill>
                  <a:schemeClr val="tx1"/>
                </a:solidFill>
                <a:latin typeface="Source Sans Pro" panose="020B0503030403020204" pitchFamily="34" charset="0"/>
              </a:rPr>
              <a:t>Adobe Muse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497222" y="5058379"/>
            <a:ext cx="36901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b="1" dirty="0">
                <a:latin typeface="Source Sans Pro" panose="020B0503030403020204" pitchFamily="34" charset="0"/>
              </a:rPr>
              <a:t>30%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06903" y="6497760"/>
            <a:ext cx="8892354" cy="277000"/>
            <a:chOff x="106903" y="6497760"/>
            <a:chExt cx="8892354" cy="2770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92628" y="6497760"/>
              <a:ext cx="87578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6903" y="6497761"/>
              <a:ext cx="2681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Flaty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PowetPoint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 Presentation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66069" y="6497761"/>
              <a:ext cx="2233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Source Sans Pro Light" panose="020B0403030403020204" pitchFamily="34" charset="0"/>
                </a:rPr>
                <a:t>www.flaty.com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" y="741886"/>
            <a:ext cx="914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</a:rPr>
              <a:t>Meet John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Source Sans Pro Semibold" panose="020B0603030403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-13500" y="1090484"/>
            <a:ext cx="91574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</a:rPr>
              <a:t>Your tagline goes here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92628" y="297734"/>
            <a:ext cx="8757813" cy="34289"/>
            <a:chOff x="192628" y="297734"/>
            <a:chExt cx="8757813" cy="34289"/>
          </a:xfrm>
        </p:grpSpPr>
        <p:sp>
          <p:nvSpPr>
            <p:cNvPr id="63" name="Rectangle 62"/>
            <p:cNvSpPr/>
            <p:nvPr/>
          </p:nvSpPr>
          <p:spPr>
            <a:xfrm>
              <a:off x="192628" y="297734"/>
              <a:ext cx="2207419" cy="34289"/>
            </a:xfrm>
            <a:prstGeom prst="rect">
              <a:avLst/>
            </a:prstGeom>
            <a:solidFill>
              <a:srgbClr val="2A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400047" y="297734"/>
              <a:ext cx="2207419" cy="34289"/>
            </a:xfrm>
            <a:prstGeom prst="rect">
              <a:avLst/>
            </a:prstGeom>
            <a:solidFill>
              <a:srgbClr val="153F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607466" y="297734"/>
              <a:ext cx="2207418" cy="34289"/>
            </a:xfrm>
            <a:prstGeom prst="rect">
              <a:avLst/>
            </a:prstGeom>
            <a:solidFill>
              <a:srgbClr val="B2D5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814885" y="297734"/>
              <a:ext cx="2135556" cy="34289"/>
            </a:xfrm>
            <a:prstGeom prst="rect">
              <a:avLst/>
            </a:prstGeom>
            <a:solidFill>
              <a:srgbClr val="66A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aphicFrame>
        <p:nvGraphicFramePr>
          <p:cNvPr id="51" name="Diagram 50"/>
          <p:cNvGraphicFramePr/>
          <p:nvPr>
            <p:extLst>
              <p:ext uri="{D42A27DB-BD31-4B8C-83A1-F6EECF244321}">
                <p14:modId xmlns:p14="http://schemas.microsoft.com/office/powerpoint/2010/main" val="808737064"/>
              </p:ext>
            </p:extLst>
          </p:nvPr>
        </p:nvGraphicFramePr>
        <p:xfrm>
          <a:off x="770207" y="2074075"/>
          <a:ext cx="1451317" cy="149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21495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  <a:fontScheme name="Mayas Fonts">
    <a:majorFont>
      <a:latin typeface="Source Sans Pro Light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881</TotalTime>
  <Words>3938</Words>
  <Application>Microsoft Office PowerPoint</Application>
  <PresentationFormat>On-screen Show (4:3)</PresentationFormat>
  <Paragraphs>609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Source Sans Pro</vt:lpstr>
      <vt:lpstr>Source Sans Pro Black</vt:lpstr>
      <vt:lpstr>Source Sans Pro Light</vt:lpstr>
      <vt:lpstr>Source Sans Pro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Danny</dc:creator>
  <cp:lastModifiedBy>Dan Danny</cp:lastModifiedBy>
  <cp:revision>233</cp:revision>
  <dcterms:created xsi:type="dcterms:W3CDTF">2014-09-10T02:06:04Z</dcterms:created>
  <dcterms:modified xsi:type="dcterms:W3CDTF">2014-09-12T03:05:51Z</dcterms:modified>
</cp:coreProperties>
</file>