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70" d="100"/>
          <a:sy n="70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0238408"/>
        <c:axId val="240238800"/>
      </c:barChart>
      <c:catAx>
        <c:axId val="24023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40238800"/>
        <c:crosses val="autoZero"/>
        <c:auto val="1"/>
        <c:lblAlgn val="ctr"/>
        <c:lblOffset val="100"/>
        <c:noMultiLvlLbl val="0"/>
      </c:catAx>
      <c:valAx>
        <c:axId val="240238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0238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239584"/>
        <c:axId val="240239976"/>
      </c:barChart>
      <c:catAx>
        <c:axId val="240239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40239976"/>
        <c:crosses val="autoZero"/>
        <c:auto val="1"/>
        <c:lblAlgn val="ctr"/>
        <c:lblOffset val="100"/>
        <c:noMultiLvlLbl val="0"/>
      </c:catAx>
      <c:valAx>
        <c:axId val="24023997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4023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433576"/>
        <c:axId val="239433968"/>
      </c:lineChart>
      <c:catAx>
        <c:axId val="239433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39433968"/>
        <c:crosses val="autoZero"/>
        <c:auto val="1"/>
        <c:lblAlgn val="ctr"/>
        <c:lblOffset val="100"/>
        <c:noMultiLvlLbl val="0"/>
      </c:catAx>
      <c:valAx>
        <c:axId val="23943396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3943357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901048"/>
        <c:axId val="239901440"/>
      </c:barChart>
      <c:catAx>
        <c:axId val="239901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9901440"/>
        <c:crosses val="autoZero"/>
        <c:auto val="1"/>
        <c:lblAlgn val="ctr"/>
        <c:lblOffset val="100"/>
        <c:noMultiLvlLbl val="0"/>
      </c:catAx>
      <c:valAx>
        <c:axId val="2399014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9901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880440"/>
        <c:axId val="239880832"/>
      </c:barChart>
      <c:dateAx>
        <c:axId val="2398804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39880832"/>
        <c:crosses val="autoZero"/>
        <c:auto val="1"/>
        <c:lblOffset val="100"/>
        <c:baseTimeUnit val="months"/>
      </c:dateAx>
      <c:valAx>
        <c:axId val="2398808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3988044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881616"/>
        <c:axId val="239882008"/>
      </c:barChart>
      <c:dateAx>
        <c:axId val="2398816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39882008"/>
        <c:crosses val="autoZero"/>
        <c:auto val="1"/>
        <c:lblOffset val="100"/>
        <c:baseTimeUnit val="months"/>
      </c:dateAx>
      <c:valAx>
        <c:axId val="2398820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3988161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0237232"/>
        <c:axId val="240237624"/>
      </c:barChart>
      <c:catAx>
        <c:axId val="24023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40237624"/>
        <c:crosses val="autoZero"/>
        <c:auto val="1"/>
        <c:lblAlgn val="ctr"/>
        <c:lblOffset val="100"/>
        <c:noMultiLvlLbl val="0"/>
      </c:catAx>
      <c:valAx>
        <c:axId val="240237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0237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Y="-171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Y="-171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0F5F202-E887-4CFD-B471-8197FBCC9A44}" type="presOf" srcId="{8352B85F-1648-4A28-981E-E5946DBC3507}" destId="{03B6CB12-3D8D-456D-94A9-3BF1983F8603}" srcOrd="0" destOrd="0" presId="urn:microsoft.com/office/officeart/2011/layout/ThemePictureAlternatingAccent"/>
    <dgm:cxn modelId="{8EAF5784-5C2E-4581-A30E-27D90D2D4CA0}" type="presOf" srcId="{A04D8F4F-E0FB-4C44-86DC-ABB15AF73F85}" destId="{A2709C78-5D27-4B3E-8193-664841B866B6}" srcOrd="0" destOrd="0" presId="urn:microsoft.com/office/officeart/2011/layout/ThemePictureAlternatingAccent"/>
    <dgm:cxn modelId="{F6589D89-8361-4B5D-A4A8-2172EA2A7E0D}" type="presParOf" srcId="{03B6CB12-3D8D-456D-94A9-3BF1983F8603}" destId="{43B20EA7-63CF-49FA-8C96-FCDF46B80B86}" srcOrd="0" destOrd="0" presId="urn:microsoft.com/office/officeart/2011/layout/ThemePictureAlternatingAccent"/>
    <dgm:cxn modelId="{34AD5F3B-2EE8-4752-BB6B-5CAE55A246DF}" type="presParOf" srcId="{43B20EA7-63CF-49FA-8C96-FCDF46B80B86}" destId="{EC6BC346-A7B6-4D23-A17A-9B92D4D41FF7}" srcOrd="0" destOrd="0" presId="urn:microsoft.com/office/officeart/2011/layout/ThemePictureAlternatingAccent"/>
    <dgm:cxn modelId="{C3D7846D-A388-48B5-BA8A-FE39E996DA7B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5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5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94BA4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F3971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>
            <a:solidFill>
              <a:schemeClr val="bg1"/>
            </a:solidFill>
          </a:endParaRPr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02404" y="1202905"/>
          <a:ext cx="1470217" cy="1470217"/>
        </a:xfrm>
        <a:prstGeom prst="gear9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Dolor sit </a:t>
          </a:r>
          <a:r>
            <a:rPr lang="en-US" sz="1100" b="1" kern="1200" dirty="0" err="1" smtClean="0"/>
            <a:t>amet</a:t>
          </a:r>
          <a:endParaRPr lang="en-US" sz="1100" b="1" kern="1200" dirty="0"/>
        </a:p>
      </dsp:txBody>
      <dsp:txXfrm>
        <a:off x="1897983" y="1547296"/>
        <a:ext cx="879059" cy="755722"/>
      </dsp:txXfrm>
    </dsp:sp>
    <dsp:sp modelId="{C7E3621A-60EB-45DA-B405-5D6087090EB3}">
      <dsp:nvSpPr>
        <dsp:cNvPr id="0" name=""/>
        <dsp:cNvSpPr/>
      </dsp:nvSpPr>
      <dsp:spPr>
        <a:xfrm>
          <a:off x="747004" y="855399"/>
          <a:ext cx="1069249" cy="1069249"/>
        </a:xfrm>
        <a:prstGeom prst="gear6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Ipsum</a:t>
          </a:r>
          <a:endParaRPr lang="en-US" sz="1100" b="1" kern="1200" dirty="0"/>
        </a:p>
      </dsp:txBody>
      <dsp:txXfrm>
        <a:off x="1016191" y="1126213"/>
        <a:ext cx="530875" cy="527621"/>
      </dsp:txXfrm>
    </dsp:sp>
    <dsp:sp modelId="{FD7956DC-C5EA-4A51-B2A1-48A047E8A937}">
      <dsp:nvSpPr>
        <dsp:cNvPr id="0" name=""/>
        <dsp:cNvSpPr/>
      </dsp:nvSpPr>
      <dsp:spPr>
        <a:xfrm rot="20700000">
          <a:off x="1345893" y="117726"/>
          <a:ext cx="1047645" cy="1047645"/>
        </a:xfrm>
        <a:prstGeom prst="gear6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Lorem</a:t>
          </a:r>
          <a:endParaRPr lang="en-US" sz="1100" b="1" kern="1200" dirty="0"/>
        </a:p>
      </dsp:txBody>
      <dsp:txXfrm rot="-20700000">
        <a:off x="1575673" y="347505"/>
        <a:ext cx="588087" cy="588087"/>
      </dsp:txXfrm>
    </dsp:sp>
    <dsp:sp modelId="{571C1667-74E2-4E8D-8249-B4E761F0F1AE}">
      <dsp:nvSpPr>
        <dsp:cNvPr id="0" name=""/>
        <dsp:cNvSpPr/>
      </dsp:nvSpPr>
      <dsp:spPr>
        <a:xfrm>
          <a:off x="1473463" y="989942"/>
          <a:ext cx="1881878" cy="1881878"/>
        </a:xfrm>
        <a:prstGeom prst="circularArrow">
          <a:avLst>
            <a:gd name="adj1" fmla="val 4688"/>
            <a:gd name="adj2" fmla="val 299029"/>
            <a:gd name="adj3" fmla="val 2463743"/>
            <a:gd name="adj4" fmla="val 15979216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557642" y="625343"/>
          <a:ext cx="1367302" cy="13673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103562" y="-105219"/>
          <a:ext cx="1474227" cy="14742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EC07-DD62-47D0-9CB6-A2F4E834D0B5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2600000"/>
            <a:gd name="adj2" fmla="val 162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32F-1442-47FB-BE8E-B15AA05F4C2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9000000"/>
            <a:gd name="adj2" fmla="val 126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A35F-69CA-4A80-B143-D9711DD7069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5400000"/>
            <a:gd name="adj2" fmla="val 90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9A8-5E77-4181-B7F2-06E4626AFA11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800000"/>
            <a:gd name="adj2" fmla="val 54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F3FC-56C3-4887-BC1E-E344AD212DB6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9800000"/>
            <a:gd name="adj2" fmla="val 1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EBEA-B68D-4966-B5CE-59E025A1ADD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6200000"/>
            <a:gd name="adj2" fmla="val 19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1625012" y="920891"/>
          <a:ext cx="974697" cy="974697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767753" y="1063632"/>
        <a:ext cx="689215" cy="689215"/>
      </dsp:txXfrm>
    </dsp:sp>
    <dsp:sp modelId="{F7748625-FAB0-4455-A48E-D7AD92982AC5}">
      <dsp:nvSpPr>
        <dsp:cNvPr id="0" name=""/>
        <dsp:cNvSpPr/>
      </dsp:nvSpPr>
      <dsp:spPr>
        <a:xfrm>
          <a:off x="1771216" y="746"/>
          <a:ext cx="682288" cy="682288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71135" y="100665"/>
        <a:ext cx="482450" cy="482450"/>
      </dsp:txXfrm>
    </dsp:sp>
    <dsp:sp modelId="{5474DF59-F1E9-4B45-84C8-CFD43A640CB7}">
      <dsp:nvSpPr>
        <dsp:cNvPr id="0" name=""/>
        <dsp:cNvSpPr/>
      </dsp:nvSpPr>
      <dsp:spPr>
        <a:xfrm>
          <a:off x="2694702" y="533921"/>
          <a:ext cx="682288" cy="682288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633840"/>
        <a:ext cx="482450" cy="482450"/>
      </dsp:txXfrm>
    </dsp:sp>
    <dsp:sp modelId="{AF03A99A-FD60-40B3-9CDA-D92E9F88C3A2}">
      <dsp:nvSpPr>
        <dsp:cNvPr id="0" name=""/>
        <dsp:cNvSpPr/>
      </dsp:nvSpPr>
      <dsp:spPr>
        <a:xfrm>
          <a:off x="2694702" y="1600271"/>
          <a:ext cx="682288" cy="68228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1700190"/>
        <a:ext cx="482450" cy="482450"/>
      </dsp:txXfrm>
    </dsp:sp>
    <dsp:sp modelId="{081C69FF-C60B-46DF-820B-2A3FE8116091}">
      <dsp:nvSpPr>
        <dsp:cNvPr id="0" name=""/>
        <dsp:cNvSpPr/>
      </dsp:nvSpPr>
      <dsp:spPr>
        <a:xfrm>
          <a:off x="1771216" y="2133445"/>
          <a:ext cx="682288" cy="682288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871135" y="2233364"/>
        <a:ext cx="482450" cy="482450"/>
      </dsp:txXfrm>
    </dsp:sp>
    <dsp:sp modelId="{AC2AA252-9BEA-4EF3-A457-45807B3F23AB}">
      <dsp:nvSpPr>
        <dsp:cNvPr id="0" name=""/>
        <dsp:cNvSpPr/>
      </dsp:nvSpPr>
      <dsp:spPr>
        <a:xfrm>
          <a:off x="847730" y="1600271"/>
          <a:ext cx="682288" cy="682288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1700190"/>
        <a:ext cx="482450" cy="482450"/>
      </dsp:txXfrm>
    </dsp:sp>
    <dsp:sp modelId="{8BE8F7D8-CD80-4F1B-B145-6AC0C7049529}">
      <dsp:nvSpPr>
        <dsp:cNvPr id="0" name=""/>
        <dsp:cNvSpPr/>
      </dsp:nvSpPr>
      <dsp:spPr>
        <a:xfrm>
          <a:off x="847730" y="533921"/>
          <a:ext cx="682288" cy="682288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633840"/>
        <a:ext cx="482450" cy="48245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CA23-7D34-4AE1-B4E2-1C314B08C1CB}">
      <dsp:nvSpPr>
        <dsp:cNvPr id="0" name=""/>
        <dsp:cNvSpPr/>
      </dsp:nvSpPr>
      <dsp:spPr>
        <a:xfrm>
          <a:off x="161746" y="502"/>
          <a:ext cx="1182250" cy="472900"/>
        </a:xfrm>
        <a:prstGeom prst="chevron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02"/>
        <a:ext cx="709350" cy="472900"/>
      </dsp:txXfrm>
    </dsp:sp>
    <dsp:sp modelId="{B9AFDAE3-AF1E-4A7B-BA2D-0C34C496571E}">
      <dsp:nvSpPr>
        <dsp:cNvPr id="0" name=""/>
        <dsp:cNvSpPr/>
      </dsp:nvSpPr>
      <dsp:spPr>
        <a:xfrm>
          <a:off x="1190304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40698"/>
        <a:ext cx="588761" cy="392507"/>
      </dsp:txXfrm>
    </dsp:sp>
    <dsp:sp modelId="{F2EE7AFF-A1DE-4C05-A7AC-E88A41A25039}">
      <dsp:nvSpPr>
        <dsp:cNvPr id="0" name=""/>
        <dsp:cNvSpPr/>
      </dsp:nvSpPr>
      <dsp:spPr>
        <a:xfrm>
          <a:off x="2034195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40698"/>
        <a:ext cx="588761" cy="392507"/>
      </dsp:txXfrm>
    </dsp:sp>
    <dsp:sp modelId="{48D9F570-18F7-4284-B58E-F49D2853646E}">
      <dsp:nvSpPr>
        <dsp:cNvPr id="0" name=""/>
        <dsp:cNvSpPr/>
      </dsp:nvSpPr>
      <dsp:spPr>
        <a:xfrm>
          <a:off x="287808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40698"/>
        <a:ext cx="588761" cy="392507"/>
      </dsp:txXfrm>
    </dsp:sp>
    <dsp:sp modelId="{C5D7B11C-C23F-473B-A412-D354921A92A3}">
      <dsp:nvSpPr>
        <dsp:cNvPr id="0" name=""/>
        <dsp:cNvSpPr/>
      </dsp:nvSpPr>
      <dsp:spPr>
        <a:xfrm>
          <a:off x="372197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40698"/>
        <a:ext cx="588761" cy="392507"/>
      </dsp:txXfrm>
    </dsp:sp>
    <dsp:sp modelId="{474D05E0-589F-4414-A752-2248E2643945}">
      <dsp:nvSpPr>
        <dsp:cNvPr id="0" name=""/>
        <dsp:cNvSpPr/>
      </dsp:nvSpPr>
      <dsp:spPr>
        <a:xfrm>
          <a:off x="161746" y="539608"/>
          <a:ext cx="1182250" cy="472900"/>
        </a:xfrm>
        <a:prstGeom prst="chevron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39608"/>
        <a:ext cx="709350" cy="472900"/>
      </dsp:txXfrm>
    </dsp:sp>
    <dsp:sp modelId="{BA3A3CBD-202D-4DFA-94AE-6B502EB835E4}">
      <dsp:nvSpPr>
        <dsp:cNvPr id="0" name=""/>
        <dsp:cNvSpPr/>
      </dsp:nvSpPr>
      <dsp:spPr>
        <a:xfrm>
          <a:off x="1190304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579805"/>
        <a:ext cx="588761" cy="392507"/>
      </dsp:txXfrm>
    </dsp:sp>
    <dsp:sp modelId="{4DECA453-191E-49EA-B0CA-1BDC3725B5F5}">
      <dsp:nvSpPr>
        <dsp:cNvPr id="0" name=""/>
        <dsp:cNvSpPr/>
      </dsp:nvSpPr>
      <dsp:spPr>
        <a:xfrm>
          <a:off x="2034195" y="579805"/>
          <a:ext cx="981268" cy="392507"/>
        </a:xfrm>
        <a:prstGeom prst="chevron">
          <a:avLst/>
        </a:prstGeom>
        <a:solidFill>
          <a:srgbClr val="F39712">
            <a:alpha val="21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579805"/>
        <a:ext cx="588761" cy="392507"/>
      </dsp:txXfrm>
    </dsp:sp>
    <dsp:sp modelId="{42A8EB82-7E3E-4400-AAC6-9D72EE49A8A0}">
      <dsp:nvSpPr>
        <dsp:cNvPr id="0" name=""/>
        <dsp:cNvSpPr/>
      </dsp:nvSpPr>
      <dsp:spPr>
        <a:xfrm>
          <a:off x="161746" y="1078715"/>
          <a:ext cx="1182250" cy="472900"/>
        </a:xfrm>
        <a:prstGeom prst="chevron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078715"/>
        <a:ext cx="709350" cy="472900"/>
      </dsp:txXfrm>
    </dsp:sp>
    <dsp:sp modelId="{5E964D8A-F348-4866-8125-71A9153193AB}">
      <dsp:nvSpPr>
        <dsp:cNvPr id="0" name=""/>
        <dsp:cNvSpPr/>
      </dsp:nvSpPr>
      <dsp:spPr>
        <a:xfrm>
          <a:off x="1190304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118911"/>
        <a:ext cx="588761" cy="392507"/>
      </dsp:txXfrm>
    </dsp:sp>
    <dsp:sp modelId="{7ABB8035-5111-4746-ABD5-A30BE476225C}">
      <dsp:nvSpPr>
        <dsp:cNvPr id="0" name=""/>
        <dsp:cNvSpPr/>
      </dsp:nvSpPr>
      <dsp:spPr>
        <a:xfrm>
          <a:off x="2034195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118911"/>
        <a:ext cx="588761" cy="392507"/>
      </dsp:txXfrm>
    </dsp:sp>
    <dsp:sp modelId="{726E0B87-501D-411D-A931-189FFF6364D3}">
      <dsp:nvSpPr>
        <dsp:cNvPr id="0" name=""/>
        <dsp:cNvSpPr/>
      </dsp:nvSpPr>
      <dsp:spPr>
        <a:xfrm>
          <a:off x="2878086" y="1118911"/>
          <a:ext cx="981268" cy="392507"/>
        </a:xfrm>
        <a:prstGeom prst="chevron">
          <a:avLst/>
        </a:prstGeom>
        <a:solidFill>
          <a:srgbClr val="94BA41">
            <a:alpha val="3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118911"/>
        <a:ext cx="588761" cy="392507"/>
      </dsp:txXfrm>
    </dsp:sp>
    <dsp:sp modelId="{A1538E33-EAE6-43CF-98A6-53B188D4327B}">
      <dsp:nvSpPr>
        <dsp:cNvPr id="0" name=""/>
        <dsp:cNvSpPr/>
      </dsp:nvSpPr>
      <dsp:spPr>
        <a:xfrm>
          <a:off x="161746" y="1617821"/>
          <a:ext cx="1182250" cy="472900"/>
        </a:xfrm>
        <a:prstGeom prst="chevron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617821"/>
        <a:ext cx="709350" cy="472900"/>
      </dsp:txXfrm>
    </dsp:sp>
    <dsp:sp modelId="{DEAB4615-E75E-4C7E-A7AB-0291BE9A9D2A}">
      <dsp:nvSpPr>
        <dsp:cNvPr id="0" name=""/>
        <dsp:cNvSpPr/>
      </dsp:nvSpPr>
      <dsp:spPr>
        <a:xfrm>
          <a:off x="1190304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658017"/>
        <a:ext cx="588761" cy="392507"/>
      </dsp:txXfrm>
    </dsp:sp>
    <dsp:sp modelId="{42CB3901-DF8F-4FF2-A3F8-2074BC86C53C}">
      <dsp:nvSpPr>
        <dsp:cNvPr id="0" name=""/>
        <dsp:cNvSpPr/>
      </dsp:nvSpPr>
      <dsp:spPr>
        <a:xfrm>
          <a:off x="2034195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658017"/>
        <a:ext cx="588761" cy="392507"/>
      </dsp:txXfrm>
    </dsp:sp>
    <dsp:sp modelId="{EAD4FB89-050B-4CF2-BFDF-284F797593D3}">
      <dsp:nvSpPr>
        <dsp:cNvPr id="0" name=""/>
        <dsp:cNvSpPr/>
      </dsp:nvSpPr>
      <dsp:spPr>
        <a:xfrm>
          <a:off x="287808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658017"/>
        <a:ext cx="588761" cy="392507"/>
      </dsp:txXfrm>
    </dsp:sp>
    <dsp:sp modelId="{D722015D-BBE5-4D00-91F3-81670B72665E}">
      <dsp:nvSpPr>
        <dsp:cNvPr id="0" name=""/>
        <dsp:cNvSpPr/>
      </dsp:nvSpPr>
      <dsp:spPr>
        <a:xfrm>
          <a:off x="3721976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1658017"/>
        <a:ext cx="588761" cy="392507"/>
      </dsp:txXfrm>
    </dsp:sp>
    <dsp:sp modelId="{4AB82CE3-6353-41DF-90B8-FEF815F05F94}">
      <dsp:nvSpPr>
        <dsp:cNvPr id="0" name=""/>
        <dsp:cNvSpPr/>
      </dsp:nvSpPr>
      <dsp:spPr>
        <a:xfrm>
          <a:off x="4565867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62121" y="1658017"/>
        <a:ext cx="588761" cy="392507"/>
      </dsp:txXfrm>
    </dsp:sp>
    <dsp:sp modelId="{0A5C9D1C-5A6A-4DA6-8730-ABD32254FEAA}">
      <dsp:nvSpPr>
        <dsp:cNvPr id="0" name=""/>
        <dsp:cNvSpPr/>
      </dsp:nvSpPr>
      <dsp:spPr>
        <a:xfrm>
          <a:off x="5409758" y="1658017"/>
          <a:ext cx="981268" cy="392507"/>
        </a:xfrm>
        <a:prstGeom prst="chevron">
          <a:avLst/>
        </a:prstGeom>
        <a:solidFill>
          <a:srgbClr val="C1392B">
            <a:alpha val="2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606012" y="1658017"/>
        <a:ext cx="588761" cy="39250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2A80B9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F39712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94BA41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C1392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13652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15600"/>
          <a:ext cx="1658459" cy="16458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2804"/>
          <a:ext cx="1658459" cy="1193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62804"/>
        <a:ext cx="1658459" cy="1193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Data" Target="../diagrams/data11.xml"/><Relationship Id="rId3" Type="http://schemas.microsoft.com/office/2007/relationships/hdphoto" Target="../media/hdphoto8.wdp"/><Relationship Id="rId7" Type="http://schemas.openxmlformats.org/officeDocument/2006/relationships/diagramLayout" Target="../diagrams/layout10.xml"/><Relationship Id="rId12" Type="http://schemas.microsoft.com/office/2007/relationships/hdphoto" Target="../media/hdphoto9.wdp"/><Relationship Id="rId17" Type="http://schemas.microsoft.com/office/2007/relationships/diagramDrawing" Target="../diagrams/drawing11.xml"/><Relationship Id="rId2" Type="http://schemas.openxmlformats.org/officeDocument/2006/relationships/image" Target="../media/image17.png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diagramQuickStyle" Target="../diagrams/quickStyle11.xml"/><Relationship Id="rId10" Type="http://schemas.microsoft.com/office/2007/relationships/diagramDrawing" Target="../diagrams/drawing1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0.xml"/><Relationship Id="rId1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5.wdp"/><Relationship Id="rId5" Type="http://schemas.openxmlformats.org/officeDocument/2006/relationships/diagramColors" Target="../diagrams/colors12.xml"/><Relationship Id="rId15" Type="http://schemas.microsoft.com/office/2007/relationships/hdphoto" Target="../media/hdphoto11.wdp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0.wdp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6.xml"/><Relationship Id="rId7" Type="http://schemas.openxmlformats.org/officeDocument/2006/relationships/image" Target="../media/image24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microsoft.com/office/2007/relationships/hdphoto" Target="../media/hdphoto14.wdp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13.wdp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31.png"/><Relationship Id="rId4" Type="http://schemas.microsoft.com/office/2007/relationships/hdphoto" Target="../media/hdphoto6.wdp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20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37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19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36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18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10" Type="http://schemas.microsoft.com/office/2007/relationships/hdphoto" Target="../media/hdphoto1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0.png"/><Relationship Id="rId12" Type="http://schemas.microsoft.com/office/2007/relationships/hdphoto" Target="../media/hdphoto23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3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6792" y="3217203"/>
            <a:ext cx="813832" cy="802581"/>
            <a:chOff x="4176792" y="2575758"/>
            <a:chExt cx="813832" cy="802581"/>
          </a:xfrm>
        </p:grpSpPr>
        <p:sp>
          <p:nvSpPr>
            <p:cNvPr id="20" name="Teardrop 19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ardrop 20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ardrop 21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eardrop 22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3238449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01990218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254853266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54095272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24362753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939772493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78202924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318325452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9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857802081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30355823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48824251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721465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827300936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9"/>
            <a:ext cx="1730327" cy="1553885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4016223203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65409302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204098776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1101017504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125614614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5560502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906820"/>
            <a:chOff x="1910347" y="2046943"/>
            <a:chExt cx="4147995" cy="793559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906820"/>
            <a:chOff x="1910347" y="2046943"/>
            <a:chExt cx="4147995" cy="793559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906820"/>
            <a:chOff x="1910347" y="2046943"/>
            <a:chExt cx="4147995" cy="793559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906820"/>
            <a:chOff x="1910347" y="2046943"/>
            <a:chExt cx="4147995" cy="793559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2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50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61798365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88224445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002756005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013971795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571389675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3210847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700346882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124978938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860030532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314895007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300191795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204713260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3600256972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10488022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650384988"/>
              </p:ext>
            </p:extLst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05629273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    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573507862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7686135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4342973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513098859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576294223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585009210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4967803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6709424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26729841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0062339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94838122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28372971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97777352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869562918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3823263008"/>
              </p:ext>
            </p:extLst>
          </p:nvPr>
        </p:nvGraphicFramePr>
        <p:xfrm>
          <a:off x="557202" y="2124455"/>
          <a:ext cx="1658459" cy="171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ilie</cp:lastModifiedBy>
  <cp:revision>231</cp:revision>
  <dcterms:created xsi:type="dcterms:W3CDTF">2014-09-10T02:06:04Z</dcterms:created>
  <dcterms:modified xsi:type="dcterms:W3CDTF">2014-09-11T17:32:03Z</dcterms:modified>
</cp:coreProperties>
</file>