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5.xml" ContentType="application/vnd.openxmlformats-officedocument.drawingml.chart+xml"/>
  <Override PartName="/ppt/charts/chart6.xml" ContentType="application/vnd.openxmlformats-officedocument.drawingml.chart+xml"/>
  <Override PartName="/ppt/theme/themeOverride4.xml" ContentType="application/vnd.openxmlformats-officedocument.themeOverride+xml"/>
  <Override PartName="/ppt/charts/chart7.xml" ContentType="application/vnd.openxmlformats-officedocument.drawingml.chart+xml"/>
  <Override PartName="/ppt/theme/themeOverride5.xml" ContentType="application/vnd.openxmlformats-officedocument.themeOverride+xml"/>
  <Override PartName="/ppt/charts/chart8.xml" ContentType="application/vnd.openxmlformats-officedocument.drawingml.chart+xml"/>
  <Override PartName="/ppt/theme/themeOverride6.xml" ContentType="application/vnd.openxmlformats-officedocument.themeOverride+xml"/>
  <Override PartName="/ppt/charts/chart9.xml" ContentType="application/vnd.openxmlformats-officedocument.drawingml.chart+xml"/>
  <Override PartName="/ppt/charts/chart10.xml" ContentType="application/vnd.openxmlformats-officedocument.drawingml.chart+xml"/>
  <Override PartName="/ppt/theme/themeOverride7.xml" ContentType="application/vnd.openxmlformats-officedocument.themeOverride+xml"/>
  <Override PartName="/ppt/charts/chart11.xml" ContentType="application/vnd.openxmlformats-officedocument.drawingml.chart+xml"/>
  <Override PartName="/ppt/theme/themeOverride8.xml" ContentType="application/vnd.openxmlformats-officedocument.themeOverride+xml"/>
  <Override PartName="/ppt/charts/chart12.xml" ContentType="application/vnd.openxmlformats-officedocument.drawingml.chart+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313" r:id="rId3"/>
    <p:sldId id="270" r:id="rId4"/>
    <p:sldId id="281" r:id="rId5"/>
    <p:sldId id="332" r:id="rId6"/>
    <p:sldId id="257" r:id="rId7"/>
    <p:sldId id="262" r:id="rId8"/>
    <p:sldId id="260" r:id="rId9"/>
    <p:sldId id="314" r:id="rId10"/>
    <p:sldId id="299" r:id="rId11"/>
    <p:sldId id="304" r:id="rId12"/>
    <p:sldId id="303" r:id="rId13"/>
    <p:sldId id="302" r:id="rId14"/>
    <p:sldId id="300" r:id="rId15"/>
    <p:sldId id="298" r:id="rId16"/>
    <p:sldId id="261" r:id="rId17"/>
    <p:sldId id="329" r:id="rId18"/>
    <p:sldId id="333" r:id="rId19"/>
    <p:sldId id="268" r:id="rId20"/>
    <p:sldId id="264" r:id="rId21"/>
    <p:sldId id="265" r:id="rId22"/>
    <p:sldId id="266" r:id="rId23"/>
    <p:sldId id="274" r:id="rId24"/>
    <p:sldId id="326" r:id="rId25"/>
    <p:sldId id="275" r:id="rId26"/>
    <p:sldId id="277" r:id="rId27"/>
    <p:sldId id="293" r:id="rId28"/>
    <p:sldId id="294" r:id="rId29"/>
    <p:sldId id="318" r:id="rId30"/>
    <p:sldId id="320" r:id="rId31"/>
    <p:sldId id="271" r:id="rId32"/>
    <p:sldId id="319" r:id="rId33"/>
    <p:sldId id="321" r:id="rId34"/>
    <p:sldId id="322" r:id="rId35"/>
    <p:sldId id="323" r:id="rId36"/>
    <p:sldId id="328" r:id="rId37"/>
    <p:sldId id="327" r:id="rId38"/>
    <p:sldId id="324" r:id="rId39"/>
    <p:sldId id="325" r:id="rId40"/>
    <p:sldId id="295" r:id="rId41"/>
    <p:sldId id="278" r:id="rId42"/>
    <p:sldId id="279" r:id="rId43"/>
    <p:sldId id="288" r:id="rId44"/>
    <p:sldId id="289" r:id="rId45"/>
    <p:sldId id="290" r:id="rId46"/>
    <p:sldId id="291" r:id="rId47"/>
    <p:sldId id="305" r:id="rId48"/>
    <p:sldId id="306" r:id="rId49"/>
    <p:sldId id="312" r:id="rId50"/>
    <p:sldId id="317" r:id="rId51"/>
    <p:sldId id="263" r:id="rId52"/>
    <p:sldId id="272" r:id="rId53"/>
    <p:sldId id="307" r:id="rId54"/>
    <p:sldId id="273" r:id="rId55"/>
    <p:sldId id="310" r:id="rId56"/>
    <p:sldId id="335" r:id="rId57"/>
    <p:sldId id="308" r:id="rId58"/>
    <p:sldId id="280" r:id="rId59"/>
    <p:sldId id="283" r:id="rId60"/>
    <p:sldId id="282" r:id="rId61"/>
    <p:sldId id="284" r:id="rId62"/>
    <p:sldId id="296" r:id="rId63"/>
    <p:sldId id="297" r:id="rId64"/>
    <p:sldId id="301" r:id="rId65"/>
    <p:sldId id="285" r:id="rId66"/>
    <p:sldId id="287" r:id="rId67"/>
    <p:sldId id="334" r:id="rId68"/>
    <p:sldId id="330"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5068"/>
    <a:srgbClr val="FCFCFC"/>
    <a:srgbClr val="555464"/>
    <a:srgbClr val="4B49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0" d="100"/>
          <a:sy n="110" d="100"/>
        </p:scale>
        <p:origin x="-156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10.xlsx"/><Relationship Id="rId1" Type="http://schemas.openxmlformats.org/officeDocument/2006/relationships/themeOverride" Target="../theme/themeOverride7.xml"/></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Excel_Worksheet11.xlsx"/><Relationship Id="rId1" Type="http://schemas.openxmlformats.org/officeDocument/2006/relationships/themeOverride" Target="../theme/themeOverride8.xml"/></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12.xlsx"/><Relationship Id="rId1" Type="http://schemas.openxmlformats.org/officeDocument/2006/relationships/themeOverride" Target="../theme/themeOverride9.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3.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4.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5.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6.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1"/>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73</c:v>
                </c:pt>
                <c:pt idx="1">
                  <c:v>27</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percentStacked"/>
        <c:varyColors val="0"/>
        <c:ser>
          <c:idx val="0"/>
          <c:order val="0"/>
          <c:tx>
            <c:strRef>
              <c:f>Sheet1!$B$1</c:f>
              <c:strCache>
                <c:ptCount val="1"/>
                <c:pt idx="0">
                  <c:v>Design</c:v>
                </c:pt>
              </c:strCache>
            </c:strRef>
          </c:tx>
          <c:spPr>
            <a:solidFill>
              <a:srgbClr val="D34817">
                <a:lumMod val="60000"/>
                <a:lumOff val="40000"/>
              </a:srgbClr>
            </a:solidFill>
          </c:spPr>
          <c:invertIfNegative val="0"/>
          <c:cat>
            <c:strRef>
              <c:f>Sheet1!$A$2:$A$5</c:f>
              <c:strCache>
                <c:ptCount val="4"/>
                <c:pt idx="0">
                  <c:v>January</c:v>
                </c:pt>
                <c:pt idx="1">
                  <c:v>February</c:v>
                </c:pt>
                <c:pt idx="2">
                  <c:v>March</c:v>
                </c:pt>
                <c:pt idx="3">
                  <c:v>April</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Web</c:v>
                </c:pt>
              </c:strCache>
            </c:strRef>
          </c:tx>
          <c:spPr>
            <a:solidFill>
              <a:srgbClr val="D34817">
                <a:lumMod val="40000"/>
                <a:lumOff val="60000"/>
              </a:srgbClr>
            </a:solidFill>
          </c:spPr>
          <c:invertIfNegative val="0"/>
          <c:cat>
            <c:strRef>
              <c:f>Sheet1!$A$2:$A$5</c:f>
              <c:strCache>
                <c:ptCount val="4"/>
                <c:pt idx="0">
                  <c:v>January</c:v>
                </c:pt>
                <c:pt idx="1">
                  <c:v>February</c:v>
                </c:pt>
                <c:pt idx="2">
                  <c:v>March</c:v>
                </c:pt>
                <c:pt idx="3">
                  <c:v>April</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Video</c:v>
                </c:pt>
              </c:strCache>
            </c:strRef>
          </c:tx>
          <c:spPr>
            <a:solidFill>
              <a:srgbClr val="D34817">
                <a:lumMod val="20000"/>
                <a:lumOff val="80000"/>
              </a:srgbClr>
            </a:solidFill>
          </c:spPr>
          <c:invertIfNegative val="0"/>
          <c:cat>
            <c:strRef>
              <c:f>Sheet1!$A$2:$A$5</c:f>
              <c:strCache>
                <c:ptCount val="4"/>
                <c:pt idx="0">
                  <c:v>January</c:v>
                </c:pt>
                <c:pt idx="1">
                  <c:v>February</c:v>
                </c:pt>
                <c:pt idx="2">
                  <c:v>March</c:v>
                </c:pt>
                <c:pt idx="3">
                  <c:v>April</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198680576"/>
        <c:axId val="198682112"/>
      </c:barChart>
      <c:catAx>
        <c:axId val="198680576"/>
        <c:scaling>
          <c:orientation val="minMax"/>
        </c:scaling>
        <c:delete val="0"/>
        <c:axPos val="b"/>
        <c:majorTickMark val="out"/>
        <c:minorTickMark val="none"/>
        <c:tickLblPos val="nextTo"/>
        <c:crossAx val="198682112"/>
        <c:crosses val="autoZero"/>
        <c:auto val="1"/>
        <c:lblAlgn val="ctr"/>
        <c:lblOffset val="100"/>
        <c:noMultiLvlLbl val="0"/>
      </c:catAx>
      <c:valAx>
        <c:axId val="198682112"/>
        <c:scaling>
          <c:orientation val="minMax"/>
        </c:scaling>
        <c:delete val="0"/>
        <c:axPos val="l"/>
        <c:majorGridlines>
          <c:spPr>
            <a:ln>
              <a:solidFill>
                <a:schemeClr val="bg1">
                  <a:lumMod val="50000"/>
                  <a:alpha val="6000"/>
                </a:schemeClr>
              </a:solidFill>
            </a:ln>
          </c:spPr>
        </c:majorGridlines>
        <c:numFmt formatCode="0%" sourceLinked="1"/>
        <c:majorTickMark val="out"/>
        <c:minorTickMark val="none"/>
        <c:tickLblPos val="nextTo"/>
        <c:crossAx val="198680576"/>
        <c:crosses val="autoZero"/>
        <c:crossBetween val="between"/>
      </c:valAx>
    </c:plotArea>
    <c:legend>
      <c:legendPos val="r"/>
      <c:layout/>
      <c:overlay val="0"/>
    </c:legend>
    <c:plotVisOnly val="1"/>
    <c:dispBlanksAs val="gap"/>
    <c:showDLblsOverMax val="0"/>
  </c:chart>
  <c:txPr>
    <a:bodyPr/>
    <a:lstStyle/>
    <a:p>
      <a:pPr>
        <a:defRPr sz="800">
          <a:solidFill>
            <a:schemeClr val="bg1">
              <a:lumMod val="75000"/>
            </a:schemeClr>
          </a:solidFill>
        </a:defRPr>
      </a:pPr>
      <a:endParaRPr lang="en-US"/>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percentStacked"/>
        <c:varyColors val="0"/>
        <c:ser>
          <c:idx val="0"/>
          <c:order val="0"/>
          <c:tx>
            <c:strRef>
              <c:f>Sheet1!$B$1</c:f>
              <c:strCache>
                <c:ptCount val="1"/>
                <c:pt idx="0">
                  <c:v>Design</c:v>
                </c:pt>
              </c:strCache>
            </c:strRef>
          </c:tx>
          <c:spPr>
            <a:solidFill>
              <a:srgbClr val="D34817">
                <a:lumMod val="60000"/>
                <a:lumOff val="40000"/>
              </a:srgbClr>
            </a:solidFill>
          </c:spPr>
          <c:invertIfNegative val="0"/>
          <c:cat>
            <c:strRef>
              <c:f>Sheet1!$A$2:$A$5</c:f>
              <c:strCache>
                <c:ptCount val="4"/>
                <c:pt idx="0">
                  <c:v>January</c:v>
                </c:pt>
                <c:pt idx="1">
                  <c:v>February</c:v>
                </c:pt>
                <c:pt idx="2">
                  <c:v>March</c:v>
                </c:pt>
                <c:pt idx="3">
                  <c:v>April</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Web</c:v>
                </c:pt>
              </c:strCache>
            </c:strRef>
          </c:tx>
          <c:spPr>
            <a:solidFill>
              <a:srgbClr val="D34817">
                <a:lumMod val="40000"/>
                <a:lumOff val="60000"/>
              </a:srgbClr>
            </a:solidFill>
          </c:spPr>
          <c:invertIfNegative val="0"/>
          <c:cat>
            <c:strRef>
              <c:f>Sheet1!$A$2:$A$5</c:f>
              <c:strCache>
                <c:ptCount val="4"/>
                <c:pt idx="0">
                  <c:v>January</c:v>
                </c:pt>
                <c:pt idx="1">
                  <c:v>February</c:v>
                </c:pt>
                <c:pt idx="2">
                  <c:v>March</c:v>
                </c:pt>
                <c:pt idx="3">
                  <c:v>April</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Video</c:v>
                </c:pt>
              </c:strCache>
            </c:strRef>
          </c:tx>
          <c:spPr>
            <a:solidFill>
              <a:srgbClr val="D34817">
                <a:lumMod val="20000"/>
                <a:lumOff val="80000"/>
              </a:srgbClr>
            </a:solidFill>
          </c:spPr>
          <c:invertIfNegative val="0"/>
          <c:cat>
            <c:strRef>
              <c:f>Sheet1!$A$2:$A$5</c:f>
              <c:strCache>
                <c:ptCount val="4"/>
                <c:pt idx="0">
                  <c:v>January</c:v>
                </c:pt>
                <c:pt idx="1">
                  <c:v>February</c:v>
                </c:pt>
                <c:pt idx="2">
                  <c:v>March</c:v>
                </c:pt>
                <c:pt idx="3">
                  <c:v>April</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197876352"/>
        <c:axId val="197878144"/>
      </c:barChart>
      <c:catAx>
        <c:axId val="197876352"/>
        <c:scaling>
          <c:orientation val="minMax"/>
        </c:scaling>
        <c:delete val="0"/>
        <c:axPos val="b"/>
        <c:majorTickMark val="out"/>
        <c:minorTickMark val="none"/>
        <c:tickLblPos val="nextTo"/>
        <c:crossAx val="197878144"/>
        <c:crosses val="autoZero"/>
        <c:auto val="1"/>
        <c:lblAlgn val="ctr"/>
        <c:lblOffset val="100"/>
        <c:noMultiLvlLbl val="0"/>
      </c:catAx>
      <c:valAx>
        <c:axId val="197878144"/>
        <c:scaling>
          <c:orientation val="minMax"/>
        </c:scaling>
        <c:delete val="0"/>
        <c:axPos val="l"/>
        <c:majorGridlines>
          <c:spPr>
            <a:ln>
              <a:solidFill>
                <a:schemeClr val="bg1">
                  <a:lumMod val="50000"/>
                  <a:alpha val="6000"/>
                </a:schemeClr>
              </a:solidFill>
            </a:ln>
          </c:spPr>
        </c:majorGridlines>
        <c:numFmt formatCode="0%" sourceLinked="1"/>
        <c:majorTickMark val="out"/>
        <c:minorTickMark val="none"/>
        <c:tickLblPos val="nextTo"/>
        <c:crossAx val="197876352"/>
        <c:crosses val="autoZero"/>
        <c:crossBetween val="between"/>
      </c:valAx>
    </c:plotArea>
    <c:legend>
      <c:legendPos val="r"/>
      <c:layout/>
      <c:overlay val="0"/>
    </c:legend>
    <c:plotVisOnly val="1"/>
    <c:dispBlanksAs val="gap"/>
    <c:showDLblsOverMax val="0"/>
  </c:chart>
  <c:txPr>
    <a:bodyPr/>
    <a:lstStyle/>
    <a:p>
      <a:pPr>
        <a:defRPr sz="800">
          <a:solidFill>
            <a:schemeClr val="bg1">
              <a:lumMod val="75000"/>
            </a:schemeClr>
          </a:solidFill>
        </a:defRPr>
      </a:pPr>
      <a:endParaRPr lang="en-US"/>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percentStacked"/>
        <c:varyColors val="0"/>
        <c:ser>
          <c:idx val="0"/>
          <c:order val="0"/>
          <c:tx>
            <c:strRef>
              <c:f>Sheet1!$B$1</c:f>
              <c:strCache>
                <c:ptCount val="1"/>
                <c:pt idx="0">
                  <c:v>Design</c:v>
                </c:pt>
              </c:strCache>
            </c:strRef>
          </c:tx>
          <c:spPr>
            <a:solidFill>
              <a:srgbClr val="D34817">
                <a:lumMod val="60000"/>
                <a:lumOff val="40000"/>
              </a:srgbClr>
            </a:solidFill>
          </c:spPr>
          <c:invertIfNegative val="0"/>
          <c:cat>
            <c:strRef>
              <c:f>Sheet1!$A$2:$A$5</c:f>
              <c:strCache>
                <c:ptCount val="4"/>
                <c:pt idx="0">
                  <c:v>January</c:v>
                </c:pt>
                <c:pt idx="1">
                  <c:v>February</c:v>
                </c:pt>
                <c:pt idx="2">
                  <c:v>March</c:v>
                </c:pt>
                <c:pt idx="3">
                  <c:v>April</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Web</c:v>
                </c:pt>
              </c:strCache>
            </c:strRef>
          </c:tx>
          <c:spPr>
            <a:solidFill>
              <a:srgbClr val="D34817">
                <a:lumMod val="40000"/>
                <a:lumOff val="60000"/>
              </a:srgbClr>
            </a:solidFill>
          </c:spPr>
          <c:invertIfNegative val="0"/>
          <c:cat>
            <c:strRef>
              <c:f>Sheet1!$A$2:$A$5</c:f>
              <c:strCache>
                <c:ptCount val="4"/>
                <c:pt idx="0">
                  <c:v>January</c:v>
                </c:pt>
                <c:pt idx="1">
                  <c:v>February</c:v>
                </c:pt>
                <c:pt idx="2">
                  <c:v>March</c:v>
                </c:pt>
                <c:pt idx="3">
                  <c:v>April</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Video</c:v>
                </c:pt>
              </c:strCache>
            </c:strRef>
          </c:tx>
          <c:spPr>
            <a:solidFill>
              <a:srgbClr val="D34817">
                <a:lumMod val="20000"/>
                <a:lumOff val="80000"/>
              </a:srgbClr>
            </a:solidFill>
          </c:spPr>
          <c:invertIfNegative val="0"/>
          <c:cat>
            <c:strRef>
              <c:f>Sheet1!$A$2:$A$5</c:f>
              <c:strCache>
                <c:ptCount val="4"/>
                <c:pt idx="0">
                  <c:v>January</c:v>
                </c:pt>
                <c:pt idx="1">
                  <c:v>February</c:v>
                </c:pt>
                <c:pt idx="2">
                  <c:v>March</c:v>
                </c:pt>
                <c:pt idx="3">
                  <c:v>April</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199054848"/>
        <c:axId val="199056384"/>
      </c:barChart>
      <c:catAx>
        <c:axId val="199054848"/>
        <c:scaling>
          <c:orientation val="minMax"/>
        </c:scaling>
        <c:delete val="0"/>
        <c:axPos val="b"/>
        <c:majorTickMark val="out"/>
        <c:minorTickMark val="none"/>
        <c:tickLblPos val="nextTo"/>
        <c:crossAx val="199056384"/>
        <c:crosses val="autoZero"/>
        <c:auto val="1"/>
        <c:lblAlgn val="ctr"/>
        <c:lblOffset val="100"/>
        <c:noMultiLvlLbl val="0"/>
      </c:catAx>
      <c:valAx>
        <c:axId val="199056384"/>
        <c:scaling>
          <c:orientation val="minMax"/>
        </c:scaling>
        <c:delete val="0"/>
        <c:axPos val="l"/>
        <c:majorGridlines>
          <c:spPr>
            <a:ln>
              <a:solidFill>
                <a:schemeClr val="bg1">
                  <a:lumMod val="50000"/>
                  <a:alpha val="6000"/>
                </a:schemeClr>
              </a:solidFill>
            </a:ln>
          </c:spPr>
        </c:majorGridlines>
        <c:numFmt formatCode="0%" sourceLinked="1"/>
        <c:majorTickMark val="out"/>
        <c:minorTickMark val="none"/>
        <c:tickLblPos val="nextTo"/>
        <c:crossAx val="199054848"/>
        <c:crosses val="autoZero"/>
        <c:crossBetween val="between"/>
      </c:valAx>
    </c:plotArea>
    <c:legend>
      <c:legendPos val="r"/>
      <c:layout/>
      <c:overlay val="0"/>
    </c:legend>
    <c:plotVisOnly val="1"/>
    <c:dispBlanksAs val="gap"/>
    <c:showDLblsOverMax val="0"/>
  </c:chart>
  <c:txPr>
    <a:bodyPr/>
    <a:lstStyle/>
    <a:p>
      <a:pPr>
        <a:defRPr sz="800">
          <a:solidFill>
            <a:schemeClr val="bg1">
              <a:lumMod val="75000"/>
            </a:schemeClr>
          </a:solidFill>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D34817">
                  <a:lumMod val="60000"/>
                  <a:lumOff val="40000"/>
                </a:srgbClr>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87</c:v>
                </c:pt>
                <c:pt idx="1">
                  <c:v>13</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D34817">
                  <a:lumMod val="40000"/>
                  <a:lumOff val="60000"/>
                </a:srgbClr>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35</c:v>
                </c:pt>
                <c:pt idx="1">
                  <c:v>65</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D34817">
                  <a:lumMod val="60000"/>
                  <a:lumOff val="40000"/>
                </a:srgbClr>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87</c:v>
                </c:pt>
                <c:pt idx="1">
                  <c:v>13</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12</c:v>
                </c:pt>
              </c:strCache>
            </c:strRef>
          </c:tx>
          <c:spPr>
            <a:solidFill>
              <a:schemeClr val="accent1">
                <a:lumMod val="60000"/>
                <a:lumOff val="40000"/>
              </a:schemeClr>
            </a:solidFill>
          </c:spPr>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25</c:v>
                </c:pt>
                <c:pt idx="1">
                  <c:v>35</c:v>
                </c:pt>
                <c:pt idx="2">
                  <c:v>20</c:v>
                </c:pt>
                <c:pt idx="3">
                  <c:v>30</c:v>
                </c:pt>
                <c:pt idx="4">
                  <c:v>26</c:v>
                </c:pt>
              </c:numCache>
            </c:numRef>
          </c:val>
        </c:ser>
        <c:ser>
          <c:idx val="2"/>
          <c:order val="2"/>
          <c:tx>
            <c:strRef>
              <c:f>Sheet1!$D$1</c:f>
              <c:strCache>
                <c:ptCount val="1"/>
                <c:pt idx="0">
                  <c:v>Series 2</c:v>
                </c:pt>
              </c:strCache>
            </c:strRef>
          </c:tx>
          <c:spPr>
            <a:solidFill>
              <a:schemeClr val="accent1">
                <a:lumMod val="40000"/>
                <a:lumOff val="60000"/>
              </a:schemeClr>
            </a:solidFill>
            <a:ln w="25400">
              <a:noFill/>
            </a:ln>
          </c:spPr>
          <c:cat>
            <c:numRef>
              <c:f>Sheet1!$A$2:$A$6</c:f>
              <c:numCache>
                <c:formatCode>m/d/yyyy</c:formatCode>
                <c:ptCount val="5"/>
                <c:pt idx="0">
                  <c:v>37377</c:v>
                </c:pt>
                <c:pt idx="1">
                  <c:v>37408</c:v>
                </c:pt>
                <c:pt idx="2">
                  <c:v>37438</c:v>
                </c:pt>
                <c:pt idx="3">
                  <c:v>37469</c:v>
                </c:pt>
                <c:pt idx="4">
                  <c:v>37500</c:v>
                </c:pt>
              </c:numCache>
            </c:numRef>
          </c:cat>
          <c:val>
            <c:numRef>
              <c:f>Sheet1!$D$2:$D$6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axId val="197473024"/>
        <c:axId val="197474560"/>
      </c:areaChart>
      <c:dateAx>
        <c:axId val="197473024"/>
        <c:scaling>
          <c:orientation val="minMax"/>
        </c:scaling>
        <c:delete val="0"/>
        <c:axPos val="b"/>
        <c:numFmt formatCode="m/d/yyyy" sourceLinked="1"/>
        <c:majorTickMark val="out"/>
        <c:minorTickMark val="none"/>
        <c:tickLblPos val="nextTo"/>
        <c:txPr>
          <a:bodyPr/>
          <a:lstStyle/>
          <a:p>
            <a:pPr>
              <a:defRPr>
                <a:solidFill>
                  <a:schemeClr val="bg1">
                    <a:lumMod val="65000"/>
                  </a:schemeClr>
                </a:solidFill>
              </a:defRPr>
            </a:pPr>
            <a:endParaRPr lang="en-US"/>
          </a:p>
        </c:txPr>
        <c:crossAx val="197474560"/>
        <c:crosses val="autoZero"/>
        <c:auto val="1"/>
        <c:lblOffset val="100"/>
        <c:baseTimeUnit val="months"/>
      </c:dateAx>
      <c:valAx>
        <c:axId val="19747456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bg1">
                    <a:lumMod val="65000"/>
                  </a:schemeClr>
                </a:solidFill>
              </a:defRPr>
            </a:pPr>
            <a:endParaRPr lang="en-US"/>
          </a:p>
        </c:txPr>
        <c:crossAx val="19747302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Series 1</c:v>
                </c:pt>
              </c:strCache>
            </c:strRef>
          </c:tx>
          <c:spPr>
            <a:solidFill>
              <a:srgbClr val="D34817"/>
            </a:solidFill>
          </c:spPr>
          <c:invertIfNegative val="0"/>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12</c:v>
                </c:pt>
              </c:strCache>
            </c:strRef>
          </c:tx>
          <c:spPr>
            <a:solidFill>
              <a:srgbClr val="D34817">
                <a:lumMod val="60000"/>
                <a:lumOff val="40000"/>
              </a:srgbClr>
            </a:solidFill>
          </c:spPr>
          <c:invertIfNegative val="0"/>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25</c:v>
                </c:pt>
                <c:pt idx="1">
                  <c:v>35</c:v>
                </c:pt>
                <c:pt idx="2">
                  <c:v>20</c:v>
                </c:pt>
                <c:pt idx="3">
                  <c:v>30</c:v>
                </c:pt>
                <c:pt idx="4">
                  <c:v>26</c:v>
                </c:pt>
              </c:numCache>
            </c:numRef>
          </c:val>
        </c:ser>
        <c:ser>
          <c:idx val="2"/>
          <c:order val="2"/>
          <c:tx>
            <c:strRef>
              <c:f>Sheet1!$D$1</c:f>
              <c:strCache>
                <c:ptCount val="1"/>
                <c:pt idx="0">
                  <c:v>Series 13</c:v>
                </c:pt>
              </c:strCache>
            </c:strRef>
          </c:tx>
          <c:spPr>
            <a:solidFill>
              <a:srgbClr val="D34817">
                <a:lumMod val="40000"/>
                <a:lumOff val="60000"/>
              </a:srgbClr>
            </a:solidFill>
            <a:ln w="25400">
              <a:noFill/>
            </a:ln>
          </c:spPr>
          <c:invertIfNegative val="0"/>
          <c:cat>
            <c:numRef>
              <c:f>Sheet1!$A$2:$A$6</c:f>
              <c:numCache>
                <c:formatCode>m/d/yyyy</c:formatCode>
                <c:ptCount val="5"/>
                <c:pt idx="0">
                  <c:v>37377</c:v>
                </c:pt>
                <c:pt idx="1">
                  <c:v>37408</c:v>
                </c:pt>
                <c:pt idx="2">
                  <c:v>37438</c:v>
                </c:pt>
                <c:pt idx="3">
                  <c:v>37469</c:v>
                </c:pt>
                <c:pt idx="4">
                  <c:v>37500</c:v>
                </c:pt>
              </c:numCache>
            </c:numRef>
          </c:cat>
          <c:val>
            <c:numRef>
              <c:f>Sheet1!$D$2:$D$6</c:f>
              <c:numCache>
                <c:formatCode>General</c:formatCode>
                <c:ptCount val="5"/>
                <c:pt idx="0">
                  <c:v>15</c:v>
                </c:pt>
                <c:pt idx="1">
                  <c:v>23</c:v>
                </c:pt>
                <c:pt idx="2">
                  <c:v>60</c:v>
                </c:pt>
                <c:pt idx="3">
                  <c:v>48</c:v>
                </c:pt>
                <c:pt idx="4">
                  <c:v>52</c:v>
                </c:pt>
              </c:numCache>
            </c:numRef>
          </c:val>
        </c:ser>
        <c:ser>
          <c:idx val="3"/>
          <c:order val="3"/>
          <c:tx>
            <c:strRef>
              <c:f>Sheet1!$E$1</c:f>
              <c:strCache>
                <c:ptCount val="1"/>
                <c:pt idx="0">
                  <c:v>Series 2</c:v>
                </c:pt>
              </c:strCache>
            </c:strRef>
          </c:tx>
          <c:spPr>
            <a:solidFill>
              <a:srgbClr val="D34817">
                <a:lumMod val="20000"/>
                <a:lumOff val="80000"/>
              </a:srgbClr>
            </a:solidFill>
          </c:spPr>
          <c:invertIfNegative val="0"/>
          <c:cat>
            <c:numRef>
              <c:f>Sheet1!$A$2:$A$6</c:f>
              <c:numCache>
                <c:formatCode>m/d/yyyy</c:formatCode>
                <c:ptCount val="5"/>
                <c:pt idx="0">
                  <c:v>37377</c:v>
                </c:pt>
                <c:pt idx="1">
                  <c:v>37408</c:v>
                </c:pt>
                <c:pt idx="2">
                  <c:v>37438</c:v>
                </c:pt>
                <c:pt idx="3">
                  <c:v>37469</c:v>
                </c:pt>
                <c:pt idx="4">
                  <c:v>37500</c:v>
                </c:pt>
              </c:numCache>
            </c:numRef>
          </c:cat>
          <c:val>
            <c:numRef>
              <c:f>Sheet1!$E$2:$E$6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gapWidth val="150"/>
        <c:axId val="198284416"/>
        <c:axId val="198285952"/>
      </c:barChart>
      <c:dateAx>
        <c:axId val="198284416"/>
        <c:scaling>
          <c:orientation val="minMax"/>
        </c:scaling>
        <c:delete val="0"/>
        <c:axPos val="b"/>
        <c:numFmt formatCode="m/d/yyyy" sourceLinked="1"/>
        <c:majorTickMark val="out"/>
        <c:minorTickMark val="none"/>
        <c:tickLblPos val="nextTo"/>
        <c:txPr>
          <a:bodyPr/>
          <a:lstStyle/>
          <a:p>
            <a:pPr>
              <a:defRPr>
                <a:solidFill>
                  <a:schemeClr val="bg1">
                    <a:lumMod val="65000"/>
                  </a:schemeClr>
                </a:solidFill>
              </a:defRPr>
            </a:pPr>
            <a:endParaRPr lang="en-US"/>
          </a:p>
        </c:txPr>
        <c:crossAx val="198285952"/>
        <c:crosses val="autoZero"/>
        <c:auto val="1"/>
        <c:lblOffset val="100"/>
        <c:baseTimeUnit val="months"/>
      </c:dateAx>
      <c:valAx>
        <c:axId val="198285952"/>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bg1">
                    <a:lumMod val="65000"/>
                  </a:schemeClr>
                </a:solidFill>
              </a:defRPr>
            </a:pPr>
            <a:endParaRPr lang="en-US"/>
          </a:p>
        </c:txPr>
        <c:crossAx val="198284416"/>
        <c:crosses val="autoZero"/>
        <c:crossBetween val="between"/>
      </c:valAx>
      <c:spPr>
        <a:noFill/>
        <a:ln>
          <a:noFill/>
        </a:ln>
      </c:spPr>
    </c:plotArea>
    <c:plotVisOnly val="1"/>
    <c:dispBlanksAs val="zero"/>
    <c:showDLblsOverMax val="0"/>
  </c:chart>
  <c:txPr>
    <a:bodyPr/>
    <a:lstStyle/>
    <a:p>
      <a:pPr>
        <a:defRPr sz="800"/>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Sheet1!$B$1</c:f>
              <c:strCache>
                <c:ptCount val="1"/>
                <c:pt idx="0">
                  <c:v>Series 1</c:v>
                </c:pt>
              </c:strCache>
            </c:strRef>
          </c:tx>
          <c:spPr>
            <a:ln>
              <a:solidFill>
                <a:srgbClr val="D34817"/>
              </a:solidFill>
            </a:ln>
          </c:spPr>
          <c:marker>
            <c:spPr>
              <a:solidFill>
                <a:srgbClr val="D34817"/>
              </a:solidFill>
              <a:ln>
                <a:solidFill>
                  <a:srgbClr val="D34817"/>
                </a:solidFill>
              </a:ln>
            </c:spPr>
          </c:marker>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smooth val="0"/>
        </c:ser>
        <c:ser>
          <c:idx val="1"/>
          <c:order val="1"/>
          <c:tx>
            <c:strRef>
              <c:f>Sheet1!$C$1</c:f>
              <c:strCache>
                <c:ptCount val="1"/>
                <c:pt idx="0">
                  <c:v>Series 12</c:v>
                </c:pt>
              </c:strCache>
            </c:strRef>
          </c:tx>
          <c:spPr>
            <a:ln>
              <a:solidFill>
                <a:srgbClr val="D34817">
                  <a:lumMod val="60000"/>
                  <a:lumOff val="40000"/>
                </a:srgbClr>
              </a:solidFill>
            </a:ln>
          </c:spPr>
          <c:marker>
            <c:spPr>
              <a:solidFill>
                <a:srgbClr val="D34817">
                  <a:lumMod val="60000"/>
                  <a:lumOff val="40000"/>
                </a:srgbClr>
              </a:solidFill>
              <a:ln>
                <a:solidFill>
                  <a:srgbClr val="D34817">
                    <a:lumMod val="60000"/>
                    <a:lumOff val="40000"/>
                  </a:srgbClr>
                </a:solidFill>
              </a:ln>
            </c:spPr>
          </c:marker>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25</c:v>
                </c:pt>
                <c:pt idx="1">
                  <c:v>35</c:v>
                </c:pt>
                <c:pt idx="2">
                  <c:v>20</c:v>
                </c:pt>
                <c:pt idx="3">
                  <c:v>30</c:v>
                </c:pt>
                <c:pt idx="4">
                  <c:v>26</c:v>
                </c:pt>
              </c:numCache>
            </c:numRef>
          </c:val>
          <c:smooth val="0"/>
        </c:ser>
        <c:ser>
          <c:idx val="2"/>
          <c:order val="2"/>
          <c:tx>
            <c:strRef>
              <c:f>Sheet1!$D$1</c:f>
              <c:strCache>
                <c:ptCount val="1"/>
                <c:pt idx="0">
                  <c:v>Series 13</c:v>
                </c:pt>
              </c:strCache>
            </c:strRef>
          </c:tx>
          <c:spPr>
            <a:ln>
              <a:solidFill>
                <a:srgbClr val="D34817">
                  <a:lumMod val="40000"/>
                  <a:lumOff val="60000"/>
                </a:srgbClr>
              </a:solidFill>
            </a:ln>
          </c:spPr>
          <c:marker>
            <c:spPr>
              <a:solidFill>
                <a:srgbClr val="D34817">
                  <a:lumMod val="40000"/>
                  <a:lumOff val="60000"/>
                </a:srgbClr>
              </a:solidFill>
              <a:ln>
                <a:solidFill>
                  <a:srgbClr val="D34817">
                    <a:lumMod val="40000"/>
                    <a:lumOff val="60000"/>
                  </a:srgbClr>
                </a:solidFill>
              </a:ln>
            </c:spPr>
          </c:marker>
          <c:cat>
            <c:numRef>
              <c:f>Sheet1!$A$2:$A$6</c:f>
              <c:numCache>
                <c:formatCode>m/d/yyyy</c:formatCode>
                <c:ptCount val="5"/>
                <c:pt idx="0">
                  <c:v>37377</c:v>
                </c:pt>
                <c:pt idx="1">
                  <c:v>37408</c:v>
                </c:pt>
                <c:pt idx="2">
                  <c:v>37438</c:v>
                </c:pt>
                <c:pt idx="3">
                  <c:v>37469</c:v>
                </c:pt>
                <c:pt idx="4">
                  <c:v>37500</c:v>
                </c:pt>
              </c:numCache>
            </c:numRef>
          </c:cat>
          <c:val>
            <c:numRef>
              <c:f>Sheet1!$D$2:$D$6</c:f>
              <c:numCache>
                <c:formatCode>General</c:formatCode>
                <c:ptCount val="5"/>
                <c:pt idx="0">
                  <c:v>15</c:v>
                </c:pt>
                <c:pt idx="1">
                  <c:v>23</c:v>
                </c:pt>
                <c:pt idx="2">
                  <c:v>60</c:v>
                </c:pt>
                <c:pt idx="3">
                  <c:v>48</c:v>
                </c:pt>
                <c:pt idx="4">
                  <c:v>52</c:v>
                </c:pt>
              </c:numCache>
            </c:numRef>
          </c:val>
          <c:smooth val="0"/>
        </c:ser>
        <c:ser>
          <c:idx val="3"/>
          <c:order val="3"/>
          <c:tx>
            <c:strRef>
              <c:f>Sheet1!$E$1</c:f>
              <c:strCache>
                <c:ptCount val="1"/>
                <c:pt idx="0">
                  <c:v>Series 2</c:v>
                </c:pt>
              </c:strCache>
            </c:strRef>
          </c:tx>
          <c:spPr>
            <a:ln>
              <a:solidFill>
                <a:srgbClr val="D34817">
                  <a:lumMod val="20000"/>
                  <a:lumOff val="80000"/>
                </a:srgbClr>
              </a:solidFill>
            </a:ln>
          </c:spPr>
          <c:marker>
            <c:spPr>
              <a:solidFill>
                <a:srgbClr val="D34817">
                  <a:lumMod val="20000"/>
                  <a:lumOff val="80000"/>
                </a:srgbClr>
              </a:solidFill>
              <a:ln>
                <a:solidFill>
                  <a:srgbClr val="D34817">
                    <a:lumMod val="20000"/>
                    <a:lumOff val="80000"/>
                  </a:srgbClr>
                </a:solidFill>
              </a:ln>
            </c:spPr>
          </c:marker>
          <c:cat>
            <c:numRef>
              <c:f>Sheet1!$A$2:$A$6</c:f>
              <c:numCache>
                <c:formatCode>m/d/yyyy</c:formatCode>
                <c:ptCount val="5"/>
                <c:pt idx="0">
                  <c:v>37377</c:v>
                </c:pt>
                <c:pt idx="1">
                  <c:v>37408</c:v>
                </c:pt>
                <c:pt idx="2">
                  <c:v>37438</c:v>
                </c:pt>
                <c:pt idx="3">
                  <c:v>37469</c:v>
                </c:pt>
                <c:pt idx="4">
                  <c:v>37500</c:v>
                </c:pt>
              </c:numCache>
            </c:numRef>
          </c:cat>
          <c:val>
            <c:numRef>
              <c:f>Sheet1!$E$2:$E$6</c:f>
              <c:numCache>
                <c:formatCode>General</c:formatCode>
                <c:ptCount val="5"/>
                <c:pt idx="0">
                  <c:v>12</c:v>
                </c:pt>
                <c:pt idx="1">
                  <c:v>12</c:v>
                </c:pt>
                <c:pt idx="2">
                  <c:v>12</c:v>
                </c:pt>
                <c:pt idx="3">
                  <c:v>21</c:v>
                </c:pt>
                <c:pt idx="4">
                  <c:v>28</c:v>
                </c:pt>
              </c:numCache>
            </c:numRef>
          </c:val>
          <c:smooth val="0"/>
        </c:ser>
        <c:dLbls>
          <c:showLegendKey val="0"/>
          <c:showVal val="0"/>
          <c:showCatName val="0"/>
          <c:showSerName val="0"/>
          <c:showPercent val="0"/>
          <c:showBubbleSize val="0"/>
        </c:dLbls>
        <c:marker val="1"/>
        <c:smooth val="0"/>
        <c:axId val="197667840"/>
        <c:axId val="197670016"/>
      </c:lineChart>
      <c:dateAx>
        <c:axId val="197667840"/>
        <c:scaling>
          <c:orientation val="minMax"/>
        </c:scaling>
        <c:delete val="0"/>
        <c:axPos val="b"/>
        <c:numFmt formatCode="m/d/yyyy" sourceLinked="1"/>
        <c:majorTickMark val="out"/>
        <c:minorTickMark val="none"/>
        <c:tickLblPos val="nextTo"/>
        <c:txPr>
          <a:bodyPr/>
          <a:lstStyle/>
          <a:p>
            <a:pPr>
              <a:defRPr>
                <a:solidFill>
                  <a:schemeClr val="bg1">
                    <a:lumMod val="65000"/>
                  </a:schemeClr>
                </a:solidFill>
              </a:defRPr>
            </a:pPr>
            <a:endParaRPr lang="en-US"/>
          </a:p>
        </c:txPr>
        <c:crossAx val="197670016"/>
        <c:crosses val="autoZero"/>
        <c:auto val="1"/>
        <c:lblOffset val="100"/>
        <c:baseTimeUnit val="months"/>
      </c:dateAx>
      <c:valAx>
        <c:axId val="197670016"/>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bg1">
                    <a:lumMod val="65000"/>
                  </a:schemeClr>
                </a:solidFill>
              </a:defRPr>
            </a:pPr>
            <a:endParaRPr lang="en-US"/>
          </a:p>
        </c:txPr>
        <c:crossAx val="197667840"/>
        <c:crosses val="autoZero"/>
        <c:crossBetween val="between"/>
      </c:valAx>
      <c:spPr>
        <a:noFill/>
        <a:ln>
          <a:noFill/>
        </a:ln>
      </c:spPr>
    </c:plotArea>
    <c:plotVisOnly val="1"/>
    <c:dispBlanksAs val="zero"/>
    <c:showDLblsOverMax val="0"/>
  </c:chart>
  <c:txPr>
    <a:bodyPr/>
    <a:lstStyle/>
    <a:p>
      <a:pPr>
        <a:defRPr sz="800"/>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bar"/>
        <c:grouping val="clustered"/>
        <c:varyColors val="0"/>
        <c:ser>
          <c:idx val="0"/>
          <c:order val="0"/>
          <c:tx>
            <c:strRef>
              <c:f>Sheet1!$B$1</c:f>
              <c:strCache>
                <c:ptCount val="1"/>
                <c:pt idx="0">
                  <c:v>Series 1</c:v>
                </c:pt>
              </c:strCache>
            </c:strRef>
          </c:tx>
          <c:spPr>
            <a:solidFill>
              <a:srgbClr val="D34817"/>
            </a:solidFill>
          </c:spPr>
          <c:invertIfNegative val="0"/>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12</c:v>
                </c:pt>
              </c:strCache>
            </c:strRef>
          </c:tx>
          <c:spPr>
            <a:solidFill>
              <a:srgbClr val="D34817">
                <a:lumMod val="60000"/>
                <a:lumOff val="40000"/>
              </a:srgbClr>
            </a:solidFill>
          </c:spPr>
          <c:invertIfNegative val="0"/>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25</c:v>
                </c:pt>
                <c:pt idx="1">
                  <c:v>35</c:v>
                </c:pt>
                <c:pt idx="2">
                  <c:v>20</c:v>
                </c:pt>
                <c:pt idx="3">
                  <c:v>30</c:v>
                </c:pt>
                <c:pt idx="4">
                  <c:v>26</c:v>
                </c:pt>
              </c:numCache>
            </c:numRef>
          </c:val>
        </c:ser>
        <c:ser>
          <c:idx val="2"/>
          <c:order val="2"/>
          <c:tx>
            <c:strRef>
              <c:f>Sheet1!$D$1</c:f>
              <c:strCache>
                <c:ptCount val="1"/>
                <c:pt idx="0">
                  <c:v>Series 13</c:v>
                </c:pt>
              </c:strCache>
            </c:strRef>
          </c:tx>
          <c:spPr>
            <a:solidFill>
              <a:srgbClr val="D34817">
                <a:lumMod val="40000"/>
                <a:lumOff val="60000"/>
              </a:srgbClr>
            </a:solidFill>
          </c:spPr>
          <c:invertIfNegative val="0"/>
          <c:cat>
            <c:numRef>
              <c:f>Sheet1!$A$2:$A$6</c:f>
              <c:numCache>
                <c:formatCode>m/d/yyyy</c:formatCode>
                <c:ptCount val="5"/>
                <c:pt idx="0">
                  <c:v>37377</c:v>
                </c:pt>
                <c:pt idx="1">
                  <c:v>37408</c:v>
                </c:pt>
                <c:pt idx="2">
                  <c:v>37438</c:v>
                </c:pt>
                <c:pt idx="3">
                  <c:v>37469</c:v>
                </c:pt>
                <c:pt idx="4">
                  <c:v>37500</c:v>
                </c:pt>
              </c:numCache>
            </c:numRef>
          </c:cat>
          <c:val>
            <c:numRef>
              <c:f>Sheet1!$D$2:$D$6</c:f>
              <c:numCache>
                <c:formatCode>General</c:formatCode>
                <c:ptCount val="5"/>
                <c:pt idx="0">
                  <c:v>15</c:v>
                </c:pt>
                <c:pt idx="1">
                  <c:v>23</c:v>
                </c:pt>
                <c:pt idx="2">
                  <c:v>60</c:v>
                </c:pt>
                <c:pt idx="3">
                  <c:v>48</c:v>
                </c:pt>
                <c:pt idx="4">
                  <c:v>52</c:v>
                </c:pt>
              </c:numCache>
            </c:numRef>
          </c:val>
        </c:ser>
        <c:ser>
          <c:idx val="3"/>
          <c:order val="3"/>
          <c:tx>
            <c:strRef>
              <c:f>Sheet1!$E$1</c:f>
              <c:strCache>
                <c:ptCount val="1"/>
                <c:pt idx="0">
                  <c:v>Series 2</c:v>
                </c:pt>
              </c:strCache>
            </c:strRef>
          </c:tx>
          <c:spPr>
            <a:solidFill>
              <a:srgbClr val="D34817">
                <a:lumMod val="20000"/>
                <a:lumOff val="80000"/>
              </a:srgbClr>
            </a:solidFill>
          </c:spPr>
          <c:invertIfNegative val="0"/>
          <c:cat>
            <c:numRef>
              <c:f>Sheet1!$A$2:$A$6</c:f>
              <c:numCache>
                <c:formatCode>m/d/yyyy</c:formatCode>
                <c:ptCount val="5"/>
                <c:pt idx="0">
                  <c:v>37377</c:v>
                </c:pt>
                <c:pt idx="1">
                  <c:v>37408</c:v>
                </c:pt>
                <c:pt idx="2">
                  <c:v>37438</c:v>
                </c:pt>
                <c:pt idx="3">
                  <c:v>37469</c:v>
                </c:pt>
                <c:pt idx="4">
                  <c:v>37500</c:v>
                </c:pt>
              </c:numCache>
            </c:numRef>
          </c:cat>
          <c:val>
            <c:numRef>
              <c:f>Sheet1!$E$2:$E$6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gapWidth val="150"/>
        <c:axId val="197773184"/>
        <c:axId val="197774720"/>
      </c:barChart>
      <c:dateAx>
        <c:axId val="197773184"/>
        <c:scaling>
          <c:orientation val="minMax"/>
        </c:scaling>
        <c:delete val="0"/>
        <c:axPos val="l"/>
        <c:numFmt formatCode="m/d/yyyy" sourceLinked="1"/>
        <c:majorTickMark val="out"/>
        <c:minorTickMark val="none"/>
        <c:tickLblPos val="nextTo"/>
        <c:txPr>
          <a:bodyPr/>
          <a:lstStyle/>
          <a:p>
            <a:pPr>
              <a:defRPr>
                <a:solidFill>
                  <a:schemeClr val="bg1">
                    <a:lumMod val="65000"/>
                  </a:schemeClr>
                </a:solidFill>
              </a:defRPr>
            </a:pPr>
            <a:endParaRPr lang="en-US"/>
          </a:p>
        </c:txPr>
        <c:crossAx val="197774720"/>
        <c:crosses val="autoZero"/>
        <c:auto val="1"/>
        <c:lblOffset val="100"/>
        <c:baseTimeUnit val="months"/>
      </c:dateAx>
      <c:valAx>
        <c:axId val="197774720"/>
        <c:scaling>
          <c:orientation val="minMax"/>
        </c:scaling>
        <c:delete val="0"/>
        <c:axPos val="b"/>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bg1">
                    <a:lumMod val="65000"/>
                  </a:schemeClr>
                </a:solidFill>
              </a:defRPr>
            </a:pPr>
            <a:endParaRPr lang="en-US"/>
          </a:p>
        </c:txPr>
        <c:crossAx val="197773184"/>
        <c:crosses val="autoZero"/>
        <c:crossBetween val="between"/>
      </c:valAx>
      <c:spPr>
        <a:noFill/>
        <a:ln>
          <a:noFill/>
        </a:ln>
      </c:spPr>
    </c:plotArea>
    <c:plotVisOnly val="1"/>
    <c:dispBlanksAs val="zero"/>
    <c:showDLblsOverMax val="0"/>
  </c:chart>
  <c:txPr>
    <a:bodyPr/>
    <a:lstStyle/>
    <a:p>
      <a:pPr>
        <a:defRPr sz="800"/>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Design</c:v>
                </c:pt>
              </c:strCache>
            </c:strRef>
          </c:tx>
          <c:invertIfNegative val="0"/>
          <c:cat>
            <c:strRef>
              <c:f>Sheet1!$A$2:$A$5</c:f>
              <c:strCache>
                <c:ptCount val="4"/>
                <c:pt idx="0">
                  <c:v>January</c:v>
                </c:pt>
                <c:pt idx="1">
                  <c:v>February</c:v>
                </c:pt>
                <c:pt idx="2">
                  <c:v>March</c:v>
                </c:pt>
                <c:pt idx="3">
                  <c:v>April</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Web</c:v>
                </c:pt>
              </c:strCache>
            </c:strRef>
          </c:tx>
          <c:spPr>
            <a:solidFill>
              <a:schemeClr val="accent1">
                <a:lumMod val="60000"/>
                <a:lumOff val="40000"/>
              </a:schemeClr>
            </a:solidFill>
          </c:spPr>
          <c:invertIfNegative val="0"/>
          <c:cat>
            <c:strRef>
              <c:f>Sheet1!$A$2:$A$5</c:f>
              <c:strCache>
                <c:ptCount val="4"/>
                <c:pt idx="0">
                  <c:v>January</c:v>
                </c:pt>
                <c:pt idx="1">
                  <c:v>February</c:v>
                </c:pt>
                <c:pt idx="2">
                  <c:v>March</c:v>
                </c:pt>
                <c:pt idx="3">
                  <c:v>April</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Video</c:v>
                </c:pt>
              </c:strCache>
            </c:strRef>
          </c:tx>
          <c:spPr>
            <a:solidFill>
              <a:schemeClr val="accent1">
                <a:lumMod val="40000"/>
                <a:lumOff val="60000"/>
              </a:schemeClr>
            </a:solidFill>
          </c:spPr>
          <c:invertIfNegative val="0"/>
          <c:cat>
            <c:strRef>
              <c:f>Sheet1!$A$2:$A$5</c:f>
              <c:strCache>
                <c:ptCount val="4"/>
                <c:pt idx="0">
                  <c:v>January</c:v>
                </c:pt>
                <c:pt idx="1">
                  <c:v>February</c:v>
                </c:pt>
                <c:pt idx="2">
                  <c:v>March</c:v>
                </c:pt>
                <c:pt idx="3">
                  <c:v>April</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198593920"/>
        <c:axId val="198636672"/>
      </c:barChart>
      <c:catAx>
        <c:axId val="198593920"/>
        <c:scaling>
          <c:orientation val="minMax"/>
        </c:scaling>
        <c:delete val="0"/>
        <c:axPos val="b"/>
        <c:majorTickMark val="out"/>
        <c:minorTickMark val="none"/>
        <c:tickLblPos val="nextTo"/>
        <c:crossAx val="198636672"/>
        <c:crosses val="autoZero"/>
        <c:auto val="1"/>
        <c:lblAlgn val="ctr"/>
        <c:lblOffset val="100"/>
        <c:noMultiLvlLbl val="0"/>
      </c:catAx>
      <c:valAx>
        <c:axId val="198636672"/>
        <c:scaling>
          <c:orientation val="minMax"/>
        </c:scaling>
        <c:delete val="0"/>
        <c:axPos val="l"/>
        <c:majorGridlines>
          <c:spPr>
            <a:ln>
              <a:solidFill>
                <a:schemeClr val="bg1">
                  <a:lumMod val="50000"/>
                  <a:alpha val="6000"/>
                </a:schemeClr>
              </a:solidFill>
            </a:ln>
          </c:spPr>
        </c:majorGridlines>
        <c:numFmt formatCode="0%" sourceLinked="1"/>
        <c:majorTickMark val="out"/>
        <c:minorTickMark val="none"/>
        <c:tickLblPos val="nextTo"/>
        <c:crossAx val="198593920"/>
        <c:crosses val="autoZero"/>
        <c:crossBetween val="between"/>
      </c:valAx>
    </c:plotArea>
    <c:legend>
      <c:legendPos val="r"/>
      <c:layout/>
      <c:overlay val="0"/>
    </c:legend>
    <c:plotVisOnly val="1"/>
    <c:dispBlanksAs val="gap"/>
    <c:showDLblsOverMax val="0"/>
  </c:chart>
  <c:txPr>
    <a:bodyPr/>
    <a:lstStyle/>
    <a:p>
      <a:pPr>
        <a:defRPr sz="800">
          <a:solidFill>
            <a:schemeClr val="bg1">
              <a:lumMod val="75000"/>
            </a:schemeClr>
          </a:solidFill>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A4AFA-A222-4773-AC1C-5E51A832DDEB}" type="doc">
      <dgm:prSet loTypeId="urn:microsoft.com/office/officeart/2005/8/layout/cycle4" loCatId="matrix" qsTypeId="urn:microsoft.com/office/officeart/2005/8/quickstyle/simple1" qsCatId="simple" csTypeId="urn:microsoft.com/office/officeart/2005/8/colors/colorful1" csCatId="colorful" phldr="1"/>
      <dgm:spPr/>
      <dgm:t>
        <a:bodyPr/>
        <a:lstStyle/>
        <a:p>
          <a:endParaRPr lang="en-US"/>
        </a:p>
      </dgm:t>
    </dgm:pt>
    <dgm:pt modelId="{E9FFA0B5-DB2C-4B3A-B8D7-F80BE1352CF0}">
      <dgm:prSet phldrT="[Text]"/>
      <dgm:spPr>
        <a:solidFill>
          <a:schemeClr val="accent1">
            <a:lumMod val="60000"/>
            <a:lumOff val="40000"/>
          </a:schemeClr>
        </a:solidFill>
        <a:ln>
          <a:noFill/>
        </a:ln>
      </dgm:spPr>
      <dgm:t>
        <a:bodyPr/>
        <a:lstStyle/>
        <a:p>
          <a:r>
            <a:rPr lang="en-US" dirty="0" smtClean="0"/>
            <a:t>Drive Sales</a:t>
          </a:r>
          <a:endParaRPr lang="en-US" dirty="0"/>
        </a:p>
      </dgm:t>
    </dgm:pt>
    <dgm:pt modelId="{FB1BF3EC-531C-4F6F-B731-B07D5B11CC68}" type="parTrans" cxnId="{64E5BA4E-3837-4477-B577-39CF7441D604}">
      <dgm:prSet/>
      <dgm:spPr/>
      <dgm:t>
        <a:bodyPr/>
        <a:lstStyle/>
        <a:p>
          <a:endParaRPr lang="en-US"/>
        </a:p>
      </dgm:t>
    </dgm:pt>
    <dgm:pt modelId="{1F504B2F-29E2-418E-8AB6-C46B5EFC07B4}" type="sibTrans" cxnId="{64E5BA4E-3837-4477-B577-39CF7441D604}">
      <dgm:prSet/>
      <dgm:spPr/>
      <dgm:t>
        <a:bodyPr/>
        <a:lstStyle/>
        <a:p>
          <a:endParaRPr lang="en-US"/>
        </a:p>
      </dgm:t>
    </dgm:pt>
    <dgm:pt modelId="{BAB0BF7F-A564-49CE-9FF6-0EF344674F0A}">
      <dgm:prSet phldrT="[Text]"/>
      <dgm:spPr>
        <a:noFill/>
        <a:ln>
          <a:solidFill>
            <a:schemeClr val="bg1">
              <a:lumMod val="95000"/>
            </a:schemeClr>
          </a:solidFill>
        </a:ln>
      </dgm:spPr>
      <dgm:t>
        <a:bodyPr/>
        <a:lstStyle/>
        <a:p>
          <a:r>
            <a:rPr lang="en-US" b="1" dirty="0" smtClean="0">
              <a:solidFill>
                <a:schemeClr val="bg1">
                  <a:lumMod val="65000"/>
                </a:schemeClr>
              </a:solidFill>
            </a:rPr>
            <a:t>Lorem Ipsum</a:t>
          </a:r>
          <a:r>
            <a:rPr lang="en-US" dirty="0" smtClean="0">
              <a:solidFill>
                <a:schemeClr val="bg1">
                  <a:lumMod val="65000"/>
                </a:schemeClr>
              </a:solidFill>
            </a:rPr>
            <a:t> is simply dummy text of the printing and typesetting industry.</a:t>
          </a:r>
          <a:endParaRPr lang="en-US" dirty="0">
            <a:solidFill>
              <a:schemeClr val="bg1">
                <a:lumMod val="65000"/>
              </a:schemeClr>
            </a:solidFill>
          </a:endParaRPr>
        </a:p>
      </dgm:t>
    </dgm:pt>
    <dgm:pt modelId="{1C16BED3-889C-4D30-8A81-A2E327433F4C}" type="parTrans" cxnId="{1519C6EA-A3C4-434C-BCC9-36F96AD2FC24}">
      <dgm:prSet/>
      <dgm:spPr/>
      <dgm:t>
        <a:bodyPr/>
        <a:lstStyle/>
        <a:p>
          <a:endParaRPr lang="en-US"/>
        </a:p>
      </dgm:t>
    </dgm:pt>
    <dgm:pt modelId="{C773BC9F-7E70-4685-9AB4-902C7066199B}" type="sibTrans" cxnId="{1519C6EA-A3C4-434C-BCC9-36F96AD2FC24}">
      <dgm:prSet/>
      <dgm:spPr/>
      <dgm:t>
        <a:bodyPr/>
        <a:lstStyle/>
        <a:p>
          <a:endParaRPr lang="en-US"/>
        </a:p>
      </dgm:t>
    </dgm:pt>
    <dgm:pt modelId="{71A7A2D5-8A32-43B7-A4FE-A4749CEB4645}">
      <dgm:prSet phldrT="[Text]"/>
      <dgm:spPr>
        <a:noFill/>
        <a:ln>
          <a:solidFill>
            <a:schemeClr val="bg1">
              <a:lumMod val="95000"/>
            </a:schemeClr>
          </a:solidFill>
        </a:ln>
      </dgm:spPr>
      <dgm:t>
        <a:bodyPr/>
        <a:lstStyle/>
        <a:p>
          <a:pPr algn="r"/>
          <a:r>
            <a:rPr lang="en-US" b="1" dirty="0" smtClean="0">
              <a:solidFill>
                <a:schemeClr val="bg1">
                  <a:lumMod val="65000"/>
                </a:schemeClr>
              </a:solidFill>
            </a:rPr>
            <a:t>Lorem Ipsum</a:t>
          </a:r>
          <a:r>
            <a:rPr lang="en-US" dirty="0" smtClean="0">
              <a:solidFill>
                <a:schemeClr val="bg1">
                  <a:lumMod val="65000"/>
                </a:schemeClr>
              </a:solidFill>
            </a:rPr>
            <a:t> is simply dummy text of the printing and typesetting industry.</a:t>
          </a:r>
          <a:endParaRPr lang="en-US" dirty="0">
            <a:solidFill>
              <a:schemeClr val="bg1">
                <a:lumMod val="65000"/>
              </a:schemeClr>
            </a:solidFill>
          </a:endParaRPr>
        </a:p>
      </dgm:t>
    </dgm:pt>
    <dgm:pt modelId="{D92B9863-C5D7-40F0-BDBD-6F5787D2AD20}" type="parTrans" cxnId="{990B81C6-E2A2-412D-9EF7-E25B65324B8F}">
      <dgm:prSet/>
      <dgm:spPr/>
      <dgm:t>
        <a:bodyPr/>
        <a:lstStyle/>
        <a:p>
          <a:endParaRPr lang="en-US"/>
        </a:p>
      </dgm:t>
    </dgm:pt>
    <dgm:pt modelId="{A44C8E3C-85F3-4E90-8F1C-84BBA076822C}" type="sibTrans" cxnId="{990B81C6-E2A2-412D-9EF7-E25B65324B8F}">
      <dgm:prSet/>
      <dgm:spPr/>
      <dgm:t>
        <a:bodyPr/>
        <a:lstStyle/>
        <a:p>
          <a:endParaRPr lang="en-US"/>
        </a:p>
      </dgm:t>
    </dgm:pt>
    <dgm:pt modelId="{4B386EAD-7ABE-4EEA-9E81-E5F924359186}">
      <dgm:prSet phldrT="[Text]"/>
      <dgm:spPr>
        <a:solidFill>
          <a:schemeClr val="accent1">
            <a:lumMod val="20000"/>
            <a:lumOff val="80000"/>
          </a:schemeClr>
        </a:solidFill>
        <a:ln>
          <a:noFill/>
        </a:ln>
      </dgm:spPr>
      <dgm:t>
        <a:bodyPr/>
        <a:lstStyle/>
        <a:p>
          <a:r>
            <a:rPr lang="en-US" dirty="0" smtClean="0"/>
            <a:t/>
          </a:r>
          <a:br>
            <a:rPr lang="en-US" dirty="0" smtClean="0"/>
          </a:br>
          <a:r>
            <a:rPr lang="en-US" dirty="0" smtClean="0"/>
            <a:t/>
          </a:r>
          <a:br>
            <a:rPr lang="en-US" dirty="0" smtClean="0"/>
          </a:br>
          <a:r>
            <a:rPr lang="en-US" dirty="0" smtClean="0"/>
            <a:t>Marketing</a:t>
          </a:r>
          <a:endParaRPr lang="en-US" dirty="0"/>
        </a:p>
      </dgm:t>
    </dgm:pt>
    <dgm:pt modelId="{56CC4981-899D-4C6A-9D50-A4D0406422C6}" type="parTrans" cxnId="{5BA786E6-0538-4496-ADA3-B3183F9B8646}">
      <dgm:prSet/>
      <dgm:spPr/>
      <dgm:t>
        <a:bodyPr/>
        <a:lstStyle/>
        <a:p>
          <a:endParaRPr lang="en-US"/>
        </a:p>
      </dgm:t>
    </dgm:pt>
    <dgm:pt modelId="{685727E0-DEB2-46D8-B645-EBE9C0760A98}" type="sibTrans" cxnId="{5BA786E6-0538-4496-ADA3-B3183F9B8646}">
      <dgm:prSet/>
      <dgm:spPr/>
      <dgm:t>
        <a:bodyPr/>
        <a:lstStyle/>
        <a:p>
          <a:endParaRPr lang="en-US"/>
        </a:p>
      </dgm:t>
    </dgm:pt>
    <dgm:pt modelId="{CDF78655-459A-42AB-BAEF-BBCDC7BC6BE8}">
      <dgm:prSet phldrT="[Text]"/>
      <dgm:spPr>
        <a:noFill/>
        <a:ln>
          <a:solidFill>
            <a:schemeClr val="bg1">
              <a:lumMod val="95000"/>
            </a:schemeClr>
          </a:solidFill>
        </a:ln>
      </dgm:spPr>
      <dgm:t>
        <a:bodyPr/>
        <a:lstStyle/>
        <a:p>
          <a:pPr algn="r"/>
          <a:r>
            <a:rPr lang="en-US" b="1" dirty="0" smtClean="0">
              <a:solidFill>
                <a:schemeClr val="bg1">
                  <a:lumMod val="65000"/>
                </a:schemeClr>
              </a:solidFill>
            </a:rPr>
            <a:t>Lorem Ipsum</a:t>
          </a:r>
          <a:r>
            <a:rPr lang="en-US" dirty="0" smtClean="0">
              <a:solidFill>
                <a:schemeClr val="bg1">
                  <a:lumMod val="65000"/>
                </a:schemeClr>
              </a:solidFill>
            </a:rPr>
            <a:t> is simply dummy text of the printing and typesetting industry.</a:t>
          </a:r>
          <a:endParaRPr lang="en-US" dirty="0">
            <a:solidFill>
              <a:schemeClr val="bg1">
                <a:lumMod val="65000"/>
              </a:schemeClr>
            </a:solidFill>
          </a:endParaRPr>
        </a:p>
      </dgm:t>
    </dgm:pt>
    <dgm:pt modelId="{E9AD28A9-9466-439C-A22A-E1ECFE96D874}" type="parTrans" cxnId="{696029C6-34DB-4839-8252-EAA6D3DFB7EB}">
      <dgm:prSet/>
      <dgm:spPr/>
      <dgm:t>
        <a:bodyPr/>
        <a:lstStyle/>
        <a:p>
          <a:endParaRPr lang="en-US"/>
        </a:p>
      </dgm:t>
    </dgm:pt>
    <dgm:pt modelId="{50BCE622-796A-4E7B-8801-F54FBA243957}" type="sibTrans" cxnId="{696029C6-34DB-4839-8252-EAA6D3DFB7EB}">
      <dgm:prSet/>
      <dgm:spPr/>
      <dgm:t>
        <a:bodyPr/>
        <a:lstStyle/>
        <a:p>
          <a:endParaRPr lang="en-US"/>
        </a:p>
      </dgm:t>
    </dgm:pt>
    <dgm:pt modelId="{453DFC3D-A47E-474A-B8AD-6739240F9438}">
      <dgm:prSet phldrT="[Text]"/>
      <dgm:spPr>
        <a:solidFill>
          <a:schemeClr val="accent1"/>
        </a:solidFill>
        <a:ln>
          <a:noFill/>
        </a:ln>
      </dgm:spPr>
      <dgm:t>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Generate Leads</a:t>
          </a:r>
          <a:endParaRPr lang="en-US" dirty="0"/>
        </a:p>
      </dgm:t>
    </dgm:pt>
    <dgm:pt modelId="{D65BB671-3903-401E-AF5A-9AD88C033CD3}" type="parTrans" cxnId="{88B6E3FA-7C8C-4D2F-979F-592CE7103818}">
      <dgm:prSet/>
      <dgm:spPr/>
      <dgm:t>
        <a:bodyPr/>
        <a:lstStyle/>
        <a:p>
          <a:endParaRPr lang="en-US"/>
        </a:p>
      </dgm:t>
    </dgm:pt>
    <dgm:pt modelId="{68307F32-FF2C-4AB0-B598-E33EF1A43738}" type="sibTrans" cxnId="{88B6E3FA-7C8C-4D2F-979F-592CE7103818}">
      <dgm:prSet/>
      <dgm:spPr/>
      <dgm:t>
        <a:bodyPr/>
        <a:lstStyle/>
        <a:p>
          <a:endParaRPr lang="en-US"/>
        </a:p>
      </dgm:t>
    </dgm:pt>
    <dgm:pt modelId="{8AA1F144-D57A-4944-AC5B-7FB24A72A8B6}">
      <dgm:prSet phldrT="[Text]"/>
      <dgm:spPr>
        <a:noFill/>
        <a:ln>
          <a:solidFill>
            <a:schemeClr val="bg1">
              <a:lumMod val="95000"/>
            </a:schemeClr>
          </a:solidFill>
        </a:ln>
      </dgm:spPr>
      <dgm:t>
        <a:bodyPr/>
        <a:lstStyle/>
        <a:p>
          <a:r>
            <a:rPr lang="en-US" b="1" dirty="0" smtClean="0">
              <a:solidFill>
                <a:schemeClr val="bg1">
                  <a:lumMod val="65000"/>
                </a:schemeClr>
              </a:solidFill>
            </a:rPr>
            <a:t>Lorem Ipsum</a:t>
          </a:r>
          <a:r>
            <a:rPr lang="en-US" dirty="0" smtClean="0">
              <a:solidFill>
                <a:schemeClr val="bg1">
                  <a:lumMod val="65000"/>
                </a:schemeClr>
              </a:solidFill>
            </a:rPr>
            <a:t> is simply dummy text of the printing and typesetting industry.</a:t>
          </a:r>
          <a:endParaRPr lang="en-US" dirty="0">
            <a:solidFill>
              <a:schemeClr val="bg1">
                <a:lumMod val="65000"/>
              </a:schemeClr>
            </a:solidFill>
          </a:endParaRPr>
        </a:p>
      </dgm:t>
    </dgm:pt>
    <dgm:pt modelId="{2669F6C9-4FE1-405E-9BE8-1F3E4C8CFDBB}" type="parTrans" cxnId="{AA27C1D5-6C5A-4918-9E24-CA0936044F0E}">
      <dgm:prSet/>
      <dgm:spPr/>
      <dgm:t>
        <a:bodyPr/>
        <a:lstStyle/>
        <a:p>
          <a:endParaRPr lang="en-US"/>
        </a:p>
      </dgm:t>
    </dgm:pt>
    <dgm:pt modelId="{90EC5374-D1FF-4B6D-968F-31DE586BEFE6}" type="sibTrans" cxnId="{AA27C1D5-6C5A-4918-9E24-CA0936044F0E}">
      <dgm:prSet/>
      <dgm:spPr/>
      <dgm:t>
        <a:bodyPr/>
        <a:lstStyle/>
        <a:p>
          <a:endParaRPr lang="en-US"/>
        </a:p>
      </dgm:t>
    </dgm:pt>
    <dgm:pt modelId="{3A5DA399-C553-40E4-A0F0-C0810760B642}">
      <dgm:prSet phldrT="[Text]"/>
      <dgm:spPr>
        <a:solidFill>
          <a:schemeClr val="accent1">
            <a:lumMod val="40000"/>
            <a:lumOff val="60000"/>
          </a:schemeClr>
        </a:solidFill>
        <a:ln>
          <a:noFill/>
        </a:ln>
      </dgm:spPr>
      <dgm:t>
        <a:bodyPr/>
        <a:lstStyle/>
        <a:p>
          <a:r>
            <a:rPr lang="en-US" dirty="0" smtClean="0"/>
            <a:t>Improve Awareness</a:t>
          </a:r>
          <a:endParaRPr lang="en-US" dirty="0"/>
        </a:p>
      </dgm:t>
    </dgm:pt>
    <dgm:pt modelId="{3C6A6BD4-04F2-48F1-B673-C19379981C50}" type="sibTrans" cxnId="{413AB235-F3BB-4AE5-8555-D32133F5AB17}">
      <dgm:prSet/>
      <dgm:spPr/>
      <dgm:t>
        <a:bodyPr/>
        <a:lstStyle/>
        <a:p>
          <a:endParaRPr lang="en-US"/>
        </a:p>
      </dgm:t>
    </dgm:pt>
    <dgm:pt modelId="{20E13E3F-1C5E-4C67-9CDE-9FE12D286389}" type="parTrans" cxnId="{413AB235-F3BB-4AE5-8555-D32133F5AB17}">
      <dgm:prSet/>
      <dgm:spPr/>
      <dgm:t>
        <a:bodyPr/>
        <a:lstStyle/>
        <a:p>
          <a:endParaRPr lang="en-US"/>
        </a:p>
      </dgm:t>
    </dgm:pt>
    <dgm:pt modelId="{321F2D6C-542C-40EE-B940-297AC4F59B79}" type="pres">
      <dgm:prSet presAssocID="{B12A4AFA-A222-4773-AC1C-5E51A832DDEB}" presName="cycleMatrixDiagram" presStyleCnt="0">
        <dgm:presLayoutVars>
          <dgm:chMax val="1"/>
          <dgm:dir/>
          <dgm:animLvl val="lvl"/>
          <dgm:resizeHandles val="exact"/>
        </dgm:presLayoutVars>
      </dgm:prSet>
      <dgm:spPr/>
      <dgm:t>
        <a:bodyPr/>
        <a:lstStyle/>
        <a:p>
          <a:endParaRPr lang="en-US"/>
        </a:p>
      </dgm:t>
    </dgm:pt>
    <dgm:pt modelId="{7A73F8A0-D438-4808-A7B7-257D93D49D5A}" type="pres">
      <dgm:prSet presAssocID="{B12A4AFA-A222-4773-AC1C-5E51A832DDEB}" presName="children" presStyleCnt="0"/>
      <dgm:spPr/>
      <dgm:t>
        <a:bodyPr/>
        <a:lstStyle/>
        <a:p>
          <a:endParaRPr lang="en-US"/>
        </a:p>
      </dgm:t>
    </dgm:pt>
    <dgm:pt modelId="{CEAD62E6-91F0-4248-ABB5-2FFD4BDCFD91}" type="pres">
      <dgm:prSet presAssocID="{B12A4AFA-A222-4773-AC1C-5E51A832DDEB}" presName="child1group" presStyleCnt="0"/>
      <dgm:spPr/>
      <dgm:t>
        <a:bodyPr/>
        <a:lstStyle/>
        <a:p>
          <a:endParaRPr lang="en-US"/>
        </a:p>
      </dgm:t>
    </dgm:pt>
    <dgm:pt modelId="{733496B5-C5C8-4FAA-8CCC-1340C5D47861}" type="pres">
      <dgm:prSet presAssocID="{B12A4AFA-A222-4773-AC1C-5E51A832DDEB}" presName="child1" presStyleLbl="bgAcc1" presStyleIdx="0" presStyleCnt="4" custLinFactNeighborX="-2768"/>
      <dgm:spPr/>
      <dgm:t>
        <a:bodyPr/>
        <a:lstStyle/>
        <a:p>
          <a:endParaRPr lang="en-US"/>
        </a:p>
      </dgm:t>
    </dgm:pt>
    <dgm:pt modelId="{FB2C571E-3985-4623-A775-1E7BB48A0AFE}" type="pres">
      <dgm:prSet presAssocID="{B12A4AFA-A222-4773-AC1C-5E51A832DDEB}" presName="child1Text" presStyleLbl="bgAcc1" presStyleIdx="0" presStyleCnt="4">
        <dgm:presLayoutVars>
          <dgm:bulletEnabled val="1"/>
        </dgm:presLayoutVars>
      </dgm:prSet>
      <dgm:spPr/>
      <dgm:t>
        <a:bodyPr/>
        <a:lstStyle/>
        <a:p>
          <a:endParaRPr lang="en-US"/>
        </a:p>
      </dgm:t>
    </dgm:pt>
    <dgm:pt modelId="{9D7FB5D2-6970-4DD7-B89B-63DA27F55A1E}" type="pres">
      <dgm:prSet presAssocID="{B12A4AFA-A222-4773-AC1C-5E51A832DDEB}" presName="child2group" presStyleCnt="0"/>
      <dgm:spPr/>
      <dgm:t>
        <a:bodyPr/>
        <a:lstStyle/>
        <a:p>
          <a:endParaRPr lang="en-US"/>
        </a:p>
      </dgm:t>
    </dgm:pt>
    <dgm:pt modelId="{AC8619E5-EDCC-4AC4-ACCE-4FF980E4CF78}" type="pres">
      <dgm:prSet presAssocID="{B12A4AFA-A222-4773-AC1C-5E51A832DDEB}" presName="child2" presStyleLbl="bgAcc1" presStyleIdx="1" presStyleCnt="4" custLinFactNeighborX="-3466"/>
      <dgm:spPr/>
      <dgm:t>
        <a:bodyPr/>
        <a:lstStyle/>
        <a:p>
          <a:endParaRPr lang="en-US"/>
        </a:p>
      </dgm:t>
    </dgm:pt>
    <dgm:pt modelId="{2FAC1672-FE80-4E2A-B4E2-3DDFCE90B891}" type="pres">
      <dgm:prSet presAssocID="{B12A4AFA-A222-4773-AC1C-5E51A832DDEB}" presName="child2Text" presStyleLbl="bgAcc1" presStyleIdx="1" presStyleCnt="4">
        <dgm:presLayoutVars>
          <dgm:bulletEnabled val="1"/>
        </dgm:presLayoutVars>
      </dgm:prSet>
      <dgm:spPr/>
      <dgm:t>
        <a:bodyPr/>
        <a:lstStyle/>
        <a:p>
          <a:endParaRPr lang="en-US"/>
        </a:p>
      </dgm:t>
    </dgm:pt>
    <dgm:pt modelId="{2006EBAC-BCD9-4E23-8552-2EB7B7E76102}" type="pres">
      <dgm:prSet presAssocID="{B12A4AFA-A222-4773-AC1C-5E51A832DDEB}" presName="child3group" presStyleCnt="0"/>
      <dgm:spPr/>
      <dgm:t>
        <a:bodyPr/>
        <a:lstStyle/>
        <a:p>
          <a:endParaRPr lang="en-US"/>
        </a:p>
      </dgm:t>
    </dgm:pt>
    <dgm:pt modelId="{7A0F846C-B35E-4F87-B19E-9FB8768B0601}" type="pres">
      <dgm:prSet presAssocID="{B12A4AFA-A222-4773-AC1C-5E51A832DDEB}" presName="child3" presStyleLbl="bgAcc1" presStyleIdx="2" presStyleCnt="4" custLinFactNeighborX="-3466"/>
      <dgm:spPr/>
      <dgm:t>
        <a:bodyPr/>
        <a:lstStyle/>
        <a:p>
          <a:endParaRPr lang="en-US"/>
        </a:p>
      </dgm:t>
    </dgm:pt>
    <dgm:pt modelId="{C20555D7-C346-4ED8-A0F3-4BE8029631BA}" type="pres">
      <dgm:prSet presAssocID="{B12A4AFA-A222-4773-AC1C-5E51A832DDEB}" presName="child3Text" presStyleLbl="bgAcc1" presStyleIdx="2" presStyleCnt="4">
        <dgm:presLayoutVars>
          <dgm:bulletEnabled val="1"/>
        </dgm:presLayoutVars>
      </dgm:prSet>
      <dgm:spPr/>
      <dgm:t>
        <a:bodyPr/>
        <a:lstStyle/>
        <a:p>
          <a:endParaRPr lang="en-US"/>
        </a:p>
      </dgm:t>
    </dgm:pt>
    <dgm:pt modelId="{37D5A8B6-E0BD-4DCC-ADCF-F39480AD8C25}" type="pres">
      <dgm:prSet presAssocID="{B12A4AFA-A222-4773-AC1C-5E51A832DDEB}" presName="child4group" presStyleCnt="0"/>
      <dgm:spPr/>
      <dgm:t>
        <a:bodyPr/>
        <a:lstStyle/>
        <a:p>
          <a:endParaRPr lang="en-US"/>
        </a:p>
      </dgm:t>
    </dgm:pt>
    <dgm:pt modelId="{74A623A9-1BD0-4320-AECA-D5414F87A1C7}" type="pres">
      <dgm:prSet presAssocID="{B12A4AFA-A222-4773-AC1C-5E51A832DDEB}" presName="child4" presStyleLbl="bgAcc1" presStyleIdx="3" presStyleCnt="4" custLinFactNeighborX="-2768"/>
      <dgm:spPr/>
      <dgm:t>
        <a:bodyPr/>
        <a:lstStyle/>
        <a:p>
          <a:endParaRPr lang="en-US"/>
        </a:p>
      </dgm:t>
    </dgm:pt>
    <dgm:pt modelId="{5148F18B-7A12-4145-9304-3739846BE89B}" type="pres">
      <dgm:prSet presAssocID="{B12A4AFA-A222-4773-AC1C-5E51A832DDEB}" presName="child4Text" presStyleLbl="bgAcc1" presStyleIdx="3" presStyleCnt="4">
        <dgm:presLayoutVars>
          <dgm:bulletEnabled val="1"/>
        </dgm:presLayoutVars>
      </dgm:prSet>
      <dgm:spPr/>
      <dgm:t>
        <a:bodyPr/>
        <a:lstStyle/>
        <a:p>
          <a:endParaRPr lang="en-US"/>
        </a:p>
      </dgm:t>
    </dgm:pt>
    <dgm:pt modelId="{7A26ABCF-9593-4279-B48C-9B47F55F698C}" type="pres">
      <dgm:prSet presAssocID="{B12A4AFA-A222-4773-AC1C-5E51A832DDEB}" presName="childPlaceholder" presStyleCnt="0"/>
      <dgm:spPr/>
      <dgm:t>
        <a:bodyPr/>
        <a:lstStyle/>
        <a:p>
          <a:endParaRPr lang="en-US"/>
        </a:p>
      </dgm:t>
    </dgm:pt>
    <dgm:pt modelId="{BAD945EB-608A-4D4E-BD42-A3721EC918A9}" type="pres">
      <dgm:prSet presAssocID="{B12A4AFA-A222-4773-AC1C-5E51A832DDEB}" presName="circle" presStyleCnt="0"/>
      <dgm:spPr/>
      <dgm:t>
        <a:bodyPr/>
        <a:lstStyle/>
        <a:p>
          <a:endParaRPr lang="en-US"/>
        </a:p>
      </dgm:t>
    </dgm:pt>
    <dgm:pt modelId="{5C51A7AA-8840-4763-83E5-22CD9FCFDEA6}" type="pres">
      <dgm:prSet presAssocID="{B12A4AFA-A222-4773-AC1C-5E51A832DDEB}" presName="quadrant1" presStyleLbl="node1" presStyleIdx="0" presStyleCnt="4">
        <dgm:presLayoutVars>
          <dgm:chMax val="1"/>
          <dgm:bulletEnabled val="1"/>
        </dgm:presLayoutVars>
      </dgm:prSet>
      <dgm:spPr/>
      <dgm:t>
        <a:bodyPr/>
        <a:lstStyle/>
        <a:p>
          <a:endParaRPr lang="en-US"/>
        </a:p>
      </dgm:t>
    </dgm:pt>
    <dgm:pt modelId="{F05791E5-9F60-46F7-9FD1-06B1665D11B2}" type="pres">
      <dgm:prSet presAssocID="{B12A4AFA-A222-4773-AC1C-5E51A832DDEB}" presName="quadrant2" presStyleLbl="node1" presStyleIdx="1" presStyleCnt="4">
        <dgm:presLayoutVars>
          <dgm:chMax val="1"/>
          <dgm:bulletEnabled val="1"/>
        </dgm:presLayoutVars>
      </dgm:prSet>
      <dgm:spPr/>
      <dgm:t>
        <a:bodyPr/>
        <a:lstStyle/>
        <a:p>
          <a:endParaRPr lang="en-US"/>
        </a:p>
      </dgm:t>
    </dgm:pt>
    <dgm:pt modelId="{9891BD5B-B56B-48A8-A095-C83E1C94715E}" type="pres">
      <dgm:prSet presAssocID="{B12A4AFA-A222-4773-AC1C-5E51A832DDEB}" presName="quadrant3" presStyleLbl="node1" presStyleIdx="2" presStyleCnt="4">
        <dgm:presLayoutVars>
          <dgm:chMax val="1"/>
          <dgm:bulletEnabled val="1"/>
        </dgm:presLayoutVars>
      </dgm:prSet>
      <dgm:spPr/>
      <dgm:t>
        <a:bodyPr/>
        <a:lstStyle/>
        <a:p>
          <a:endParaRPr lang="en-US"/>
        </a:p>
      </dgm:t>
    </dgm:pt>
    <dgm:pt modelId="{C381BC92-2F74-494E-9B6F-1689633EF37E}" type="pres">
      <dgm:prSet presAssocID="{B12A4AFA-A222-4773-AC1C-5E51A832DDEB}" presName="quadrant4" presStyleLbl="node1" presStyleIdx="3" presStyleCnt="4">
        <dgm:presLayoutVars>
          <dgm:chMax val="1"/>
          <dgm:bulletEnabled val="1"/>
        </dgm:presLayoutVars>
      </dgm:prSet>
      <dgm:spPr/>
      <dgm:t>
        <a:bodyPr/>
        <a:lstStyle/>
        <a:p>
          <a:endParaRPr lang="en-US"/>
        </a:p>
      </dgm:t>
    </dgm:pt>
    <dgm:pt modelId="{53F0A0AE-4AFA-4C17-A31F-3F04F3272B94}" type="pres">
      <dgm:prSet presAssocID="{B12A4AFA-A222-4773-AC1C-5E51A832DDEB}" presName="quadrantPlaceholder" presStyleCnt="0"/>
      <dgm:spPr/>
      <dgm:t>
        <a:bodyPr/>
        <a:lstStyle/>
        <a:p>
          <a:endParaRPr lang="en-US"/>
        </a:p>
      </dgm:t>
    </dgm:pt>
    <dgm:pt modelId="{AF27D161-B159-461E-9C58-CBF52AB2EB68}" type="pres">
      <dgm:prSet presAssocID="{B12A4AFA-A222-4773-AC1C-5E51A832DDEB}" presName="center1" presStyleLbl="fgShp" presStyleIdx="0" presStyleCnt="2"/>
      <dgm:spPr>
        <a:solidFill>
          <a:srgbClr val="FCFCFC"/>
        </a:solidFill>
        <a:ln>
          <a:noFill/>
        </a:ln>
      </dgm:spPr>
      <dgm:t>
        <a:bodyPr/>
        <a:lstStyle/>
        <a:p>
          <a:endParaRPr lang="en-US"/>
        </a:p>
      </dgm:t>
    </dgm:pt>
    <dgm:pt modelId="{CE20FF03-C5BF-4221-830E-5366548BDAA2}" type="pres">
      <dgm:prSet presAssocID="{B12A4AFA-A222-4773-AC1C-5E51A832DDEB}" presName="center2" presStyleLbl="fgShp" presStyleIdx="1" presStyleCnt="2"/>
      <dgm:spPr>
        <a:solidFill>
          <a:srgbClr val="FCFCFC"/>
        </a:solidFill>
        <a:ln>
          <a:noFill/>
        </a:ln>
      </dgm:spPr>
      <dgm:t>
        <a:bodyPr/>
        <a:lstStyle/>
        <a:p>
          <a:endParaRPr lang="en-US"/>
        </a:p>
      </dgm:t>
    </dgm:pt>
  </dgm:ptLst>
  <dgm:cxnLst>
    <dgm:cxn modelId="{D86B2A33-AEE9-4400-A971-055CB303578E}" type="presOf" srcId="{BAB0BF7F-A564-49CE-9FF6-0EF344674F0A}" destId="{FB2C571E-3985-4623-A775-1E7BB48A0AFE}" srcOrd="1" destOrd="0" presId="urn:microsoft.com/office/officeart/2005/8/layout/cycle4"/>
    <dgm:cxn modelId="{6C74056E-D74E-4DF0-97F0-4DAC45AC92E5}" type="presOf" srcId="{CDF78655-459A-42AB-BAEF-BBCDC7BC6BE8}" destId="{C20555D7-C346-4ED8-A0F3-4BE8029631BA}" srcOrd="1" destOrd="0" presId="urn:microsoft.com/office/officeart/2005/8/layout/cycle4"/>
    <dgm:cxn modelId="{22733485-3BBD-4CF4-A80F-A1D48D0817EC}" type="presOf" srcId="{3A5DA399-C553-40E4-A0F0-C0810760B642}" destId="{F05791E5-9F60-46F7-9FD1-06B1665D11B2}" srcOrd="0" destOrd="0" presId="urn:microsoft.com/office/officeart/2005/8/layout/cycle4"/>
    <dgm:cxn modelId="{88FF7050-D125-4CD4-9717-80ABF3B6DF2B}" type="presOf" srcId="{4B386EAD-7ABE-4EEA-9E81-E5F924359186}" destId="{9891BD5B-B56B-48A8-A095-C83E1C94715E}" srcOrd="0" destOrd="0" presId="urn:microsoft.com/office/officeart/2005/8/layout/cycle4"/>
    <dgm:cxn modelId="{696029C6-34DB-4839-8252-EAA6D3DFB7EB}" srcId="{4B386EAD-7ABE-4EEA-9E81-E5F924359186}" destId="{CDF78655-459A-42AB-BAEF-BBCDC7BC6BE8}" srcOrd="0" destOrd="0" parTransId="{E9AD28A9-9466-439C-A22A-E1ECFE96D874}" sibTransId="{50BCE622-796A-4E7B-8801-F54FBA243957}"/>
    <dgm:cxn modelId="{1582A1BE-92E5-4DA0-9582-7BFAE37FA7AB}" type="presOf" srcId="{B12A4AFA-A222-4773-AC1C-5E51A832DDEB}" destId="{321F2D6C-542C-40EE-B940-297AC4F59B79}" srcOrd="0" destOrd="0" presId="urn:microsoft.com/office/officeart/2005/8/layout/cycle4"/>
    <dgm:cxn modelId="{990B81C6-E2A2-412D-9EF7-E25B65324B8F}" srcId="{3A5DA399-C553-40E4-A0F0-C0810760B642}" destId="{71A7A2D5-8A32-43B7-A4FE-A4749CEB4645}" srcOrd="0" destOrd="0" parTransId="{D92B9863-C5D7-40F0-BDBD-6F5787D2AD20}" sibTransId="{A44C8E3C-85F3-4E90-8F1C-84BBA076822C}"/>
    <dgm:cxn modelId="{EE43377A-54E7-421C-9DD1-F529D85BA4B5}" type="presOf" srcId="{BAB0BF7F-A564-49CE-9FF6-0EF344674F0A}" destId="{733496B5-C5C8-4FAA-8CCC-1340C5D47861}" srcOrd="0" destOrd="0" presId="urn:microsoft.com/office/officeart/2005/8/layout/cycle4"/>
    <dgm:cxn modelId="{8FFCA789-E291-4EB7-B238-37A0D12008EB}" type="presOf" srcId="{8AA1F144-D57A-4944-AC5B-7FB24A72A8B6}" destId="{74A623A9-1BD0-4320-AECA-D5414F87A1C7}" srcOrd="0" destOrd="0" presId="urn:microsoft.com/office/officeart/2005/8/layout/cycle4"/>
    <dgm:cxn modelId="{413AB235-F3BB-4AE5-8555-D32133F5AB17}" srcId="{B12A4AFA-A222-4773-AC1C-5E51A832DDEB}" destId="{3A5DA399-C553-40E4-A0F0-C0810760B642}" srcOrd="1" destOrd="0" parTransId="{20E13E3F-1C5E-4C67-9CDE-9FE12D286389}" sibTransId="{3C6A6BD4-04F2-48F1-B673-C19379981C50}"/>
    <dgm:cxn modelId="{1207E3C4-FEAE-4283-B69F-7E0577996654}" type="presOf" srcId="{8AA1F144-D57A-4944-AC5B-7FB24A72A8B6}" destId="{5148F18B-7A12-4145-9304-3739846BE89B}" srcOrd="1" destOrd="0" presId="urn:microsoft.com/office/officeart/2005/8/layout/cycle4"/>
    <dgm:cxn modelId="{8AFC8989-511E-4399-B9C5-276C8C20A73A}" type="presOf" srcId="{71A7A2D5-8A32-43B7-A4FE-A4749CEB4645}" destId="{2FAC1672-FE80-4E2A-B4E2-3DDFCE90B891}" srcOrd="1" destOrd="0" presId="urn:microsoft.com/office/officeart/2005/8/layout/cycle4"/>
    <dgm:cxn modelId="{9B7C8BBC-13D9-40E5-9D35-A8E9BEDECD58}" type="presOf" srcId="{71A7A2D5-8A32-43B7-A4FE-A4749CEB4645}" destId="{AC8619E5-EDCC-4AC4-ACCE-4FF980E4CF78}" srcOrd="0" destOrd="0" presId="urn:microsoft.com/office/officeart/2005/8/layout/cycle4"/>
    <dgm:cxn modelId="{7C124103-31A5-469D-AAE2-D28C346B7973}" type="presOf" srcId="{CDF78655-459A-42AB-BAEF-BBCDC7BC6BE8}" destId="{7A0F846C-B35E-4F87-B19E-9FB8768B0601}" srcOrd="0" destOrd="0" presId="urn:microsoft.com/office/officeart/2005/8/layout/cycle4"/>
    <dgm:cxn modelId="{1519C6EA-A3C4-434C-BCC9-36F96AD2FC24}" srcId="{E9FFA0B5-DB2C-4B3A-B8D7-F80BE1352CF0}" destId="{BAB0BF7F-A564-49CE-9FF6-0EF344674F0A}" srcOrd="0" destOrd="0" parTransId="{1C16BED3-889C-4D30-8A81-A2E327433F4C}" sibTransId="{C773BC9F-7E70-4685-9AB4-902C7066199B}"/>
    <dgm:cxn modelId="{5BA786E6-0538-4496-ADA3-B3183F9B8646}" srcId="{B12A4AFA-A222-4773-AC1C-5E51A832DDEB}" destId="{4B386EAD-7ABE-4EEA-9E81-E5F924359186}" srcOrd="2" destOrd="0" parTransId="{56CC4981-899D-4C6A-9D50-A4D0406422C6}" sibTransId="{685727E0-DEB2-46D8-B645-EBE9C0760A98}"/>
    <dgm:cxn modelId="{ACD43B23-2045-4CAD-BAF2-DF4F8125A730}" type="presOf" srcId="{E9FFA0B5-DB2C-4B3A-B8D7-F80BE1352CF0}" destId="{5C51A7AA-8840-4763-83E5-22CD9FCFDEA6}" srcOrd="0" destOrd="0" presId="urn:microsoft.com/office/officeart/2005/8/layout/cycle4"/>
    <dgm:cxn modelId="{1472A066-F37E-4386-AB79-67F80EC2F9AA}" type="presOf" srcId="{453DFC3D-A47E-474A-B8AD-6739240F9438}" destId="{C381BC92-2F74-494E-9B6F-1689633EF37E}" srcOrd="0" destOrd="0" presId="urn:microsoft.com/office/officeart/2005/8/layout/cycle4"/>
    <dgm:cxn modelId="{64E5BA4E-3837-4477-B577-39CF7441D604}" srcId="{B12A4AFA-A222-4773-AC1C-5E51A832DDEB}" destId="{E9FFA0B5-DB2C-4B3A-B8D7-F80BE1352CF0}" srcOrd="0" destOrd="0" parTransId="{FB1BF3EC-531C-4F6F-B731-B07D5B11CC68}" sibTransId="{1F504B2F-29E2-418E-8AB6-C46B5EFC07B4}"/>
    <dgm:cxn modelId="{88B6E3FA-7C8C-4D2F-979F-592CE7103818}" srcId="{B12A4AFA-A222-4773-AC1C-5E51A832DDEB}" destId="{453DFC3D-A47E-474A-B8AD-6739240F9438}" srcOrd="3" destOrd="0" parTransId="{D65BB671-3903-401E-AF5A-9AD88C033CD3}" sibTransId="{68307F32-FF2C-4AB0-B598-E33EF1A43738}"/>
    <dgm:cxn modelId="{AA27C1D5-6C5A-4918-9E24-CA0936044F0E}" srcId="{453DFC3D-A47E-474A-B8AD-6739240F9438}" destId="{8AA1F144-D57A-4944-AC5B-7FB24A72A8B6}" srcOrd="0" destOrd="0" parTransId="{2669F6C9-4FE1-405E-9BE8-1F3E4C8CFDBB}" sibTransId="{90EC5374-D1FF-4B6D-968F-31DE586BEFE6}"/>
    <dgm:cxn modelId="{B3CD945F-534C-4154-B46F-0DB9C42079B5}" type="presParOf" srcId="{321F2D6C-542C-40EE-B940-297AC4F59B79}" destId="{7A73F8A0-D438-4808-A7B7-257D93D49D5A}" srcOrd="0" destOrd="0" presId="urn:microsoft.com/office/officeart/2005/8/layout/cycle4"/>
    <dgm:cxn modelId="{CDD1E19B-A0A0-46A4-B666-50AB450DD464}" type="presParOf" srcId="{7A73F8A0-D438-4808-A7B7-257D93D49D5A}" destId="{CEAD62E6-91F0-4248-ABB5-2FFD4BDCFD91}" srcOrd="0" destOrd="0" presId="urn:microsoft.com/office/officeart/2005/8/layout/cycle4"/>
    <dgm:cxn modelId="{075D5931-4D46-4603-970D-BA2FC8BB7672}" type="presParOf" srcId="{CEAD62E6-91F0-4248-ABB5-2FFD4BDCFD91}" destId="{733496B5-C5C8-4FAA-8CCC-1340C5D47861}" srcOrd="0" destOrd="0" presId="urn:microsoft.com/office/officeart/2005/8/layout/cycle4"/>
    <dgm:cxn modelId="{A8C9CD68-E047-46C7-840B-7A6292599CFD}" type="presParOf" srcId="{CEAD62E6-91F0-4248-ABB5-2FFD4BDCFD91}" destId="{FB2C571E-3985-4623-A775-1E7BB48A0AFE}" srcOrd="1" destOrd="0" presId="urn:microsoft.com/office/officeart/2005/8/layout/cycle4"/>
    <dgm:cxn modelId="{462B3CC3-E3C8-43F1-9445-C47953E9D400}" type="presParOf" srcId="{7A73F8A0-D438-4808-A7B7-257D93D49D5A}" destId="{9D7FB5D2-6970-4DD7-B89B-63DA27F55A1E}" srcOrd="1" destOrd="0" presId="urn:microsoft.com/office/officeart/2005/8/layout/cycle4"/>
    <dgm:cxn modelId="{1DB70445-FA82-4D73-A3A2-F42703D94407}" type="presParOf" srcId="{9D7FB5D2-6970-4DD7-B89B-63DA27F55A1E}" destId="{AC8619E5-EDCC-4AC4-ACCE-4FF980E4CF78}" srcOrd="0" destOrd="0" presId="urn:microsoft.com/office/officeart/2005/8/layout/cycle4"/>
    <dgm:cxn modelId="{3149CC9C-C723-4C81-9B2C-03E41BB22752}" type="presParOf" srcId="{9D7FB5D2-6970-4DD7-B89B-63DA27F55A1E}" destId="{2FAC1672-FE80-4E2A-B4E2-3DDFCE90B891}" srcOrd="1" destOrd="0" presId="urn:microsoft.com/office/officeart/2005/8/layout/cycle4"/>
    <dgm:cxn modelId="{A12F2649-8BB9-4982-99DD-F8C961BCB736}" type="presParOf" srcId="{7A73F8A0-D438-4808-A7B7-257D93D49D5A}" destId="{2006EBAC-BCD9-4E23-8552-2EB7B7E76102}" srcOrd="2" destOrd="0" presId="urn:microsoft.com/office/officeart/2005/8/layout/cycle4"/>
    <dgm:cxn modelId="{B2BBBFED-FAF1-4FE7-BD66-467B44520F69}" type="presParOf" srcId="{2006EBAC-BCD9-4E23-8552-2EB7B7E76102}" destId="{7A0F846C-B35E-4F87-B19E-9FB8768B0601}" srcOrd="0" destOrd="0" presId="urn:microsoft.com/office/officeart/2005/8/layout/cycle4"/>
    <dgm:cxn modelId="{47DB033A-2CB4-49AB-A763-128358B681E2}" type="presParOf" srcId="{2006EBAC-BCD9-4E23-8552-2EB7B7E76102}" destId="{C20555D7-C346-4ED8-A0F3-4BE8029631BA}" srcOrd="1" destOrd="0" presId="urn:microsoft.com/office/officeart/2005/8/layout/cycle4"/>
    <dgm:cxn modelId="{DE286F45-19E5-4722-97CC-D75B661DB81B}" type="presParOf" srcId="{7A73F8A0-D438-4808-A7B7-257D93D49D5A}" destId="{37D5A8B6-E0BD-4DCC-ADCF-F39480AD8C25}" srcOrd="3" destOrd="0" presId="urn:microsoft.com/office/officeart/2005/8/layout/cycle4"/>
    <dgm:cxn modelId="{098175D3-5631-450D-9646-A35867693641}" type="presParOf" srcId="{37D5A8B6-E0BD-4DCC-ADCF-F39480AD8C25}" destId="{74A623A9-1BD0-4320-AECA-D5414F87A1C7}" srcOrd="0" destOrd="0" presId="urn:microsoft.com/office/officeart/2005/8/layout/cycle4"/>
    <dgm:cxn modelId="{84CFB052-D427-436F-B5D9-01C26B7BE20D}" type="presParOf" srcId="{37D5A8B6-E0BD-4DCC-ADCF-F39480AD8C25}" destId="{5148F18B-7A12-4145-9304-3739846BE89B}" srcOrd="1" destOrd="0" presId="urn:microsoft.com/office/officeart/2005/8/layout/cycle4"/>
    <dgm:cxn modelId="{46DF4F97-3E00-4C10-89D1-9F16F9F05546}" type="presParOf" srcId="{7A73F8A0-D438-4808-A7B7-257D93D49D5A}" destId="{7A26ABCF-9593-4279-B48C-9B47F55F698C}" srcOrd="4" destOrd="0" presId="urn:microsoft.com/office/officeart/2005/8/layout/cycle4"/>
    <dgm:cxn modelId="{52E46D95-81B9-45DE-9F5C-3CFACDB8303F}" type="presParOf" srcId="{321F2D6C-542C-40EE-B940-297AC4F59B79}" destId="{BAD945EB-608A-4D4E-BD42-A3721EC918A9}" srcOrd="1" destOrd="0" presId="urn:microsoft.com/office/officeart/2005/8/layout/cycle4"/>
    <dgm:cxn modelId="{39426064-2ED7-4C70-8A8C-AE1683E40909}" type="presParOf" srcId="{BAD945EB-608A-4D4E-BD42-A3721EC918A9}" destId="{5C51A7AA-8840-4763-83E5-22CD9FCFDEA6}" srcOrd="0" destOrd="0" presId="urn:microsoft.com/office/officeart/2005/8/layout/cycle4"/>
    <dgm:cxn modelId="{73DE6CB4-FDF8-4C42-B2F0-72343C3E5008}" type="presParOf" srcId="{BAD945EB-608A-4D4E-BD42-A3721EC918A9}" destId="{F05791E5-9F60-46F7-9FD1-06B1665D11B2}" srcOrd="1" destOrd="0" presId="urn:microsoft.com/office/officeart/2005/8/layout/cycle4"/>
    <dgm:cxn modelId="{F6CA82C3-C85C-4209-8A74-A8AFBD9DAE13}" type="presParOf" srcId="{BAD945EB-608A-4D4E-BD42-A3721EC918A9}" destId="{9891BD5B-B56B-48A8-A095-C83E1C94715E}" srcOrd="2" destOrd="0" presId="urn:microsoft.com/office/officeart/2005/8/layout/cycle4"/>
    <dgm:cxn modelId="{99CCAF5A-744F-4B07-B6A8-48E8534A3478}" type="presParOf" srcId="{BAD945EB-608A-4D4E-BD42-A3721EC918A9}" destId="{C381BC92-2F74-494E-9B6F-1689633EF37E}" srcOrd="3" destOrd="0" presId="urn:microsoft.com/office/officeart/2005/8/layout/cycle4"/>
    <dgm:cxn modelId="{A302A9DA-C206-4083-9701-5773E54E2A9C}" type="presParOf" srcId="{BAD945EB-608A-4D4E-BD42-A3721EC918A9}" destId="{53F0A0AE-4AFA-4C17-A31F-3F04F3272B94}" srcOrd="4" destOrd="0" presId="urn:microsoft.com/office/officeart/2005/8/layout/cycle4"/>
    <dgm:cxn modelId="{000B7F3F-EE65-4D23-96CC-BB7D3FE973C0}" type="presParOf" srcId="{321F2D6C-542C-40EE-B940-297AC4F59B79}" destId="{AF27D161-B159-461E-9C58-CBF52AB2EB68}" srcOrd="2" destOrd="0" presId="urn:microsoft.com/office/officeart/2005/8/layout/cycle4"/>
    <dgm:cxn modelId="{C3613CA7-3A07-41A0-9EF3-09BBE64CC2A6}" type="presParOf" srcId="{321F2D6C-542C-40EE-B940-297AC4F59B79}" destId="{CE20FF03-C5BF-4221-830E-5366548BDAA2}"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B6AAD5-BB22-443A-B98E-11707CBE16C9}" type="doc">
      <dgm:prSet loTypeId="urn:microsoft.com/office/officeart/2005/8/layout/gear1"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chemeClr val="accent1">
            <a:lumMod val="60000"/>
            <a:lumOff val="40000"/>
          </a:schemeClr>
        </a:solidFill>
        <a:ln>
          <a:noFill/>
        </a:ln>
      </dgm:spPr>
      <dgm:t>
        <a:bodyPr/>
        <a:lstStyle/>
        <a:p>
          <a:r>
            <a:rPr lang="en-US" sz="1400" b="1" dirty="0" smtClean="0"/>
            <a:t>Graphic Design</a:t>
          </a:r>
          <a:endParaRPr lang="en-US" sz="1400" b="1" dirty="0"/>
        </a:p>
      </dgm:t>
    </dgm:pt>
    <dgm:pt modelId="{68C8E73F-A05A-4DC8-914A-C484D8568F55}" type="parTrans" cxnId="{78D5CF50-3633-4A11-9FE0-D306D94A091D}">
      <dgm:prSet/>
      <dgm:spPr/>
      <dgm:t>
        <a:bodyPr/>
        <a:lstStyle/>
        <a:p>
          <a:endParaRPr lang="en-US"/>
        </a:p>
      </dgm:t>
    </dgm:pt>
    <dgm:pt modelId="{12A631F8-73E8-4437-A632-1DA4C96C2081}" type="sibTrans" cxnId="{78D5CF50-3633-4A11-9FE0-D306D94A091D}">
      <dgm:prSet/>
      <dgm:spPr>
        <a:solidFill>
          <a:schemeClr val="accent1">
            <a:lumMod val="60000"/>
            <a:lumOff val="40000"/>
          </a:schemeClr>
        </a:solidFill>
        <a:ln>
          <a:noFill/>
        </a:ln>
      </dgm:spPr>
      <dgm:t>
        <a:bodyPr/>
        <a:lstStyle/>
        <a:p>
          <a:endParaRPr lang="en-US"/>
        </a:p>
      </dgm:t>
    </dgm:pt>
    <dgm:pt modelId="{37FDA6AE-027B-4120-90CE-09301A415796}">
      <dgm:prSet phldrT="[Text]" custT="1"/>
      <dgm:spPr>
        <a:solidFill>
          <a:schemeClr val="accent1">
            <a:lumMod val="20000"/>
            <a:lumOff val="80000"/>
          </a:schemeClr>
        </a:solidFill>
        <a:ln>
          <a:noFill/>
        </a:ln>
      </dgm:spPr>
      <dgm:t>
        <a:bodyPr/>
        <a:lstStyle/>
        <a:p>
          <a:r>
            <a:rPr lang="en-US" sz="1400" b="1" dirty="0" smtClean="0"/>
            <a:t>Video</a:t>
          </a:r>
          <a:endParaRPr lang="en-US" sz="1400" b="1" dirty="0"/>
        </a:p>
      </dgm:t>
    </dgm:pt>
    <dgm:pt modelId="{F547554B-51EF-4D52-BD83-B530786A53F6}" type="parTrans" cxnId="{97371629-EAFB-49C5-8D4C-1C2CC8EF98DA}">
      <dgm:prSet/>
      <dgm:spPr/>
      <dgm:t>
        <a:bodyPr/>
        <a:lstStyle/>
        <a:p>
          <a:endParaRPr lang="en-US"/>
        </a:p>
      </dgm:t>
    </dgm:pt>
    <dgm:pt modelId="{AACFA7FC-124D-47F0-AAB7-D837F03A13D6}" type="sibTrans" cxnId="{97371629-EAFB-49C5-8D4C-1C2CC8EF98DA}">
      <dgm:prSet/>
      <dgm:spPr>
        <a:solidFill>
          <a:schemeClr val="accent1">
            <a:lumMod val="20000"/>
            <a:lumOff val="80000"/>
          </a:schemeClr>
        </a:solidFill>
        <a:ln>
          <a:noFill/>
        </a:ln>
      </dgm:spPr>
      <dgm:t>
        <a:bodyPr/>
        <a:lstStyle/>
        <a:p>
          <a:endParaRPr lang="en-US"/>
        </a:p>
      </dgm:t>
    </dgm:pt>
    <dgm:pt modelId="{8C92A023-B595-4B7E-9FD1-86305B47363F}">
      <dgm:prSet phldrT="[Text]" custT="1"/>
      <dgm:spPr>
        <a:solidFill>
          <a:schemeClr val="accent1">
            <a:lumMod val="40000"/>
            <a:lumOff val="60000"/>
          </a:schemeClr>
        </a:solidFill>
        <a:ln>
          <a:noFill/>
        </a:ln>
      </dgm:spPr>
      <dgm:t>
        <a:bodyPr/>
        <a:lstStyle/>
        <a:p>
          <a:r>
            <a:rPr lang="en-US" sz="1400" b="1" dirty="0" smtClean="0"/>
            <a:t>Web</a:t>
          </a:r>
          <a:endParaRPr lang="en-US" sz="1400" b="1" dirty="0"/>
        </a:p>
      </dgm:t>
    </dgm:pt>
    <dgm:pt modelId="{126030B6-AD92-4139-8AC7-ED96A61FFA13}" type="parTrans" cxnId="{6393EA77-6C35-4795-B9F8-BC384CEB01BB}">
      <dgm:prSet/>
      <dgm:spPr/>
      <dgm:t>
        <a:bodyPr/>
        <a:lstStyle/>
        <a:p>
          <a:endParaRPr lang="en-US"/>
        </a:p>
      </dgm:t>
    </dgm:pt>
    <dgm:pt modelId="{45610BF7-B096-4636-A867-71803911F6BC}" type="sibTrans" cxnId="{6393EA77-6C35-4795-B9F8-BC384CEB01BB}">
      <dgm:prSet/>
      <dgm:spPr>
        <a:solidFill>
          <a:schemeClr val="accent1">
            <a:lumMod val="40000"/>
            <a:lumOff val="60000"/>
          </a:schemeClr>
        </a:solidFill>
        <a:ln>
          <a:noFill/>
        </a:ln>
      </dgm:spPr>
      <dgm:t>
        <a:bodyPr/>
        <a:lstStyle/>
        <a:p>
          <a:endParaRPr lang="en-US"/>
        </a:p>
      </dgm:t>
    </dgm:pt>
    <dgm:pt modelId="{37536662-69D0-4BBC-B3B0-1F4997E24C33}" type="pres">
      <dgm:prSet presAssocID="{ABB6AAD5-BB22-443A-B98E-11707CBE16C9}" presName="composite" presStyleCnt="0">
        <dgm:presLayoutVars>
          <dgm:chMax val="3"/>
          <dgm:animLvl val="lvl"/>
          <dgm:resizeHandles val="exact"/>
        </dgm:presLayoutVars>
      </dgm:prSet>
      <dgm:spPr/>
      <dgm:t>
        <a:bodyPr/>
        <a:lstStyle/>
        <a:p>
          <a:endParaRPr lang="en-US"/>
        </a:p>
      </dgm:t>
    </dgm:pt>
    <dgm:pt modelId="{F7A27FC4-B8D6-4E05-B781-45BFA4ECCBE1}" type="pres">
      <dgm:prSet presAssocID="{62F3A35F-EA2B-462C-89DA-224952DBD84B}" presName="gear1" presStyleLbl="node1" presStyleIdx="0" presStyleCnt="3">
        <dgm:presLayoutVars>
          <dgm:chMax val="1"/>
          <dgm:bulletEnabled val="1"/>
        </dgm:presLayoutVars>
      </dgm:prSet>
      <dgm:spPr/>
      <dgm:t>
        <a:bodyPr/>
        <a:lstStyle/>
        <a:p>
          <a:endParaRPr lang="en-US"/>
        </a:p>
      </dgm:t>
    </dgm:pt>
    <dgm:pt modelId="{C7EB6A1E-EAB3-4B2A-BFDD-2D475E4D4ACD}" type="pres">
      <dgm:prSet presAssocID="{62F3A35F-EA2B-462C-89DA-224952DBD84B}" presName="gear1srcNode" presStyleLbl="node1" presStyleIdx="0" presStyleCnt="3"/>
      <dgm:spPr/>
      <dgm:t>
        <a:bodyPr/>
        <a:lstStyle/>
        <a:p>
          <a:endParaRPr lang="en-US"/>
        </a:p>
      </dgm:t>
    </dgm:pt>
    <dgm:pt modelId="{2A5E2C02-0ABF-44E6-9F46-E033A131714F}" type="pres">
      <dgm:prSet presAssocID="{62F3A35F-EA2B-462C-89DA-224952DBD84B}" presName="gear1dstNode" presStyleLbl="node1" presStyleIdx="0" presStyleCnt="3"/>
      <dgm:spPr/>
      <dgm:t>
        <a:bodyPr/>
        <a:lstStyle/>
        <a:p>
          <a:endParaRPr lang="en-US"/>
        </a:p>
      </dgm:t>
    </dgm:pt>
    <dgm:pt modelId="{C7E3621A-60EB-45DA-B405-5D6087090EB3}" type="pres">
      <dgm:prSet presAssocID="{37FDA6AE-027B-4120-90CE-09301A415796}" presName="gear2" presStyleLbl="node1" presStyleIdx="1" presStyleCnt="3">
        <dgm:presLayoutVars>
          <dgm:chMax val="1"/>
          <dgm:bulletEnabled val="1"/>
        </dgm:presLayoutVars>
      </dgm:prSet>
      <dgm:spPr/>
      <dgm:t>
        <a:bodyPr/>
        <a:lstStyle/>
        <a:p>
          <a:endParaRPr lang="en-US"/>
        </a:p>
      </dgm:t>
    </dgm:pt>
    <dgm:pt modelId="{EF74079A-F63E-4E20-9822-0CE8B80427A2}" type="pres">
      <dgm:prSet presAssocID="{37FDA6AE-027B-4120-90CE-09301A415796}" presName="gear2srcNode" presStyleLbl="node1" presStyleIdx="1" presStyleCnt="3"/>
      <dgm:spPr/>
      <dgm:t>
        <a:bodyPr/>
        <a:lstStyle/>
        <a:p>
          <a:endParaRPr lang="en-US"/>
        </a:p>
      </dgm:t>
    </dgm:pt>
    <dgm:pt modelId="{10B37C1D-4F56-4436-8720-48A6A56A1B4D}" type="pres">
      <dgm:prSet presAssocID="{37FDA6AE-027B-4120-90CE-09301A415796}" presName="gear2dstNode" presStyleLbl="node1" presStyleIdx="1" presStyleCnt="3"/>
      <dgm:spPr/>
      <dgm:t>
        <a:bodyPr/>
        <a:lstStyle/>
        <a:p>
          <a:endParaRPr lang="en-US"/>
        </a:p>
      </dgm:t>
    </dgm:pt>
    <dgm:pt modelId="{FD7956DC-C5EA-4A51-B2A1-48A047E8A937}" type="pres">
      <dgm:prSet presAssocID="{8C92A023-B595-4B7E-9FD1-86305B47363F}" presName="gear3" presStyleLbl="node1" presStyleIdx="2" presStyleCnt="3"/>
      <dgm:spPr/>
      <dgm:t>
        <a:bodyPr/>
        <a:lstStyle/>
        <a:p>
          <a:endParaRPr lang="en-US"/>
        </a:p>
      </dgm:t>
    </dgm:pt>
    <dgm:pt modelId="{A68F1EF0-DB04-444A-B80A-C296946C1C32}" type="pres">
      <dgm:prSet presAssocID="{8C92A023-B595-4B7E-9FD1-86305B47363F}" presName="gear3tx" presStyleLbl="node1" presStyleIdx="2" presStyleCnt="3">
        <dgm:presLayoutVars>
          <dgm:chMax val="1"/>
          <dgm:bulletEnabled val="1"/>
        </dgm:presLayoutVars>
      </dgm:prSet>
      <dgm:spPr/>
      <dgm:t>
        <a:bodyPr/>
        <a:lstStyle/>
        <a:p>
          <a:endParaRPr lang="en-US"/>
        </a:p>
      </dgm:t>
    </dgm:pt>
    <dgm:pt modelId="{50136136-88FE-4DF6-8FA4-B5B4CAB71F10}" type="pres">
      <dgm:prSet presAssocID="{8C92A023-B595-4B7E-9FD1-86305B47363F}" presName="gear3srcNode" presStyleLbl="node1" presStyleIdx="2" presStyleCnt="3"/>
      <dgm:spPr/>
      <dgm:t>
        <a:bodyPr/>
        <a:lstStyle/>
        <a:p>
          <a:endParaRPr lang="en-US"/>
        </a:p>
      </dgm:t>
    </dgm:pt>
    <dgm:pt modelId="{AAC26063-8E6B-49CF-929A-CCC8D66E43FA}" type="pres">
      <dgm:prSet presAssocID="{8C92A023-B595-4B7E-9FD1-86305B47363F}" presName="gear3dstNode" presStyleLbl="node1" presStyleIdx="2" presStyleCnt="3"/>
      <dgm:spPr/>
      <dgm:t>
        <a:bodyPr/>
        <a:lstStyle/>
        <a:p>
          <a:endParaRPr lang="en-US"/>
        </a:p>
      </dgm:t>
    </dgm:pt>
    <dgm:pt modelId="{571C1667-74E2-4E8D-8249-B4E761F0F1AE}" type="pres">
      <dgm:prSet presAssocID="{12A631F8-73E8-4437-A632-1DA4C96C2081}" presName="connector1" presStyleLbl="sibTrans2D1" presStyleIdx="0" presStyleCnt="3"/>
      <dgm:spPr/>
      <dgm:t>
        <a:bodyPr/>
        <a:lstStyle/>
        <a:p>
          <a:endParaRPr lang="en-US"/>
        </a:p>
      </dgm:t>
    </dgm:pt>
    <dgm:pt modelId="{B1C00099-F839-4B88-A75C-DBB4B9ADCF51}" type="pres">
      <dgm:prSet presAssocID="{AACFA7FC-124D-47F0-AAB7-D837F03A13D6}" presName="connector2" presStyleLbl="sibTrans2D1" presStyleIdx="1" presStyleCnt="3"/>
      <dgm:spPr/>
      <dgm:t>
        <a:bodyPr/>
        <a:lstStyle/>
        <a:p>
          <a:endParaRPr lang="en-US"/>
        </a:p>
      </dgm:t>
    </dgm:pt>
    <dgm:pt modelId="{B7483B8C-CABF-4BD6-805A-7FCDD0BB865C}" type="pres">
      <dgm:prSet presAssocID="{45610BF7-B096-4636-A867-71803911F6BC}" presName="connector3" presStyleLbl="sibTrans2D1" presStyleIdx="2" presStyleCnt="3"/>
      <dgm:spPr/>
      <dgm:t>
        <a:bodyPr/>
        <a:lstStyle/>
        <a:p>
          <a:endParaRPr lang="en-US"/>
        </a:p>
      </dgm:t>
    </dgm:pt>
  </dgm:ptLst>
  <dgm:cxnLst>
    <dgm:cxn modelId="{AFCDAA22-BC8B-474F-A3E2-CDF22B027332}" type="presOf" srcId="{8C92A023-B595-4B7E-9FD1-86305B47363F}" destId="{50136136-88FE-4DF6-8FA4-B5B4CAB71F10}" srcOrd="2" destOrd="0" presId="urn:microsoft.com/office/officeart/2005/8/layout/gear1"/>
    <dgm:cxn modelId="{67E27292-12A9-4AC0-8C6D-365ABA63ECBE}" type="presOf" srcId="{37FDA6AE-027B-4120-90CE-09301A415796}" destId="{C7E3621A-60EB-45DA-B405-5D6087090EB3}" srcOrd="0" destOrd="0" presId="urn:microsoft.com/office/officeart/2005/8/layout/gear1"/>
    <dgm:cxn modelId="{C283C4F2-6E62-4F7D-9C61-E29DDB629984}" type="presOf" srcId="{12A631F8-73E8-4437-A632-1DA4C96C2081}" destId="{571C1667-74E2-4E8D-8249-B4E761F0F1AE}" srcOrd="0" destOrd="0" presId="urn:microsoft.com/office/officeart/2005/8/layout/gear1"/>
    <dgm:cxn modelId="{8A20CFEF-BEB2-4063-AE04-67BDA4BF32E7}" type="presOf" srcId="{8C92A023-B595-4B7E-9FD1-86305B47363F}" destId="{A68F1EF0-DB04-444A-B80A-C296946C1C32}" srcOrd="1" destOrd="0" presId="urn:microsoft.com/office/officeart/2005/8/layout/gear1"/>
    <dgm:cxn modelId="{97371629-EAFB-49C5-8D4C-1C2CC8EF98DA}" srcId="{ABB6AAD5-BB22-443A-B98E-11707CBE16C9}" destId="{37FDA6AE-027B-4120-90CE-09301A415796}" srcOrd="1" destOrd="0" parTransId="{F547554B-51EF-4D52-BD83-B530786A53F6}" sibTransId="{AACFA7FC-124D-47F0-AAB7-D837F03A13D6}"/>
    <dgm:cxn modelId="{8C57C903-70BC-4B12-A2C4-96152D153BC4}" type="presOf" srcId="{ABB6AAD5-BB22-443A-B98E-11707CBE16C9}" destId="{37536662-69D0-4BBC-B3B0-1F4997E24C33}" srcOrd="0" destOrd="0" presId="urn:microsoft.com/office/officeart/2005/8/layout/gear1"/>
    <dgm:cxn modelId="{2FF4F89A-4122-4D03-8E21-668949857682}" type="presOf" srcId="{62F3A35F-EA2B-462C-89DA-224952DBD84B}" destId="{F7A27FC4-B8D6-4E05-B781-45BFA4ECCBE1}" srcOrd="0" destOrd="0" presId="urn:microsoft.com/office/officeart/2005/8/layout/gear1"/>
    <dgm:cxn modelId="{96766B0F-E918-41DC-95EF-DB6081B1F4F3}" type="presOf" srcId="{AACFA7FC-124D-47F0-AAB7-D837F03A13D6}" destId="{B1C00099-F839-4B88-A75C-DBB4B9ADCF51}" srcOrd="0" destOrd="0" presId="urn:microsoft.com/office/officeart/2005/8/layout/gear1"/>
    <dgm:cxn modelId="{78D5CF50-3633-4A11-9FE0-D306D94A091D}" srcId="{ABB6AAD5-BB22-443A-B98E-11707CBE16C9}" destId="{62F3A35F-EA2B-462C-89DA-224952DBD84B}" srcOrd="0" destOrd="0" parTransId="{68C8E73F-A05A-4DC8-914A-C484D8568F55}" sibTransId="{12A631F8-73E8-4437-A632-1DA4C96C2081}"/>
    <dgm:cxn modelId="{9E15E796-F10A-45A2-85EF-12D5707C41E9}" type="presOf" srcId="{37FDA6AE-027B-4120-90CE-09301A415796}" destId="{10B37C1D-4F56-4436-8720-48A6A56A1B4D}" srcOrd="2" destOrd="0" presId="urn:microsoft.com/office/officeart/2005/8/layout/gear1"/>
    <dgm:cxn modelId="{6393EA77-6C35-4795-B9F8-BC384CEB01BB}" srcId="{ABB6AAD5-BB22-443A-B98E-11707CBE16C9}" destId="{8C92A023-B595-4B7E-9FD1-86305B47363F}" srcOrd="2" destOrd="0" parTransId="{126030B6-AD92-4139-8AC7-ED96A61FFA13}" sibTransId="{45610BF7-B096-4636-A867-71803911F6BC}"/>
    <dgm:cxn modelId="{C4ECFBEC-E82C-4DAC-9147-DBA66E4DDF40}" type="presOf" srcId="{8C92A023-B595-4B7E-9FD1-86305B47363F}" destId="{FD7956DC-C5EA-4A51-B2A1-48A047E8A937}" srcOrd="0" destOrd="0" presId="urn:microsoft.com/office/officeart/2005/8/layout/gear1"/>
    <dgm:cxn modelId="{92049CDE-8DC2-44AB-8DC6-F24F51B02511}" type="presOf" srcId="{45610BF7-B096-4636-A867-71803911F6BC}" destId="{B7483B8C-CABF-4BD6-805A-7FCDD0BB865C}" srcOrd="0" destOrd="0" presId="urn:microsoft.com/office/officeart/2005/8/layout/gear1"/>
    <dgm:cxn modelId="{E215C9E8-0096-4210-8747-A3490DC76A6C}" type="presOf" srcId="{62F3A35F-EA2B-462C-89DA-224952DBD84B}" destId="{C7EB6A1E-EAB3-4B2A-BFDD-2D475E4D4ACD}" srcOrd="1" destOrd="0" presId="urn:microsoft.com/office/officeart/2005/8/layout/gear1"/>
    <dgm:cxn modelId="{99214DD0-23EE-41B4-8BFF-56C38788CEE8}" type="presOf" srcId="{8C92A023-B595-4B7E-9FD1-86305B47363F}" destId="{AAC26063-8E6B-49CF-929A-CCC8D66E43FA}" srcOrd="3" destOrd="0" presId="urn:microsoft.com/office/officeart/2005/8/layout/gear1"/>
    <dgm:cxn modelId="{0010898B-4CED-474F-8305-E2AAC5FE8E80}" type="presOf" srcId="{62F3A35F-EA2B-462C-89DA-224952DBD84B}" destId="{2A5E2C02-0ABF-44E6-9F46-E033A131714F}" srcOrd="2" destOrd="0" presId="urn:microsoft.com/office/officeart/2005/8/layout/gear1"/>
    <dgm:cxn modelId="{A6F95A9B-A3EA-47CD-B2FF-0813A0BB0315}" type="presOf" srcId="{37FDA6AE-027B-4120-90CE-09301A415796}" destId="{EF74079A-F63E-4E20-9822-0CE8B80427A2}" srcOrd="1" destOrd="0" presId="urn:microsoft.com/office/officeart/2005/8/layout/gear1"/>
    <dgm:cxn modelId="{7220A3DA-041E-46F5-A9E3-57FDDB0CDF60}" type="presParOf" srcId="{37536662-69D0-4BBC-B3B0-1F4997E24C33}" destId="{F7A27FC4-B8D6-4E05-B781-45BFA4ECCBE1}" srcOrd="0" destOrd="0" presId="urn:microsoft.com/office/officeart/2005/8/layout/gear1"/>
    <dgm:cxn modelId="{F03E8F0F-4252-4F31-A4A9-8C92246DD75E}" type="presParOf" srcId="{37536662-69D0-4BBC-B3B0-1F4997E24C33}" destId="{C7EB6A1E-EAB3-4B2A-BFDD-2D475E4D4ACD}" srcOrd="1" destOrd="0" presId="urn:microsoft.com/office/officeart/2005/8/layout/gear1"/>
    <dgm:cxn modelId="{D4CEC013-CC35-4E37-8DF6-3971472ACF95}" type="presParOf" srcId="{37536662-69D0-4BBC-B3B0-1F4997E24C33}" destId="{2A5E2C02-0ABF-44E6-9F46-E033A131714F}" srcOrd="2" destOrd="0" presId="urn:microsoft.com/office/officeart/2005/8/layout/gear1"/>
    <dgm:cxn modelId="{6CD8A0BE-8413-4A67-94A1-7BD720BB6257}" type="presParOf" srcId="{37536662-69D0-4BBC-B3B0-1F4997E24C33}" destId="{C7E3621A-60EB-45DA-B405-5D6087090EB3}" srcOrd="3" destOrd="0" presId="urn:microsoft.com/office/officeart/2005/8/layout/gear1"/>
    <dgm:cxn modelId="{2C7AC7E0-6084-4510-B015-57500F2D1D92}" type="presParOf" srcId="{37536662-69D0-4BBC-B3B0-1F4997E24C33}" destId="{EF74079A-F63E-4E20-9822-0CE8B80427A2}" srcOrd="4" destOrd="0" presId="urn:microsoft.com/office/officeart/2005/8/layout/gear1"/>
    <dgm:cxn modelId="{0AE85E2D-1E03-4AEE-9721-951C82EDF2CE}" type="presParOf" srcId="{37536662-69D0-4BBC-B3B0-1F4997E24C33}" destId="{10B37C1D-4F56-4436-8720-48A6A56A1B4D}" srcOrd="5" destOrd="0" presId="urn:microsoft.com/office/officeart/2005/8/layout/gear1"/>
    <dgm:cxn modelId="{D93558BD-6407-4EB0-B5FE-E0AECE7F5098}" type="presParOf" srcId="{37536662-69D0-4BBC-B3B0-1F4997E24C33}" destId="{FD7956DC-C5EA-4A51-B2A1-48A047E8A937}" srcOrd="6" destOrd="0" presId="urn:microsoft.com/office/officeart/2005/8/layout/gear1"/>
    <dgm:cxn modelId="{5D8EC570-D0C0-4D33-9304-66B7C65FD802}" type="presParOf" srcId="{37536662-69D0-4BBC-B3B0-1F4997E24C33}" destId="{A68F1EF0-DB04-444A-B80A-C296946C1C32}" srcOrd="7" destOrd="0" presId="urn:microsoft.com/office/officeart/2005/8/layout/gear1"/>
    <dgm:cxn modelId="{8294FBAA-9349-4FE8-9BBD-B8480F28A65B}" type="presParOf" srcId="{37536662-69D0-4BBC-B3B0-1F4997E24C33}" destId="{50136136-88FE-4DF6-8FA4-B5B4CAB71F10}" srcOrd="8" destOrd="0" presId="urn:microsoft.com/office/officeart/2005/8/layout/gear1"/>
    <dgm:cxn modelId="{4E3CCD6F-07DE-447A-B291-00DAD16FE701}" type="presParOf" srcId="{37536662-69D0-4BBC-B3B0-1F4997E24C33}" destId="{AAC26063-8E6B-49CF-929A-CCC8D66E43FA}" srcOrd="9" destOrd="0" presId="urn:microsoft.com/office/officeart/2005/8/layout/gear1"/>
    <dgm:cxn modelId="{EF93F32E-1481-4AB7-9D3D-1E58BCDB370B}" type="presParOf" srcId="{37536662-69D0-4BBC-B3B0-1F4997E24C33}" destId="{571C1667-74E2-4E8D-8249-B4E761F0F1AE}" srcOrd="10" destOrd="0" presId="urn:microsoft.com/office/officeart/2005/8/layout/gear1"/>
    <dgm:cxn modelId="{A3D1B15C-DA39-4B43-96FF-295FFFBD629A}" type="presParOf" srcId="{37536662-69D0-4BBC-B3B0-1F4997E24C33}" destId="{B1C00099-F839-4B88-A75C-DBB4B9ADCF51}" srcOrd="11" destOrd="0" presId="urn:microsoft.com/office/officeart/2005/8/layout/gear1"/>
    <dgm:cxn modelId="{0012CDED-5208-4CCB-8C3C-75FBDB244DFA}" type="presParOf" srcId="{37536662-69D0-4BBC-B3B0-1F4997E24C33}" destId="{B7483B8C-CABF-4BD6-805A-7FCDD0BB865C}"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B6AAD5-BB22-443A-B98E-11707CBE16C9}" type="doc">
      <dgm:prSet loTypeId="urn:microsoft.com/office/officeart/2009/3/layout/RandomtoResultProcess"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ln>
          <a:noFill/>
        </a:ln>
      </dgm:spPr>
      <dgm:t>
        <a:bodyPr/>
        <a:lstStyle/>
        <a:p>
          <a:r>
            <a:rPr lang="en-US" sz="1400" b="1" dirty="0" smtClean="0">
              <a:solidFill>
                <a:schemeClr val="bg1">
                  <a:lumMod val="65000"/>
                </a:schemeClr>
              </a:solidFill>
            </a:rPr>
            <a:t>Brainstorm</a:t>
          </a:r>
          <a:endParaRPr lang="en-US" sz="1400" b="1" dirty="0">
            <a:solidFill>
              <a:schemeClr val="bg1">
                <a:lumMod val="65000"/>
              </a:schemeClr>
            </a:solidFill>
          </a:endParaRPr>
        </a:p>
      </dgm:t>
    </dgm:pt>
    <dgm:pt modelId="{68C8E73F-A05A-4DC8-914A-C484D8568F55}" type="parTrans" cxnId="{78D5CF50-3633-4A11-9FE0-D306D94A091D}">
      <dgm:prSet/>
      <dgm:spPr/>
      <dgm:t>
        <a:bodyPr/>
        <a:lstStyle/>
        <a:p>
          <a:endParaRPr lang="en-US"/>
        </a:p>
      </dgm:t>
    </dgm:pt>
    <dgm:pt modelId="{12A631F8-73E8-4437-A632-1DA4C96C2081}" type="sibTrans" cxnId="{78D5CF50-3633-4A11-9FE0-D306D94A091D}">
      <dgm:prSet/>
      <dgm:spPr>
        <a:ln>
          <a:noFill/>
        </a:ln>
      </dgm:spPr>
      <dgm:t>
        <a:bodyPr/>
        <a:lstStyle/>
        <a:p>
          <a:endParaRPr lang="en-US"/>
        </a:p>
      </dgm:t>
    </dgm:pt>
    <dgm:pt modelId="{37FDA6AE-027B-4120-90CE-09301A415796}">
      <dgm:prSet phldrT="[Text]" custT="1"/>
      <dgm:spPr>
        <a:ln>
          <a:noFill/>
        </a:ln>
      </dgm:spPr>
      <dgm:t>
        <a:bodyPr/>
        <a:lstStyle/>
        <a:p>
          <a:r>
            <a:rPr lang="en-US" sz="1400" b="1" dirty="0" smtClean="0">
              <a:solidFill>
                <a:schemeClr val="bg1">
                  <a:lumMod val="65000"/>
                </a:schemeClr>
              </a:solidFill>
            </a:rPr>
            <a:t>Conceptualization</a:t>
          </a:r>
          <a:endParaRPr lang="en-US" sz="1400" b="1" dirty="0">
            <a:solidFill>
              <a:schemeClr val="bg1">
                <a:lumMod val="65000"/>
              </a:schemeClr>
            </a:solidFill>
          </a:endParaRPr>
        </a:p>
      </dgm:t>
    </dgm:pt>
    <dgm:pt modelId="{F547554B-51EF-4D52-BD83-B530786A53F6}" type="parTrans" cxnId="{97371629-EAFB-49C5-8D4C-1C2CC8EF98DA}">
      <dgm:prSet/>
      <dgm:spPr/>
      <dgm:t>
        <a:bodyPr/>
        <a:lstStyle/>
        <a:p>
          <a:endParaRPr lang="en-US"/>
        </a:p>
      </dgm:t>
    </dgm:pt>
    <dgm:pt modelId="{AACFA7FC-124D-47F0-AAB7-D837F03A13D6}" type="sibTrans" cxnId="{97371629-EAFB-49C5-8D4C-1C2CC8EF98DA}">
      <dgm:prSet/>
      <dgm:spPr>
        <a:ln>
          <a:noFill/>
        </a:ln>
      </dgm:spPr>
      <dgm:t>
        <a:bodyPr/>
        <a:lstStyle/>
        <a:p>
          <a:endParaRPr lang="en-US"/>
        </a:p>
      </dgm:t>
    </dgm:pt>
    <dgm:pt modelId="{8C92A023-B595-4B7E-9FD1-86305B47363F}">
      <dgm:prSet phldrT="[Text]" custT="1"/>
      <dgm:spPr>
        <a:solidFill>
          <a:schemeClr val="accent1">
            <a:lumMod val="20000"/>
            <a:lumOff val="80000"/>
          </a:schemeClr>
        </a:solidFill>
        <a:ln>
          <a:noFill/>
        </a:ln>
      </dgm:spPr>
      <dgm:t>
        <a:bodyPr/>
        <a:lstStyle/>
        <a:p>
          <a:r>
            <a:rPr lang="en-US" sz="1400" b="1" dirty="0" smtClean="0"/>
            <a:t>Proposal</a:t>
          </a:r>
          <a:endParaRPr lang="en-US" sz="1400" b="1" dirty="0"/>
        </a:p>
      </dgm:t>
    </dgm:pt>
    <dgm:pt modelId="{126030B6-AD92-4139-8AC7-ED96A61FFA13}" type="parTrans" cxnId="{6393EA77-6C35-4795-B9F8-BC384CEB01BB}">
      <dgm:prSet/>
      <dgm:spPr/>
      <dgm:t>
        <a:bodyPr/>
        <a:lstStyle/>
        <a:p>
          <a:endParaRPr lang="en-US"/>
        </a:p>
      </dgm:t>
    </dgm:pt>
    <dgm:pt modelId="{45610BF7-B096-4636-A867-71803911F6BC}" type="sibTrans" cxnId="{6393EA77-6C35-4795-B9F8-BC384CEB01BB}">
      <dgm:prSet/>
      <dgm:spPr>
        <a:ln>
          <a:noFill/>
        </a:ln>
      </dgm:spPr>
      <dgm:t>
        <a:bodyPr/>
        <a:lstStyle/>
        <a:p>
          <a:endParaRPr lang="en-US"/>
        </a:p>
      </dgm:t>
    </dgm:pt>
    <dgm:pt modelId="{49417DCD-9717-4962-8221-45CEFE5E3B38}" type="pres">
      <dgm:prSet presAssocID="{ABB6AAD5-BB22-443A-B98E-11707CBE16C9}" presName="Name0" presStyleCnt="0">
        <dgm:presLayoutVars>
          <dgm:dir/>
          <dgm:animOne val="branch"/>
          <dgm:animLvl val="lvl"/>
        </dgm:presLayoutVars>
      </dgm:prSet>
      <dgm:spPr/>
      <dgm:t>
        <a:bodyPr/>
        <a:lstStyle/>
        <a:p>
          <a:endParaRPr lang="en-US"/>
        </a:p>
      </dgm:t>
    </dgm:pt>
    <dgm:pt modelId="{E3264D2C-01CD-46FE-9390-E04B78C088AF}" type="pres">
      <dgm:prSet presAssocID="{62F3A35F-EA2B-462C-89DA-224952DBD84B}" presName="chaos" presStyleCnt="0"/>
      <dgm:spPr/>
    </dgm:pt>
    <dgm:pt modelId="{A90A0BFC-07A7-4DDD-8427-0CA01EE69FD7}" type="pres">
      <dgm:prSet presAssocID="{62F3A35F-EA2B-462C-89DA-224952DBD84B}" presName="parTx1" presStyleLbl="revTx" presStyleIdx="0" presStyleCnt="2"/>
      <dgm:spPr/>
      <dgm:t>
        <a:bodyPr/>
        <a:lstStyle/>
        <a:p>
          <a:endParaRPr lang="en-US"/>
        </a:p>
      </dgm:t>
    </dgm:pt>
    <dgm:pt modelId="{7425EFB1-85FD-43BD-9E0C-5EB503D12F2B}" type="pres">
      <dgm:prSet presAssocID="{62F3A35F-EA2B-462C-89DA-224952DBD84B}" presName="c1" presStyleLbl="node1" presStyleIdx="0" presStyleCnt="19"/>
      <dgm:spPr>
        <a:solidFill>
          <a:schemeClr val="accent1">
            <a:lumMod val="20000"/>
            <a:lumOff val="80000"/>
          </a:schemeClr>
        </a:solidFill>
        <a:ln>
          <a:noFill/>
        </a:ln>
      </dgm:spPr>
      <dgm:t>
        <a:bodyPr/>
        <a:lstStyle/>
        <a:p>
          <a:endParaRPr lang="en-US"/>
        </a:p>
      </dgm:t>
    </dgm:pt>
    <dgm:pt modelId="{73069CC5-AC2A-4E40-80C3-B6257E28E1D3}" type="pres">
      <dgm:prSet presAssocID="{62F3A35F-EA2B-462C-89DA-224952DBD84B}" presName="c2" presStyleLbl="node1" presStyleIdx="1" presStyleCnt="19"/>
      <dgm:spPr>
        <a:solidFill>
          <a:schemeClr val="accent1"/>
        </a:solidFill>
        <a:ln>
          <a:noFill/>
        </a:ln>
      </dgm:spPr>
      <dgm:t>
        <a:bodyPr/>
        <a:lstStyle/>
        <a:p>
          <a:endParaRPr lang="en-US"/>
        </a:p>
      </dgm:t>
    </dgm:pt>
    <dgm:pt modelId="{6545506E-F82F-40D0-B269-A33A56AD6FAD}" type="pres">
      <dgm:prSet presAssocID="{62F3A35F-EA2B-462C-89DA-224952DBD84B}" presName="c3" presStyleLbl="node1" presStyleIdx="2" presStyleCnt="19"/>
      <dgm:spPr>
        <a:solidFill>
          <a:schemeClr val="accent1">
            <a:lumMod val="60000"/>
            <a:lumOff val="40000"/>
          </a:schemeClr>
        </a:solidFill>
        <a:ln>
          <a:noFill/>
        </a:ln>
      </dgm:spPr>
      <dgm:t>
        <a:bodyPr/>
        <a:lstStyle/>
        <a:p>
          <a:endParaRPr lang="en-US"/>
        </a:p>
      </dgm:t>
    </dgm:pt>
    <dgm:pt modelId="{977EB5CB-7F94-462A-B74B-D681CCDAFE96}" type="pres">
      <dgm:prSet presAssocID="{62F3A35F-EA2B-462C-89DA-224952DBD84B}" presName="c4" presStyleLbl="node1" presStyleIdx="3" presStyleCnt="19"/>
      <dgm:spPr>
        <a:ln>
          <a:noFill/>
        </a:ln>
      </dgm:spPr>
    </dgm:pt>
    <dgm:pt modelId="{94D41D45-881E-45E0-815F-B3D1F42ABA6A}" type="pres">
      <dgm:prSet presAssocID="{62F3A35F-EA2B-462C-89DA-224952DBD84B}" presName="c5" presStyleLbl="node1" presStyleIdx="4" presStyleCnt="19"/>
      <dgm:spPr>
        <a:solidFill>
          <a:schemeClr val="accent1">
            <a:lumMod val="20000"/>
            <a:lumOff val="80000"/>
          </a:schemeClr>
        </a:solidFill>
        <a:ln>
          <a:noFill/>
        </a:ln>
      </dgm:spPr>
      <dgm:t>
        <a:bodyPr/>
        <a:lstStyle/>
        <a:p>
          <a:endParaRPr lang="en-US"/>
        </a:p>
      </dgm:t>
    </dgm:pt>
    <dgm:pt modelId="{3BAFF7A7-30C4-4792-80F0-F4ED56695A86}" type="pres">
      <dgm:prSet presAssocID="{62F3A35F-EA2B-462C-89DA-224952DBD84B}" presName="c6" presStyleLbl="node1" presStyleIdx="5" presStyleCnt="19"/>
      <dgm:spPr>
        <a:solidFill>
          <a:schemeClr val="accent1">
            <a:lumMod val="20000"/>
            <a:lumOff val="80000"/>
          </a:schemeClr>
        </a:solidFill>
        <a:ln>
          <a:noFill/>
        </a:ln>
      </dgm:spPr>
      <dgm:t>
        <a:bodyPr/>
        <a:lstStyle/>
        <a:p>
          <a:endParaRPr lang="en-US"/>
        </a:p>
      </dgm:t>
    </dgm:pt>
    <dgm:pt modelId="{902BDD82-6500-4745-ABB1-8AB85030FF96}" type="pres">
      <dgm:prSet presAssocID="{62F3A35F-EA2B-462C-89DA-224952DBD84B}" presName="c7" presStyleLbl="node1" presStyleIdx="6" presStyleCnt="19"/>
      <dgm:spPr>
        <a:solidFill>
          <a:schemeClr val="accent1"/>
        </a:solidFill>
        <a:ln>
          <a:noFill/>
        </a:ln>
      </dgm:spPr>
      <dgm:t>
        <a:bodyPr/>
        <a:lstStyle/>
        <a:p>
          <a:endParaRPr lang="en-US"/>
        </a:p>
      </dgm:t>
    </dgm:pt>
    <dgm:pt modelId="{9BCC20C0-4B3E-4A32-8289-0C043EE14E08}" type="pres">
      <dgm:prSet presAssocID="{62F3A35F-EA2B-462C-89DA-224952DBD84B}" presName="c8" presStyleLbl="node1" presStyleIdx="7" presStyleCnt="19"/>
      <dgm:spPr>
        <a:solidFill>
          <a:schemeClr val="accent1">
            <a:lumMod val="60000"/>
            <a:lumOff val="40000"/>
          </a:schemeClr>
        </a:solidFill>
        <a:ln>
          <a:noFill/>
        </a:ln>
      </dgm:spPr>
      <dgm:t>
        <a:bodyPr/>
        <a:lstStyle/>
        <a:p>
          <a:endParaRPr lang="en-US"/>
        </a:p>
      </dgm:t>
    </dgm:pt>
    <dgm:pt modelId="{1395F43B-46B6-48BD-BE0D-466AE12A59E4}" type="pres">
      <dgm:prSet presAssocID="{62F3A35F-EA2B-462C-89DA-224952DBD84B}" presName="c9" presStyleLbl="node1" presStyleIdx="8" presStyleCnt="19"/>
      <dgm:spPr>
        <a:ln>
          <a:noFill/>
        </a:ln>
      </dgm:spPr>
    </dgm:pt>
    <dgm:pt modelId="{3361D2E2-6923-453F-81C0-77902D700F8C}" type="pres">
      <dgm:prSet presAssocID="{62F3A35F-EA2B-462C-89DA-224952DBD84B}" presName="c10" presStyleLbl="node1" presStyleIdx="9" presStyleCnt="19"/>
      <dgm:spPr>
        <a:solidFill>
          <a:schemeClr val="accent1">
            <a:lumMod val="20000"/>
            <a:lumOff val="80000"/>
          </a:schemeClr>
        </a:solidFill>
        <a:ln>
          <a:noFill/>
        </a:ln>
      </dgm:spPr>
      <dgm:t>
        <a:bodyPr/>
        <a:lstStyle/>
        <a:p>
          <a:endParaRPr lang="en-US"/>
        </a:p>
      </dgm:t>
    </dgm:pt>
    <dgm:pt modelId="{B5D258C8-C381-4DFA-9DF0-F1337D842739}" type="pres">
      <dgm:prSet presAssocID="{62F3A35F-EA2B-462C-89DA-224952DBD84B}" presName="c11" presStyleLbl="node1" presStyleIdx="10" presStyleCnt="19"/>
      <dgm:spPr>
        <a:solidFill>
          <a:schemeClr val="accent1">
            <a:lumMod val="20000"/>
            <a:lumOff val="80000"/>
          </a:schemeClr>
        </a:solidFill>
        <a:ln>
          <a:noFill/>
        </a:ln>
      </dgm:spPr>
      <dgm:t>
        <a:bodyPr/>
        <a:lstStyle/>
        <a:p>
          <a:endParaRPr lang="en-US"/>
        </a:p>
      </dgm:t>
    </dgm:pt>
    <dgm:pt modelId="{483701E9-331F-4DBD-88D4-C515F77B849D}" type="pres">
      <dgm:prSet presAssocID="{62F3A35F-EA2B-462C-89DA-224952DBD84B}" presName="c12" presStyleLbl="node1" presStyleIdx="11" presStyleCnt="19"/>
      <dgm:spPr>
        <a:solidFill>
          <a:schemeClr val="accent1"/>
        </a:solidFill>
        <a:ln>
          <a:noFill/>
        </a:ln>
      </dgm:spPr>
      <dgm:t>
        <a:bodyPr/>
        <a:lstStyle/>
        <a:p>
          <a:endParaRPr lang="en-US"/>
        </a:p>
      </dgm:t>
    </dgm:pt>
    <dgm:pt modelId="{4320B6E2-693F-4792-89C6-95944ABED13F}" type="pres">
      <dgm:prSet presAssocID="{62F3A35F-EA2B-462C-89DA-224952DBD84B}" presName="c13" presStyleLbl="node1" presStyleIdx="12" presStyleCnt="19"/>
      <dgm:spPr>
        <a:solidFill>
          <a:schemeClr val="accent1">
            <a:lumMod val="60000"/>
            <a:lumOff val="40000"/>
          </a:schemeClr>
        </a:solidFill>
        <a:ln>
          <a:noFill/>
        </a:ln>
      </dgm:spPr>
      <dgm:t>
        <a:bodyPr/>
        <a:lstStyle/>
        <a:p>
          <a:endParaRPr lang="en-US"/>
        </a:p>
      </dgm:t>
    </dgm:pt>
    <dgm:pt modelId="{37D79030-070E-406E-AD08-42C45219AC7F}" type="pres">
      <dgm:prSet presAssocID="{62F3A35F-EA2B-462C-89DA-224952DBD84B}" presName="c14" presStyleLbl="node1" presStyleIdx="13" presStyleCnt="19"/>
      <dgm:spPr>
        <a:ln>
          <a:noFill/>
        </a:ln>
      </dgm:spPr>
    </dgm:pt>
    <dgm:pt modelId="{98D3AB0A-B676-4AFF-8575-8BA9B28186E3}" type="pres">
      <dgm:prSet presAssocID="{62F3A35F-EA2B-462C-89DA-224952DBD84B}" presName="c15" presStyleLbl="node1" presStyleIdx="14" presStyleCnt="19"/>
      <dgm:spPr>
        <a:solidFill>
          <a:schemeClr val="accent1">
            <a:lumMod val="20000"/>
            <a:lumOff val="80000"/>
          </a:schemeClr>
        </a:solidFill>
        <a:ln>
          <a:noFill/>
        </a:ln>
      </dgm:spPr>
      <dgm:t>
        <a:bodyPr/>
        <a:lstStyle/>
        <a:p>
          <a:endParaRPr lang="en-US"/>
        </a:p>
      </dgm:t>
    </dgm:pt>
    <dgm:pt modelId="{005F7ED7-2138-429B-B8E8-40FB2DAF0412}" type="pres">
      <dgm:prSet presAssocID="{62F3A35F-EA2B-462C-89DA-224952DBD84B}" presName="c16" presStyleLbl="node1" presStyleIdx="15" presStyleCnt="19"/>
      <dgm:spPr>
        <a:solidFill>
          <a:schemeClr val="accent1">
            <a:lumMod val="20000"/>
            <a:lumOff val="80000"/>
          </a:schemeClr>
        </a:solidFill>
        <a:ln>
          <a:noFill/>
        </a:ln>
      </dgm:spPr>
      <dgm:t>
        <a:bodyPr/>
        <a:lstStyle/>
        <a:p>
          <a:endParaRPr lang="en-US"/>
        </a:p>
      </dgm:t>
    </dgm:pt>
    <dgm:pt modelId="{45319392-E8FF-4496-B113-53B39E20FF13}" type="pres">
      <dgm:prSet presAssocID="{62F3A35F-EA2B-462C-89DA-224952DBD84B}" presName="c17" presStyleLbl="node1" presStyleIdx="16" presStyleCnt="19"/>
      <dgm:spPr>
        <a:solidFill>
          <a:schemeClr val="accent1"/>
        </a:solidFill>
        <a:ln>
          <a:noFill/>
        </a:ln>
      </dgm:spPr>
      <dgm:t>
        <a:bodyPr/>
        <a:lstStyle/>
        <a:p>
          <a:endParaRPr lang="en-US"/>
        </a:p>
      </dgm:t>
    </dgm:pt>
    <dgm:pt modelId="{AAC1A9B1-BA60-4D17-BB1E-F0F02B4A3B2B}" type="pres">
      <dgm:prSet presAssocID="{62F3A35F-EA2B-462C-89DA-224952DBD84B}" presName="c18" presStyleLbl="node1" presStyleIdx="17" presStyleCnt="19"/>
      <dgm:spPr>
        <a:solidFill>
          <a:schemeClr val="accent1">
            <a:lumMod val="60000"/>
            <a:lumOff val="40000"/>
          </a:schemeClr>
        </a:solidFill>
        <a:ln>
          <a:noFill/>
        </a:ln>
      </dgm:spPr>
      <dgm:t>
        <a:bodyPr/>
        <a:lstStyle/>
        <a:p>
          <a:endParaRPr lang="en-US"/>
        </a:p>
      </dgm:t>
    </dgm:pt>
    <dgm:pt modelId="{82AD7A0A-5AB4-479D-8368-D9F5B1295A52}" type="pres">
      <dgm:prSet presAssocID="{12A631F8-73E8-4437-A632-1DA4C96C2081}" presName="chevronComposite1" presStyleCnt="0"/>
      <dgm:spPr/>
    </dgm:pt>
    <dgm:pt modelId="{DDED6EF4-A0CC-49CB-9AE7-43B444C48543}" type="pres">
      <dgm:prSet presAssocID="{12A631F8-73E8-4437-A632-1DA4C96C2081}" presName="chevron1" presStyleLbl="sibTrans2D1" presStyleIdx="0" presStyleCnt="2" custLinFactNeighborX="9130"/>
      <dgm:spPr>
        <a:solidFill>
          <a:schemeClr val="accent1">
            <a:lumMod val="60000"/>
            <a:lumOff val="40000"/>
          </a:schemeClr>
        </a:solidFill>
        <a:ln>
          <a:noFill/>
        </a:ln>
      </dgm:spPr>
      <dgm:t>
        <a:bodyPr/>
        <a:lstStyle/>
        <a:p>
          <a:endParaRPr lang="en-US"/>
        </a:p>
      </dgm:t>
    </dgm:pt>
    <dgm:pt modelId="{7DBDECA1-EFB3-441D-B55B-B2EDF3E67A5C}" type="pres">
      <dgm:prSet presAssocID="{12A631F8-73E8-4437-A632-1DA4C96C2081}" presName="spChevron1" presStyleCnt="0"/>
      <dgm:spPr/>
    </dgm:pt>
    <dgm:pt modelId="{4A249969-3882-4C5E-83DE-4EAFA9E51242}" type="pres">
      <dgm:prSet presAssocID="{37FDA6AE-027B-4120-90CE-09301A415796}" presName="middle" presStyleCnt="0"/>
      <dgm:spPr/>
    </dgm:pt>
    <dgm:pt modelId="{84DDEA6A-77C7-4BDC-8B22-AD74F2C7D212}" type="pres">
      <dgm:prSet presAssocID="{37FDA6AE-027B-4120-90CE-09301A415796}" presName="parTxMid" presStyleLbl="revTx" presStyleIdx="1" presStyleCnt="2"/>
      <dgm:spPr/>
      <dgm:t>
        <a:bodyPr/>
        <a:lstStyle/>
        <a:p>
          <a:endParaRPr lang="en-US"/>
        </a:p>
      </dgm:t>
    </dgm:pt>
    <dgm:pt modelId="{E4B536CE-980D-41E5-8069-8FF3B8BBD1D5}" type="pres">
      <dgm:prSet presAssocID="{37FDA6AE-027B-4120-90CE-09301A415796}" presName="spMid" presStyleCnt="0"/>
      <dgm:spPr/>
    </dgm:pt>
    <dgm:pt modelId="{B0AEC9A7-8FDF-4A59-A69A-84615429EC7E}" type="pres">
      <dgm:prSet presAssocID="{AACFA7FC-124D-47F0-AAB7-D837F03A13D6}" presName="chevronComposite1" presStyleCnt="0"/>
      <dgm:spPr/>
    </dgm:pt>
    <dgm:pt modelId="{21E83F37-BEFF-4B60-BB9A-345F36FD8FDB}" type="pres">
      <dgm:prSet presAssocID="{AACFA7FC-124D-47F0-AAB7-D837F03A13D6}" presName="chevron1" presStyleLbl="sibTrans2D1" presStyleIdx="1" presStyleCnt="2" custLinFactNeighborX="-33456"/>
      <dgm:spPr>
        <a:solidFill>
          <a:schemeClr val="accent1">
            <a:lumMod val="40000"/>
            <a:lumOff val="60000"/>
          </a:schemeClr>
        </a:solidFill>
        <a:ln>
          <a:noFill/>
        </a:ln>
      </dgm:spPr>
      <dgm:t>
        <a:bodyPr/>
        <a:lstStyle/>
        <a:p>
          <a:endParaRPr lang="en-US"/>
        </a:p>
      </dgm:t>
    </dgm:pt>
    <dgm:pt modelId="{0D23C859-4AC6-4798-9EAF-9002A78D7A30}" type="pres">
      <dgm:prSet presAssocID="{AACFA7FC-124D-47F0-AAB7-D837F03A13D6}" presName="spChevron1" presStyleCnt="0"/>
      <dgm:spPr/>
    </dgm:pt>
    <dgm:pt modelId="{08367D8A-B881-4E55-8500-66CAD438B3A1}" type="pres">
      <dgm:prSet presAssocID="{8C92A023-B595-4B7E-9FD1-86305B47363F}" presName="last" presStyleCnt="0"/>
      <dgm:spPr/>
    </dgm:pt>
    <dgm:pt modelId="{7B1BE0AD-50A5-48F7-B598-DEB590DCA7A9}" type="pres">
      <dgm:prSet presAssocID="{8C92A023-B595-4B7E-9FD1-86305B47363F}" presName="circleTx" presStyleLbl="node1" presStyleIdx="18" presStyleCnt="19"/>
      <dgm:spPr/>
      <dgm:t>
        <a:bodyPr/>
        <a:lstStyle/>
        <a:p>
          <a:endParaRPr lang="en-US"/>
        </a:p>
      </dgm:t>
    </dgm:pt>
    <dgm:pt modelId="{53BB76F8-11EC-45E6-BA8B-345C7EB06E51}" type="pres">
      <dgm:prSet presAssocID="{8C92A023-B595-4B7E-9FD1-86305B47363F}" presName="spN" presStyleCnt="0"/>
      <dgm:spPr/>
    </dgm:pt>
  </dgm:ptLst>
  <dgm:cxnLst>
    <dgm:cxn modelId="{6393EA77-6C35-4795-B9F8-BC384CEB01BB}" srcId="{ABB6AAD5-BB22-443A-B98E-11707CBE16C9}" destId="{8C92A023-B595-4B7E-9FD1-86305B47363F}" srcOrd="2" destOrd="0" parTransId="{126030B6-AD92-4139-8AC7-ED96A61FFA13}" sibTransId="{45610BF7-B096-4636-A867-71803911F6BC}"/>
    <dgm:cxn modelId="{5C1F47B1-5C6E-45B7-A2E6-96AF5379E11A}" type="presOf" srcId="{62F3A35F-EA2B-462C-89DA-224952DBD84B}" destId="{A90A0BFC-07A7-4DDD-8427-0CA01EE69FD7}" srcOrd="0" destOrd="0" presId="urn:microsoft.com/office/officeart/2009/3/layout/RandomtoResultProcess"/>
    <dgm:cxn modelId="{78D5CF50-3633-4A11-9FE0-D306D94A091D}" srcId="{ABB6AAD5-BB22-443A-B98E-11707CBE16C9}" destId="{62F3A35F-EA2B-462C-89DA-224952DBD84B}" srcOrd="0" destOrd="0" parTransId="{68C8E73F-A05A-4DC8-914A-C484D8568F55}" sibTransId="{12A631F8-73E8-4437-A632-1DA4C96C2081}"/>
    <dgm:cxn modelId="{92C6A3DB-ECD6-40F9-BEF3-4A773C13009D}" type="presOf" srcId="{37FDA6AE-027B-4120-90CE-09301A415796}" destId="{84DDEA6A-77C7-4BDC-8B22-AD74F2C7D212}" srcOrd="0" destOrd="0" presId="urn:microsoft.com/office/officeart/2009/3/layout/RandomtoResultProcess"/>
    <dgm:cxn modelId="{01906812-EEFD-4673-9449-F50292B192CC}" type="presOf" srcId="{ABB6AAD5-BB22-443A-B98E-11707CBE16C9}" destId="{49417DCD-9717-4962-8221-45CEFE5E3B38}" srcOrd="0" destOrd="0" presId="urn:microsoft.com/office/officeart/2009/3/layout/RandomtoResultProcess"/>
    <dgm:cxn modelId="{43EF3F55-4659-48B4-BDE4-2B26C568B7DD}" type="presOf" srcId="{8C92A023-B595-4B7E-9FD1-86305B47363F}" destId="{7B1BE0AD-50A5-48F7-B598-DEB590DCA7A9}" srcOrd="0" destOrd="0" presId="urn:microsoft.com/office/officeart/2009/3/layout/RandomtoResultProcess"/>
    <dgm:cxn modelId="{97371629-EAFB-49C5-8D4C-1C2CC8EF98DA}" srcId="{ABB6AAD5-BB22-443A-B98E-11707CBE16C9}" destId="{37FDA6AE-027B-4120-90CE-09301A415796}" srcOrd="1" destOrd="0" parTransId="{F547554B-51EF-4D52-BD83-B530786A53F6}" sibTransId="{AACFA7FC-124D-47F0-AAB7-D837F03A13D6}"/>
    <dgm:cxn modelId="{B11DBDC5-519C-4434-A107-7A655D382BED}" type="presParOf" srcId="{49417DCD-9717-4962-8221-45CEFE5E3B38}" destId="{E3264D2C-01CD-46FE-9390-E04B78C088AF}" srcOrd="0" destOrd="0" presId="urn:microsoft.com/office/officeart/2009/3/layout/RandomtoResultProcess"/>
    <dgm:cxn modelId="{5CA5CEFD-1A2A-444B-9653-41323C8BD068}" type="presParOf" srcId="{E3264D2C-01CD-46FE-9390-E04B78C088AF}" destId="{A90A0BFC-07A7-4DDD-8427-0CA01EE69FD7}" srcOrd="0" destOrd="0" presId="urn:microsoft.com/office/officeart/2009/3/layout/RandomtoResultProcess"/>
    <dgm:cxn modelId="{FB7E2D93-D442-40F2-9978-28C835C4E2A3}" type="presParOf" srcId="{E3264D2C-01CD-46FE-9390-E04B78C088AF}" destId="{7425EFB1-85FD-43BD-9E0C-5EB503D12F2B}" srcOrd="1" destOrd="0" presId="urn:microsoft.com/office/officeart/2009/3/layout/RandomtoResultProcess"/>
    <dgm:cxn modelId="{FD129DF2-4994-4CA6-B441-B6D101CAACA7}" type="presParOf" srcId="{E3264D2C-01CD-46FE-9390-E04B78C088AF}" destId="{73069CC5-AC2A-4E40-80C3-B6257E28E1D3}" srcOrd="2" destOrd="0" presId="urn:microsoft.com/office/officeart/2009/3/layout/RandomtoResultProcess"/>
    <dgm:cxn modelId="{3E43ECAA-2EAB-4425-9B6F-574BAEDF609A}" type="presParOf" srcId="{E3264D2C-01CD-46FE-9390-E04B78C088AF}" destId="{6545506E-F82F-40D0-B269-A33A56AD6FAD}" srcOrd="3" destOrd="0" presId="urn:microsoft.com/office/officeart/2009/3/layout/RandomtoResultProcess"/>
    <dgm:cxn modelId="{6E356717-031E-43F1-8AF5-5DC963F97830}" type="presParOf" srcId="{E3264D2C-01CD-46FE-9390-E04B78C088AF}" destId="{977EB5CB-7F94-462A-B74B-D681CCDAFE96}" srcOrd="4" destOrd="0" presId="urn:microsoft.com/office/officeart/2009/3/layout/RandomtoResultProcess"/>
    <dgm:cxn modelId="{8D2FE835-3860-42DE-9C8D-BFE2B3FDEF9A}" type="presParOf" srcId="{E3264D2C-01CD-46FE-9390-E04B78C088AF}" destId="{94D41D45-881E-45E0-815F-B3D1F42ABA6A}" srcOrd="5" destOrd="0" presId="urn:microsoft.com/office/officeart/2009/3/layout/RandomtoResultProcess"/>
    <dgm:cxn modelId="{AF0F978C-3C21-45A2-92FB-5183C892AC1A}" type="presParOf" srcId="{E3264D2C-01CD-46FE-9390-E04B78C088AF}" destId="{3BAFF7A7-30C4-4792-80F0-F4ED56695A86}" srcOrd="6" destOrd="0" presId="urn:microsoft.com/office/officeart/2009/3/layout/RandomtoResultProcess"/>
    <dgm:cxn modelId="{2769AEAD-499F-4E75-AF42-5E9D598A260E}" type="presParOf" srcId="{E3264D2C-01CD-46FE-9390-E04B78C088AF}" destId="{902BDD82-6500-4745-ABB1-8AB85030FF96}" srcOrd="7" destOrd="0" presId="urn:microsoft.com/office/officeart/2009/3/layout/RandomtoResultProcess"/>
    <dgm:cxn modelId="{2404944B-DF77-45F5-B92F-53974AE1BA4F}" type="presParOf" srcId="{E3264D2C-01CD-46FE-9390-E04B78C088AF}" destId="{9BCC20C0-4B3E-4A32-8289-0C043EE14E08}" srcOrd="8" destOrd="0" presId="urn:microsoft.com/office/officeart/2009/3/layout/RandomtoResultProcess"/>
    <dgm:cxn modelId="{2F385BD5-12E8-40C4-96EA-45C32BD8F413}" type="presParOf" srcId="{E3264D2C-01CD-46FE-9390-E04B78C088AF}" destId="{1395F43B-46B6-48BD-BE0D-466AE12A59E4}" srcOrd="9" destOrd="0" presId="urn:microsoft.com/office/officeart/2009/3/layout/RandomtoResultProcess"/>
    <dgm:cxn modelId="{DE1E1F5D-27AB-429E-9417-85B5FEC9D6E9}" type="presParOf" srcId="{E3264D2C-01CD-46FE-9390-E04B78C088AF}" destId="{3361D2E2-6923-453F-81C0-77902D700F8C}" srcOrd="10" destOrd="0" presId="urn:microsoft.com/office/officeart/2009/3/layout/RandomtoResultProcess"/>
    <dgm:cxn modelId="{69496514-8766-4CF0-9D17-76A9B8FFFEEC}" type="presParOf" srcId="{E3264D2C-01CD-46FE-9390-E04B78C088AF}" destId="{B5D258C8-C381-4DFA-9DF0-F1337D842739}" srcOrd="11" destOrd="0" presId="urn:microsoft.com/office/officeart/2009/3/layout/RandomtoResultProcess"/>
    <dgm:cxn modelId="{B7553132-2469-4311-97D4-34BAD2BAF4E3}" type="presParOf" srcId="{E3264D2C-01CD-46FE-9390-E04B78C088AF}" destId="{483701E9-331F-4DBD-88D4-C515F77B849D}" srcOrd="12" destOrd="0" presId="urn:microsoft.com/office/officeart/2009/3/layout/RandomtoResultProcess"/>
    <dgm:cxn modelId="{B2EF3C86-1DCB-4957-99C9-F901542E1B1E}" type="presParOf" srcId="{E3264D2C-01CD-46FE-9390-E04B78C088AF}" destId="{4320B6E2-693F-4792-89C6-95944ABED13F}" srcOrd="13" destOrd="0" presId="urn:microsoft.com/office/officeart/2009/3/layout/RandomtoResultProcess"/>
    <dgm:cxn modelId="{2141F4FF-2FAF-4CF2-B2FB-032E7DA5EFC6}" type="presParOf" srcId="{E3264D2C-01CD-46FE-9390-E04B78C088AF}" destId="{37D79030-070E-406E-AD08-42C45219AC7F}" srcOrd="14" destOrd="0" presId="urn:microsoft.com/office/officeart/2009/3/layout/RandomtoResultProcess"/>
    <dgm:cxn modelId="{E39B7EAD-E2DE-4700-9BE4-2EFEE381765C}" type="presParOf" srcId="{E3264D2C-01CD-46FE-9390-E04B78C088AF}" destId="{98D3AB0A-B676-4AFF-8575-8BA9B28186E3}" srcOrd="15" destOrd="0" presId="urn:microsoft.com/office/officeart/2009/3/layout/RandomtoResultProcess"/>
    <dgm:cxn modelId="{4B443E8B-38CA-4556-91C9-B69E0CF43DC3}" type="presParOf" srcId="{E3264D2C-01CD-46FE-9390-E04B78C088AF}" destId="{005F7ED7-2138-429B-B8E8-40FB2DAF0412}" srcOrd="16" destOrd="0" presId="urn:microsoft.com/office/officeart/2009/3/layout/RandomtoResultProcess"/>
    <dgm:cxn modelId="{BB02E3E2-D990-44C8-AEE4-B081F9F827E3}" type="presParOf" srcId="{E3264D2C-01CD-46FE-9390-E04B78C088AF}" destId="{45319392-E8FF-4496-B113-53B39E20FF13}" srcOrd="17" destOrd="0" presId="urn:microsoft.com/office/officeart/2009/3/layout/RandomtoResultProcess"/>
    <dgm:cxn modelId="{BDA32DC8-1D0C-4640-84F7-5EF30E300ED7}" type="presParOf" srcId="{E3264D2C-01CD-46FE-9390-E04B78C088AF}" destId="{AAC1A9B1-BA60-4D17-BB1E-F0F02B4A3B2B}" srcOrd="18" destOrd="0" presId="urn:microsoft.com/office/officeart/2009/3/layout/RandomtoResultProcess"/>
    <dgm:cxn modelId="{241F8D87-36F7-4080-833C-0CE173BD7D9A}" type="presParOf" srcId="{49417DCD-9717-4962-8221-45CEFE5E3B38}" destId="{82AD7A0A-5AB4-479D-8368-D9F5B1295A52}" srcOrd="1" destOrd="0" presId="urn:microsoft.com/office/officeart/2009/3/layout/RandomtoResultProcess"/>
    <dgm:cxn modelId="{05ED66A9-285E-47A9-84CE-41B74E0DDF88}" type="presParOf" srcId="{82AD7A0A-5AB4-479D-8368-D9F5B1295A52}" destId="{DDED6EF4-A0CC-49CB-9AE7-43B444C48543}" srcOrd="0" destOrd="0" presId="urn:microsoft.com/office/officeart/2009/3/layout/RandomtoResultProcess"/>
    <dgm:cxn modelId="{FADB6785-AABE-4625-96F3-D835ADA09C88}" type="presParOf" srcId="{82AD7A0A-5AB4-479D-8368-D9F5B1295A52}" destId="{7DBDECA1-EFB3-441D-B55B-B2EDF3E67A5C}" srcOrd="1" destOrd="0" presId="urn:microsoft.com/office/officeart/2009/3/layout/RandomtoResultProcess"/>
    <dgm:cxn modelId="{9FF7D31A-25DD-44DE-A1BE-C02794260512}" type="presParOf" srcId="{49417DCD-9717-4962-8221-45CEFE5E3B38}" destId="{4A249969-3882-4C5E-83DE-4EAFA9E51242}" srcOrd="2" destOrd="0" presId="urn:microsoft.com/office/officeart/2009/3/layout/RandomtoResultProcess"/>
    <dgm:cxn modelId="{EC06CEB1-3103-4524-8768-F447B1E302AB}" type="presParOf" srcId="{4A249969-3882-4C5E-83DE-4EAFA9E51242}" destId="{84DDEA6A-77C7-4BDC-8B22-AD74F2C7D212}" srcOrd="0" destOrd="0" presId="urn:microsoft.com/office/officeart/2009/3/layout/RandomtoResultProcess"/>
    <dgm:cxn modelId="{1E855C5C-E999-4819-ABFE-4FD9198A1438}" type="presParOf" srcId="{4A249969-3882-4C5E-83DE-4EAFA9E51242}" destId="{E4B536CE-980D-41E5-8069-8FF3B8BBD1D5}" srcOrd="1" destOrd="0" presId="urn:microsoft.com/office/officeart/2009/3/layout/RandomtoResultProcess"/>
    <dgm:cxn modelId="{DAC45183-8B88-4BCA-922E-8A5910C8A203}" type="presParOf" srcId="{49417DCD-9717-4962-8221-45CEFE5E3B38}" destId="{B0AEC9A7-8FDF-4A59-A69A-84615429EC7E}" srcOrd="3" destOrd="0" presId="urn:microsoft.com/office/officeart/2009/3/layout/RandomtoResultProcess"/>
    <dgm:cxn modelId="{1B66AB31-472F-4B77-B38F-0FD54DC70F6A}" type="presParOf" srcId="{B0AEC9A7-8FDF-4A59-A69A-84615429EC7E}" destId="{21E83F37-BEFF-4B60-BB9A-345F36FD8FDB}" srcOrd="0" destOrd="0" presId="urn:microsoft.com/office/officeart/2009/3/layout/RandomtoResultProcess"/>
    <dgm:cxn modelId="{33304A6D-01FB-45DB-9087-5FFFE9240049}" type="presParOf" srcId="{B0AEC9A7-8FDF-4A59-A69A-84615429EC7E}" destId="{0D23C859-4AC6-4798-9EAF-9002A78D7A30}" srcOrd="1" destOrd="0" presId="urn:microsoft.com/office/officeart/2009/3/layout/RandomtoResultProcess"/>
    <dgm:cxn modelId="{1A8988F9-5B98-4989-A15F-6D7030E3F0C3}" type="presParOf" srcId="{49417DCD-9717-4962-8221-45CEFE5E3B38}" destId="{08367D8A-B881-4E55-8500-66CAD438B3A1}" srcOrd="4" destOrd="0" presId="urn:microsoft.com/office/officeart/2009/3/layout/RandomtoResultProcess"/>
    <dgm:cxn modelId="{D1ACAF06-BDD1-4F2B-95AF-BBDC03F81EE4}" type="presParOf" srcId="{08367D8A-B881-4E55-8500-66CAD438B3A1}" destId="{7B1BE0AD-50A5-48F7-B598-DEB590DCA7A9}" srcOrd="0" destOrd="0" presId="urn:microsoft.com/office/officeart/2009/3/layout/RandomtoResultProcess"/>
    <dgm:cxn modelId="{914CE95B-2F50-4A80-A313-80C079F11DCA}" type="presParOf" srcId="{08367D8A-B881-4E55-8500-66CAD438B3A1}" destId="{53BB76F8-11EC-45E6-BA8B-345C7EB06E51}"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B6AAD5-BB22-443A-B98E-11707CBE16C9}"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chemeClr val="accent1"/>
        </a:solidFill>
        <a:ln>
          <a:noFill/>
        </a:ln>
      </dgm:spPr>
      <dgm:t>
        <a:bodyPr/>
        <a:lstStyle/>
        <a:p>
          <a:r>
            <a:rPr lang="en-US" sz="1200" b="1" dirty="0" smtClean="0">
              <a:solidFill>
                <a:schemeClr val="bg1"/>
              </a:solidFill>
            </a:rPr>
            <a:t>Brainstorm</a:t>
          </a:r>
          <a:endParaRPr lang="en-US" sz="1200" b="1" dirty="0">
            <a:solidFill>
              <a:schemeClr val="bg1"/>
            </a:solidFill>
          </a:endParaRPr>
        </a:p>
      </dgm:t>
    </dgm:pt>
    <dgm:pt modelId="{68C8E73F-A05A-4DC8-914A-C484D8568F55}" type="parTrans" cxnId="{78D5CF50-3633-4A11-9FE0-D306D94A091D}">
      <dgm:prSet/>
      <dgm:spPr/>
      <dgm:t>
        <a:bodyPr/>
        <a:lstStyle/>
        <a:p>
          <a:endParaRPr lang="en-US">
            <a:solidFill>
              <a:schemeClr val="bg1"/>
            </a:solidFill>
          </a:endParaRPr>
        </a:p>
      </dgm:t>
    </dgm:pt>
    <dgm:pt modelId="{12A631F8-73E8-4437-A632-1DA4C96C2081}" type="sibTrans" cxnId="{78D5CF50-3633-4A11-9FE0-D306D94A091D}">
      <dgm:prSet/>
      <dgm:spPr>
        <a:solidFill>
          <a:schemeClr val="accent1"/>
        </a:solidFill>
        <a:ln>
          <a:noFill/>
        </a:ln>
      </dgm:spPr>
      <dgm:t>
        <a:bodyPr/>
        <a:lstStyle/>
        <a:p>
          <a:endParaRPr lang="en-US">
            <a:solidFill>
              <a:schemeClr val="bg1"/>
            </a:solidFill>
          </a:endParaRPr>
        </a:p>
      </dgm:t>
    </dgm:pt>
    <dgm:pt modelId="{37FDA6AE-027B-4120-90CE-09301A415796}">
      <dgm:prSet phldrT="[Text]" custT="1"/>
      <dgm:spPr>
        <a:solidFill>
          <a:schemeClr val="accent1">
            <a:lumMod val="60000"/>
            <a:lumOff val="40000"/>
          </a:schemeClr>
        </a:solidFill>
        <a:ln>
          <a:noFill/>
        </a:ln>
      </dgm:spPr>
      <dgm:t>
        <a:bodyPr/>
        <a:lstStyle/>
        <a:p>
          <a:r>
            <a:rPr lang="en-US" sz="1200" b="1" dirty="0" smtClean="0">
              <a:solidFill>
                <a:schemeClr val="bg1"/>
              </a:solidFill>
            </a:rPr>
            <a:t>Conceptualization</a:t>
          </a:r>
          <a:endParaRPr lang="en-US" sz="1200" b="1" dirty="0">
            <a:solidFill>
              <a:schemeClr val="bg1"/>
            </a:solidFill>
          </a:endParaRPr>
        </a:p>
      </dgm:t>
    </dgm:pt>
    <dgm:pt modelId="{F547554B-51EF-4D52-BD83-B530786A53F6}" type="parTrans" cxnId="{97371629-EAFB-49C5-8D4C-1C2CC8EF98DA}">
      <dgm:prSet/>
      <dgm:spPr/>
      <dgm:t>
        <a:bodyPr/>
        <a:lstStyle/>
        <a:p>
          <a:endParaRPr lang="en-US">
            <a:solidFill>
              <a:schemeClr val="bg1"/>
            </a:solidFill>
          </a:endParaRPr>
        </a:p>
      </dgm:t>
    </dgm:pt>
    <dgm:pt modelId="{AACFA7FC-124D-47F0-AAB7-D837F03A13D6}" type="sibTrans" cxnId="{97371629-EAFB-49C5-8D4C-1C2CC8EF98DA}">
      <dgm:prSet/>
      <dgm:spPr>
        <a:solidFill>
          <a:schemeClr val="accent1">
            <a:lumMod val="60000"/>
            <a:lumOff val="40000"/>
          </a:schemeClr>
        </a:solidFill>
        <a:ln>
          <a:noFill/>
        </a:ln>
      </dgm:spPr>
      <dgm:t>
        <a:bodyPr/>
        <a:lstStyle/>
        <a:p>
          <a:endParaRPr lang="en-US">
            <a:solidFill>
              <a:schemeClr val="bg1"/>
            </a:solidFill>
          </a:endParaRPr>
        </a:p>
      </dgm:t>
    </dgm:pt>
    <dgm:pt modelId="{8C92A023-B595-4B7E-9FD1-86305B47363F}">
      <dgm:prSet phldrT="[Text]" custT="1"/>
      <dgm:spPr>
        <a:solidFill>
          <a:schemeClr val="accent1">
            <a:lumMod val="40000"/>
            <a:lumOff val="60000"/>
          </a:schemeClr>
        </a:solidFill>
        <a:ln>
          <a:noFill/>
        </a:ln>
      </dgm:spPr>
      <dgm:t>
        <a:bodyPr/>
        <a:lstStyle/>
        <a:p>
          <a:r>
            <a:rPr lang="en-US" sz="1200" b="1" dirty="0" smtClean="0">
              <a:solidFill>
                <a:schemeClr val="bg1"/>
              </a:solidFill>
            </a:rPr>
            <a:t>Proposal</a:t>
          </a:r>
          <a:endParaRPr lang="en-US" sz="1200" b="1" dirty="0">
            <a:solidFill>
              <a:schemeClr val="bg1"/>
            </a:solidFill>
          </a:endParaRPr>
        </a:p>
      </dgm:t>
    </dgm:pt>
    <dgm:pt modelId="{126030B6-AD92-4139-8AC7-ED96A61FFA13}" type="parTrans" cxnId="{6393EA77-6C35-4795-B9F8-BC384CEB01BB}">
      <dgm:prSet/>
      <dgm:spPr/>
      <dgm:t>
        <a:bodyPr/>
        <a:lstStyle/>
        <a:p>
          <a:endParaRPr lang="en-US">
            <a:solidFill>
              <a:schemeClr val="bg1"/>
            </a:solidFill>
          </a:endParaRPr>
        </a:p>
      </dgm:t>
    </dgm:pt>
    <dgm:pt modelId="{45610BF7-B096-4636-A867-71803911F6BC}" type="sibTrans" cxnId="{6393EA77-6C35-4795-B9F8-BC384CEB01BB}">
      <dgm:prSet/>
      <dgm:spPr>
        <a:solidFill>
          <a:schemeClr val="accent1">
            <a:lumMod val="40000"/>
            <a:lumOff val="60000"/>
          </a:schemeClr>
        </a:solidFill>
        <a:ln>
          <a:noFill/>
        </a:ln>
      </dgm:spPr>
      <dgm:t>
        <a:bodyPr/>
        <a:lstStyle/>
        <a:p>
          <a:endParaRPr lang="en-US">
            <a:solidFill>
              <a:schemeClr val="bg1"/>
            </a:solidFill>
          </a:endParaRPr>
        </a:p>
      </dgm:t>
    </dgm:pt>
    <dgm:pt modelId="{839B389E-0F3A-4E44-B6E2-13F1399C142F}">
      <dgm:prSet phldrT="[Text]" custT="1"/>
      <dgm:spPr>
        <a:solidFill>
          <a:schemeClr val="accent1">
            <a:lumMod val="20000"/>
            <a:lumOff val="80000"/>
          </a:schemeClr>
        </a:solidFill>
        <a:ln>
          <a:noFill/>
        </a:ln>
      </dgm:spPr>
      <dgm:t>
        <a:bodyPr/>
        <a:lstStyle/>
        <a:p>
          <a:r>
            <a:rPr lang="en-US" sz="1200" b="1" dirty="0" smtClean="0">
              <a:solidFill>
                <a:schemeClr val="bg1"/>
              </a:solidFill>
            </a:rPr>
            <a:t>Revisions</a:t>
          </a:r>
          <a:endParaRPr lang="en-US" sz="1200" b="1" dirty="0">
            <a:solidFill>
              <a:schemeClr val="bg1"/>
            </a:solidFill>
          </a:endParaRPr>
        </a:p>
      </dgm:t>
    </dgm:pt>
    <dgm:pt modelId="{9C2D419A-4208-435A-8DFE-59E57C79B927}" type="parTrans" cxnId="{E9F581C8-1891-4557-8FD4-140226A54CF9}">
      <dgm:prSet/>
      <dgm:spPr/>
      <dgm:t>
        <a:bodyPr/>
        <a:lstStyle/>
        <a:p>
          <a:endParaRPr lang="en-US"/>
        </a:p>
      </dgm:t>
    </dgm:pt>
    <dgm:pt modelId="{8F45AFFE-9FF4-4A34-B11A-ED475E2D4999}" type="sibTrans" cxnId="{E9F581C8-1891-4557-8FD4-140226A54CF9}">
      <dgm:prSet/>
      <dgm:spPr/>
      <dgm:t>
        <a:bodyPr/>
        <a:lstStyle/>
        <a:p>
          <a:endParaRPr lang="en-US"/>
        </a:p>
      </dgm:t>
    </dgm:pt>
    <dgm:pt modelId="{329F22C9-55CE-4923-A3AD-2FFA227599C0}" type="pres">
      <dgm:prSet presAssocID="{ABB6AAD5-BB22-443A-B98E-11707CBE16C9}" presName="Name0" presStyleCnt="0">
        <dgm:presLayoutVars>
          <dgm:dir/>
          <dgm:animLvl val="lvl"/>
          <dgm:resizeHandles val="exact"/>
        </dgm:presLayoutVars>
      </dgm:prSet>
      <dgm:spPr/>
      <dgm:t>
        <a:bodyPr/>
        <a:lstStyle/>
        <a:p>
          <a:endParaRPr lang="en-US"/>
        </a:p>
      </dgm:t>
    </dgm:pt>
    <dgm:pt modelId="{872017F4-5903-43E5-A816-F3AC98CFF3B1}" type="pres">
      <dgm:prSet presAssocID="{ABB6AAD5-BB22-443A-B98E-11707CBE16C9}" presName="tSp" presStyleCnt="0"/>
      <dgm:spPr/>
    </dgm:pt>
    <dgm:pt modelId="{D9FC563C-D769-4101-9655-D8B5A1C6252F}" type="pres">
      <dgm:prSet presAssocID="{ABB6AAD5-BB22-443A-B98E-11707CBE16C9}" presName="bSp" presStyleCnt="0"/>
      <dgm:spPr/>
    </dgm:pt>
    <dgm:pt modelId="{ED6524A3-5A32-48CD-B667-DFB44CF40773}" type="pres">
      <dgm:prSet presAssocID="{ABB6AAD5-BB22-443A-B98E-11707CBE16C9}" presName="process" presStyleCnt="0"/>
      <dgm:spPr/>
    </dgm:pt>
    <dgm:pt modelId="{D2991228-8CF8-4943-9450-6060DB6B2D0D}" type="pres">
      <dgm:prSet presAssocID="{62F3A35F-EA2B-462C-89DA-224952DBD84B}" presName="composite1" presStyleCnt="0"/>
      <dgm:spPr/>
    </dgm:pt>
    <dgm:pt modelId="{0A6DDAA2-A8F8-4C83-A2A4-E718221F4F47}" type="pres">
      <dgm:prSet presAssocID="{62F3A35F-EA2B-462C-89DA-224952DBD84B}" presName="dummyNode1" presStyleLbl="node1" presStyleIdx="0" presStyleCnt="4"/>
      <dgm:spPr/>
    </dgm:pt>
    <dgm:pt modelId="{5CD9D2C4-CA47-4E2F-9386-15BF2C5BFCE9}" type="pres">
      <dgm:prSet presAssocID="{62F3A35F-EA2B-462C-89DA-224952DBD84B}" presName="childNode1" presStyleLbl="bgAcc1" presStyleIdx="0" presStyleCnt="4">
        <dgm:presLayoutVars>
          <dgm:bulletEnabled val="1"/>
        </dgm:presLayoutVars>
      </dgm:prSet>
      <dgm:spPr>
        <a:noFill/>
        <a:ln>
          <a:solidFill>
            <a:schemeClr val="accent1"/>
          </a:solidFill>
        </a:ln>
      </dgm:spPr>
      <dgm:t>
        <a:bodyPr/>
        <a:lstStyle/>
        <a:p>
          <a:endParaRPr lang="en-US"/>
        </a:p>
      </dgm:t>
    </dgm:pt>
    <dgm:pt modelId="{0AA0795C-3E61-4B6C-BFBF-9678D7606329}" type="pres">
      <dgm:prSet presAssocID="{62F3A35F-EA2B-462C-89DA-224952DBD84B}" presName="childNode1tx" presStyleLbl="bgAcc1" presStyleIdx="0" presStyleCnt="4">
        <dgm:presLayoutVars>
          <dgm:bulletEnabled val="1"/>
        </dgm:presLayoutVars>
      </dgm:prSet>
      <dgm:spPr/>
    </dgm:pt>
    <dgm:pt modelId="{3B837679-D346-4EBB-AB0C-EE653ACF3C6C}" type="pres">
      <dgm:prSet presAssocID="{62F3A35F-EA2B-462C-89DA-224952DBD84B}" presName="parentNode1" presStyleLbl="node1" presStyleIdx="0" presStyleCnt="4">
        <dgm:presLayoutVars>
          <dgm:chMax val="1"/>
          <dgm:bulletEnabled val="1"/>
        </dgm:presLayoutVars>
      </dgm:prSet>
      <dgm:spPr/>
      <dgm:t>
        <a:bodyPr/>
        <a:lstStyle/>
        <a:p>
          <a:endParaRPr lang="en-US"/>
        </a:p>
      </dgm:t>
    </dgm:pt>
    <dgm:pt modelId="{89312213-4838-4C30-A681-20C663B3ED12}" type="pres">
      <dgm:prSet presAssocID="{62F3A35F-EA2B-462C-89DA-224952DBD84B}" presName="connSite1" presStyleCnt="0"/>
      <dgm:spPr/>
    </dgm:pt>
    <dgm:pt modelId="{1FE64DFD-23AF-4F50-BCBC-C27132FB3B0D}" type="pres">
      <dgm:prSet presAssocID="{12A631F8-73E8-4437-A632-1DA4C96C2081}" presName="Name9" presStyleLbl="sibTrans2D1" presStyleIdx="0" presStyleCnt="3"/>
      <dgm:spPr/>
      <dgm:t>
        <a:bodyPr/>
        <a:lstStyle/>
        <a:p>
          <a:endParaRPr lang="en-US"/>
        </a:p>
      </dgm:t>
    </dgm:pt>
    <dgm:pt modelId="{3E192D9B-A9E7-40C2-8A43-829922D5ACBF}" type="pres">
      <dgm:prSet presAssocID="{37FDA6AE-027B-4120-90CE-09301A415796}" presName="composite2" presStyleCnt="0"/>
      <dgm:spPr/>
    </dgm:pt>
    <dgm:pt modelId="{C4A7D10B-4C13-456F-9E6C-9F9985127CE1}" type="pres">
      <dgm:prSet presAssocID="{37FDA6AE-027B-4120-90CE-09301A415796}" presName="dummyNode2" presStyleLbl="node1" presStyleIdx="0" presStyleCnt="4"/>
      <dgm:spPr/>
    </dgm:pt>
    <dgm:pt modelId="{B651F1CF-D429-4713-ABB8-9F7461E4F7F5}" type="pres">
      <dgm:prSet presAssocID="{37FDA6AE-027B-4120-90CE-09301A415796}" presName="childNode2" presStyleLbl="bgAcc1" presStyleIdx="1" presStyleCnt="4">
        <dgm:presLayoutVars>
          <dgm:bulletEnabled val="1"/>
        </dgm:presLayoutVars>
      </dgm:prSet>
      <dgm:spPr>
        <a:noFill/>
        <a:ln>
          <a:solidFill>
            <a:schemeClr val="accent1">
              <a:lumMod val="60000"/>
              <a:lumOff val="40000"/>
            </a:schemeClr>
          </a:solidFill>
        </a:ln>
      </dgm:spPr>
      <dgm:t>
        <a:bodyPr/>
        <a:lstStyle/>
        <a:p>
          <a:endParaRPr lang="en-US"/>
        </a:p>
      </dgm:t>
    </dgm:pt>
    <dgm:pt modelId="{935188BB-FF57-4D09-84D9-19ECEEFAA612}" type="pres">
      <dgm:prSet presAssocID="{37FDA6AE-027B-4120-90CE-09301A415796}" presName="childNode2tx" presStyleLbl="bgAcc1" presStyleIdx="1" presStyleCnt="4">
        <dgm:presLayoutVars>
          <dgm:bulletEnabled val="1"/>
        </dgm:presLayoutVars>
      </dgm:prSet>
      <dgm:spPr/>
    </dgm:pt>
    <dgm:pt modelId="{D1957E8D-52E6-47CA-9E1F-B3BE7EB3E09B}" type="pres">
      <dgm:prSet presAssocID="{37FDA6AE-027B-4120-90CE-09301A415796}" presName="parentNode2" presStyleLbl="node1" presStyleIdx="1" presStyleCnt="4">
        <dgm:presLayoutVars>
          <dgm:chMax val="0"/>
          <dgm:bulletEnabled val="1"/>
        </dgm:presLayoutVars>
      </dgm:prSet>
      <dgm:spPr/>
      <dgm:t>
        <a:bodyPr/>
        <a:lstStyle/>
        <a:p>
          <a:endParaRPr lang="en-US"/>
        </a:p>
      </dgm:t>
    </dgm:pt>
    <dgm:pt modelId="{99CED883-7DB5-4B78-B4E7-386BDE96A531}" type="pres">
      <dgm:prSet presAssocID="{37FDA6AE-027B-4120-90CE-09301A415796}" presName="connSite2" presStyleCnt="0"/>
      <dgm:spPr/>
    </dgm:pt>
    <dgm:pt modelId="{BF198A36-C0C4-4E90-AC13-6C982ACE8400}" type="pres">
      <dgm:prSet presAssocID="{AACFA7FC-124D-47F0-AAB7-D837F03A13D6}" presName="Name18" presStyleLbl="sibTrans2D1" presStyleIdx="1" presStyleCnt="3"/>
      <dgm:spPr/>
      <dgm:t>
        <a:bodyPr/>
        <a:lstStyle/>
        <a:p>
          <a:endParaRPr lang="en-US"/>
        </a:p>
      </dgm:t>
    </dgm:pt>
    <dgm:pt modelId="{D6723E67-A432-4FEE-AC6B-8E6B17DEE5B7}" type="pres">
      <dgm:prSet presAssocID="{8C92A023-B595-4B7E-9FD1-86305B47363F}" presName="composite1" presStyleCnt="0"/>
      <dgm:spPr/>
    </dgm:pt>
    <dgm:pt modelId="{47D1E680-C156-4E6D-86C6-95E9E423BCC9}" type="pres">
      <dgm:prSet presAssocID="{8C92A023-B595-4B7E-9FD1-86305B47363F}" presName="dummyNode1" presStyleLbl="node1" presStyleIdx="1" presStyleCnt="4"/>
      <dgm:spPr/>
    </dgm:pt>
    <dgm:pt modelId="{C26DB7B9-FAD6-48DB-954D-A5E46F77BD6D}" type="pres">
      <dgm:prSet presAssocID="{8C92A023-B595-4B7E-9FD1-86305B47363F}" presName="childNode1" presStyleLbl="bgAcc1" presStyleIdx="2" presStyleCnt="4">
        <dgm:presLayoutVars>
          <dgm:bulletEnabled val="1"/>
        </dgm:presLayoutVars>
      </dgm:prSet>
      <dgm:spPr>
        <a:noFill/>
        <a:ln>
          <a:solidFill>
            <a:schemeClr val="accent1">
              <a:lumMod val="40000"/>
              <a:lumOff val="60000"/>
            </a:schemeClr>
          </a:solidFill>
        </a:ln>
      </dgm:spPr>
      <dgm:t>
        <a:bodyPr/>
        <a:lstStyle/>
        <a:p>
          <a:endParaRPr lang="en-US"/>
        </a:p>
      </dgm:t>
    </dgm:pt>
    <dgm:pt modelId="{313EE525-068F-4B0D-B80F-E3D1A721A503}" type="pres">
      <dgm:prSet presAssocID="{8C92A023-B595-4B7E-9FD1-86305B47363F}" presName="childNode1tx" presStyleLbl="bgAcc1" presStyleIdx="2" presStyleCnt="4">
        <dgm:presLayoutVars>
          <dgm:bulletEnabled val="1"/>
        </dgm:presLayoutVars>
      </dgm:prSet>
      <dgm:spPr/>
    </dgm:pt>
    <dgm:pt modelId="{47A26F57-A010-4072-9EBD-86BD6484D91B}" type="pres">
      <dgm:prSet presAssocID="{8C92A023-B595-4B7E-9FD1-86305B47363F}" presName="parentNode1" presStyleLbl="node1" presStyleIdx="2" presStyleCnt="4">
        <dgm:presLayoutVars>
          <dgm:chMax val="1"/>
          <dgm:bulletEnabled val="1"/>
        </dgm:presLayoutVars>
      </dgm:prSet>
      <dgm:spPr/>
      <dgm:t>
        <a:bodyPr/>
        <a:lstStyle/>
        <a:p>
          <a:endParaRPr lang="en-US"/>
        </a:p>
      </dgm:t>
    </dgm:pt>
    <dgm:pt modelId="{48206F52-42E7-4248-B79E-9B1077913B20}" type="pres">
      <dgm:prSet presAssocID="{8C92A023-B595-4B7E-9FD1-86305B47363F}" presName="connSite1" presStyleCnt="0"/>
      <dgm:spPr/>
    </dgm:pt>
    <dgm:pt modelId="{2467359E-7225-4CFB-BBD2-900CCD5D7BDE}" type="pres">
      <dgm:prSet presAssocID="{45610BF7-B096-4636-A867-71803911F6BC}" presName="Name9" presStyleLbl="sibTrans2D1" presStyleIdx="2" presStyleCnt="3"/>
      <dgm:spPr/>
      <dgm:t>
        <a:bodyPr/>
        <a:lstStyle/>
        <a:p>
          <a:endParaRPr lang="en-US"/>
        </a:p>
      </dgm:t>
    </dgm:pt>
    <dgm:pt modelId="{0F447C47-A4FF-407A-BC1F-16AC042D6327}" type="pres">
      <dgm:prSet presAssocID="{839B389E-0F3A-4E44-B6E2-13F1399C142F}" presName="composite2" presStyleCnt="0"/>
      <dgm:spPr/>
    </dgm:pt>
    <dgm:pt modelId="{21F77DA2-0E77-43BA-AFE7-885029D8FC3B}" type="pres">
      <dgm:prSet presAssocID="{839B389E-0F3A-4E44-B6E2-13F1399C142F}" presName="dummyNode2" presStyleLbl="node1" presStyleIdx="2" presStyleCnt="4"/>
      <dgm:spPr/>
    </dgm:pt>
    <dgm:pt modelId="{939DFC11-B217-40F1-B0EE-ADA1D5FE8FDC}" type="pres">
      <dgm:prSet presAssocID="{839B389E-0F3A-4E44-B6E2-13F1399C142F}" presName="childNode2" presStyleLbl="bgAcc1" presStyleIdx="3" presStyleCnt="4">
        <dgm:presLayoutVars>
          <dgm:bulletEnabled val="1"/>
        </dgm:presLayoutVars>
      </dgm:prSet>
      <dgm:spPr>
        <a:noFill/>
        <a:ln>
          <a:solidFill>
            <a:schemeClr val="accent1">
              <a:lumMod val="20000"/>
              <a:lumOff val="80000"/>
            </a:schemeClr>
          </a:solidFill>
        </a:ln>
      </dgm:spPr>
      <dgm:t>
        <a:bodyPr/>
        <a:lstStyle/>
        <a:p>
          <a:endParaRPr lang="en-US"/>
        </a:p>
      </dgm:t>
    </dgm:pt>
    <dgm:pt modelId="{999DAA6F-B9C3-4EA2-A461-724C3FC87C73}" type="pres">
      <dgm:prSet presAssocID="{839B389E-0F3A-4E44-B6E2-13F1399C142F}" presName="childNode2tx" presStyleLbl="bgAcc1" presStyleIdx="3" presStyleCnt="4">
        <dgm:presLayoutVars>
          <dgm:bulletEnabled val="1"/>
        </dgm:presLayoutVars>
      </dgm:prSet>
      <dgm:spPr/>
    </dgm:pt>
    <dgm:pt modelId="{A9F63716-280D-4A8A-8AF8-9D84FEF36D8F}" type="pres">
      <dgm:prSet presAssocID="{839B389E-0F3A-4E44-B6E2-13F1399C142F}" presName="parentNode2" presStyleLbl="node1" presStyleIdx="3" presStyleCnt="4">
        <dgm:presLayoutVars>
          <dgm:chMax val="0"/>
          <dgm:bulletEnabled val="1"/>
        </dgm:presLayoutVars>
      </dgm:prSet>
      <dgm:spPr/>
      <dgm:t>
        <a:bodyPr/>
        <a:lstStyle/>
        <a:p>
          <a:endParaRPr lang="en-US"/>
        </a:p>
      </dgm:t>
    </dgm:pt>
    <dgm:pt modelId="{FCAE0843-F8C6-41B9-81A8-7C72B81CAA10}" type="pres">
      <dgm:prSet presAssocID="{839B389E-0F3A-4E44-B6E2-13F1399C142F}" presName="connSite2" presStyleCnt="0"/>
      <dgm:spPr/>
    </dgm:pt>
  </dgm:ptLst>
  <dgm:cxnLst>
    <dgm:cxn modelId="{07026D9B-433D-4D8A-B668-F3F8A80F0046}" type="presOf" srcId="{ABB6AAD5-BB22-443A-B98E-11707CBE16C9}" destId="{329F22C9-55CE-4923-A3AD-2FFA227599C0}" srcOrd="0" destOrd="0" presId="urn:microsoft.com/office/officeart/2005/8/layout/hProcess4"/>
    <dgm:cxn modelId="{FF3F400A-396F-415E-94FF-D8AB1C7BFC46}" type="presOf" srcId="{AACFA7FC-124D-47F0-AAB7-D837F03A13D6}" destId="{BF198A36-C0C4-4E90-AC13-6C982ACE8400}" srcOrd="0" destOrd="0" presId="urn:microsoft.com/office/officeart/2005/8/layout/hProcess4"/>
    <dgm:cxn modelId="{F86AECA6-1BC7-4196-A1EA-971BA7F5079F}" type="presOf" srcId="{45610BF7-B096-4636-A867-71803911F6BC}" destId="{2467359E-7225-4CFB-BBD2-900CCD5D7BDE}" srcOrd="0" destOrd="0" presId="urn:microsoft.com/office/officeart/2005/8/layout/hProcess4"/>
    <dgm:cxn modelId="{97371629-EAFB-49C5-8D4C-1C2CC8EF98DA}" srcId="{ABB6AAD5-BB22-443A-B98E-11707CBE16C9}" destId="{37FDA6AE-027B-4120-90CE-09301A415796}" srcOrd="1" destOrd="0" parTransId="{F547554B-51EF-4D52-BD83-B530786A53F6}" sibTransId="{AACFA7FC-124D-47F0-AAB7-D837F03A13D6}"/>
    <dgm:cxn modelId="{C3138D2A-A64C-42D1-A9B7-F50260AF5B35}" type="presOf" srcId="{8C92A023-B595-4B7E-9FD1-86305B47363F}" destId="{47A26F57-A010-4072-9EBD-86BD6484D91B}" srcOrd="0" destOrd="0" presId="urn:microsoft.com/office/officeart/2005/8/layout/hProcess4"/>
    <dgm:cxn modelId="{E9F581C8-1891-4557-8FD4-140226A54CF9}" srcId="{ABB6AAD5-BB22-443A-B98E-11707CBE16C9}" destId="{839B389E-0F3A-4E44-B6E2-13F1399C142F}" srcOrd="3" destOrd="0" parTransId="{9C2D419A-4208-435A-8DFE-59E57C79B927}" sibTransId="{8F45AFFE-9FF4-4A34-B11A-ED475E2D4999}"/>
    <dgm:cxn modelId="{65AF7597-1681-4CDA-B4F6-7852A951A6A7}" type="presOf" srcId="{12A631F8-73E8-4437-A632-1DA4C96C2081}" destId="{1FE64DFD-23AF-4F50-BCBC-C27132FB3B0D}" srcOrd="0" destOrd="0" presId="urn:microsoft.com/office/officeart/2005/8/layout/hProcess4"/>
    <dgm:cxn modelId="{78D5CF50-3633-4A11-9FE0-D306D94A091D}" srcId="{ABB6AAD5-BB22-443A-B98E-11707CBE16C9}" destId="{62F3A35F-EA2B-462C-89DA-224952DBD84B}" srcOrd="0" destOrd="0" parTransId="{68C8E73F-A05A-4DC8-914A-C484D8568F55}" sibTransId="{12A631F8-73E8-4437-A632-1DA4C96C2081}"/>
    <dgm:cxn modelId="{8F45F2D5-4843-41F0-9F3F-2723C92D212D}" type="presOf" srcId="{839B389E-0F3A-4E44-B6E2-13F1399C142F}" destId="{A9F63716-280D-4A8A-8AF8-9D84FEF36D8F}" srcOrd="0" destOrd="0" presId="urn:microsoft.com/office/officeart/2005/8/layout/hProcess4"/>
    <dgm:cxn modelId="{2277A838-2C4B-413F-8CEA-CD40770BE8D9}" type="presOf" srcId="{62F3A35F-EA2B-462C-89DA-224952DBD84B}" destId="{3B837679-D346-4EBB-AB0C-EE653ACF3C6C}" srcOrd="0" destOrd="0" presId="urn:microsoft.com/office/officeart/2005/8/layout/hProcess4"/>
    <dgm:cxn modelId="{F89A3D74-1ADD-4D7F-A9C8-53EA15C721EB}" type="presOf" srcId="{37FDA6AE-027B-4120-90CE-09301A415796}" destId="{D1957E8D-52E6-47CA-9E1F-B3BE7EB3E09B}" srcOrd="0" destOrd="0" presId="urn:microsoft.com/office/officeart/2005/8/layout/hProcess4"/>
    <dgm:cxn modelId="{6393EA77-6C35-4795-B9F8-BC384CEB01BB}" srcId="{ABB6AAD5-BB22-443A-B98E-11707CBE16C9}" destId="{8C92A023-B595-4B7E-9FD1-86305B47363F}" srcOrd="2" destOrd="0" parTransId="{126030B6-AD92-4139-8AC7-ED96A61FFA13}" sibTransId="{45610BF7-B096-4636-A867-71803911F6BC}"/>
    <dgm:cxn modelId="{2194C88C-B403-4929-B01B-DE0FF83B1E73}" type="presParOf" srcId="{329F22C9-55CE-4923-A3AD-2FFA227599C0}" destId="{872017F4-5903-43E5-A816-F3AC98CFF3B1}" srcOrd="0" destOrd="0" presId="urn:microsoft.com/office/officeart/2005/8/layout/hProcess4"/>
    <dgm:cxn modelId="{BC8E5BF1-7CC0-4FE1-9316-193438DB681A}" type="presParOf" srcId="{329F22C9-55CE-4923-A3AD-2FFA227599C0}" destId="{D9FC563C-D769-4101-9655-D8B5A1C6252F}" srcOrd="1" destOrd="0" presId="urn:microsoft.com/office/officeart/2005/8/layout/hProcess4"/>
    <dgm:cxn modelId="{E2B8FB3B-6FB3-4C67-9514-D57EE82F00B1}" type="presParOf" srcId="{329F22C9-55CE-4923-A3AD-2FFA227599C0}" destId="{ED6524A3-5A32-48CD-B667-DFB44CF40773}" srcOrd="2" destOrd="0" presId="urn:microsoft.com/office/officeart/2005/8/layout/hProcess4"/>
    <dgm:cxn modelId="{C4F9EA9F-5AF9-4837-AC4D-E6F5FB17355C}" type="presParOf" srcId="{ED6524A3-5A32-48CD-B667-DFB44CF40773}" destId="{D2991228-8CF8-4943-9450-6060DB6B2D0D}" srcOrd="0" destOrd="0" presId="urn:microsoft.com/office/officeart/2005/8/layout/hProcess4"/>
    <dgm:cxn modelId="{B2BF79CB-F1BB-4569-8D47-4971A06037F9}" type="presParOf" srcId="{D2991228-8CF8-4943-9450-6060DB6B2D0D}" destId="{0A6DDAA2-A8F8-4C83-A2A4-E718221F4F47}" srcOrd="0" destOrd="0" presId="urn:microsoft.com/office/officeart/2005/8/layout/hProcess4"/>
    <dgm:cxn modelId="{42BFCC7C-929F-4F52-B873-A3604834DCAE}" type="presParOf" srcId="{D2991228-8CF8-4943-9450-6060DB6B2D0D}" destId="{5CD9D2C4-CA47-4E2F-9386-15BF2C5BFCE9}" srcOrd="1" destOrd="0" presId="urn:microsoft.com/office/officeart/2005/8/layout/hProcess4"/>
    <dgm:cxn modelId="{33CFAC42-AFCA-4774-9A38-B39D9E4EEE5A}" type="presParOf" srcId="{D2991228-8CF8-4943-9450-6060DB6B2D0D}" destId="{0AA0795C-3E61-4B6C-BFBF-9678D7606329}" srcOrd="2" destOrd="0" presId="urn:microsoft.com/office/officeart/2005/8/layout/hProcess4"/>
    <dgm:cxn modelId="{0D7ABFAE-93BC-4C46-AF63-D5BFF2022091}" type="presParOf" srcId="{D2991228-8CF8-4943-9450-6060DB6B2D0D}" destId="{3B837679-D346-4EBB-AB0C-EE653ACF3C6C}" srcOrd="3" destOrd="0" presId="urn:microsoft.com/office/officeart/2005/8/layout/hProcess4"/>
    <dgm:cxn modelId="{0D2958E7-6002-4BE8-A885-FA2B3C35F491}" type="presParOf" srcId="{D2991228-8CF8-4943-9450-6060DB6B2D0D}" destId="{89312213-4838-4C30-A681-20C663B3ED12}" srcOrd="4" destOrd="0" presId="urn:microsoft.com/office/officeart/2005/8/layout/hProcess4"/>
    <dgm:cxn modelId="{E0123D17-8819-482A-9BDB-05798D462F0B}" type="presParOf" srcId="{ED6524A3-5A32-48CD-B667-DFB44CF40773}" destId="{1FE64DFD-23AF-4F50-BCBC-C27132FB3B0D}" srcOrd="1" destOrd="0" presId="urn:microsoft.com/office/officeart/2005/8/layout/hProcess4"/>
    <dgm:cxn modelId="{02923B32-54F3-4E3D-BADC-748F5366C4FC}" type="presParOf" srcId="{ED6524A3-5A32-48CD-B667-DFB44CF40773}" destId="{3E192D9B-A9E7-40C2-8A43-829922D5ACBF}" srcOrd="2" destOrd="0" presId="urn:microsoft.com/office/officeart/2005/8/layout/hProcess4"/>
    <dgm:cxn modelId="{C26D6931-446A-4C44-9FC7-409041CA6F8F}" type="presParOf" srcId="{3E192D9B-A9E7-40C2-8A43-829922D5ACBF}" destId="{C4A7D10B-4C13-456F-9E6C-9F9985127CE1}" srcOrd="0" destOrd="0" presId="urn:microsoft.com/office/officeart/2005/8/layout/hProcess4"/>
    <dgm:cxn modelId="{3D9F5C19-ACA5-4BA0-9482-CDA46CE06BA4}" type="presParOf" srcId="{3E192D9B-A9E7-40C2-8A43-829922D5ACBF}" destId="{B651F1CF-D429-4713-ABB8-9F7461E4F7F5}" srcOrd="1" destOrd="0" presId="urn:microsoft.com/office/officeart/2005/8/layout/hProcess4"/>
    <dgm:cxn modelId="{DAD08E7B-8A68-4E55-B17A-354DDA1530EE}" type="presParOf" srcId="{3E192D9B-A9E7-40C2-8A43-829922D5ACBF}" destId="{935188BB-FF57-4D09-84D9-19ECEEFAA612}" srcOrd="2" destOrd="0" presId="urn:microsoft.com/office/officeart/2005/8/layout/hProcess4"/>
    <dgm:cxn modelId="{3F6D9E38-FD54-4D8E-8079-150C38BBD56C}" type="presParOf" srcId="{3E192D9B-A9E7-40C2-8A43-829922D5ACBF}" destId="{D1957E8D-52E6-47CA-9E1F-B3BE7EB3E09B}" srcOrd="3" destOrd="0" presId="urn:microsoft.com/office/officeart/2005/8/layout/hProcess4"/>
    <dgm:cxn modelId="{73F4B49F-0465-4177-A78D-3746B14D69FB}" type="presParOf" srcId="{3E192D9B-A9E7-40C2-8A43-829922D5ACBF}" destId="{99CED883-7DB5-4B78-B4E7-386BDE96A531}" srcOrd="4" destOrd="0" presId="urn:microsoft.com/office/officeart/2005/8/layout/hProcess4"/>
    <dgm:cxn modelId="{A3210C96-04B2-4141-8DB0-F17D1E7978D0}" type="presParOf" srcId="{ED6524A3-5A32-48CD-B667-DFB44CF40773}" destId="{BF198A36-C0C4-4E90-AC13-6C982ACE8400}" srcOrd="3" destOrd="0" presId="urn:microsoft.com/office/officeart/2005/8/layout/hProcess4"/>
    <dgm:cxn modelId="{7A6423DC-214C-455E-BEDE-74529C0D0C68}" type="presParOf" srcId="{ED6524A3-5A32-48CD-B667-DFB44CF40773}" destId="{D6723E67-A432-4FEE-AC6B-8E6B17DEE5B7}" srcOrd="4" destOrd="0" presId="urn:microsoft.com/office/officeart/2005/8/layout/hProcess4"/>
    <dgm:cxn modelId="{51044304-87B6-4BFE-A1B4-050E91932807}" type="presParOf" srcId="{D6723E67-A432-4FEE-AC6B-8E6B17DEE5B7}" destId="{47D1E680-C156-4E6D-86C6-95E9E423BCC9}" srcOrd="0" destOrd="0" presId="urn:microsoft.com/office/officeart/2005/8/layout/hProcess4"/>
    <dgm:cxn modelId="{A55A3781-E509-4EFB-91D5-E90EB3DA3CB1}" type="presParOf" srcId="{D6723E67-A432-4FEE-AC6B-8E6B17DEE5B7}" destId="{C26DB7B9-FAD6-48DB-954D-A5E46F77BD6D}" srcOrd="1" destOrd="0" presId="urn:microsoft.com/office/officeart/2005/8/layout/hProcess4"/>
    <dgm:cxn modelId="{973650EE-F3F9-49B9-BF4E-35CF07B69BAF}" type="presParOf" srcId="{D6723E67-A432-4FEE-AC6B-8E6B17DEE5B7}" destId="{313EE525-068F-4B0D-B80F-E3D1A721A503}" srcOrd="2" destOrd="0" presId="urn:microsoft.com/office/officeart/2005/8/layout/hProcess4"/>
    <dgm:cxn modelId="{5CFDDBA1-44AF-4DF1-8027-5D95B9542C7D}" type="presParOf" srcId="{D6723E67-A432-4FEE-AC6B-8E6B17DEE5B7}" destId="{47A26F57-A010-4072-9EBD-86BD6484D91B}" srcOrd="3" destOrd="0" presId="urn:microsoft.com/office/officeart/2005/8/layout/hProcess4"/>
    <dgm:cxn modelId="{EC3E25BF-4270-403B-97BE-8955D1C03113}" type="presParOf" srcId="{D6723E67-A432-4FEE-AC6B-8E6B17DEE5B7}" destId="{48206F52-42E7-4248-B79E-9B1077913B20}" srcOrd="4" destOrd="0" presId="urn:microsoft.com/office/officeart/2005/8/layout/hProcess4"/>
    <dgm:cxn modelId="{87C23906-0F14-433E-97F7-8D420643B4B8}" type="presParOf" srcId="{ED6524A3-5A32-48CD-B667-DFB44CF40773}" destId="{2467359E-7225-4CFB-BBD2-900CCD5D7BDE}" srcOrd="5" destOrd="0" presId="urn:microsoft.com/office/officeart/2005/8/layout/hProcess4"/>
    <dgm:cxn modelId="{5E2E9101-26BC-4B48-836E-DE078ACFFA01}" type="presParOf" srcId="{ED6524A3-5A32-48CD-B667-DFB44CF40773}" destId="{0F447C47-A4FF-407A-BC1F-16AC042D6327}" srcOrd="6" destOrd="0" presId="urn:microsoft.com/office/officeart/2005/8/layout/hProcess4"/>
    <dgm:cxn modelId="{676DA5CE-1DBC-4EB1-AABF-A95196BD4F0B}" type="presParOf" srcId="{0F447C47-A4FF-407A-BC1F-16AC042D6327}" destId="{21F77DA2-0E77-43BA-AFE7-885029D8FC3B}" srcOrd="0" destOrd="0" presId="urn:microsoft.com/office/officeart/2005/8/layout/hProcess4"/>
    <dgm:cxn modelId="{AAE68237-E697-46F3-8159-FB27CC2A25C9}" type="presParOf" srcId="{0F447C47-A4FF-407A-BC1F-16AC042D6327}" destId="{939DFC11-B217-40F1-B0EE-ADA1D5FE8FDC}" srcOrd="1" destOrd="0" presId="urn:microsoft.com/office/officeart/2005/8/layout/hProcess4"/>
    <dgm:cxn modelId="{1913C9CA-F3B2-4845-9ED7-7FBB93EFF803}" type="presParOf" srcId="{0F447C47-A4FF-407A-BC1F-16AC042D6327}" destId="{999DAA6F-B9C3-4EA2-A461-724C3FC87C73}" srcOrd="2" destOrd="0" presId="urn:microsoft.com/office/officeart/2005/8/layout/hProcess4"/>
    <dgm:cxn modelId="{262B6093-D773-4DBF-92D1-A24EA5B35E48}" type="presParOf" srcId="{0F447C47-A4FF-407A-BC1F-16AC042D6327}" destId="{A9F63716-280D-4A8A-8AF8-9D84FEF36D8F}" srcOrd="3" destOrd="0" presId="urn:microsoft.com/office/officeart/2005/8/layout/hProcess4"/>
    <dgm:cxn modelId="{28F5E939-DEC2-412C-A78D-A4158E0F32FA}" type="presParOf" srcId="{0F447C47-A4FF-407A-BC1F-16AC042D6327}" destId="{FCAE0843-F8C6-41B9-81A8-7C72B81CAA10}"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B6AAD5-BB22-443A-B98E-11707CBE16C9}" type="doc">
      <dgm:prSet loTypeId="urn:microsoft.com/office/officeart/2005/8/layout/hProcess9"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chemeClr val="accent1"/>
        </a:solidFill>
        <a:ln>
          <a:noFill/>
        </a:ln>
      </dgm:spPr>
      <dgm:t>
        <a:bodyPr/>
        <a:lstStyle/>
        <a:p>
          <a:endParaRPr lang="en-US" sz="1200" b="1" dirty="0" smtClean="0">
            <a:solidFill>
              <a:schemeClr val="bg1"/>
            </a:solidFill>
          </a:endParaRPr>
        </a:p>
        <a:p>
          <a:endParaRPr lang="en-US" sz="1200" b="1" dirty="0" smtClean="0">
            <a:solidFill>
              <a:schemeClr val="bg1"/>
            </a:solidFill>
          </a:endParaRPr>
        </a:p>
        <a:p>
          <a:r>
            <a:rPr lang="en-US" sz="1200" b="1" dirty="0" smtClean="0">
              <a:solidFill>
                <a:schemeClr val="bg1"/>
              </a:solidFill>
            </a:rPr>
            <a:t>Brainstorm</a:t>
          </a:r>
          <a:endParaRPr lang="en-US" sz="1200" b="1" dirty="0">
            <a:solidFill>
              <a:schemeClr val="bg1"/>
            </a:solidFill>
          </a:endParaRPr>
        </a:p>
      </dgm:t>
    </dgm:pt>
    <dgm:pt modelId="{68C8E73F-A05A-4DC8-914A-C484D8568F55}" type="parTrans" cxnId="{78D5CF50-3633-4A11-9FE0-D306D94A091D}">
      <dgm:prSet/>
      <dgm:spPr/>
      <dgm:t>
        <a:bodyPr/>
        <a:lstStyle/>
        <a:p>
          <a:endParaRPr lang="en-US">
            <a:solidFill>
              <a:schemeClr val="bg1"/>
            </a:solidFill>
          </a:endParaRPr>
        </a:p>
      </dgm:t>
    </dgm:pt>
    <dgm:pt modelId="{12A631F8-73E8-4437-A632-1DA4C96C2081}" type="sibTrans" cxnId="{78D5CF50-3633-4A11-9FE0-D306D94A091D}">
      <dgm:prSet/>
      <dgm:spPr>
        <a:ln>
          <a:noFill/>
        </a:ln>
      </dgm:spPr>
      <dgm:t>
        <a:bodyPr/>
        <a:lstStyle/>
        <a:p>
          <a:endParaRPr lang="en-US">
            <a:solidFill>
              <a:schemeClr val="bg1"/>
            </a:solidFill>
          </a:endParaRPr>
        </a:p>
      </dgm:t>
    </dgm:pt>
    <dgm:pt modelId="{37FDA6AE-027B-4120-90CE-09301A415796}">
      <dgm:prSet phldrT="[Text]" custT="1"/>
      <dgm:spPr>
        <a:solidFill>
          <a:schemeClr val="accent1">
            <a:lumMod val="60000"/>
            <a:lumOff val="40000"/>
          </a:schemeClr>
        </a:solidFill>
        <a:ln>
          <a:noFill/>
        </a:ln>
      </dgm:spPr>
      <dgm:t>
        <a:bodyPr/>
        <a:lstStyle/>
        <a:p>
          <a:endParaRPr lang="en-US" sz="1200" b="1" dirty="0" smtClean="0">
            <a:solidFill>
              <a:schemeClr val="bg1"/>
            </a:solidFill>
          </a:endParaRPr>
        </a:p>
        <a:p>
          <a:endParaRPr lang="en-US" sz="1200" b="1" dirty="0" smtClean="0">
            <a:solidFill>
              <a:schemeClr val="bg1"/>
            </a:solidFill>
          </a:endParaRPr>
        </a:p>
        <a:p>
          <a:r>
            <a:rPr lang="en-US" sz="1200" b="1" dirty="0" smtClean="0">
              <a:solidFill>
                <a:schemeClr val="bg1"/>
              </a:solidFill>
            </a:rPr>
            <a:t>Conceptualization</a:t>
          </a:r>
          <a:endParaRPr lang="en-US" sz="1200" b="1" dirty="0">
            <a:solidFill>
              <a:schemeClr val="bg1"/>
            </a:solidFill>
          </a:endParaRPr>
        </a:p>
      </dgm:t>
    </dgm:pt>
    <dgm:pt modelId="{F547554B-51EF-4D52-BD83-B530786A53F6}" type="parTrans" cxnId="{97371629-EAFB-49C5-8D4C-1C2CC8EF98DA}">
      <dgm:prSet/>
      <dgm:spPr/>
      <dgm:t>
        <a:bodyPr/>
        <a:lstStyle/>
        <a:p>
          <a:endParaRPr lang="en-US">
            <a:solidFill>
              <a:schemeClr val="bg1"/>
            </a:solidFill>
          </a:endParaRPr>
        </a:p>
      </dgm:t>
    </dgm:pt>
    <dgm:pt modelId="{AACFA7FC-124D-47F0-AAB7-D837F03A13D6}" type="sibTrans" cxnId="{97371629-EAFB-49C5-8D4C-1C2CC8EF98DA}">
      <dgm:prSet/>
      <dgm:spPr>
        <a:ln>
          <a:noFill/>
        </a:ln>
      </dgm:spPr>
      <dgm:t>
        <a:bodyPr/>
        <a:lstStyle/>
        <a:p>
          <a:endParaRPr lang="en-US">
            <a:solidFill>
              <a:schemeClr val="bg1"/>
            </a:solidFill>
          </a:endParaRPr>
        </a:p>
      </dgm:t>
    </dgm:pt>
    <dgm:pt modelId="{8C92A023-B595-4B7E-9FD1-86305B47363F}">
      <dgm:prSet phldrT="[Text]" custT="1"/>
      <dgm:spPr>
        <a:solidFill>
          <a:schemeClr val="accent1">
            <a:lumMod val="40000"/>
            <a:lumOff val="60000"/>
          </a:schemeClr>
        </a:solidFill>
        <a:ln>
          <a:noFill/>
        </a:ln>
      </dgm:spPr>
      <dgm:t>
        <a:bodyPr/>
        <a:lstStyle/>
        <a:p>
          <a:endParaRPr lang="en-US" sz="1200" b="1" dirty="0" smtClean="0">
            <a:solidFill>
              <a:schemeClr val="bg1"/>
            </a:solidFill>
          </a:endParaRPr>
        </a:p>
        <a:p>
          <a:endParaRPr lang="en-US" sz="1200" b="1" dirty="0" smtClean="0">
            <a:solidFill>
              <a:schemeClr val="bg1"/>
            </a:solidFill>
          </a:endParaRPr>
        </a:p>
        <a:p>
          <a:r>
            <a:rPr lang="en-US" sz="1200" b="1" dirty="0" smtClean="0">
              <a:solidFill>
                <a:schemeClr val="bg1"/>
              </a:solidFill>
            </a:rPr>
            <a:t>Proposal</a:t>
          </a:r>
          <a:endParaRPr lang="en-US" sz="1200" b="1" dirty="0">
            <a:solidFill>
              <a:schemeClr val="bg1"/>
            </a:solidFill>
          </a:endParaRPr>
        </a:p>
      </dgm:t>
    </dgm:pt>
    <dgm:pt modelId="{126030B6-AD92-4139-8AC7-ED96A61FFA13}" type="parTrans" cxnId="{6393EA77-6C35-4795-B9F8-BC384CEB01BB}">
      <dgm:prSet/>
      <dgm:spPr/>
      <dgm:t>
        <a:bodyPr/>
        <a:lstStyle/>
        <a:p>
          <a:endParaRPr lang="en-US">
            <a:solidFill>
              <a:schemeClr val="bg1"/>
            </a:solidFill>
          </a:endParaRPr>
        </a:p>
      </dgm:t>
    </dgm:pt>
    <dgm:pt modelId="{45610BF7-B096-4636-A867-71803911F6BC}" type="sibTrans" cxnId="{6393EA77-6C35-4795-B9F8-BC384CEB01BB}">
      <dgm:prSet/>
      <dgm:spPr>
        <a:ln>
          <a:noFill/>
        </a:ln>
      </dgm:spPr>
      <dgm:t>
        <a:bodyPr/>
        <a:lstStyle/>
        <a:p>
          <a:endParaRPr lang="en-US">
            <a:solidFill>
              <a:schemeClr val="bg1"/>
            </a:solidFill>
          </a:endParaRPr>
        </a:p>
      </dgm:t>
    </dgm:pt>
    <dgm:pt modelId="{839B389E-0F3A-4E44-B6E2-13F1399C142F}">
      <dgm:prSet phldrT="[Text]" custT="1"/>
      <dgm:spPr>
        <a:solidFill>
          <a:schemeClr val="accent1">
            <a:lumMod val="20000"/>
            <a:lumOff val="80000"/>
          </a:schemeClr>
        </a:solidFill>
        <a:ln>
          <a:noFill/>
        </a:ln>
      </dgm:spPr>
      <dgm:t>
        <a:bodyPr/>
        <a:lstStyle/>
        <a:p>
          <a:endParaRPr lang="en-US" sz="1200" b="1" dirty="0" smtClean="0">
            <a:solidFill>
              <a:schemeClr val="bg1"/>
            </a:solidFill>
          </a:endParaRPr>
        </a:p>
        <a:p>
          <a:endParaRPr lang="en-US" sz="1200" b="1" dirty="0" smtClean="0">
            <a:solidFill>
              <a:schemeClr val="bg1"/>
            </a:solidFill>
          </a:endParaRPr>
        </a:p>
        <a:p>
          <a:r>
            <a:rPr lang="en-US" sz="1200" b="1" dirty="0" smtClean="0">
              <a:solidFill>
                <a:schemeClr val="bg1"/>
              </a:solidFill>
            </a:rPr>
            <a:t>Revisions</a:t>
          </a:r>
          <a:endParaRPr lang="en-US" sz="1200" b="1" dirty="0">
            <a:solidFill>
              <a:schemeClr val="bg1"/>
            </a:solidFill>
          </a:endParaRPr>
        </a:p>
      </dgm:t>
    </dgm:pt>
    <dgm:pt modelId="{9C2D419A-4208-435A-8DFE-59E57C79B927}" type="parTrans" cxnId="{E9F581C8-1891-4557-8FD4-140226A54CF9}">
      <dgm:prSet/>
      <dgm:spPr/>
      <dgm:t>
        <a:bodyPr/>
        <a:lstStyle/>
        <a:p>
          <a:endParaRPr lang="en-US"/>
        </a:p>
      </dgm:t>
    </dgm:pt>
    <dgm:pt modelId="{8F45AFFE-9FF4-4A34-B11A-ED475E2D4999}" type="sibTrans" cxnId="{E9F581C8-1891-4557-8FD4-140226A54CF9}">
      <dgm:prSet/>
      <dgm:spPr/>
      <dgm:t>
        <a:bodyPr/>
        <a:lstStyle/>
        <a:p>
          <a:endParaRPr lang="en-US"/>
        </a:p>
      </dgm:t>
    </dgm:pt>
    <dgm:pt modelId="{A6B3B62F-EDA3-4221-8018-909179A2BA6B}" type="pres">
      <dgm:prSet presAssocID="{ABB6AAD5-BB22-443A-B98E-11707CBE16C9}" presName="CompostProcess" presStyleCnt="0">
        <dgm:presLayoutVars>
          <dgm:dir/>
          <dgm:resizeHandles val="exact"/>
        </dgm:presLayoutVars>
      </dgm:prSet>
      <dgm:spPr/>
      <dgm:t>
        <a:bodyPr/>
        <a:lstStyle/>
        <a:p>
          <a:endParaRPr lang="en-US"/>
        </a:p>
      </dgm:t>
    </dgm:pt>
    <dgm:pt modelId="{1D48C5A7-11B1-4619-8D2D-7C0B3EA00BFA}" type="pres">
      <dgm:prSet presAssocID="{ABB6AAD5-BB22-443A-B98E-11707CBE16C9}" presName="arrow" presStyleLbl="bgShp" presStyleIdx="0" presStyleCnt="1" custScaleX="108851"/>
      <dgm:spPr>
        <a:solidFill>
          <a:schemeClr val="accent2">
            <a:tint val="40000"/>
            <a:hueOff val="0"/>
            <a:satOff val="0"/>
            <a:lumOff val="0"/>
            <a:alpha val="30000"/>
          </a:schemeClr>
        </a:solidFill>
      </dgm:spPr>
    </dgm:pt>
    <dgm:pt modelId="{E088BE0A-76F8-4150-B7B3-D2B4916BB66A}" type="pres">
      <dgm:prSet presAssocID="{ABB6AAD5-BB22-443A-B98E-11707CBE16C9}" presName="linearProcess" presStyleCnt="0"/>
      <dgm:spPr/>
    </dgm:pt>
    <dgm:pt modelId="{26F66446-017F-4385-8006-9D47D814AE48}" type="pres">
      <dgm:prSet presAssocID="{62F3A35F-EA2B-462C-89DA-224952DBD84B}" presName="textNode" presStyleLbl="node1" presStyleIdx="0" presStyleCnt="4">
        <dgm:presLayoutVars>
          <dgm:bulletEnabled val="1"/>
        </dgm:presLayoutVars>
      </dgm:prSet>
      <dgm:spPr/>
      <dgm:t>
        <a:bodyPr/>
        <a:lstStyle/>
        <a:p>
          <a:endParaRPr lang="en-US"/>
        </a:p>
      </dgm:t>
    </dgm:pt>
    <dgm:pt modelId="{67A67BEB-B679-4EDD-8EEF-4EB34EF4D2F1}" type="pres">
      <dgm:prSet presAssocID="{12A631F8-73E8-4437-A632-1DA4C96C2081}" presName="sibTrans" presStyleCnt="0"/>
      <dgm:spPr/>
    </dgm:pt>
    <dgm:pt modelId="{BE2F1EAE-0E56-4C5D-BB60-43F0AB0DDA06}" type="pres">
      <dgm:prSet presAssocID="{37FDA6AE-027B-4120-90CE-09301A415796}" presName="textNode" presStyleLbl="node1" presStyleIdx="1" presStyleCnt="4">
        <dgm:presLayoutVars>
          <dgm:bulletEnabled val="1"/>
        </dgm:presLayoutVars>
      </dgm:prSet>
      <dgm:spPr/>
      <dgm:t>
        <a:bodyPr/>
        <a:lstStyle/>
        <a:p>
          <a:endParaRPr lang="en-US"/>
        </a:p>
      </dgm:t>
    </dgm:pt>
    <dgm:pt modelId="{D29EAE0D-83DA-4E84-A49B-639519EF4523}" type="pres">
      <dgm:prSet presAssocID="{AACFA7FC-124D-47F0-AAB7-D837F03A13D6}" presName="sibTrans" presStyleCnt="0"/>
      <dgm:spPr/>
    </dgm:pt>
    <dgm:pt modelId="{9E4901F2-22D8-4A1B-A2CD-AD7895CBB316}" type="pres">
      <dgm:prSet presAssocID="{8C92A023-B595-4B7E-9FD1-86305B47363F}" presName="textNode" presStyleLbl="node1" presStyleIdx="2" presStyleCnt="4">
        <dgm:presLayoutVars>
          <dgm:bulletEnabled val="1"/>
        </dgm:presLayoutVars>
      </dgm:prSet>
      <dgm:spPr/>
      <dgm:t>
        <a:bodyPr/>
        <a:lstStyle/>
        <a:p>
          <a:endParaRPr lang="en-US"/>
        </a:p>
      </dgm:t>
    </dgm:pt>
    <dgm:pt modelId="{97828D3C-B81A-4CB6-9E23-4F1F993224D1}" type="pres">
      <dgm:prSet presAssocID="{45610BF7-B096-4636-A867-71803911F6BC}" presName="sibTrans" presStyleCnt="0"/>
      <dgm:spPr/>
    </dgm:pt>
    <dgm:pt modelId="{F3973C81-2114-4050-8515-9352593E0055}" type="pres">
      <dgm:prSet presAssocID="{839B389E-0F3A-4E44-B6E2-13F1399C142F}" presName="textNode" presStyleLbl="node1" presStyleIdx="3" presStyleCnt="4">
        <dgm:presLayoutVars>
          <dgm:bulletEnabled val="1"/>
        </dgm:presLayoutVars>
      </dgm:prSet>
      <dgm:spPr/>
      <dgm:t>
        <a:bodyPr/>
        <a:lstStyle/>
        <a:p>
          <a:endParaRPr lang="en-US"/>
        </a:p>
      </dgm:t>
    </dgm:pt>
  </dgm:ptLst>
  <dgm:cxnLst>
    <dgm:cxn modelId="{E9F581C8-1891-4557-8FD4-140226A54CF9}" srcId="{ABB6AAD5-BB22-443A-B98E-11707CBE16C9}" destId="{839B389E-0F3A-4E44-B6E2-13F1399C142F}" srcOrd="3" destOrd="0" parTransId="{9C2D419A-4208-435A-8DFE-59E57C79B927}" sibTransId="{8F45AFFE-9FF4-4A34-B11A-ED475E2D4999}"/>
    <dgm:cxn modelId="{6393EA77-6C35-4795-B9F8-BC384CEB01BB}" srcId="{ABB6AAD5-BB22-443A-B98E-11707CBE16C9}" destId="{8C92A023-B595-4B7E-9FD1-86305B47363F}" srcOrd="2" destOrd="0" parTransId="{126030B6-AD92-4139-8AC7-ED96A61FFA13}" sibTransId="{45610BF7-B096-4636-A867-71803911F6BC}"/>
    <dgm:cxn modelId="{ED331CB4-B63B-4F74-A8CB-03074540E39D}" type="presOf" srcId="{62F3A35F-EA2B-462C-89DA-224952DBD84B}" destId="{26F66446-017F-4385-8006-9D47D814AE48}" srcOrd="0" destOrd="0" presId="urn:microsoft.com/office/officeart/2005/8/layout/hProcess9"/>
    <dgm:cxn modelId="{CC3D4737-F337-44DB-A176-E7846D3B7579}" type="presOf" srcId="{ABB6AAD5-BB22-443A-B98E-11707CBE16C9}" destId="{A6B3B62F-EDA3-4221-8018-909179A2BA6B}" srcOrd="0" destOrd="0" presId="urn:microsoft.com/office/officeart/2005/8/layout/hProcess9"/>
    <dgm:cxn modelId="{38793132-6C1A-49B5-9164-FA38F7B94F72}" type="presOf" srcId="{839B389E-0F3A-4E44-B6E2-13F1399C142F}" destId="{F3973C81-2114-4050-8515-9352593E0055}" srcOrd="0" destOrd="0" presId="urn:microsoft.com/office/officeart/2005/8/layout/hProcess9"/>
    <dgm:cxn modelId="{8F9EA40B-5E75-434A-8578-5DC80021D38E}" type="presOf" srcId="{8C92A023-B595-4B7E-9FD1-86305B47363F}" destId="{9E4901F2-22D8-4A1B-A2CD-AD7895CBB316}" srcOrd="0" destOrd="0" presId="urn:microsoft.com/office/officeart/2005/8/layout/hProcess9"/>
    <dgm:cxn modelId="{78D5CF50-3633-4A11-9FE0-D306D94A091D}" srcId="{ABB6AAD5-BB22-443A-B98E-11707CBE16C9}" destId="{62F3A35F-EA2B-462C-89DA-224952DBD84B}" srcOrd="0" destOrd="0" parTransId="{68C8E73F-A05A-4DC8-914A-C484D8568F55}" sibTransId="{12A631F8-73E8-4437-A632-1DA4C96C2081}"/>
    <dgm:cxn modelId="{D8311DCE-8AB1-4A15-8B9F-E463E4BDFA17}" type="presOf" srcId="{37FDA6AE-027B-4120-90CE-09301A415796}" destId="{BE2F1EAE-0E56-4C5D-BB60-43F0AB0DDA06}" srcOrd="0" destOrd="0" presId="urn:microsoft.com/office/officeart/2005/8/layout/hProcess9"/>
    <dgm:cxn modelId="{97371629-EAFB-49C5-8D4C-1C2CC8EF98DA}" srcId="{ABB6AAD5-BB22-443A-B98E-11707CBE16C9}" destId="{37FDA6AE-027B-4120-90CE-09301A415796}" srcOrd="1" destOrd="0" parTransId="{F547554B-51EF-4D52-BD83-B530786A53F6}" sibTransId="{AACFA7FC-124D-47F0-AAB7-D837F03A13D6}"/>
    <dgm:cxn modelId="{D1859FED-34F7-480B-A3A5-FEB8EB8C2220}" type="presParOf" srcId="{A6B3B62F-EDA3-4221-8018-909179A2BA6B}" destId="{1D48C5A7-11B1-4619-8D2D-7C0B3EA00BFA}" srcOrd="0" destOrd="0" presId="urn:microsoft.com/office/officeart/2005/8/layout/hProcess9"/>
    <dgm:cxn modelId="{BEEFAD61-0619-45CF-8BE1-FF988C9F5624}" type="presParOf" srcId="{A6B3B62F-EDA3-4221-8018-909179A2BA6B}" destId="{E088BE0A-76F8-4150-B7B3-D2B4916BB66A}" srcOrd="1" destOrd="0" presId="urn:microsoft.com/office/officeart/2005/8/layout/hProcess9"/>
    <dgm:cxn modelId="{90486EAF-15A6-4457-B1A4-44EEAD06CF4E}" type="presParOf" srcId="{E088BE0A-76F8-4150-B7B3-D2B4916BB66A}" destId="{26F66446-017F-4385-8006-9D47D814AE48}" srcOrd="0" destOrd="0" presId="urn:microsoft.com/office/officeart/2005/8/layout/hProcess9"/>
    <dgm:cxn modelId="{B0907B84-7ACA-44CE-A273-36E4B27D9A63}" type="presParOf" srcId="{E088BE0A-76F8-4150-B7B3-D2B4916BB66A}" destId="{67A67BEB-B679-4EDD-8EEF-4EB34EF4D2F1}" srcOrd="1" destOrd="0" presId="urn:microsoft.com/office/officeart/2005/8/layout/hProcess9"/>
    <dgm:cxn modelId="{0E1B8EF5-3D0D-4F6D-902A-35BEF9077D0D}" type="presParOf" srcId="{E088BE0A-76F8-4150-B7B3-D2B4916BB66A}" destId="{BE2F1EAE-0E56-4C5D-BB60-43F0AB0DDA06}" srcOrd="2" destOrd="0" presId="urn:microsoft.com/office/officeart/2005/8/layout/hProcess9"/>
    <dgm:cxn modelId="{A4002F6A-72C8-4141-9689-1E9ECB92BCC5}" type="presParOf" srcId="{E088BE0A-76F8-4150-B7B3-D2B4916BB66A}" destId="{D29EAE0D-83DA-4E84-A49B-639519EF4523}" srcOrd="3" destOrd="0" presId="urn:microsoft.com/office/officeart/2005/8/layout/hProcess9"/>
    <dgm:cxn modelId="{AF6B0102-BAFA-45B3-ABA3-1D09B058F575}" type="presParOf" srcId="{E088BE0A-76F8-4150-B7B3-D2B4916BB66A}" destId="{9E4901F2-22D8-4A1B-A2CD-AD7895CBB316}" srcOrd="4" destOrd="0" presId="urn:microsoft.com/office/officeart/2005/8/layout/hProcess9"/>
    <dgm:cxn modelId="{558CD379-26BD-4B4E-AFA3-5A41C7D79216}" type="presParOf" srcId="{E088BE0A-76F8-4150-B7B3-D2B4916BB66A}" destId="{97828D3C-B81A-4CB6-9E23-4F1F993224D1}" srcOrd="5" destOrd="0" presId="urn:microsoft.com/office/officeart/2005/8/layout/hProcess9"/>
    <dgm:cxn modelId="{96BD69C0-A2D7-4E05-80BC-F2BC4122DD85}" type="presParOf" srcId="{E088BE0A-76F8-4150-B7B3-D2B4916BB66A}" destId="{F3973C81-2114-4050-8515-9352593E0055}"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B6AAD5-BB22-443A-B98E-11707CBE16C9}" type="doc">
      <dgm:prSet loTypeId="urn:microsoft.com/office/officeart/2005/8/layout/lProcess3"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chemeClr val="accent1"/>
        </a:solidFill>
        <a:ln>
          <a:noFill/>
        </a:ln>
      </dgm:spPr>
      <dgm:t>
        <a:bodyPr/>
        <a:lstStyle/>
        <a:p>
          <a:endParaRPr lang="en-US" sz="1100" b="1" dirty="0" smtClean="0">
            <a:solidFill>
              <a:schemeClr val="bg1"/>
            </a:solidFill>
          </a:endParaRPr>
        </a:p>
        <a:p>
          <a:endParaRPr lang="en-US" sz="1100" b="1" dirty="0" smtClean="0">
            <a:solidFill>
              <a:schemeClr val="bg1"/>
            </a:solidFill>
          </a:endParaRPr>
        </a:p>
        <a:p>
          <a:r>
            <a:rPr lang="en-US" sz="1100" b="1" dirty="0" smtClean="0">
              <a:solidFill>
                <a:schemeClr val="bg1"/>
              </a:solidFill>
            </a:rPr>
            <a:t>Brainstorm</a:t>
          </a:r>
          <a:endParaRPr lang="en-US" sz="1100" b="1" dirty="0">
            <a:solidFill>
              <a:schemeClr val="bg1"/>
            </a:solidFill>
          </a:endParaRPr>
        </a:p>
      </dgm:t>
    </dgm:pt>
    <dgm:pt modelId="{68C8E73F-A05A-4DC8-914A-C484D8568F55}" type="parTrans" cxnId="{78D5CF50-3633-4A11-9FE0-D306D94A091D}">
      <dgm:prSet/>
      <dgm:spPr/>
      <dgm:t>
        <a:bodyPr/>
        <a:lstStyle/>
        <a:p>
          <a:endParaRPr lang="en-US" sz="1050">
            <a:solidFill>
              <a:schemeClr val="bg1"/>
            </a:solidFill>
          </a:endParaRPr>
        </a:p>
      </dgm:t>
    </dgm:pt>
    <dgm:pt modelId="{12A631F8-73E8-4437-A632-1DA4C96C2081}" type="sibTrans" cxnId="{78D5CF50-3633-4A11-9FE0-D306D94A091D}">
      <dgm:prSet/>
      <dgm:spPr>
        <a:ln>
          <a:noFill/>
        </a:ln>
      </dgm:spPr>
      <dgm:t>
        <a:bodyPr/>
        <a:lstStyle/>
        <a:p>
          <a:endParaRPr lang="en-US" sz="1050">
            <a:solidFill>
              <a:schemeClr val="bg1"/>
            </a:solidFill>
          </a:endParaRPr>
        </a:p>
      </dgm:t>
    </dgm:pt>
    <dgm:pt modelId="{37FDA6AE-027B-4120-90CE-09301A415796}">
      <dgm:prSet phldrT="[Text]" custT="1"/>
      <dgm:spPr>
        <a:solidFill>
          <a:schemeClr val="accent1">
            <a:lumMod val="60000"/>
            <a:lumOff val="40000"/>
          </a:schemeClr>
        </a:solidFill>
        <a:ln>
          <a:noFill/>
        </a:ln>
      </dgm:spPr>
      <dgm:t>
        <a:bodyPr/>
        <a:lstStyle/>
        <a:p>
          <a:endParaRPr lang="en-US" sz="1100" b="1" dirty="0" smtClean="0">
            <a:solidFill>
              <a:schemeClr val="bg1"/>
            </a:solidFill>
          </a:endParaRPr>
        </a:p>
        <a:p>
          <a:endParaRPr lang="en-US" sz="1100" b="1" dirty="0" smtClean="0">
            <a:solidFill>
              <a:schemeClr val="bg1"/>
            </a:solidFill>
          </a:endParaRPr>
        </a:p>
        <a:p>
          <a:r>
            <a:rPr lang="en-US" sz="1100" b="1" dirty="0" smtClean="0">
              <a:solidFill>
                <a:schemeClr val="bg1"/>
              </a:solidFill>
            </a:rPr>
            <a:t>Conceptualization</a:t>
          </a:r>
          <a:endParaRPr lang="en-US" sz="1100" b="1" dirty="0">
            <a:solidFill>
              <a:schemeClr val="bg1"/>
            </a:solidFill>
          </a:endParaRPr>
        </a:p>
      </dgm:t>
    </dgm:pt>
    <dgm:pt modelId="{F547554B-51EF-4D52-BD83-B530786A53F6}" type="parTrans" cxnId="{97371629-EAFB-49C5-8D4C-1C2CC8EF98DA}">
      <dgm:prSet/>
      <dgm:spPr/>
      <dgm:t>
        <a:bodyPr/>
        <a:lstStyle/>
        <a:p>
          <a:endParaRPr lang="en-US" sz="1050">
            <a:solidFill>
              <a:schemeClr val="bg1"/>
            </a:solidFill>
          </a:endParaRPr>
        </a:p>
      </dgm:t>
    </dgm:pt>
    <dgm:pt modelId="{AACFA7FC-124D-47F0-AAB7-D837F03A13D6}" type="sibTrans" cxnId="{97371629-EAFB-49C5-8D4C-1C2CC8EF98DA}">
      <dgm:prSet/>
      <dgm:spPr>
        <a:ln>
          <a:noFill/>
        </a:ln>
      </dgm:spPr>
      <dgm:t>
        <a:bodyPr/>
        <a:lstStyle/>
        <a:p>
          <a:endParaRPr lang="en-US" sz="1050">
            <a:solidFill>
              <a:schemeClr val="bg1"/>
            </a:solidFill>
          </a:endParaRPr>
        </a:p>
      </dgm:t>
    </dgm:pt>
    <dgm:pt modelId="{8C92A023-B595-4B7E-9FD1-86305B47363F}">
      <dgm:prSet phldrT="[Text]" custT="1"/>
      <dgm:spPr>
        <a:solidFill>
          <a:schemeClr val="accent1">
            <a:lumMod val="40000"/>
            <a:lumOff val="60000"/>
          </a:schemeClr>
        </a:solidFill>
        <a:ln>
          <a:noFill/>
        </a:ln>
      </dgm:spPr>
      <dgm:t>
        <a:bodyPr/>
        <a:lstStyle/>
        <a:p>
          <a:endParaRPr lang="en-US" sz="1100" b="1" dirty="0" smtClean="0">
            <a:solidFill>
              <a:schemeClr val="bg1"/>
            </a:solidFill>
          </a:endParaRPr>
        </a:p>
        <a:p>
          <a:endParaRPr lang="en-US" sz="1100" b="1" dirty="0" smtClean="0">
            <a:solidFill>
              <a:schemeClr val="bg1"/>
            </a:solidFill>
          </a:endParaRPr>
        </a:p>
        <a:p>
          <a:r>
            <a:rPr lang="en-US" sz="1100" b="1" dirty="0" smtClean="0">
              <a:solidFill>
                <a:schemeClr val="bg1"/>
              </a:solidFill>
            </a:rPr>
            <a:t>Proposal</a:t>
          </a:r>
          <a:endParaRPr lang="en-US" sz="1100" b="1" dirty="0">
            <a:solidFill>
              <a:schemeClr val="bg1"/>
            </a:solidFill>
          </a:endParaRPr>
        </a:p>
      </dgm:t>
    </dgm:pt>
    <dgm:pt modelId="{126030B6-AD92-4139-8AC7-ED96A61FFA13}" type="parTrans" cxnId="{6393EA77-6C35-4795-B9F8-BC384CEB01BB}">
      <dgm:prSet/>
      <dgm:spPr/>
      <dgm:t>
        <a:bodyPr/>
        <a:lstStyle/>
        <a:p>
          <a:endParaRPr lang="en-US" sz="1050">
            <a:solidFill>
              <a:schemeClr val="bg1"/>
            </a:solidFill>
          </a:endParaRPr>
        </a:p>
      </dgm:t>
    </dgm:pt>
    <dgm:pt modelId="{45610BF7-B096-4636-A867-71803911F6BC}" type="sibTrans" cxnId="{6393EA77-6C35-4795-B9F8-BC384CEB01BB}">
      <dgm:prSet/>
      <dgm:spPr>
        <a:ln>
          <a:noFill/>
        </a:ln>
      </dgm:spPr>
      <dgm:t>
        <a:bodyPr/>
        <a:lstStyle/>
        <a:p>
          <a:endParaRPr lang="en-US" sz="1050">
            <a:solidFill>
              <a:schemeClr val="bg1"/>
            </a:solidFill>
          </a:endParaRPr>
        </a:p>
      </dgm:t>
    </dgm:pt>
    <dgm:pt modelId="{839B389E-0F3A-4E44-B6E2-13F1399C142F}">
      <dgm:prSet phldrT="[Text]" custT="1"/>
      <dgm:spPr>
        <a:solidFill>
          <a:schemeClr val="accent1">
            <a:lumMod val="20000"/>
            <a:lumOff val="80000"/>
          </a:schemeClr>
        </a:solidFill>
        <a:ln>
          <a:noFill/>
        </a:ln>
      </dgm:spPr>
      <dgm:t>
        <a:bodyPr/>
        <a:lstStyle/>
        <a:p>
          <a:endParaRPr lang="en-US" sz="1100" b="1" dirty="0" smtClean="0">
            <a:solidFill>
              <a:schemeClr val="bg1"/>
            </a:solidFill>
          </a:endParaRPr>
        </a:p>
        <a:p>
          <a:endParaRPr lang="en-US" sz="1100" b="1" dirty="0" smtClean="0">
            <a:solidFill>
              <a:schemeClr val="bg1"/>
            </a:solidFill>
          </a:endParaRPr>
        </a:p>
        <a:p>
          <a:r>
            <a:rPr lang="en-US" sz="1100" b="1" dirty="0" smtClean="0">
              <a:solidFill>
                <a:schemeClr val="bg1"/>
              </a:solidFill>
            </a:rPr>
            <a:t>Revisions</a:t>
          </a:r>
          <a:endParaRPr lang="en-US" sz="1100" b="1" dirty="0">
            <a:solidFill>
              <a:schemeClr val="bg1"/>
            </a:solidFill>
          </a:endParaRPr>
        </a:p>
      </dgm:t>
    </dgm:pt>
    <dgm:pt modelId="{9C2D419A-4208-435A-8DFE-59E57C79B927}" type="parTrans" cxnId="{E9F581C8-1891-4557-8FD4-140226A54CF9}">
      <dgm:prSet/>
      <dgm:spPr/>
      <dgm:t>
        <a:bodyPr/>
        <a:lstStyle/>
        <a:p>
          <a:endParaRPr lang="en-US" sz="1050"/>
        </a:p>
      </dgm:t>
    </dgm:pt>
    <dgm:pt modelId="{8F45AFFE-9FF4-4A34-B11A-ED475E2D4999}" type="sibTrans" cxnId="{E9F581C8-1891-4557-8FD4-140226A54CF9}">
      <dgm:prSet/>
      <dgm:spPr/>
      <dgm:t>
        <a:bodyPr/>
        <a:lstStyle/>
        <a:p>
          <a:endParaRPr lang="en-US" sz="1050"/>
        </a:p>
      </dgm:t>
    </dgm:pt>
    <dgm:pt modelId="{8CF3E522-5D57-4AC6-A114-9011ECADB126}" type="pres">
      <dgm:prSet presAssocID="{ABB6AAD5-BB22-443A-B98E-11707CBE16C9}" presName="Name0" presStyleCnt="0">
        <dgm:presLayoutVars>
          <dgm:chPref val="3"/>
          <dgm:dir/>
          <dgm:animLvl val="lvl"/>
          <dgm:resizeHandles/>
        </dgm:presLayoutVars>
      </dgm:prSet>
      <dgm:spPr/>
      <dgm:t>
        <a:bodyPr/>
        <a:lstStyle/>
        <a:p>
          <a:endParaRPr lang="en-US"/>
        </a:p>
      </dgm:t>
    </dgm:pt>
    <dgm:pt modelId="{D6096381-8E40-4A96-8F38-09C01A4CFDEC}" type="pres">
      <dgm:prSet presAssocID="{62F3A35F-EA2B-462C-89DA-224952DBD84B}" presName="horFlow" presStyleCnt="0"/>
      <dgm:spPr/>
    </dgm:pt>
    <dgm:pt modelId="{C3C5C488-2D82-48FA-94E1-E6ED648AE07E}" type="pres">
      <dgm:prSet presAssocID="{62F3A35F-EA2B-462C-89DA-224952DBD84B}" presName="bigChev" presStyleLbl="node1" presStyleIdx="0" presStyleCnt="4"/>
      <dgm:spPr/>
      <dgm:t>
        <a:bodyPr/>
        <a:lstStyle/>
        <a:p>
          <a:endParaRPr lang="en-US"/>
        </a:p>
      </dgm:t>
    </dgm:pt>
    <dgm:pt modelId="{373A085F-9DBE-46BF-A47E-0C735CD1391E}" type="pres">
      <dgm:prSet presAssocID="{62F3A35F-EA2B-462C-89DA-224952DBD84B}" presName="vSp" presStyleCnt="0"/>
      <dgm:spPr/>
    </dgm:pt>
    <dgm:pt modelId="{9268F6D1-F112-4A65-8301-E74A81AB70DA}" type="pres">
      <dgm:prSet presAssocID="{37FDA6AE-027B-4120-90CE-09301A415796}" presName="horFlow" presStyleCnt="0"/>
      <dgm:spPr/>
    </dgm:pt>
    <dgm:pt modelId="{5F7C99BF-9C18-4701-B642-69C8B195B816}" type="pres">
      <dgm:prSet presAssocID="{37FDA6AE-027B-4120-90CE-09301A415796}" presName="bigChev" presStyleLbl="node1" presStyleIdx="1" presStyleCnt="4"/>
      <dgm:spPr/>
      <dgm:t>
        <a:bodyPr/>
        <a:lstStyle/>
        <a:p>
          <a:endParaRPr lang="en-US"/>
        </a:p>
      </dgm:t>
    </dgm:pt>
    <dgm:pt modelId="{6489C701-29A2-43EE-B483-7F35B23E0462}" type="pres">
      <dgm:prSet presAssocID="{37FDA6AE-027B-4120-90CE-09301A415796}" presName="vSp" presStyleCnt="0"/>
      <dgm:spPr/>
    </dgm:pt>
    <dgm:pt modelId="{34BC7A11-46D6-4CD3-A2C1-3FD5B3D3F123}" type="pres">
      <dgm:prSet presAssocID="{8C92A023-B595-4B7E-9FD1-86305B47363F}" presName="horFlow" presStyleCnt="0"/>
      <dgm:spPr/>
    </dgm:pt>
    <dgm:pt modelId="{803580E4-39B5-44E5-A355-43EEFE242A45}" type="pres">
      <dgm:prSet presAssocID="{8C92A023-B595-4B7E-9FD1-86305B47363F}" presName="bigChev" presStyleLbl="node1" presStyleIdx="2" presStyleCnt="4"/>
      <dgm:spPr/>
      <dgm:t>
        <a:bodyPr/>
        <a:lstStyle/>
        <a:p>
          <a:endParaRPr lang="en-US"/>
        </a:p>
      </dgm:t>
    </dgm:pt>
    <dgm:pt modelId="{48968FDD-2CAD-44D2-ABC1-A074F5AEE7EE}" type="pres">
      <dgm:prSet presAssocID="{8C92A023-B595-4B7E-9FD1-86305B47363F}" presName="vSp" presStyleCnt="0"/>
      <dgm:spPr/>
    </dgm:pt>
    <dgm:pt modelId="{E5CACCF2-1E9C-4594-B0E5-63D54C4C3B51}" type="pres">
      <dgm:prSet presAssocID="{839B389E-0F3A-4E44-B6E2-13F1399C142F}" presName="horFlow" presStyleCnt="0"/>
      <dgm:spPr/>
    </dgm:pt>
    <dgm:pt modelId="{38B3533C-0604-42C2-B6E4-34D51AE7EEAA}" type="pres">
      <dgm:prSet presAssocID="{839B389E-0F3A-4E44-B6E2-13F1399C142F}" presName="bigChev" presStyleLbl="node1" presStyleIdx="3" presStyleCnt="4"/>
      <dgm:spPr/>
      <dgm:t>
        <a:bodyPr/>
        <a:lstStyle/>
        <a:p>
          <a:endParaRPr lang="en-US"/>
        </a:p>
      </dgm:t>
    </dgm:pt>
  </dgm:ptLst>
  <dgm:cxnLst>
    <dgm:cxn modelId="{97371629-EAFB-49C5-8D4C-1C2CC8EF98DA}" srcId="{ABB6AAD5-BB22-443A-B98E-11707CBE16C9}" destId="{37FDA6AE-027B-4120-90CE-09301A415796}" srcOrd="1" destOrd="0" parTransId="{F547554B-51EF-4D52-BD83-B530786A53F6}" sibTransId="{AACFA7FC-124D-47F0-AAB7-D837F03A13D6}"/>
    <dgm:cxn modelId="{39EB23BB-CCC3-4B47-8F24-0E84E5998EFA}" type="presOf" srcId="{ABB6AAD5-BB22-443A-B98E-11707CBE16C9}" destId="{8CF3E522-5D57-4AC6-A114-9011ECADB126}" srcOrd="0" destOrd="0" presId="urn:microsoft.com/office/officeart/2005/8/layout/lProcess3"/>
    <dgm:cxn modelId="{19B6E39A-C8D0-4D21-9B29-1C24A51F57B0}" type="presOf" srcId="{62F3A35F-EA2B-462C-89DA-224952DBD84B}" destId="{C3C5C488-2D82-48FA-94E1-E6ED648AE07E}" srcOrd="0" destOrd="0" presId="urn:microsoft.com/office/officeart/2005/8/layout/lProcess3"/>
    <dgm:cxn modelId="{78D5CF50-3633-4A11-9FE0-D306D94A091D}" srcId="{ABB6AAD5-BB22-443A-B98E-11707CBE16C9}" destId="{62F3A35F-EA2B-462C-89DA-224952DBD84B}" srcOrd="0" destOrd="0" parTransId="{68C8E73F-A05A-4DC8-914A-C484D8568F55}" sibTransId="{12A631F8-73E8-4437-A632-1DA4C96C2081}"/>
    <dgm:cxn modelId="{86BBB099-25CC-48E5-BB09-D17FE4722418}" type="presOf" srcId="{8C92A023-B595-4B7E-9FD1-86305B47363F}" destId="{803580E4-39B5-44E5-A355-43EEFE242A45}" srcOrd="0" destOrd="0" presId="urn:microsoft.com/office/officeart/2005/8/layout/lProcess3"/>
    <dgm:cxn modelId="{7F268C44-286F-4663-B067-CD41B3434E30}" type="presOf" srcId="{37FDA6AE-027B-4120-90CE-09301A415796}" destId="{5F7C99BF-9C18-4701-B642-69C8B195B816}" srcOrd="0" destOrd="0" presId="urn:microsoft.com/office/officeart/2005/8/layout/lProcess3"/>
    <dgm:cxn modelId="{E9F581C8-1891-4557-8FD4-140226A54CF9}" srcId="{ABB6AAD5-BB22-443A-B98E-11707CBE16C9}" destId="{839B389E-0F3A-4E44-B6E2-13F1399C142F}" srcOrd="3" destOrd="0" parTransId="{9C2D419A-4208-435A-8DFE-59E57C79B927}" sibTransId="{8F45AFFE-9FF4-4A34-B11A-ED475E2D4999}"/>
    <dgm:cxn modelId="{6393EA77-6C35-4795-B9F8-BC384CEB01BB}" srcId="{ABB6AAD5-BB22-443A-B98E-11707CBE16C9}" destId="{8C92A023-B595-4B7E-9FD1-86305B47363F}" srcOrd="2" destOrd="0" parTransId="{126030B6-AD92-4139-8AC7-ED96A61FFA13}" sibTransId="{45610BF7-B096-4636-A867-71803911F6BC}"/>
    <dgm:cxn modelId="{208C6B30-FE4B-418B-916A-B3B7FDD9BFFC}" type="presOf" srcId="{839B389E-0F3A-4E44-B6E2-13F1399C142F}" destId="{38B3533C-0604-42C2-B6E4-34D51AE7EEAA}" srcOrd="0" destOrd="0" presId="urn:microsoft.com/office/officeart/2005/8/layout/lProcess3"/>
    <dgm:cxn modelId="{90CEED3C-7FF7-47EC-9A4F-B828203E591A}" type="presParOf" srcId="{8CF3E522-5D57-4AC6-A114-9011ECADB126}" destId="{D6096381-8E40-4A96-8F38-09C01A4CFDEC}" srcOrd="0" destOrd="0" presId="urn:microsoft.com/office/officeart/2005/8/layout/lProcess3"/>
    <dgm:cxn modelId="{7A50C61D-8D54-4957-B206-62D987D22639}" type="presParOf" srcId="{D6096381-8E40-4A96-8F38-09C01A4CFDEC}" destId="{C3C5C488-2D82-48FA-94E1-E6ED648AE07E}" srcOrd="0" destOrd="0" presId="urn:microsoft.com/office/officeart/2005/8/layout/lProcess3"/>
    <dgm:cxn modelId="{B54D8E48-6C19-44DF-958E-A945A5B7FA73}" type="presParOf" srcId="{8CF3E522-5D57-4AC6-A114-9011ECADB126}" destId="{373A085F-9DBE-46BF-A47E-0C735CD1391E}" srcOrd="1" destOrd="0" presId="urn:microsoft.com/office/officeart/2005/8/layout/lProcess3"/>
    <dgm:cxn modelId="{C9471331-E0EA-4A59-9B64-6EC01DCC8D37}" type="presParOf" srcId="{8CF3E522-5D57-4AC6-A114-9011ECADB126}" destId="{9268F6D1-F112-4A65-8301-E74A81AB70DA}" srcOrd="2" destOrd="0" presId="urn:microsoft.com/office/officeart/2005/8/layout/lProcess3"/>
    <dgm:cxn modelId="{9C27C29A-DF54-4EB3-842D-767618A35CF5}" type="presParOf" srcId="{9268F6D1-F112-4A65-8301-E74A81AB70DA}" destId="{5F7C99BF-9C18-4701-B642-69C8B195B816}" srcOrd="0" destOrd="0" presId="urn:microsoft.com/office/officeart/2005/8/layout/lProcess3"/>
    <dgm:cxn modelId="{52E3C1FC-AFF9-41D6-83AB-85F24247EB04}" type="presParOf" srcId="{8CF3E522-5D57-4AC6-A114-9011ECADB126}" destId="{6489C701-29A2-43EE-B483-7F35B23E0462}" srcOrd="3" destOrd="0" presId="urn:microsoft.com/office/officeart/2005/8/layout/lProcess3"/>
    <dgm:cxn modelId="{B7FB25B1-327F-4E4D-A17F-443518117E15}" type="presParOf" srcId="{8CF3E522-5D57-4AC6-A114-9011ECADB126}" destId="{34BC7A11-46D6-4CD3-A2C1-3FD5B3D3F123}" srcOrd="4" destOrd="0" presId="urn:microsoft.com/office/officeart/2005/8/layout/lProcess3"/>
    <dgm:cxn modelId="{AA797361-C7FB-4E52-8AB6-1536568F9070}" type="presParOf" srcId="{34BC7A11-46D6-4CD3-A2C1-3FD5B3D3F123}" destId="{803580E4-39B5-44E5-A355-43EEFE242A45}" srcOrd="0" destOrd="0" presId="urn:microsoft.com/office/officeart/2005/8/layout/lProcess3"/>
    <dgm:cxn modelId="{0957A993-489F-4D47-AF3F-B16F83ADC2AD}" type="presParOf" srcId="{8CF3E522-5D57-4AC6-A114-9011ECADB126}" destId="{48968FDD-2CAD-44D2-ABC1-A074F5AEE7EE}" srcOrd="5" destOrd="0" presId="urn:microsoft.com/office/officeart/2005/8/layout/lProcess3"/>
    <dgm:cxn modelId="{FED8E91E-1262-4726-B985-4001178DB68C}" type="presParOf" srcId="{8CF3E522-5D57-4AC6-A114-9011ECADB126}" destId="{E5CACCF2-1E9C-4594-B0E5-63D54C4C3B51}" srcOrd="6" destOrd="0" presId="urn:microsoft.com/office/officeart/2005/8/layout/lProcess3"/>
    <dgm:cxn modelId="{53BD5770-C201-446A-BFAD-AC573BCAAD59}" type="presParOf" srcId="{E5CACCF2-1E9C-4594-B0E5-63D54C4C3B51}" destId="{38B3533C-0604-42C2-B6E4-34D51AE7EEAA}"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BB6AAD5-BB22-443A-B98E-11707CBE16C9}" type="doc">
      <dgm:prSet loTypeId="urn:microsoft.com/office/officeart/2009/3/layout/IncreasingArrowsProcess"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chemeClr val="accent1"/>
        </a:solidFill>
        <a:ln>
          <a:noFill/>
        </a:ln>
      </dgm:spPr>
      <dgm:t>
        <a:bodyPr lIns="540000"/>
        <a:lstStyle/>
        <a:p>
          <a:r>
            <a:rPr lang="en-US" sz="1800" b="1" dirty="0" smtClean="0">
              <a:solidFill>
                <a:schemeClr val="bg1"/>
              </a:solidFill>
            </a:rPr>
            <a:t>Brainstorm</a:t>
          </a:r>
          <a:endParaRPr lang="en-US" sz="1800" b="1" dirty="0">
            <a:solidFill>
              <a:schemeClr val="bg1"/>
            </a:solidFill>
          </a:endParaRPr>
        </a:p>
      </dgm:t>
    </dgm:pt>
    <dgm:pt modelId="{68C8E73F-A05A-4DC8-914A-C484D8568F55}" type="parTrans" cxnId="{78D5CF50-3633-4A11-9FE0-D306D94A091D}">
      <dgm:prSet/>
      <dgm:spPr/>
      <dgm:t>
        <a:bodyPr/>
        <a:lstStyle/>
        <a:p>
          <a:endParaRPr lang="en-US" sz="2400">
            <a:solidFill>
              <a:schemeClr val="bg1"/>
            </a:solidFill>
          </a:endParaRPr>
        </a:p>
      </dgm:t>
    </dgm:pt>
    <dgm:pt modelId="{12A631F8-73E8-4437-A632-1DA4C96C2081}" type="sibTrans" cxnId="{78D5CF50-3633-4A11-9FE0-D306D94A091D}">
      <dgm:prSet/>
      <dgm:spPr>
        <a:ln>
          <a:noFill/>
        </a:ln>
      </dgm:spPr>
      <dgm:t>
        <a:bodyPr/>
        <a:lstStyle/>
        <a:p>
          <a:endParaRPr lang="en-US" sz="2400">
            <a:solidFill>
              <a:schemeClr val="bg1"/>
            </a:solidFill>
          </a:endParaRPr>
        </a:p>
      </dgm:t>
    </dgm:pt>
    <dgm:pt modelId="{37FDA6AE-027B-4120-90CE-09301A415796}">
      <dgm:prSet phldrT="[Text]" custT="1"/>
      <dgm:spPr>
        <a:solidFill>
          <a:schemeClr val="accent1">
            <a:lumMod val="60000"/>
            <a:lumOff val="40000"/>
          </a:schemeClr>
        </a:solidFill>
        <a:ln>
          <a:noFill/>
        </a:ln>
      </dgm:spPr>
      <dgm:t>
        <a:bodyPr lIns="540000"/>
        <a:lstStyle/>
        <a:p>
          <a:r>
            <a:rPr lang="en-US" sz="1800" b="1" dirty="0" smtClean="0">
              <a:solidFill>
                <a:schemeClr val="bg1"/>
              </a:solidFill>
            </a:rPr>
            <a:t>Conceptualization</a:t>
          </a:r>
          <a:endParaRPr lang="en-US" sz="1800" b="1" dirty="0">
            <a:solidFill>
              <a:schemeClr val="bg1"/>
            </a:solidFill>
          </a:endParaRPr>
        </a:p>
      </dgm:t>
    </dgm:pt>
    <dgm:pt modelId="{F547554B-51EF-4D52-BD83-B530786A53F6}" type="parTrans" cxnId="{97371629-EAFB-49C5-8D4C-1C2CC8EF98DA}">
      <dgm:prSet/>
      <dgm:spPr/>
      <dgm:t>
        <a:bodyPr/>
        <a:lstStyle/>
        <a:p>
          <a:endParaRPr lang="en-US" sz="2400">
            <a:solidFill>
              <a:schemeClr val="bg1"/>
            </a:solidFill>
          </a:endParaRPr>
        </a:p>
      </dgm:t>
    </dgm:pt>
    <dgm:pt modelId="{AACFA7FC-124D-47F0-AAB7-D837F03A13D6}" type="sibTrans" cxnId="{97371629-EAFB-49C5-8D4C-1C2CC8EF98DA}">
      <dgm:prSet/>
      <dgm:spPr>
        <a:ln>
          <a:noFill/>
        </a:ln>
      </dgm:spPr>
      <dgm:t>
        <a:bodyPr/>
        <a:lstStyle/>
        <a:p>
          <a:endParaRPr lang="en-US" sz="2400">
            <a:solidFill>
              <a:schemeClr val="bg1"/>
            </a:solidFill>
          </a:endParaRPr>
        </a:p>
      </dgm:t>
    </dgm:pt>
    <dgm:pt modelId="{8C92A023-B595-4B7E-9FD1-86305B47363F}">
      <dgm:prSet phldrT="[Text]" custT="1"/>
      <dgm:spPr>
        <a:solidFill>
          <a:schemeClr val="accent1">
            <a:lumMod val="40000"/>
            <a:lumOff val="60000"/>
          </a:schemeClr>
        </a:solidFill>
        <a:ln>
          <a:noFill/>
        </a:ln>
      </dgm:spPr>
      <dgm:t>
        <a:bodyPr lIns="540000"/>
        <a:lstStyle/>
        <a:p>
          <a:r>
            <a:rPr lang="en-US" sz="1800" b="1" dirty="0" smtClean="0">
              <a:solidFill>
                <a:schemeClr val="bg1"/>
              </a:solidFill>
            </a:rPr>
            <a:t>Proposal</a:t>
          </a:r>
          <a:endParaRPr lang="en-US" sz="1800" b="1" dirty="0">
            <a:solidFill>
              <a:schemeClr val="bg1"/>
            </a:solidFill>
          </a:endParaRPr>
        </a:p>
      </dgm:t>
    </dgm:pt>
    <dgm:pt modelId="{126030B6-AD92-4139-8AC7-ED96A61FFA13}" type="parTrans" cxnId="{6393EA77-6C35-4795-B9F8-BC384CEB01BB}">
      <dgm:prSet/>
      <dgm:spPr/>
      <dgm:t>
        <a:bodyPr/>
        <a:lstStyle/>
        <a:p>
          <a:endParaRPr lang="en-US" sz="2400">
            <a:solidFill>
              <a:schemeClr val="bg1"/>
            </a:solidFill>
          </a:endParaRPr>
        </a:p>
      </dgm:t>
    </dgm:pt>
    <dgm:pt modelId="{45610BF7-B096-4636-A867-71803911F6BC}" type="sibTrans" cxnId="{6393EA77-6C35-4795-B9F8-BC384CEB01BB}">
      <dgm:prSet/>
      <dgm:spPr>
        <a:ln>
          <a:noFill/>
        </a:ln>
      </dgm:spPr>
      <dgm:t>
        <a:bodyPr/>
        <a:lstStyle/>
        <a:p>
          <a:endParaRPr lang="en-US" sz="2400">
            <a:solidFill>
              <a:schemeClr val="bg1"/>
            </a:solidFill>
          </a:endParaRPr>
        </a:p>
      </dgm:t>
    </dgm:pt>
    <dgm:pt modelId="{839B389E-0F3A-4E44-B6E2-13F1399C142F}">
      <dgm:prSet phldrT="[Text]" custT="1"/>
      <dgm:spPr>
        <a:solidFill>
          <a:schemeClr val="accent1">
            <a:lumMod val="20000"/>
            <a:lumOff val="80000"/>
          </a:schemeClr>
        </a:solidFill>
        <a:ln>
          <a:noFill/>
        </a:ln>
      </dgm:spPr>
      <dgm:t>
        <a:bodyPr lIns="540000"/>
        <a:lstStyle/>
        <a:p>
          <a:r>
            <a:rPr lang="en-US" sz="1800" b="1" dirty="0" smtClean="0">
              <a:solidFill>
                <a:schemeClr val="bg1"/>
              </a:solidFill>
            </a:rPr>
            <a:t>Revisions</a:t>
          </a:r>
          <a:endParaRPr lang="en-US" sz="1800" b="1" dirty="0">
            <a:solidFill>
              <a:schemeClr val="bg1"/>
            </a:solidFill>
          </a:endParaRPr>
        </a:p>
      </dgm:t>
    </dgm:pt>
    <dgm:pt modelId="{9C2D419A-4208-435A-8DFE-59E57C79B927}" type="parTrans" cxnId="{E9F581C8-1891-4557-8FD4-140226A54CF9}">
      <dgm:prSet/>
      <dgm:spPr/>
      <dgm:t>
        <a:bodyPr/>
        <a:lstStyle/>
        <a:p>
          <a:endParaRPr lang="en-US" sz="2400"/>
        </a:p>
      </dgm:t>
    </dgm:pt>
    <dgm:pt modelId="{8F45AFFE-9FF4-4A34-B11A-ED475E2D4999}" type="sibTrans" cxnId="{E9F581C8-1891-4557-8FD4-140226A54CF9}">
      <dgm:prSet/>
      <dgm:spPr/>
      <dgm:t>
        <a:bodyPr/>
        <a:lstStyle/>
        <a:p>
          <a:endParaRPr lang="en-US" sz="2400"/>
        </a:p>
      </dgm:t>
    </dgm:pt>
    <dgm:pt modelId="{E8D49301-D1F0-4A13-A83B-F63355B3AAB1}" type="pres">
      <dgm:prSet presAssocID="{ABB6AAD5-BB22-443A-B98E-11707CBE16C9}" presName="Name0" presStyleCnt="0">
        <dgm:presLayoutVars>
          <dgm:chMax val="5"/>
          <dgm:chPref val="5"/>
          <dgm:dir/>
          <dgm:animLvl val="lvl"/>
        </dgm:presLayoutVars>
      </dgm:prSet>
      <dgm:spPr/>
      <dgm:t>
        <a:bodyPr/>
        <a:lstStyle/>
        <a:p>
          <a:endParaRPr lang="en-US"/>
        </a:p>
      </dgm:t>
    </dgm:pt>
    <dgm:pt modelId="{31D1016D-E845-420A-9D96-2392CF9C71AC}" type="pres">
      <dgm:prSet presAssocID="{62F3A35F-EA2B-462C-89DA-224952DBD84B}" presName="parentText1" presStyleLbl="node1" presStyleIdx="0" presStyleCnt="4">
        <dgm:presLayoutVars>
          <dgm:chMax/>
          <dgm:chPref val="3"/>
          <dgm:bulletEnabled val="1"/>
        </dgm:presLayoutVars>
      </dgm:prSet>
      <dgm:spPr/>
      <dgm:t>
        <a:bodyPr/>
        <a:lstStyle/>
        <a:p>
          <a:endParaRPr lang="en-US"/>
        </a:p>
      </dgm:t>
    </dgm:pt>
    <dgm:pt modelId="{E704CB68-EE45-47EA-8D6C-9876FC1F6117}" type="pres">
      <dgm:prSet presAssocID="{37FDA6AE-027B-4120-90CE-09301A415796}" presName="parentText2" presStyleLbl="node1" presStyleIdx="1" presStyleCnt="4">
        <dgm:presLayoutVars>
          <dgm:chMax/>
          <dgm:chPref val="3"/>
          <dgm:bulletEnabled val="1"/>
        </dgm:presLayoutVars>
      </dgm:prSet>
      <dgm:spPr/>
      <dgm:t>
        <a:bodyPr/>
        <a:lstStyle/>
        <a:p>
          <a:endParaRPr lang="en-US"/>
        </a:p>
      </dgm:t>
    </dgm:pt>
    <dgm:pt modelId="{DD6C64AB-DCB9-40B4-9670-E7BC915EEA3A}" type="pres">
      <dgm:prSet presAssocID="{8C92A023-B595-4B7E-9FD1-86305B47363F}" presName="parentText3" presStyleLbl="node1" presStyleIdx="2" presStyleCnt="4">
        <dgm:presLayoutVars>
          <dgm:chMax/>
          <dgm:chPref val="3"/>
          <dgm:bulletEnabled val="1"/>
        </dgm:presLayoutVars>
      </dgm:prSet>
      <dgm:spPr/>
      <dgm:t>
        <a:bodyPr/>
        <a:lstStyle/>
        <a:p>
          <a:endParaRPr lang="en-US"/>
        </a:p>
      </dgm:t>
    </dgm:pt>
    <dgm:pt modelId="{E125A24A-CC28-4566-AAD9-038B7717D433}" type="pres">
      <dgm:prSet presAssocID="{839B389E-0F3A-4E44-B6E2-13F1399C142F}" presName="parentText4" presStyleLbl="node1" presStyleIdx="3" presStyleCnt="4">
        <dgm:presLayoutVars>
          <dgm:chMax/>
          <dgm:chPref val="3"/>
          <dgm:bulletEnabled val="1"/>
        </dgm:presLayoutVars>
      </dgm:prSet>
      <dgm:spPr/>
      <dgm:t>
        <a:bodyPr/>
        <a:lstStyle/>
        <a:p>
          <a:endParaRPr lang="en-US"/>
        </a:p>
      </dgm:t>
    </dgm:pt>
  </dgm:ptLst>
  <dgm:cxnLst>
    <dgm:cxn modelId="{97371629-EAFB-49C5-8D4C-1C2CC8EF98DA}" srcId="{ABB6AAD5-BB22-443A-B98E-11707CBE16C9}" destId="{37FDA6AE-027B-4120-90CE-09301A415796}" srcOrd="1" destOrd="0" parTransId="{F547554B-51EF-4D52-BD83-B530786A53F6}" sibTransId="{AACFA7FC-124D-47F0-AAB7-D837F03A13D6}"/>
    <dgm:cxn modelId="{FC743A81-49E1-4ADD-BF3F-52E292770A0A}" type="presOf" srcId="{37FDA6AE-027B-4120-90CE-09301A415796}" destId="{E704CB68-EE45-47EA-8D6C-9876FC1F6117}" srcOrd="0" destOrd="0" presId="urn:microsoft.com/office/officeart/2009/3/layout/IncreasingArrowsProcess"/>
    <dgm:cxn modelId="{E6E12F16-04AB-4379-8217-00279A2CB4F7}" type="presOf" srcId="{839B389E-0F3A-4E44-B6E2-13F1399C142F}" destId="{E125A24A-CC28-4566-AAD9-038B7717D433}" srcOrd="0" destOrd="0" presId="urn:microsoft.com/office/officeart/2009/3/layout/IncreasingArrowsProcess"/>
    <dgm:cxn modelId="{78D5CF50-3633-4A11-9FE0-D306D94A091D}" srcId="{ABB6AAD5-BB22-443A-B98E-11707CBE16C9}" destId="{62F3A35F-EA2B-462C-89DA-224952DBD84B}" srcOrd="0" destOrd="0" parTransId="{68C8E73F-A05A-4DC8-914A-C484D8568F55}" sibTransId="{12A631F8-73E8-4437-A632-1DA4C96C2081}"/>
    <dgm:cxn modelId="{1D1BB9CD-990F-4EDF-8E7E-C12E46227BC2}" type="presOf" srcId="{8C92A023-B595-4B7E-9FD1-86305B47363F}" destId="{DD6C64AB-DCB9-40B4-9670-E7BC915EEA3A}" srcOrd="0" destOrd="0" presId="urn:microsoft.com/office/officeart/2009/3/layout/IncreasingArrowsProcess"/>
    <dgm:cxn modelId="{21121C3C-310F-42DF-A587-4D1895FFC95E}" type="presOf" srcId="{62F3A35F-EA2B-462C-89DA-224952DBD84B}" destId="{31D1016D-E845-420A-9D96-2392CF9C71AC}" srcOrd="0" destOrd="0" presId="urn:microsoft.com/office/officeart/2009/3/layout/IncreasingArrowsProcess"/>
    <dgm:cxn modelId="{E9F581C8-1891-4557-8FD4-140226A54CF9}" srcId="{ABB6AAD5-BB22-443A-B98E-11707CBE16C9}" destId="{839B389E-0F3A-4E44-B6E2-13F1399C142F}" srcOrd="3" destOrd="0" parTransId="{9C2D419A-4208-435A-8DFE-59E57C79B927}" sibTransId="{8F45AFFE-9FF4-4A34-B11A-ED475E2D4999}"/>
    <dgm:cxn modelId="{05F0E2B7-2C3A-41DA-B169-42BAA01DC8BC}" type="presOf" srcId="{ABB6AAD5-BB22-443A-B98E-11707CBE16C9}" destId="{E8D49301-D1F0-4A13-A83B-F63355B3AAB1}" srcOrd="0" destOrd="0" presId="urn:microsoft.com/office/officeart/2009/3/layout/IncreasingArrowsProcess"/>
    <dgm:cxn modelId="{6393EA77-6C35-4795-B9F8-BC384CEB01BB}" srcId="{ABB6AAD5-BB22-443A-B98E-11707CBE16C9}" destId="{8C92A023-B595-4B7E-9FD1-86305B47363F}" srcOrd="2" destOrd="0" parTransId="{126030B6-AD92-4139-8AC7-ED96A61FFA13}" sibTransId="{45610BF7-B096-4636-A867-71803911F6BC}"/>
    <dgm:cxn modelId="{E0A432F9-13BF-4DB3-B7AE-01A1A574B511}" type="presParOf" srcId="{E8D49301-D1F0-4A13-A83B-F63355B3AAB1}" destId="{31D1016D-E845-420A-9D96-2392CF9C71AC}" srcOrd="0" destOrd="0" presId="urn:microsoft.com/office/officeart/2009/3/layout/IncreasingArrowsProcess"/>
    <dgm:cxn modelId="{F4C22AAD-C027-4AB2-85D9-BC85C92D7202}" type="presParOf" srcId="{E8D49301-D1F0-4A13-A83B-F63355B3AAB1}" destId="{E704CB68-EE45-47EA-8D6C-9876FC1F6117}" srcOrd="1" destOrd="0" presId="urn:microsoft.com/office/officeart/2009/3/layout/IncreasingArrowsProcess"/>
    <dgm:cxn modelId="{23F51977-267F-4056-9855-7E924F6E555F}" type="presParOf" srcId="{E8D49301-D1F0-4A13-A83B-F63355B3AAB1}" destId="{DD6C64AB-DCB9-40B4-9670-E7BC915EEA3A}" srcOrd="2" destOrd="0" presId="urn:microsoft.com/office/officeart/2009/3/layout/IncreasingArrowsProcess"/>
    <dgm:cxn modelId="{882F4D8A-61DE-4BB8-8986-5D265B27E80F}" type="presParOf" srcId="{E8D49301-D1F0-4A13-A83B-F63355B3AAB1}" destId="{E125A24A-CC28-4566-AAD9-038B7717D433}" srcOrd="3"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B6AAD5-BB22-443A-B98E-11707CBE16C9}" type="doc">
      <dgm:prSet loTypeId="urn:microsoft.com/office/officeart/2005/8/layout/equation1"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chemeClr val="accent1"/>
        </a:solidFill>
        <a:ln>
          <a:noFill/>
        </a:ln>
      </dgm:spPr>
      <dgm:t>
        <a:bodyPr lIns="21600"/>
        <a:lstStyle/>
        <a:p>
          <a:endParaRPr lang="en-US" sz="1400" b="1" dirty="0" smtClean="0">
            <a:solidFill>
              <a:schemeClr val="bg1"/>
            </a:solidFill>
          </a:endParaRPr>
        </a:p>
        <a:p>
          <a:endParaRPr lang="en-US" sz="1400" b="1" dirty="0" smtClean="0">
            <a:solidFill>
              <a:schemeClr val="bg1"/>
            </a:solidFill>
          </a:endParaRPr>
        </a:p>
        <a:p>
          <a:r>
            <a:rPr lang="en-US" sz="1400" b="1" dirty="0" smtClean="0">
              <a:solidFill>
                <a:schemeClr val="bg1"/>
              </a:solidFill>
            </a:rPr>
            <a:t>Brainstorm</a:t>
          </a:r>
          <a:endParaRPr lang="en-US" sz="1400" b="1" dirty="0">
            <a:solidFill>
              <a:schemeClr val="bg1"/>
            </a:solidFill>
          </a:endParaRPr>
        </a:p>
      </dgm:t>
    </dgm:pt>
    <dgm:pt modelId="{68C8E73F-A05A-4DC8-914A-C484D8568F55}" type="parTrans" cxnId="{78D5CF50-3633-4A11-9FE0-D306D94A091D}">
      <dgm:prSet/>
      <dgm:spPr/>
      <dgm:t>
        <a:bodyPr/>
        <a:lstStyle/>
        <a:p>
          <a:endParaRPr lang="en-US" sz="2400">
            <a:solidFill>
              <a:schemeClr val="bg1"/>
            </a:solidFill>
          </a:endParaRPr>
        </a:p>
      </dgm:t>
    </dgm:pt>
    <dgm:pt modelId="{12A631F8-73E8-4437-A632-1DA4C96C2081}" type="sibTrans" cxnId="{78D5CF50-3633-4A11-9FE0-D306D94A091D}">
      <dgm:prSet/>
      <dgm:spPr>
        <a:solidFill>
          <a:schemeClr val="accent1"/>
        </a:solidFill>
        <a:ln>
          <a:noFill/>
        </a:ln>
      </dgm:spPr>
      <dgm:t>
        <a:bodyPr/>
        <a:lstStyle/>
        <a:p>
          <a:endParaRPr lang="en-US" sz="2400" dirty="0">
            <a:solidFill>
              <a:schemeClr val="bg1"/>
            </a:solidFill>
          </a:endParaRPr>
        </a:p>
      </dgm:t>
    </dgm:pt>
    <dgm:pt modelId="{37FDA6AE-027B-4120-90CE-09301A415796}">
      <dgm:prSet phldrT="[Text]" custT="1"/>
      <dgm:spPr>
        <a:solidFill>
          <a:schemeClr val="accent1">
            <a:lumMod val="60000"/>
            <a:lumOff val="40000"/>
          </a:schemeClr>
        </a:solidFill>
        <a:ln>
          <a:noFill/>
        </a:ln>
      </dgm:spPr>
      <dgm:t>
        <a:bodyPr lIns="21600"/>
        <a:lstStyle/>
        <a:p>
          <a:endParaRPr lang="en-US" sz="1400" b="1" dirty="0" smtClean="0">
            <a:solidFill>
              <a:schemeClr val="bg1"/>
            </a:solidFill>
          </a:endParaRPr>
        </a:p>
        <a:p>
          <a:endParaRPr lang="en-US" sz="1400" b="1" dirty="0" smtClean="0">
            <a:solidFill>
              <a:schemeClr val="bg1"/>
            </a:solidFill>
          </a:endParaRPr>
        </a:p>
        <a:p>
          <a:r>
            <a:rPr lang="en-US" sz="1400" b="1" dirty="0" smtClean="0">
              <a:solidFill>
                <a:schemeClr val="bg1"/>
              </a:solidFill>
            </a:rPr>
            <a:t>Concept</a:t>
          </a:r>
          <a:endParaRPr lang="en-US" sz="1400" b="1" dirty="0">
            <a:solidFill>
              <a:schemeClr val="bg1"/>
            </a:solidFill>
          </a:endParaRPr>
        </a:p>
      </dgm:t>
    </dgm:pt>
    <dgm:pt modelId="{F547554B-51EF-4D52-BD83-B530786A53F6}" type="parTrans" cxnId="{97371629-EAFB-49C5-8D4C-1C2CC8EF98DA}">
      <dgm:prSet/>
      <dgm:spPr/>
      <dgm:t>
        <a:bodyPr/>
        <a:lstStyle/>
        <a:p>
          <a:endParaRPr lang="en-US" sz="2400">
            <a:solidFill>
              <a:schemeClr val="bg1"/>
            </a:solidFill>
          </a:endParaRPr>
        </a:p>
      </dgm:t>
    </dgm:pt>
    <dgm:pt modelId="{AACFA7FC-124D-47F0-AAB7-D837F03A13D6}" type="sibTrans" cxnId="{97371629-EAFB-49C5-8D4C-1C2CC8EF98DA}">
      <dgm:prSet/>
      <dgm:spPr>
        <a:solidFill>
          <a:schemeClr val="accent1">
            <a:lumMod val="60000"/>
            <a:lumOff val="40000"/>
          </a:schemeClr>
        </a:solidFill>
        <a:ln>
          <a:noFill/>
        </a:ln>
      </dgm:spPr>
      <dgm:t>
        <a:bodyPr/>
        <a:lstStyle/>
        <a:p>
          <a:endParaRPr lang="en-US" sz="2400" dirty="0">
            <a:solidFill>
              <a:schemeClr val="bg1"/>
            </a:solidFill>
          </a:endParaRPr>
        </a:p>
      </dgm:t>
    </dgm:pt>
    <dgm:pt modelId="{8C92A023-B595-4B7E-9FD1-86305B47363F}">
      <dgm:prSet phldrT="[Text]" custT="1"/>
      <dgm:spPr>
        <a:solidFill>
          <a:schemeClr val="accent1">
            <a:lumMod val="40000"/>
            <a:lumOff val="60000"/>
          </a:schemeClr>
        </a:solidFill>
        <a:ln>
          <a:noFill/>
        </a:ln>
      </dgm:spPr>
      <dgm:t>
        <a:bodyPr lIns="21600"/>
        <a:lstStyle/>
        <a:p>
          <a:endParaRPr lang="en-US" sz="1400" b="1" dirty="0" smtClean="0">
            <a:solidFill>
              <a:schemeClr val="bg1"/>
            </a:solidFill>
          </a:endParaRPr>
        </a:p>
        <a:p>
          <a:endParaRPr lang="en-US" sz="1400" b="1" dirty="0" smtClean="0">
            <a:solidFill>
              <a:schemeClr val="bg1"/>
            </a:solidFill>
          </a:endParaRPr>
        </a:p>
        <a:p>
          <a:r>
            <a:rPr lang="en-US" sz="1400" b="1" dirty="0" smtClean="0">
              <a:solidFill>
                <a:schemeClr val="bg1"/>
              </a:solidFill>
            </a:rPr>
            <a:t>Proposal</a:t>
          </a:r>
          <a:endParaRPr lang="en-US" sz="1400" b="1" dirty="0">
            <a:solidFill>
              <a:schemeClr val="bg1"/>
            </a:solidFill>
          </a:endParaRPr>
        </a:p>
      </dgm:t>
    </dgm:pt>
    <dgm:pt modelId="{126030B6-AD92-4139-8AC7-ED96A61FFA13}" type="parTrans" cxnId="{6393EA77-6C35-4795-B9F8-BC384CEB01BB}">
      <dgm:prSet/>
      <dgm:spPr/>
      <dgm:t>
        <a:bodyPr/>
        <a:lstStyle/>
        <a:p>
          <a:endParaRPr lang="en-US" sz="2400">
            <a:solidFill>
              <a:schemeClr val="bg1"/>
            </a:solidFill>
          </a:endParaRPr>
        </a:p>
      </dgm:t>
    </dgm:pt>
    <dgm:pt modelId="{45610BF7-B096-4636-A867-71803911F6BC}" type="sibTrans" cxnId="{6393EA77-6C35-4795-B9F8-BC384CEB01BB}">
      <dgm:prSet/>
      <dgm:spPr>
        <a:solidFill>
          <a:schemeClr val="accent1">
            <a:lumMod val="40000"/>
            <a:lumOff val="60000"/>
          </a:schemeClr>
        </a:solidFill>
        <a:ln>
          <a:noFill/>
        </a:ln>
      </dgm:spPr>
      <dgm:t>
        <a:bodyPr/>
        <a:lstStyle/>
        <a:p>
          <a:endParaRPr lang="en-US" sz="2400" dirty="0">
            <a:solidFill>
              <a:schemeClr val="bg1"/>
            </a:solidFill>
          </a:endParaRPr>
        </a:p>
      </dgm:t>
    </dgm:pt>
    <dgm:pt modelId="{839B389E-0F3A-4E44-B6E2-13F1399C142F}">
      <dgm:prSet phldrT="[Text]" custT="1"/>
      <dgm:spPr>
        <a:solidFill>
          <a:schemeClr val="accent1">
            <a:lumMod val="20000"/>
            <a:lumOff val="80000"/>
          </a:schemeClr>
        </a:solidFill>
        <a:ln>
          <a:noFill/>
        </a:ln>
      </dgm:spPr>
      <dgm:t>
        <a:bodyPr lIns="21600"/>
        <a:lstStyle/>
        <a:p>
          <a:endParaRPr lang="en-US" sz="1400" b="1" dirty="0" smtClean="0">
            <a:solidFill>
              <a:schemeClr val="bg1"/>
            </a:solidFill>
          </a:endParaRPr>
        </a:p>
        <a:p>
          <a:endParaRPr lang="en-US" sz="1400" b="1" dirty="0" smtClean="0">
            <a:solidFill>
              <a:schemeClr val="bg1"/>
            </a:solidFill>
          </a:endParaRPr>
        </a:p>
        <a:p>
          <a:r>
            <a:rPr lang="en-US" sz="1400" b="1" dirty="0" smtClean="0">
              <a:solidFill>
                <a:schemeClr val="bg1"/>
              </a:solidFill>
            </a:rPr>
            <a:t>Revisions</a:t>
          </a:r>
          <a:endParaRPr lang="en-US" sz="1400" b="1" dirty="0">
            <a:solidFill>
              <a:schemeClr val="bg1"/>
            </a:solidFill>
          </a:endParaRPr>
        </a:p>
      </dgm:t>
    </dgm:pt>
    <dgm:pt modelId="{9C2D419A-4208-435A-8DFE-59E57C79B927}" type="parTrans" cxnId="{E9F581C8-1891-4557-8FD4-140226A54CF9}">
      <dgm:prSet/>
      <dgm:spPr/>
      <dgm:t>
        <a:bodyPr/>
        <a:lstStyle/>
        <a:p>
          <a:endParaRPr lang="en-US" sz="2400"/>
        </a:p>
      </dgm:t>
    </dgm:pt>
    <dgm:pt modelId="{8F45AFFE-9FF4-4A34-B11A-ED475E2D4999}" type="sibTrans" cxnId="{E9F581C8-1891-4557-8FD4-140226A54CF9}">
      <dgm:prSet/>
      <dgm:spPr/>
      <dgm:t>
        <a:bodyPr/>
        <a:lstStyle/>
        <a:p>
          <a:endParaRPr lang="en-US" sz="2400"/>
        </a:p>
      </dgm:t>
    </dgm:pt>
    <dgm:pt modelId="{D819767D-9DE3-4E1D-9C7C-EAA87DFCCD68}" type="pres">
      <dgm:prSet presAssocID="{ABB6AAD5-BB22-443A-B98E-11707CBE16C9}" presName="linearFlow" presStyleCnt="0">
        <dgm:presLayoutVars>
          <dgm:dir/>
          <dgm:resizeHandles val="exact"/>
        </dgm:presLayoutVars>
      </dgm:prSet>
      <dgm:spPr/>
      <dgm:t>
        <a:bodyPr/>
        <a:lstStyle/>
        <a:p>
          <a:endParaRPr lang="en-US"/>
        </a:p>
      </dgm:t>
    </dgm:pt>
    <dgm:pt modelId="{DE4CAA01-0333-4EE6-BF5E-63135CF1327F}" type="pres">
      <dgm:prSet presAssocID="{62F3A35F-EA2B-462C-89DA-224952DBD84B}" presName="node" presStyleLbl="node1" presStyleIdx="0" presStyleCnt="4">
        <dgm:presLayoutVars>
          <dgm:bulletEnabled val="1"/>
        </dgm:presLayoutVars>
      </dgm:prSet>
      <dgm:spPr/>
      <dgm:t>
        <a:bodyPr/>
        <a:lstStyle/>
        <a:p>
          <a:endParaRPr lang="en-US"/>
        </a:p>
      </dgm:t>
    </dgm:pt>
    <dgm:pt modelId="{B818A3C7-0EF7-4457-B647-EC06B9F12F9E}" type="pres">
      <dgm:prSet presAssocID="{12A631F8-73E8-4437-A632-1DA4C96C2081}" presName="spacerL" presStyleCnt="0"/>
      <dgm:spPr/>
    </dgm:pt>
    <dgm:pt modelId="{D4E3F969-0A44-4F48-BE84-31CAA199C25F}" type="pres">
      <dgm:prSet presAssocID="{12A631F8-73E8-4437-A632-1DA4C96C2081}" presName="sibTrans" presStyleLbl="sibTrans2D1" presStyleIdx="0" presStyleCnt="3" custScaleX="51316" custScaleY="51316"/>
      <dgm:spPr/>
      <dgm:t>
        <a:bodyPr/>
        <a:lstStyle/>
        <a:p>
          <a:endParaRPr lang="en-US"/>
        </a:p>
      </dgm:t>
    </dgm:pt>
    <dgm:pt modelId="{CCBE3B2F-B422-463B-BC25-DAC48DE8C5F0}" type="pres">
      <dgm:prSet presAssocID="{12A631F8-73E8-4437-A632-1DA4C96C2081}" presName="spacerR" presStyleCnt="0"/>
      <dgm:spPr/>
    </dgm:pt>
    <dgm:pt modelId="{14456BD1-005B-4E1F-AF80-B8402F003655}" type="pres">
      <dgm:prSet presAssocID="{37FDA6AE-027B-4120-90CE-09301A415796}" presName="node" presStyleLbl="node1" presStyleIdx="1" presStyleCnt="4">
        <dgm:presLayoutVars>
          <dgm:bulletEnabled val="1"/>
        </dgm:presLayoutVars>
      </dgm:prSet>
      <dgm:spPr/>
      <dgm:t>
        <a:bodyPr/>
        <a:lstStyle/>
        <a:p>
          <a:endParaRPr lang="en-US"/>
        </a:p>
      </dgm:t>
    </dgm:pt>
    <dgm:pt modelId="{3AC14AD2-E629-4DD5-920F-6D46C22D1B57}" type="pres">
      <dgm:prSet presAssocID="{AACFA7FC-124D-47F0-AAB7-D837F03A13D6}" presName="spacerL" presStyleCnt="0"/>
      <dgm:spPr/>
    </dgm:pt>
    <dgm:pt modelId="{D73D26BC-43A2-4928-B738-92A5AAF77175}" type="pres">
      <dgm:prSet presAssocID="{AACFA7FC-124D-47F0-AAB7-D837F03A13D6}" presName="sibTrans" presStyleLbl="sibTrans2D1" presStyleIdx="1" presStyleCnt="3" custScaleX="51316" custScaleY="51316"/>
      <dgm:spPr/>
      <dgm:t>
        <a:bodyPr/>
        <a:lstStyle/>
        <a:p>
          <a:endParaRPr lang="en-US"/>
        </a:p>
      </dgm:t>
    </dgm:pt>
    <dgm:pt modelId="{2BD01C08-857E-42D3-9320-CD57E8F3AEC7}" type="pres">
      <dgm:prSet presAssocID="{AACFA7FC-124D-47F0-AAB7-D837F03A13D6}" presName="spacerR" presStyleCnt="0"/>
      <dgm:spPr/>
    </dgm:pt>
    <dgm:pt modelId="{EE93D5DC-F251-4FA8-8387-BAA490239D7C}" type="pres">
      <dgm:prSet presAssocID="{8C92A023-B595-4B7E-9FD1-86305B47363F}" presName="node" presStyleLbl="node1" presStyleIdx="2" presStyleCnt="4">
        <dgm:presLayoutVars>
          <dgm:bulletEnabled val="1"/>
        </dgm:presLayoutVars>
      </dgm:prSet>
      <dgm:spPr/>
      <dgm:t>
        <a:bodyPr/>
        <a:lstStyle/>
        <a:p>
          <a:endParaRPr lang="en-US"/>
        </a:p>
      </dgm:t>
    </dgm:pt>
    <dgm:pt modelId="{CD8FBD37-669B-4335-AEBC-F38FB6853660}" type="pres">
      <dgm:prSet presAssocID="{45610BF7-B096-4636-A867-71803911F6BC}" presName="spacerL" presStyleCnt="0"/>
      <dgm:spPr/>
    </dgm:pt>
    <dgm:pt modelId="{010FF366-D796-4779-A5E7-62914834A344}" type="pres">
      <dgm:prSet presAssocID="{45610BF7-B096-4636-A867-71803911F6BC}" presName="sibTrans" presStyleLbl="sibTrans2D1" presStyleIdx="2" presStyleCnt="3" custScaleX="51316" custScaleY="51316"/>
      <dgm:spPr/>
      <dgm:t>
        <a:bodyPr/>
        <a:lstStyle/>
        <a:p>
          <a:endParaRPr lang="en-US"/>
        </a:p>
      </dgm:t>
    </dgm:pt>
    <dgm:pt modelId="{15A0617B-5C34-4695-8EE8-DD490929B5E6}" type="pres">
      <dgm:prSet presAssocID="{45610BF7-B096-4636-A867-71803911F6BC}" presName="spacerR" presStyleCnt="0"/>
      <dgm:spPr/>
    </dgm:pt>
    <dgm:pt modelId="{6718B009-F2E3-45CD-B9BB-658D3E3E1284}" type="pres">
      <dgm:prSet presAssocID="{839B389E-0F3A-4E44-B6E2-13F1399C142F}" presName="node" presStyleLbl="node1" presStyleIdx="3" presStyleCnt="4">
        <dgm:presLayoutVars>
          <dgm:bulletEnabled val="1"/>
        </dgm:presLayoutVars>
      </dgm:prSet>
      <dgm:spPr/>
      <dgm:t>
        <a:bodyPr/>
        <a:lstStyle/>
        <a:p>
          <a:endParaRPr lang="en-US"/>
        </a:p>
      </dgm:t>
    </dgm:pt>
  </dgm:ptLst>
  <dgm:cxnLst>
    <dgm:cxn modelId="{E9F581C8-1891-4557-8FD4-140226A54CF9}" srcId="{ABB6AAD5-BB22-443A-B98E-11707CBE16C9}" destId="{839B389E-0F3A-4E44-B6E2-13F1399C142F}" srcOrd="3" destOrd="0" parTransId="{9C2D419A-4208-435A-8DFE-59E57C79B927}" sibTransId="{8F45AFFE-9FF4-4A34-B11A-ED475E2D4999}"/>
    <dgm:cxn modelId="{53210244-4642-46FA-AFAC-9BB93EB41A97}" type="presOf" srcId="{62F3A35F-EA2B-462C-89DA-224952DBD84B}" destId="{DE4CAA01-0333-4EE6-BF5E-63135CF1327F}" srcOrd="0" destOrd="0" presId="urn:microsoft.com/office/officeart/2005/8/layout/equation1"/>
    <dgm:cxn modelId="{C2A909FE-0562-4977-8E87-DFCA8A6DF3FB}" type="presOf" srcId="{8C92A023-B595-4B7E-9FD1-86305B47363F}" destId="{EE93D5DC-F251-4FA8-8387-BAA490239D7C}" srcOrd="0" destOrd="0" presId="urn:microsoft.com/office/officeart/2005/8/layout/equation1"/>
    <dgm:cxn modelId="{6393EA77-6C35-4795-B9F8-BC384CEB01BB}" srcId="{ABB6AAD5-BB22-443A-B98E-11707CBE16C9}" destId="{8C92A023-B595-4B7E-9FD1-86305B47363F}" srcOrd="2" destOrd="0" parTransId="{126030B6-AD92-4139-8AC7-ED96A61FFA13}" sibTransId="{45610BF7-B096-4636-A867-71803911F6BC}"/>
    <dgm:cxn modelId="{628512A7-F39D-4C78-B817-4FA6415E8BEF}" type="presOf" srcId="{AACFA7FC-124D-47F0-AAB7-D837F03A13D6}" destId="{D73D26BC-43A2-4928-B738-92A5AAF77175}" srcOrd="0" destOrd="0" presId="urn:microsoft.com/office/officeart/2005/8/layout/equation1"/>
    <dgm:cxn modelId="{A8687EF4-92D0-432A-812A-64E1D06E6857}" type="presOf" srcId="{ABB6AAD5-BB22-443A-B98E-11707CBE16C9}" destId="{D819767D-9DE3-4E1D-9C7C-EAA87DFCCD68}" srcOrd="0" destOrd="0" presId="urn:microsoft.com/office/officeart/2005/8/layout/equation1"/>
    <dgm:cxn modelId="{9E1BD5AE-A9F4-4197-A083-41CB1AD9D546}" type="presOf" srcId="{12A631F8-73E8-4437-A632-1DA4C96C2081}" destId="{D4E3F969-0A44-4F48-BE84-31CAA199C25F}" srcOrd="0" destOrd="0" presId="urn:microsoft.com/office/officeart/2005/8/layout/equation1"/>
    <dgm:cxn modelId="{DC91B330-B0E5-46A6-8A52-3632CB9EFBE9}" type="presOf" srcId="{839B389E-0F3A-4E44-B6E2-13F1399C142F}" destId="{6718B009-F2E3-45CD-B9BB-658D3E3E1284}" srcOrd="0" destOrd="0" presId="urn:microsoft.com/office/officeart/2005/8/layout/equation1"/>
    <dgm:cxn modelId="{D87A9489-EE30-49D8-8891-10487867A6D3}" type="presOf" srcId="{45610BF7-B096-4636-A867-71803911F6BC}" destId="{010FF366-D796-4779-A5E7-62914834A344}" srcOrd="0" destOrd="0" presId="urn:microsoft.com/office/officeart/2005/8/layout/equation1"/>
    <dgm:cxn modelId="{B7D41C08-5360-4E7B-9EFB-AD32D9947E4A}" type="presOf" srcId="{37FDA6AE-027B-4120-90CE-09301A415796}" destId="{14456BD1-005B-4E1F-AF80-B8402F003655}" srcOrd="0" destOrd="0" presId="urn:microsoft.com/office/officeart/2005/8/layout/equation1"/>
    <dgm:cxn modelId="{78D5CF50-3633-4A11-9FE0-D306D94A091D}" srcId="{ABB6AAD5-BB22-443A-B98E-11707CBE16C9}" destId="{62F3A35F-EA2B-462C-89DA-224952DBD84B}" srcOrd="0" destOrd="0" parTransId="{68C8E73F-A05A-4DC8-914A-C484D8568F55}" sibTransId="{12A631F8-73E8-4437-A632-1DA4C96C2081}"/>
    <dgm:cxn modelId="{97371629-EAFB-49C5-8D4C-1C2CC8EF98DA}" srcId="{ABB6AAD5-BB22-443A-B98E-11707CBE16C9}" destId="{37FDA6AE-027B-4120-90CE-09301A415796}" srcOrd="1" destOrd="0" parTransId="{F547554B-51EF-4D52-BD83-B530786A53F6}" sibTransId="{AACFA7FC-124D-47F0-AAB7-D837F03A13D6}"/>
    <dgm:cxn modelId="{A0372CB7-33C8-4879-8BD5-84CF5508269F}" type="presParOf" srcId="{D819767D-9DE3-4E1D-9C7C-EAA87DFCCD68}" destId="{DE4CAA01-0333-4EE6-BF5E-63135CF1327F}" srcOrd="0" destOrd="0" presId="urn:microsoft.com/office/officeart/2005/8/layout/equation1"/>
    <dgm:cxn modelId="{8AD34145-1E52-47B9-BD53-4447992827E2}" type="presParOf" srcId="{D819767D-9DE3-4E1D-9C7C-EAA87DFCCD68}" destId="{B818A3C7-0EF7-4457-B647-EC06B9F12F9E}" srcOrd="1" destOrd="0" presId="urn:microsoft.com/office/officeart/2005/8/layout/equation1"/>
    <dgm:cxn modelId="{1898B09F-60FC-4F13-A27D-DF6275782339}" type="presParOf" srcId="{D819767D-9DE3-4E1D-9C7C-EAA87DFCCD68}" destId="{D4E3F969-0A44-4F48-BE84-31CAA199C25F}" srcOrd="2" destOrd="0" presId="urn:microsoft.com/office/officeart/2005/8/layout/equation1"/>
    <dgm:cxn modelId="{4227B859-FDAE-4BBA-B12B-A87ECA90550B}" type="presParOf" srcId="{D819767D-9DE3-4E1D-9C7C-EAA87DFCCD68}" destId="{CCBE3B2F-B422-463B-BC25-DAC48DE8C5F0}" srcOrd="3" destOrd="0" presId="urn:microsoft.com/office/officeart/2005/8/layout/equation1"/>
    <dgm:cxn modelId="{986BBAB3-D77F-4CC1-A9F5-A349D2BEABCE}" type="presParOf" srcId="{D819767D-9DE3-4E1D-9C7C-EAA87DFCCD68}" destId="{14456BD1-005B-4E1F-AF80-B8402F003655}" srcOrd="4" destOrd="0" presId="urn:microsoft.com/office/officeart/2005/8/layout/equation1"/>
    <dgm:cxn modelId="{F01A390F-ACED-4C1E-AA7B-40F2DD3ECDB8}" type="presParOf" srcId="{D819767D-9DE3-4E1D-9C7C-EAA87DFCCD68}" destId="{3AC14AD2-E629-4DD5-920F-6D46C22D1B57}" srcOrd="5" destOrd="0" presId="urn:microsoft.com/office/officeart/2005/8/layout/equation1"/>
    <dgm:cxn modelId="{2B89C560-690C-450D-BFE9-A28CD3CCE107}" type="presParOf" srcId="{D819767D-9DE3-4E1D-9C7C-EAA87DFCCD68}" destId="{D73D26BC-43A2-4928-B738-92A5AAF77175}" srcOrd="6" destOrd="0" presId="urn:microsoft.com/office/officeart/2005/8/layout/equation1"/>
    <dgm:cxn modelId="{13DA40C6-CE44-4013-B486-66459E2FE497}" type="presParOf" srcId="{D819767D-9DE3-4E1D-9C7C-EAA87DFCCD68}" destId="{2BD01C08-857E-42D3-9320-CD57E8F3AEC7}" srcOrd="7" destOrd="0" presId="urn:microsoft.com/office/officeart/2005/8/layout/equation1"/>
    <dgm:cxn modelId="{783F6EA6-6D5B-45A2-B657-8D3280BDA457}" type="presParOf" srcId="{D819767D-9DE3-4E1D-9C7C-EAA87DFCCD68}" destId="{EE93D5DC-F251-4FA8-8387-BAA490239D7C}" srcOrd="8" destOrd="0" presId="urn:microsoft.com/office/officeart/2005/8/layout/equation1"/>
    <dgm:cxn modelId="{C5FFD876-C5D6-42CE-9070-494490829DCF}" type="presParOf" srcId="{D819767D-9DE3-4E1D-9C7C-EAA87DFCCD68}" destId="{CD8FBD37-669B-4335-AEBC-F38FB6853660}" srcOrd="9" destOrd="0" presId="urn:microsoft.com/office/officeart/2005/8/layout/equation1"/>
    <dgm:cxn modelId="{AD38A5A1-CAD9-410E-A845-FD2B52E52B22}" type="presParOf" srcId="{D819767D-9DE3-4E1D-9C7C-EAA87DFCCD68}" destId="{010FF366-D796-4779-A5E7-62914834A344}" srcOrd="10" destOrd="0" presId="urn:microsoft.com/office/officeart/2005/8/layout/equation1"/>
    <dgm:cxn modelId="{28D9EB7C-7255-41CE-BBBE-86636DD5A205}" type="presParOf" srcId="{D819767D-9DE3-4E1D-9C7C-EAA87DFCCD68}" destId="{15A0617B-5C34-4695-8EE8-DD490929B5E6}" srcOrd="11" destOrd="0" presId="urn:microsoft.com/office/officeart/2005/8/layout/equation1"/>
    <dgm:cxn modelId="{0A8E7F91-0E4A-4D48-B10D-4193E05A0A24}" type="presParOf" srcId="{D819767D-9DE3-4E1D-9C7C-EAA87DFCCD68}" destId="{6718B009-F2E3-45CD-B9BB-658D3E3E1284}" srcOrd="12"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0F846C-B35E-4F87-B19E-9FB8768B0601}">
      <dsp:nvSpPr>
        <dsp:cNvPr id="0" name=""/>
        <dsp:cNvSpPr/>
      </dsp:nvSpPr>
      <dsp:spPr>
        <a:xfrm>
          <a:off x="3088656" y="2684964"/>
          <a:ext cx="1934134" cy="1252880"/>
        </a:xfrm>
        <a:prstGeom prst="roundRect">
          <a:avLst>
            <a:gd name="adj" fmla="val 10000"/>
          </a:avLst>
        </a:prstGeom>
        <a:noFill/>
        <a:ln w="25400" cap="flat" cmpd="sng" algn="ctr">
          <a:solidFill>
            <a:schemeClr val="bg1">
              <a:lumMod val="9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r" defTabSz="488950">
            <a:lnSpc>
              <a:spcPct val="90000"/>
            </a:lnSpc>
            <a:spcBef>
              <a:spcPct val="0"/>
            </a:spcBef>
            <a:spcAft>
              <a:spcPct val="15000"/>
            </a:spcAft>
            <a:buChar char="••"/>
          </a:pPr>
          <a:r>
            <a:rPr lang="en-US" sz="1100" b="1" kern="1200" dirty="0" smtClean="0">
              <a:solidFill>
                <a:schemeClr val="bg1">
                  <a:lumMod val="65000"/>
                </a:schemeClr>
              </a:solidFill>
            </a:rPr>
            <a:t>Lorem Ipsum</a:t>
          </a:r>
          <a:r>
            <a:rPr lang="en-US" sz="1100" kern="1200" dirty="0" smtClean="0">
              <a:solidFill>
                <a:schemeClr val="bg1">
                  <a:lumMod val="65000"/>
                </a:schemeClr>
              </a:solidFill>
            </a:rPr>
            <a:t> is simply dummy text of the printing and typesetting industry.</a:t>
          </a:r>
          <a:endParaRPr lang="en-US" sz="1100" kern="1200" dirty="0">
            <a:solidFill>
              <a:schemeClr val="bg1">
                <a:lumMod val="65000"/>
              </a:schemeClr>
            </a:solidFill>
          </a:endParaRPr>
        </a:p>
      </dsp:txBody>
      <dsp:txXfrm>
        <a:off x="3696418" y="3025707"/>
        <a:ext cx="1298850" cy="884616"/>
      </dsp:txXfrm>
    </dsp:sp>
    <dsp:sp modelId="{74A623A9-1BD0-4320-AECA-D5414F87A1C7}">
      <dsp:nvSpPr>
        <dsp:cNvPr id="0" name=""/>
        <dsp:cNvSpPr/>
      </dsp:nvSpPr>
      <dsp:spPr>
        <a:xfrm>
          <a:off x="0" y="2684964"/>
          <a:ext cx="1934134" cy="1252880"/>
        </a:xfrm>
        <a:prstGeom prst="roundRect">
          <a:avLst>
            <a:gd name="adj" fmla="val 10000"/>
          </a:avLst>
        </a:prstGeom>
        <a:noFill/>
        <a:ln w="25400" cap="flat" cmpd="sng" algn="ctr">
          <a:solidFill>
            <a:schemeClr val="bg1">
              <a:lumMod val="9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b="1" kern="1200" dirty="0" smtClean="0">
              <a:solidFill>
                <a:schemeClr val="bg1">
                  <a:lumMod val="65000"/>
                </a:schemeClr>
              </a:solidFill>
            </a:rPr>
            <a:t>Lorem Ipsum</a:t>
          </a:r>
          <a:r>
            <a:rPr lang="en-US" sz="1100" kern="1200" dirty="0" smtClean="0">
              <a:solidFill>
                <a:schemeClr val="bg1">
                  <a:lumMod val="65000"/>
                </a:schemeClr>
              </a:solidFill>
            </a:rPr>
            <a:t> is simply dummy text of the printing and typesetting industry.</a:t>
          </a:r>
          <a:endParaRPr lang="en-US" sz="1100" kern="1200" dirty="0">
            <a:solidFill>
              <a:schemeClr val="bg1">
                <a:lumMod val="65000"/>
              </a:schemeClr>
            </a:solidFill>
          </a:endParaRPr>
        </a:p>
      </dsp:txBody>
      <dsp:txXfrm>
        <a:off x="27522" y="3025707"/>
        <a:ext cx="1298850" cy="884616"/>
      </dsp:txXfrm>
    </dsp:sp>
    <dsp:sp modelId="{AC8619E5-EDCC-4AC4-ACCE-4FF980E4CF78}">
      <dsp:nvSpPr>
        <dsp:cNvPr id="0" name=""/>
        <dsp:cNvSpPr/>
      </dsp:nvSpPr>
      <dsp:spPr>
        <a:xfrm>
          <a:off x="3088656" y="22593"/>
          <a:ext cx="1934134" cy="1252880"/>
        </a:xfrm>
        <a:prstGeom prst="roundRect">
          <a:avLst>
            <a:gd name="adj" fmla="val 10000"/>
          </a:avLst>
        </a:prstGeom>
        <a:noFill/>
        <a:ln w="25400" cap="flat" cmpd="sng" algn="ctr">
          <a:solidFill>
            <a:schemeClr val="bg1">
              <a:lumMod val="9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r" defTabSz="488950">
            <a:lnSpc>
              <a:spcPct val="90000"/>
            </a:lnSpc>
            <a:spcBef>
              <a:spcPct val="0"/>
            </a:spcBef>
            <a:spcAft>
              <a:spcPct val="15000"/>
            </a:spcAft>
            <a:buChar char="••"/>
          </a:pPr>
          <a:r>
            <a:rPr lang="en-US" sz="1100" b="1" kern="1200" dirty="0" smtClean="0">
              <a:solidFill>
                <a:schemeClr val="bg1">
                  <a:lumMod val="65000"/>
                </a:schemeClr>
              </a:solidFill>
            </a:rPr>
            <a:t>Lorem Ipsum</a:t>
          </a:r>
          <a:r>
            <a:rPr lang="en-US" sz="1100" kern="1200" dirty="0" smtClean="0">
              <a:solidFill>
                <a:schemeClr val="bg1">
                  <a:lumMod val="65000"/>
                </a:schemeClr>
              </a:solidFill>
            </a:rPr>
            <a:t> is simply dummy text of the printing and typesetting industry.</a:t>
          </a:r>
          <a:endParaRPr lang="en-US" sz="1100" kern="1200" dirty="0">
            <a:solidFill>
              <a:schemeClr val="bg1">
                <a:lumMod val="65000"/>
              </a:schemeClr>
            </a:solidFill>
          </a:endParaRPr>
        </a:p>
      </dsp:txBody>
      <dsp:txXfrm>
        <a:off x="3696418" y="50115"/>
        <a:ext cx="1298850" cy="884616"/>
      </dsp:txXfrm>
    </dsp:sp>
    <dsp:sp modelId="{733496B5-C5C8-4FAA-8CCC-1340C5D47861}">
      <dsp:nvSpPr>
        <dsp:cNvPr id="0" name=""/>
        <dsp:cNvSpPr/>
      </dsp:nvSpPr>
      <dsp:spPr>
        <a:xfrm>
          <a:off x="0" y="22593"/>
          <a:ext cx="1934134" cy="1252880"/>
        </a:xfrm>
        <a:prstGeom prst="roundRect">
          <a:avLst>
            <a:gd name="adj" fmla="val 10000"/>
          </a:avLst>
        </a:prstGeom>
        <a:noFill/>
        <a:ln w="25400" cap="flat" cmpd="sng" algn="ctr">
          <a:solidFill>
            <a:schemeClr val="bg1">
              <a:lumMod val="9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b="1" kern="1200" dirty="0" smtClean="0">
              <a:solidFill>
                <a:schemeClr val="bg1">
                  <a:lumMod val="65000"/>
                </a:schemeClr>
              </a:solidFill>
            </a:rPr>
            <a:t>Lorem Ipsum</a:t>
          </a:r>
          <a:r>
            <a:rPr lang="en-US" sz="1100" kern="1200" dirty="0" smtClean="0">
              <a:solidFill>
                <a:schemeClr val="bg1">
                  <a:lumMod val="65000"/>
                </a:schemeClr>
              </a:solidFill>
            </a:rPr>
            <a:t> is simply dummy text of the printing and typesetting industry.</a:t>
          </a:r>
          <a:endParaRPr lang="en-US" sz="1100" kern="1200" dirty="0">
            <a:solidFill>
              <a:schemeClr val="bg1">
                <a:lumMod val="65000"/>
              </a:schemeClr>
            </a:solidFill>
          </a:endParaRPr>
        </a:p>
      </dsp:txBody>
      <dsp:txXfrm>
        <a:off x="27522" y="50115"/>
        <a:ext cx="1298850" cy="884616"/>
      </dsp:txXfrm>
    </dsp:sp>
    <dsp:sp modelId="{5C51A7AA-8840-4763-83E5-22CD9FCFDEA6}">
      <dsp:nvSpPr>
        <dsp:cNvPr id="0" name=""/>
        <dsp:cNvSpPr/>
      </dsp:nvSpPr>
      <dsp:spPr>
        <a:xfrm>
          <a:off x="810457" y="245762"/>
          <a:ext cx="1695304" cy="1695304"/>
        </a:xfrm>
        <a:prstGeom prst="pieWedg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Drive Sales</a:t>
          </a:r>
          <a:endParaRPr lang="en-US" sz="1400" kern="1200" dirty="0"/>
        </a:p>
      </dsp:txBody>
      <dsp:txXfrm>
        <a:off x="1307000" y="742305"/>
        <a:ext cx="1198761" cy="1198761"/>
      </dsp:txXfrm>
    </dsp:sp>
    <dsp:sp modelId="{F05791E5-9F60-46F7-9FD1-06B1665D11B2}">
      <dsp:nvSpPr>
        <dsp:cNvPr id="0" name=""/>
        <dsp:cNvSpPr/>
      </dsp:nvSpPr>
      <dsp:spPr>
        <a:xfrm rot="5400000">
          <a:off x="2584066" y="245762"/>
          <a:ext cx="1695304" cy="1695304"/>
        </a:xfrm>
        <a:prstGeom prst="pieWedge">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Improve Awareness</a:t>
          </a:r>
          <a:endParaRPr lang="en-US" sz="1400" kern="1200" dirty="0"/>
        </a:p>
      </dsp:txBody>
      <dsp:txXfrm rot="-5400000">
        <a:off x="2584066" y="742305"/>
        <a:ext cx="1198761" cy="1198761"/>
      </dsp:txXfrm>
    </dsp:sp>
    <dsp:sp modelId="{9891BD5B-B56B-48A8-A095-C83E1C94715E}">
      <dsp:nvSpPr>
        <dsp:cNvPr id="0" name=""/>
        <dsp:cNvSpPr/>
      </dsp:nvSpPr>
      <dsp:spPr>
        <a:xfrm rot="10800000">
          <a:off x="2584066" y="2019372"/>
          <a:ext cx="1695304" cy="1695304"/>
        </a:xfrm>
        <a:prstGeom prst="pieWedg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
          </a:r>
          <a:br>
            <a:rPr lang="en-US" sz="1400" kern="1200" dirty="0" smtClean="0"/>
          </a:br>
          <a:r>
            <a:rPr lang="en-US" sz="1400" kern="1200" dirty="0" smtClean="0"/>
            <a:t/>
          </a:r>
          <a:br>
            <a:rPr lang="en-US" sz="1400" kern="1200" dirty="0" smtClean="0"/>
          </a:br>
          <a:r>
            <a:rPr lang="en-US" sz="1400" kern="1200" dirty="0" smtClean="0"/>
            <a:t>Marketing</a:t>
          </a:r>
          <a:endParaRPr lang="en-US" sz="1400" kern="1200" dirty="0"/>
        </a:p>
      </dsp:txBody>
      <dsp:txXfrm rot="10800000">
        <a:off x="2584066" y="2019372"/>
        <a:ext cx="1198761" cy="1198761"/>
      </dsp:txXfrm>
    </dsp:sp>
    <dsp:sp modelId="{C381BC92-2F74-494E-9B6F-1689633EF37E}">
      <dsp:nvSpPr>
        <dsp:cNvPr id="0" name=""/>
        <dsp:cNvSpPr/>
      </dsp:nvSpPr>
      <dsp:spPr>
        <a:xfrm rot="16200000">
          <a:off x="810457" y="2019372"/>
          <a:ext cx="1695304" cy="1695304"/>
        </a:xfrm>
        <a:prstGeom prst="pieWedge">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
          </a:r>
          <a:br>
            <a:rPr lang="en-US" sz="1400" kern="1200" dirty="0" smtClean="0"/>
          </a:br>
          <a:r>
            <a:rPr lang="en-US" sz="1400" kern="1200" dirty="0" smtClean="0"/>
            <a:t/>
          </a:r>
          <a:br>
            <a:rPr lang="en-US" sz="1400" kern="1200" dirty="0" smtClean="0"/>
          </a:br>
          <a:r>
            <a:rPr lang="en-US" sz="1400" kern="1200" dirty="0" smtClean="0"/>
            <a:t/>
          </a:r>
          <a:br>
            <a:rPr lang="en-US" sz="1400" kern="1200" dirty="0" smtClean="0"/>
          </a:br>
          <a:r>
            <a:rPr lang="en-US" sz="1400" kern="1200" dirty="0" smtClean="0"/>
            <a:t>Generate Leads</a:t>
          </a:r>
          <a:endParaRPr lang="en-US" sz="1400" kern="1200" dirty="0"/>
        </a:p>
      </dsp:txBody>
      <dsp:txXfrm rot="5400000">
        <a:off x="1307000" y="2019372"/>
        <a:ext cx="1198761" cy="1198761"/>
      </dsp:txXfrm>
    </dsp:sp>
    <dsp:sp modelId="{AF27D161-B159-461E-9C58-CBF52AB2EB68}">
      <dsp:nvSpPr>
        <dsp:cNvPr id="0" name=""/>
        <dsp:cNvSpPr/>
      </dsp:nvSpPr>
      <dsp:spPr>
        <a:xfrm>
          <a:off x="2252248" y="1627846"/>
          <a:ext cx="585330" cy="508982"/>
        </a:xfrm>
        <a:prstGeom prst="circularArrow">
          <a:avLst/>
        </a:prstGeom>
        <a:solidFill>
          <a:srgbClr val="FCFCFC"/>
        </a:solidFill>
        <a:ln w="25400" cap="flat" cmpd="sng" algn="ctr">
          <a:noFill/>
          <a:prstDash val="solid"/>
        </a:ln>
        <a:effectLst/>
      </dsp:spPr>
      <dsp:style>
        <a:lnRef idx="2">
          <a:scrgbClr r="0" g="0" b="0"/>
        </a:lnRef>
        <a:fillRef idx="1">
          <a:scrgbClr r="0" g="0" b="0"/>
        </a:fillRef>
        <a:effectRef idx="0">
          <a:scrgbClr r="0" g="0" b="0"/>
        </a:effectRef>
        <a:fontRef idx="minor"/>
      </dsp:style>
    </dsp:sp>
    <dsp:sp modelId="{CE20FF03-C5BF-4221-830E-5366548BDAA2}">
      <dsp:nvSpPr>
        <dsp:cNvPr id="0" name=""/>
        <dsp:cNvSpPr/>
      </dsp:nvSpPr>
      <dsp:spPr>
        <a:xfrm rot="10800000">
          <a:off x="2252248" y="1823609"/>
          <a:ext cx="585330" cy="508982"/>
        </a:xfrm>
        <a:prstGeom prst="circularArrow">
          <a:avLst/>
        </a:prstGeom>
        <a:solidFill>
          <a:srgbClr val="FCFCFC"/>
        </a:solid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27FC4-B8D6-4E05-B781-45BFA4ECCBE1}">
      <dsp:nvSpPr>
        <dsp:cNvPr id="0" name=""/>
        <dsp:cNvSpPr/>
      </dsp:nvSpPr>
      <dsp:spPr>
        <a:xfrm>
          <a:off x="1675579" y="1552111"/>
          <a:ext cx="1897024" cy="1897024"/>
        </a:xfrm>
        <a:prstGeom prst="gear9">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Graphic Design</a:t>
          </a:r>
          <a:endParaRPr lang="en-US" sz="1400" b="1" kern="1200" dirty="0"/>
        </a:p>
      </dsp:txBody>
      <dsp:txXfrm>
        <a:off x="2056965" y="1996480"/>
        <a:ext cx="1134252" cy="975109"/>
      </dsp:txXfrm>
    </dsp:sp>
    <dsp:sp modelId="{C7E3621A-60EB-45DA-B405-5D6087090EB3}">
      <dsp:nvSpPr>
        <dsp:cNvPr id="0" name=""/>
        <dsp:cNvSpPr/>
      </dsp:nvSpPr>
      <dsp:spPr>
        <a:xfrm>
          <a:off x="571855" y="1103723"/>
          <a:ext cx="1379654" cy="1379654"/>
        </a:xfrm>
        <a:prstGeom prst="gear6">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Video</a:t>
          </a:r>
          <a:endParaRPr lang="en-US" sz="1400" b="1" kern="1200" dirty="0"/>
        </a:p>
      </dsp:txBody>
      <dsp:txXfrm>
        <a:off x="919187" y="1453154"/>
        <a:ext cx="684990" cy="680792"/>
      </dsp:txXfrm>
    </dsp:sp>
    <dsp:sp modelId="{FD7956DC-C5EA-4A51-B2A1-48A047E8A937}">
      <dsp:nvSpPr>
        <dsp:cNvPr id="0" name=""/>
        <dsp:cNvSpPr/>
      </dsp:nvSpPr>
      <dsp:spPr>
        <a:xfrm rot="20700000">
          <a:off x="1344602" y="151902"/>
          <a:ext cx="1351779" cy="1351779"/>
        </a:xfrm>
        <a:prstGeom prst="gear6">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Web</a:t>
          </a:r>
          <a:endParaRPr lang="en-US" sz="1400" b="1" kern="1200" dirty="0"/>
        </a:p>
      </dsp:txBody>
      <dsp:txXfrm rot="-20700000">
        <a:off x="1641087" y="448387"/>
        <a:ext cx="758809" cy="758809"/>
      </dsp:txXfrm>
    </dsp:sp>
    <dsp:sp modelId="{571C1667-74E2-4E8D-8249-B4E761F0F1AE}">
      <dsp:nvSpPr>
        <dsp:cNvPr id="0" name=""/>
        <dsp:cNvSpPr/>
      </dsp:nvSpPr>
      <dsp:spPr>
        <a:xfrm>
          <a:off x="1521701" y="1270380"/>
          <a:ext cx="2428191" cy="2428191"/>
        </a:xfrm>
        <a:prstGeom prst="circularArrow">
          <a:avLst>
            <a:gd name="adj1" fmla="val 4688"/>
            <a:gd name="adj2" fmla="val 299029"/>
            <a:gd name="adj3" fmla="val 2495427"/>
            <a:gd name="adj4" fmla="val 15906696"/>
            <a:gd name="adj5" fmla="val 5469"/>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B1C00099-F839-4B88-A75C-DBB4B9ADCF51}">
      <dsp:nvSpPr>
        <dsp:cNvPr id="0" name=""/>
        <dsp:cNvSpPr/>
      </dsp:nvSpPr>
      <dsp:spPr>
        <a:xfrm>
          <a:off x="327521" y="801656"/>
          <a:ext cx="1764233" cy="1764233"/>
        </a:xfrm>
        <a:prstGeom prst="leftCircularArrow">
          <a:avLst>
            <a:gd name="adj1" fmla="val 6452"/>
            <a:gd name="adj2" fmla="val 429999"/>
            <a:gd name="adj3" fmla="val 10489124"/>
            <a:gd name="adj4" fmla="val 14837806"/>
            <a:gd name="adj5" fmla="val 7527"/>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 modelId="{B7483B8C-CABF-4BD6-805A-7FCDD0BB865C}">
      <dsp:nvSpPr>
        <dsp:cNvPr id="0" name=""/>
        <dsp:cNvSpPr/>
      </dsp:nvSpPr>
      <dsp:spPr>
        <a:xfrm>
          <a:off x="1031922" y="-140989"/>
          <a:ext cx="1902198" cy="1902198"/>
        </a:xfrm>
        <a:prstGeom prst="circularArrow">
          <a:avLst>
            <a:gd name="adj1" fmla="val 5984"/>
            <a:gd name="adj2" fmla="val 394124"/>
            <a:gd name="adj3" fmla="val 13313824"/>
            <a:gd name="adj4" fmla="val 10508221"/>
            <a:gd name="adj5" fmla="val 6981"/>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A0BFC-07A7-4DDD-8427-0CA01EE69FD7}">
      <dsp:nvSpPr>
        <dsp:cNvPr id="0" name=""/>
        <dsp:cNvSpPr/>
      </dsp:nvSpPr>
      <dsp:spPr>
        <a:xfrm>
          <a:off x="133030" y="1614175"/>
          <a:ext cx="1960853" cy="646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lumMod val="65000"/>
                </a:schemeClr>
              </a:solidFill>
            </a:rPr>
            <a:t>Brainstorm</a:t>
          </a:r>
          <a:endParaRPr lang="en-US" sz="1400" b="1" kern="1200" dirty="0">
            <a:solidFill>
              <a:schemeClr val="bg1">
                <a:lumMod val="65000"/>
              </a:schemeClr>
            </a:solidFill>
          </a:endParaRPr>
        </a:p>
      </dsp:txBody>
      <dsp:txXfrm>
        <a:off x="133030" y="1614175"/>
        <a:ext cx="1960853" cy="646190"/>
      </dsp:txXfrm>
    </dsp:sp>
    <dsp:sp modelId="{7425EFB1-85FD-43BD-9E0C-5EB503D12F2B}">
      <dsp:nvSpPr>
        <dsp:cNvPr id="0" name=""/>
        <dsp:cNvSpPr/>
      </dsp:nvSpPr>
      <dsp:spPr>
        <a:xfrm>
          <a:off x="130802" y="1417643"/>
          <a:ext cx="155976" cy="155976"/>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069CC5-AC2A-4E40-80C3-B6257E28E1D3}">
      <dsp:nvSpPr>
        <dsp:cNvPr id="0" name=""/>
        <dsp:cNvSpPr/>
      </dsp:nvSpPr>
      <dsp:spPr>
        <a:xfrm>
          <a:off x="239986" y="1199276"/>
          <a:ext cx="155976" cy="155976"/>
        </a:xfrm>
        <a:prstGeom prst="ellipse">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45506E-F82F-40D0-B269-A33A56AD6FAD}">
      <dsp:nvSpPr>
        <dsp:cNvPr id="0" name=""/>
        <dsp:cNvSpPr/>
      </dsp:nvSpPr>
      <dsp:spPr>
        <a:xfrm>
          <a:off x="502027" y="1242949"/>
          <a:ext cx="245106" cy="245106"/>
        </a:xfrm>
        <a:prstGeom prst="ellips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7EB5CB-7F94-462A-B74B-D681CCDAFE96}">
      <dsp:nvSpPr>
        <dsp:cNvPr id="0" name=""/>
        <dsp:cNvSpPr/>
      </dsp:nvSpPr>
      <dsp:spPr>
        <a:xfrm>
          <a:off x="720395" y="1002745"/>
          <a:ext cx="155976" cy="155976"/>
        </a:xfrm>
        <a:prstGeom prst="ellipse">
          <a:avLst/>
        </a:prstGeom>
        <a:solidFill>
          <a:schemeClr val="accent5">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D41D45-881E-45E0-815F-B3D1F42ABA6A}">
      <dsp:nvSpPr>
        <dsp:cNvPr id="0" name=""/>
        <dsp:cNvSpPr/>
      </dsp:nvSpPr>
      <dsp:spPr>
        <a:xfrm>
          <a:off x="1004273" y="915398"/>
          <a:ext cx="155976" cy="155976"/>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AFF7A7-30C4-4792-80F0-F4ED56695A86}">
      <dsp:nvSpPr>
        <dsp:cNvPr id="0" name=""/>
        <dsp:cNvSpPr/>
      </dsp:nvSpPr>
      <dsp:spPr>
        <a:xfrm>
          <a:off x="1353661" y="1068255"/>
          <a:ext cx="155976" cy="155976"/>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2BDD82-6500-4745-ABB1-8AB85030FF96}">
      <dsp:nvSpPr>
        <dsp:cNvPr id="0" name=""/>
        <dsp:cNvSpPr/>
      </dsp:nvSpPr>
      <dsp:spPr>
        <a:xfrm>
          <a:off x="1572029" y="1177439"/>
          <a:ext cx="245106" cy="245106"/>
        </a:xfrm>
        <a:prstGeom prst="ellipse">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CC20C0-4B3E-4A32-8289-0C043EE14E08}">
      <dsp:nvSpPr>
        <dsp:cNvPr id="0" name=""/>
        <dsp:cNvSpPr/>
      </dsp:nvSpPr>
      <dsp:spPr>
        <a:xfrm>
          <a:off x="1877744" y="1417643"/>
          <a:ext cx="155976" cy="155976"/>
        </a:xfrm>
        <a:prstGeom prst="ellips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95F43B-46B6-48BD-BE0D-466AE12A59E4}">
      <dsp:nvSpPr>
        <dsp:cNvPr id="0" name=""/>
        <dsp:cNvSpPr/>
      </dsp:nvSpPr>
      <dsp:spPr>
        <a:xfrm>
          <a:off x="2008765" y="1657848"/>
          <a:ext cx="155976" cy="155976"/>
        </a:xfrm>
        <a:prstGeom prst="ellipse">
          <a:avLst/>
        </a:prstGeom>
        <a:solidFill>
          <a:schemeClr val="accent5">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61D2E2-6923-453F-81C0-77902D700F8C}">
      <dsp:nvSpPr>
        <dsp:cNvPr id="0" name=""/>
        <dsp:cNvSpPr/>
      </dsp:nvSpPr>
      <dsp:spPr>
        <a:xfrm>
          <a:off x="873252" y="1199276"/>
          <a:ext cx="401083" cy="401083"/>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D258C8-C381-4DFA-9DF0-F1337D842739}">
      <dsp:nvSpPr>
        <dsp:cNvPr id="0" name=""/>
        <dsp:cNvSpPr/>
      </dsp:nvSpPr>
      <dsp:spPr>
        <a:xfrm>
          <a:off x="21618" y="2029073"/>
          <a:ext cx="155976" cy="155976"/>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3701E9-331F-4DBD-88D4-C515F77B849D}">
      <dsp:nvSpPr>
        <dsp:cNvPr id="0" name=""/>
        <dsp:cNvSpPr/>
      </dsp:nvSpPr>
      <dsp:spPr>
        <a:xfrm>
          <a:off x="152638" y="2225604"/>
          <a:ext cx="245106" cy="245106"/>
        </a:xfrm>
        <a:prstGeom prst="ellipse">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20B6E2-693F-4792-89C6-95944ABED13F}">
      <dsp:nvSpPr>
        <dsp:cNvPr id="0" name=""/>
        <dsp:cNvSpPr/>
      </dsp:nvSpPr>
      <dsp:spPr>
        <a:xfrm>
          <a:off x="480190" y="2400299"/>
          <a:ext cx="356518" cy="356518"/>
        </a:xfrm>
        <a:prstGeom prst="ellips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D79030-070E-406E-AD08-42C45219AC7F}">
      <dsp:nvSpPr>
        <dsp:cNvPr id="0" name=""/>
        <dsp:cNvSpPr/>
      </dsp:nvSpPr>
      <dsp:spPr>
        <a:xfrm>
          <a:off x="938762" y="2684177"/>
          <a:ext cx="155976" cy="155976"/>
        </a:xfrm>
        <a:prstGeom prst="ellipse">
          <a:avLst/>
        </a:prstGeom>
        <a:solidFill>
          <a:schemeClr val="accent5">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D3AB0A-B676-4AFF-8575-8BA9B28186E3}">
      <dsp:nvSpPr>
        <dsp:cNvPr id="0" name=""/>
        <dsp:cNvSpPr/>
      </dsp:nvSpPr>
      <dsp:spPr>
        <a:xfrm>
          <a:off x="1026110" y="2400299"/>
          <a:ext cx="245106" cy="245106"/>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5F7ED7-2138-429B-B8E8-40FB2DAF0412}">
      <dsp:nvSpPr>
        <dsp:cNvPr id="0" name=""/>
        <dsp:cNvSpPr/>
      </dsp:nvSpPr>
      <dsp:spPr>
        <a:xfrm>
          <a:off x="1244477" y="2706013"/>
          <a:ext cx="155976" cy="155976"/>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319392-E8FF-4496-B113-53B39E20FF13}">
      <dsp:nvSpPr>
        <dsp:cNvPr id="0" name=""/>
        <dsp:cNvSpPr/>
      </dsp:nvSpPr>
      <dsp:spPr>
        <a:xfrm>
          <a:off x="1441008" y="2356625"/>
          <a:ext cx="356518" cy="356518"/>
        </a:xfrm>
        <a:prstGeom prst="ellipse">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C1A9B1-BA60-4D17-BB1E-F0F02B4A3B2B}">
      <dsp:nvSpPr>
        <dsp:cNvPr id="0" name=""/>
        <dsp:cNvSpPr/>
      </dsp:nvSpPr>
      <dsp:spPr>
        <a:xfrm>
          <a:off x="1921417" y="2269278"/>
          <a:ext cx="245106" cy="245106"/>
        </a:xfrm>
        <a:prstGeom prst="ellips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ED6EF4-A0CC-49CB-9AE7-43B444C48543}">
      <dsp:nvSpPr>
        <dsp:cNvPr id="0" name=""/>
        <dsp:cNvSpPr/>
      </dsp:nvSpPr>
      <dsp:spPr>
        <a:xfrm>
          <a:off x="2232246" y="1242586"/>
          <a:ext cx="719843" cy="1374259"/>
        </a:xfrm>
        <a:prstGeom prst="chevron">
          <a:avLst>
            <a:gd name="adj" fmla="val 6231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84DDEA6A-77C7-4BDC-8B22-AD74F2C7D212}">
      <dsp:nvSpPr>
        <dsp:cNvPr id="0" name=""/>
        <dsp:cNvSpPr/>
      </dsp:nvSpPr>
      <dsp:spPr>
        <a:xfrm>
          <a:off x="2886368" y="1243254"/>
          <a:ext cx="1963209" cy="1374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lumMod val="65000"/>
                </a:schemeClr>
              </a:solidFill>
            </a:rPr>
            <a:t>Conceptualization</a:t>
          </a:r>
          <a:endParaRPr lang="en-US" sz="1400" b="1" kern="1200" dirty="0">
            <a:solidFill>
              <a:schemeClr val="bg1">
                <a:lumMod val="65000"/>
              </a:schemeClr>
            </a:solidFill>
          </a:endParaRPr>
        </a:p>
      </dsp:txBody>
      <dsp:txXfrm>
        <a:off x="2886368" y="1243254"/>
        <a:ext cx="1963209" cy="1374246"/>
      </dsp:txXfrm>
    </dsp:sp>
    <dsp:sp modelId="{21E83F37-BEFF-4B60-BB9A-345F36FD8FDB}">
      <dsp:nvSpPr>
        <dsp:cNvPr id="0" name=""/>
        <dsp:cNvSpPr/>
      </dsp:nvSpPr>
      <dsp:spPr>
        <a:xfrm>
          <a:off x="4608746" y="1242586"/>
          <a:ext cx="719843" cy="1374259"/>
        </a:xfrm>
        <a:prstGeom prst="chevron">
          <a:avLst>
            <a:gd name="adj" fmla="val 6231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sp>
    <dsp:sp modelId="{7B1BE0AD-50A5-48F7-B598-DEB590DCA7A9}">
      <dsp:nvSpPr>
        <dsp:cNvPr id="0" name=""/>
        <dsp:cNvSpPr/>
      </dsp:nvSpPr>
      <dsp:spPr>
        <a:xfrm>
          <a:off x="5647949" y="1129014"/>
          <a:ext cx="1668727" cy="1668727"/>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US" sz="1400" b="1" kern="1200" dirty="0" smtClean="0"/>
            <a:t>Proposal</a:t>
          </a:r>
          <a:endParaRPr lang="en-US" sz="1400" b="1" kern="1200" dirty="0"/>
        </a:p>
      </dsp:txBody>
      <dsp:txXfrm>
        <a:off x="5892328" y="1373393"/>
        <a:ext cx="1179969" cy="11799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9D2C4-CA47-4E2F-9386-15BF2C5BFCE9}">
      <dsp:nvSpPr>
        <dsp:cNvPr id="0" name=""/>
        <dsp:cNvSpPr/>
      </dsp:nvSpPr>
      <dsp:spPr>
        <a:xfrm>
          <a:off x="333" y="1269612"/>
          <a:ext cx="1501186" cy="1238164"/>
        </a:xfrm>
        <a:prstGeom prst="roundRect">
          <a:avLst>
            <a:gd name="adj" fmla="val 10000"/>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1FE64DFD-23AF-4F50-BCBC-C27132FB3B0D}">
      <dsp:nvSpPr>
        <dsp:cNvPr id="0" name=""/>
        <dsp:cNvSpPr/>
      </dsp:nvSpPr>
      <dsp:spPr>
        <a:xfrm>
          <a:off x="844143" y="1565157"/>
          <a:ext cx="1654565" cy="1654565"/>
        </a:xfrm>
        <a:prstGeom prst="leftCircularArrow">
          <a:avLst>
            <a:gd name="adj1" fmla="val 3149"/>
            <a:gd name="adj2" fmla="val 387420"/>
            <a:gd name="adj3" fmla="val 2162931"/>
            <a:gd name="adj4" fmla="val 9024489"/>
            <a:gd name="adj5" fmla="val 3673"/>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sp>
    <dsp:sp modelId="{3B837679-D346-4EBB-AB0C-EE653ACF3C6C}">
      <dsp:nvSpPr>
        <dsp:cNvPr id="0" name=""/>
        <dsp:cNvSpPr/>
      </dsp:nvSpPr>
      <dsp:spPr>
        <a:xfrm>
          <a:off x="333930" y="2242455"/>
          <a:ext cx="1334387" cy="530641"/>
        </a:xfrm>
        <a:prstGeom prst="roundRect">
          <a:avLst>
            <a:gd name="adj" fmla="val 10000"/>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Brainstorm</a:t>
          </a:r>
          <a:endParaRPr lang="en-US" sz="1200" b="1" kern="1200" dirty="0">
            <a:solidFill>
              <a:schemeClr val="bg1"/>
            </a:solidFill>
          </a:endParaRPr>
        </a:p>
      </dsp:txBody>
      <dsp:txXfrm>
        <a:off x="349472" y="2257997"/>
        <a:ext cx="1303303" cy="499557"/>
      </dsp:txXfrm>
    </dsp:sp>
    <dsp:sp modelId="{B651F1CF-D429-4713-ABB8-9F7461E4F7F5}">
      <dsp:nvSpPr>
        <dsp:cNvPr id="0" name=""/>
        <dsp:cNvSpPr/>
      </dsp:nvSpPr>
      <dsp:spPr>
        <a:xfrm>
          <a:off x="1916391" y="1269612"/>
          <a:ext cx="1501186" cy="1238164"/>
        </a:xfrm>
        <a:prstGeom prst="roundRect">
          <a:avLst>
            <a:gd name="adj" fmla="val 10000"/>
          </a:avLst>
        </a:prstGeom>
        <a:noFill/>
        <a:ln w="25400" cap="flat" cmpd="sng" algn="ctr">
          <a:solidFill>
            <a:schemeClr val="accent1">
              <a:lumMod val="60000"/>
              <a:lumOff val="40000"/>
            </a:schemeClr>
          </a:solidFill>
          <a:prstDash val="solid"/>
        </a:ln>
        <a:effectLst/>
      </dsp:spPr>
      <dsp:style>
        <a:lnRef idx="2">
          <a:scrgbClr r="0" g="0" b="0"/>
        </a:lnRef>
        <a:fillRef idx="1">
          <a:scrgbClr r="0" g="0" b="0"/>
        </a:fillRef>
        <a:effectRef idx="0">
          <a:scrgbClr r="0" g="0" b="0"/>
        </a:effectRef>
        <a:fontRef idx="minor"/>
      </dsp:style>
    </dsp:sp>
    <dsp:sp modelId="{BF198A36-C0C4-4E90-AC13-6C982ACE8400}">
      <dsp:nvSpPr>
        <dsp:cNvPr id="0" name=""/>
        <dsp:cNvSpPr/>
      </dsp:nvSpPr>
      <dsp:spPr>
        <a:xfrm>
          <a:off x="2747690" y="509118"/>
          <a:ext cx="1846384" cy="1846384"/>
        </a:xfrm>
        <a:prstGeom prst="circularArrow">
          <a:avLst>
            <a:gd name="adj1" fmla="val 2821"/>
            <a:gd name="adj2" fmla="val 344513"/>
            <a:gd name="adj3" fmla="val 19479976"/>
            <a:gd name="adj4" fmla="val 12575511"/>
            <a:gd name="adj5" fmla="val 3292"/>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D1957E8D-52E6-47CA-9E1F-B3BE7EB3E09B}">
      <dsp:nvSpPr>
        <dsp:cNvPr id="0" name=""/>
        <dsp:cNvSpPr/>
      </dsp:nvSpPr>
      <dsp:spPr>
        <a:xfrm>
          <a:off x="2249988" y="1004291"/>
          <a:ext cx="1334387" cy="530641"/>
        </a:xfrm>
        <a:prstGeom prst="roundRect">
          <a:avLst>
            <a:gd name="adj" fmla="val 10000"/>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Conceptualization</a:t>
          </a:r>
          <a:endParaRPr lang="en-US" sz="1200" b="1" kern="1200" dirty="0">
            <a:solidFill>
              <a:schemeClr val="bg1"/>
            </a:solidFill>
          </a:endParaRPr>
        </a:p>
      </dsp:txBody>
      <dsp:txXfrm>
        <a:off x="2265530" y="1019833"/>
        <a:ext cx="1303303" cy="499557"/>
      </dsp:txXfrm>
    </dsp:sp>
    <dsp:sp modelId="{C26DB7B9-FAD6-48DB-954D-A5E46F77BD6D}">
      <dsp:nvSpPr>
        <dsp:cNvPr id="0" name=""/>
        <dsp:cNvSpPr/>
      </dsp:nvSpPr>
      <dsp:spPr>
        <a:xfrm>
          <a:off x="3832448" y="1269612"/>
          <a:ext cx="1501186" cy="1238164"/>
        </a:xfrm>
        <a:prstGeom prst="roundRect">
          <a:avLst>
            <a:gd name="adj" fmla="val 10000"/>
          </a:avLst>
        </a:prstGeom>
        <a:no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dsp:style>
    </dsp:sp>
    <dsp:sp modelId="{2467359E-7225-4CFB-BBD2-900CCD5D7BDE}">
      <dsp:nvSpPr>
        <dsp:cNvPr id="0" name=""/>
        <dsp:cNvSpPr/>
      </dsp:nvSpPr>
      <dsp:spPr>
        <a:xfrm>
          <a:off x="4676257" y="1565157"/>
          <a:ext cx="1654565" cy="1654565"/>
        </a:xfrm>
        <a:prstGeom prst="leftCircularArrow">
          <a:avLst>
            <a:gd name="adj1" fmla="val 3149"/>
            <a:gd name="adj2" fmla="val 387420"/>
            <a:gd name="adj3" fmla="val 2162931"/>
            <a:gd name="adj4" fmla="val 9024489"/>
            <a:gd name="adj5" fmla="val 3673"/>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sp>
    <dsp:sp modelId="{47A26F57-A010-4072-9EBD-86BD6484D91B}">
      <dsp:nvSpPr>
        <dsp:cNvPr id="0" name=""/>
        <dsp:cNvSpPr/>
      </dsp:nvSpPr>
      <dsp:spPr>
        <a:xfrm>
          <a:off x="4166045" y="2242455"/>
          <a:ext cx="1334387" cy="530641"/>
        </a:xfrm>
        <a:prstGeom prst="roundRect">
          <a:avLst>
            <a:gd name="adj" fmla="val 10000"/>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Proposal</a:t>
          </a:r>
          <a:endParaRPr lang="en-US" sz="1200" b="1" kern="1200" dirty="0">
            <a:solidFill>
              <a:schemeClr val="bg1"/>
            </a:solidFill>
          </a:endParaRPr>
        </a:p>
      </dsp:txBody>
      <dsp:txXfrm>
        <a:off x="4181587" y="2257997"/>
        <a:ext cx="1303303" cy="499557"/>
      </dsp:txXfrm>
    </dsp:sp>
    <dsp:sp modelId="{939DFC11-B217-40F1-B0EE-ADA1D5FE8FDC}">
      <dsp:nvSpPr>
        <dsp:cNvPr id="0" name=""/>
        <dsp:cNvSpPr/>
      </dsp:nvSpPr>
      <dsp:spPr>
        <a:xfrm>
          <a:off x="5748505" y="1269612"/>
          <a:ext cx="1501186" cy="1238164"/>
        </a:xfrm>
        <a:prstGeom prst="roundRect">
          <a:avLst>
            <a:gd name="adj" fmla="val 10000"/>
          </a:avLst>
        </a:prstGeom>
        <a:noFill/>
        <a:ln w="25400" cap="flat" cmpd="sng" algn="ctr">
          <a:solidFill>
            <a:schemeClr val="accent1">
              <a:lumMod val="20000"/>
              <a:lumOff val="80000"/>
            </a:schemeClr>
          </a:solidFill>
          <a:prstDash val="solid"/>
        </a:ln>
        <a:effectLst/>
      </dsp:spPr>
      <dsp:style>
        <a:lnRef idx="2">
          <a:scrgbClr r="0" g="0" b="0"/>
        </a:lnRef>
        <a:fillRef idx="1">
          <a:scrgbClr r="0" g="0" b="0"/>
        </a:fillRef>
        <a:effectRef idx="0">
          <a:scrgbClr r="0" g="0" b="0"/>
        </a:effectRef>
        <a:fontRef idx="minor"/>
      </dsp:style>
    </dsp:sp>
    <dsp:sp modelId="{A9F63716-280D-4A8A-8AF8-9D84FEF36D8F}">
      <dsp:nvSpPr>
        <dsp:cNvPr id="0" name=""/>
        <dsp:cNvSpPr/>
      </dsp:nvSpPr>
      <dsp:spPr>
        <a:xfrm>
          <a:off x="6082102" y="1004291"/>
          <a:ext cx="1334387" cy="530641"/>
        </a:xfrm>
        <a:prstGeom prst="roundRect">
          <a:avLst>
            <a:gd name="adj" fmla="val 10000"/>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Revisions</a:t>
          </a:r>
          <a:endParaRPr lang="en-US" sz="1200" b="1" kern="1200" dirty="0">
            <a:solidFill>
              <a:schemeClr val="bg1"/>
            </a:solidFill>
          </a:endParaRPr>
        </a:p>
      </dsp:txBody>
      <dsp:txXfrm>
        <a:off x="6097644" y="1019833"/>
        <a:ext cx="1303303" cy="4995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8C5A7-11B1-4619-8D2D-7C0B3EA00BFA}">
      <dsp:nvSpPr>
        <dsp:cNvPr id="0" name=""/>
        <dsp:cNvSpPr/>
      </dsp:nvSpPr>
      <dsp:spPr>
        <a:xfrm>
          <a:off x="288032" y="0"/>
          <a:ext cx="7128790" cy="3121809"/>
        </a:xfrm>
        <a:prstGeom prst="rightArrow">
          <a:avLst/>
        </a:prstGeom>
        <a:solidFill>
          <a:schemeClr val="accent2">
            <a:tint val="40000"/>
            <a:hueOff val="0"/>
            <a:satOff val="0"/>
            <a:lumOff val="0"/>
            <a:alpha val="30000"/>
          </a:schemeClr>
        </a:solidFill>
        <a:ln>
          <a:noFill/>
        </a:ln>
        <a:effectLst/>
      </dsp:spPr>
      <dsp:style>
        <a:lnRef idx="0">
          <a:scrgbClr r="0" g="0" b="0"/>
        </a:lnRef>
        <a:fillRef idx="1">
          <a:scrgbClr r="0" g="0" b="0"/>
        </a:fillRef>
        <a:effectRef idx="0">
          <a:scrgbClr r="0" g="0" b="0"/>
        </a:effectRef>
        <a:fontRef idx="minor"/>
      </dsp:style>
    </dsp:sp>
    <dsp:sp modelId="{26F66446-017F-4385-8006-9D47D814AE48}">
      <dsp:nvSpPr>
        <dsp:cNvPr id="0" name=""/>
        <dsp:cNvSpPr/>
      </dsp:nvSpPr>
      <dsp:spPr>
        <a:xfrm>
          <a:off x="2633" y="936542"/>
          <a:ext cx="1711019" cy="1248723"/>
        </a:xfrm>
        <a:prstGeom prst="roundRect">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r>
            <a:rPr lang="en-US" sz="1200" b="1" kern="1200" dirty="0" smtClean="0">
              <a:solidFill>
                <a:schemeClr val="bg1"/>
              </a:solidFill>
            </a:rPr>
            <a:t>Brainstorm</a:t>
          </a:r>
          <a:endParaRPr lang="en-US" sz="1200" b="1" kern="1200" dirty="0">
            <a:solidFill>
              <a:schemeClr val="bg1"/>
            </a:solidFill>
          </a:endParaRPr>
        </a:p>
      </dsp:txBody>
      <dsp:txXfrm>
        <a:off x="63591" y="997500"/>
        <a:ext cx="1589103" cy="1126807"/>
      </dsp:txXfrm>
    </dsp:sp>
    <dsp:sp modelId="{BE2F1EAE-0E56-4C5D-BB60-43F0AB0DDA06}">
      <dsp:nvSpPr>
        <dsp:cNvPr id="0" name=""/>
        <dsp:cNvSpPr/>
      </dsp:nvSpPr>
      <dsp:spPr>
        <a:xfrm>
          <a:off x="1998823" y="936542"/>
          <a:ext cx="1711019" cy="1248723"/>
        </a:xfrm>
        <a:prstGeom prst="roundRect">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r>
            <a:rPr lang="en-US" sz="1200" b="1" kern="1200" dirty="0" smtClean="0">
              <a:solidFill>
                <a:schemeClr val="bg1"/>
              </a:solidFill>
            </a:rPr>
            <a:t>Conceptualization</a:t>
          </a:r>
          <a:endParaRPr lang="en-US" sz="1200" b="1" kern="1200" dirty="0">
            <a:solidFill>
              <a:schemeClr val="bg1"/>
            </a:solidFill>
          </a:endParaRPr>
        </a:p>
      </dsp:txBody>
      <dsp:txXfrm>
        <a:off x="2059781" y="997500"/>
        <a:ext cx="1589103" cy="1126807"/>
      </dsp:txXfrm>
    </dsp:sp>
    <dsp:sp modelId="{9E4901F2-22D8-4A1B-A2CD-AD7895CBB316}">
      <dsp:nvSpPr>
        <dsp:cNvPr id="0" name=""/>
        <dsp:cNvSpPr/>
      </dsp:nvSpPr>
      <dsp:spPr>
        <a:xfrm>
          <a:off x="3995012" y="936542"/>
          <a:ext cx="1711019" cy="1248723"/>
        </a:xfrm>
        <a:prstGeom prst="roundRect">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r>
            <a:rPr lang="en-US" sz="1200" b="1" kern="1200" dirty="0" smtClean="0">
              <a:solidFill>
                <a:schemeClr val="bg1"/>
              </a:solidFill>
            </a:rPr>
            <a:t>Proposal</a:t>
          </a:r>
          <a:endParaRPr lang="en-US" sz="1200" b="1" kern="1200" dirty="0">
            <a:solidFill>
              <a:schemeClr val="bg1"/>
            </a:solidFill>
          </a:endParaRPr>
        </a:p>
      </dsp:txBody>
      <dsp:txXfrm>
        <a:off x="4055970" y="997500"/>
        <a:ext cx="1589103" cy="1126807"/>
      </dsp:txXfrm>
    </dsp:sp>
    <dsp:sp modelId="{F3973C81-2114-4050-8515-9352593E0055}">
      <dsp:nvSpPr>
        <dsp:cNvPr id="0" name=""/>
        <dsp:cNvSpPr/>
      </dsp:nvSpPr>
      <dsp:spPr>
        <a:xfrm>
          <a:off x="5991202" y="936542"/>
          <a:ext cx="1711019" cy="1248723"/>
        </a:xfrm>
        <a:prstGeom prst="roundRect">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r>
            <a:rPr lang="en-US" sz="1200" b="1" kern="1200" dirty="0" smtClean="0">
              <a:solidFill>
                <a:schemeClr val="bg1"/>
              </a:solidFill>
            </a:rPr>
            <a:t>Revisions</a:t>
          </a:r>
          <a:endParaRPr lang="en-US" sz="1200" b="1" kern="1200" dirty="0">
            <a:solidFill>
              <a:schemeClr val="bg1"/>
            </a:solidFill>
          </a:endParaRPr>
        </a:p>
      </dsp:txBody>
      <dsp:txXfrm>
        <a:off x="6052160" y="997500"/>
        <a:ext cx="1589103" cy="11268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5C488-2D82-48FA-94E1-E6ED648AE07E}">
      <dsp:nvSpPr>
        <dsp:cNvPr id="0" name=""/>
        <dsp:cNvSpPr/>
      </dsp:nvSpPr>
      <dsp:spPr>
        <a:xfrm>
          <a:off x="84384" y="923"/>
          <a:ext cx="2135487" cy="854194"/>
        </a:xfrm>
        <a:prstGeom prst="chevron">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endParaRPr lang="en-US" sz="1100" b="1" kern="1200" dirty="0" smtClean="0">
            <a:solidFill>
              <a:schemeClr val="bg1"/>
            </a:solidFill>
          </a:endParaRPr>
        </a:p>
        <a:p>
          <a:pPr lvl="0" algn="ctr" defTabSz="488950">
            <a:lnSpc>
              <a:spcPct val="90000"/>
            </a:lnSpc>
            <a:spcBef>
              <a:spcPct val="0"/>
            </a:spcBef>
            <a:spcAft>
              <a:spcPct val="35000"/>
            </a:spcAft>
          </a:pPr>
          <a:endParaRPr lang="en-US" sz="1100" b="1" kern="1200" dirty="0" smtClean="0">
            <a:solidFill>
              <a:schemeClr val="bg1"/>
            </a:solidFill>
          </a:endParaRPr>
        </a:p>
        <a:p>
          <a:pPr lvl="0" algn="ctr" defTabSz="488950">
            <a:lnSpc>
              <a:spcPct val="90000"/>
            </a:lnSpc>
            <a:spcBef>
              <a:spcPct val="0"/>
            </a:spcBef>
            <a:spcAft>
              <a:spcPct val="35000"/>
            </a:spcAft>
          </a:pPr>
          <a:r>
            <a:rPr lang="en-US" sz="1100" b="1" kern="1200" dirty="0" smtClean="0">
              <a:solidFill>
                <a:schemeClr val="bg1"/>
              </a:solidFill>
            </a:rPr>
            <a:t>Brainstorm</a:t>
          </a:r>
          <a:endParaRPr lang="en-US" sz="1100" b="1" kern="1200" dirty="0">
            <a:solidFill>
              <a:schemeClr val="bg1"/>
            </a:solidFill>
          </a:endParaRPr>
        </a:p>
      </dsp:txBody>
      <dsp:txXfrm>
        <a:off x="511481" y="923"/>
        <a:ext cx="1281293" cy="854194"/>
      </dsp:txXfrm>
    </dsp:sp>
    <dsp:sp modelId="{5F7C99BF-9C18-4701-B642-69C8B195B816}">
      <dsp:nvSpPr>
        <dsp:cNvPr id="0" name=""/>
        <dsp:cNvSpPr/>
      </dsp:nvSpPr>
      <dsp:spPr>
        <a:xfrm>
          <a:off x="84384" y="974705"/>
          <a:ext cx="2135487" cy="854194"/>
        </a:xfrm>
        <a:prstGeom prst="chevron">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endParaRPr lang="en-US" sz="1100" b="1" kern="1200" dirty="0" smtClean="0">
            <a:solidFill>
              <a:schemeClr val="bg1"/>
            </a:solidFill>
          </a:endParaRPr>
        </a:p>
        <a:p>
          <a:pPr lvl="0" algn="ctr" defTabSz="488950">
            <a:lnSpc>
              <a:spcPct val="90000"/>
            </a:lnSpc>
            <a:spcBef>
              <a:spcPct val="0"/>
            </a:spcBef>
            <a:spcAft>
              <a:spcPct val="35000"/>
            </a:spcAft>
          </a:pPr>
          <a:endParaRPr lang="en-US" sz="1100" b="1" kern="1200" dirty="0" smtClean="0">
            <a:solidFill>
              <a:schemeClr val="bg1"/>
            </a:solidFill>
          </a:endParaRPr>
        </a:p>
        <a:p>
          <a:pPr lvl="0" algn="ctr" defTabSz="488950">
            <a:lnSpc>
              <a:spcPct val="90000"/>
            </a:lnSpc>
            <a:spcBef>
              <a:spcPct val="0"/>
            </a:spcBef>
            <a:spcAft>
              <a:spcPct val="35000"/>
            </a:spcAft>
          </a:pPr>
          <a:r>
            <a:rPr lang="en-US" sz="1100" b="1" kern="1200" dirty="0" smtClean="0">
              <a:solidFill>
                <a:schemeClr val="bg1"/>
              </a:solidFill>
            </a:rPr>
            <a:t>Conceptualization</a:t>
          </a:r>
          <a:endParaRPr lang="en-US" sz="1100" b="1" kern="1200" dirty="0">
            <a:solidFill>
              <a:schemeClr val="bg1"/>
            </a:solidFill>
          </a:endParaRPr>
        </a:p>
      </dsp:txBody>
      <dsp:txXfrm>
        <a:off x="511481" y="974705"/>
        <a:ext cx="1281293" cy="854194"/>
      </dsp:txXfrm>
    </dsp:sp>
    <dsp:sp modelId="{803580E4-39B5-44E5-A355-43EEFE242A45}">
      <dsp:nvSpPr>
        <dsp:cNvPr id="0" name=""/>
        <dsp:cNvSpPr/>
      </dsp:nvSpPr>
      <dsp:spPr>
        <a:xfrm>
          <a:off x="84384" y="1948488"/>
          <a:ext cx="2135487" cy="854194"/>
        </a:xfrm>
        <a:prstGeom prst="chevron">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endParaRPr lang="en-US" sz="1100" b="1" kern="1200" dirty="0" smtClean="0">
            <a:solidFill>
              <a:schemeClr val="bg1"/>
            </a:solidFill>
          </a:endParaRPr>
        </a:p>
        <a:p>
          <a:pPr lvl="0" algn="ctr" defTabSz="488950">
            <a:lnSpc>
              <a:spcPct val="90000"/>
            </a:lnSpc>
            <a:spcBef>
              <a:spcPct val="0"/>
            </a:spcBef>
            <a:spcAft>
              <a:spcPct val="35000"/>
            </a:spcAft>
          </a:pPr>
          <a:endParaRPr lang="en-US" sz="1100" b="1" kern="1200" dirty="0" smtClean="0">
            <a:solidFill>
              <a:schemeClr val="bg1"/>
            </a:solidFill>
          </a:endParaRPr>
        </a:p>
        <a:p>
          <a:pPr lvl="0" algn="ctr" defTabSz="488950">
            <a:lnSpc>
              <a:spcPct val="90000"/>
            </a:lnSpc>
            <a:spcBef>
              <a:spcPct val="0"/>
            </a:spcBef>
            <a:spcAft>
              <a:spcPct val="35000"/>
            </a:spcAft>
          </a:pPr>
          <a:r>
            <a:rPr lang="en-US" sz="1100" b="1" kern="1200" dirty="0" smtClean="0">
              <a:solidFill>
                <a:schemeClr val="bg1"/>
              </a:solidFill>
            </a:rPr>
            <a:t>Proposal</a:t>
          </a:r>
          <a:endParaRPr lang="en-US" sz="1100" b="1" kern="1200" dirty="0">
            <a:solidFill>
              <a:schemeClr val="bg1"/>
            </a:solidFill>
          </a:endParaRPr>
        </a:p>
      </dsp:txBody>
      <dsp:txXfrm>
        <a:off x="511481" y="1948488"/>
        <a:ext cx="1281293" cy="854194"/>
      </dsp:txXfrm>
    </dsp:sp>
    <dsp:sp modelId="{38B3533C-0604-42C2-B6E4-34D51AE7EEAA}">
      <dsp:nvSpPr>
        <dsp:cNvPr id="0" name=""/>
        <dsp:cNvSpPr/>
      </dsp:nvSpPr>
      <dsp:spPr>
        <a:xfrm>
          <a:off x="84384" y="2922270"/>
          <a:ext cx="2135487" cy="854194"/>
        </a:xfrm>
        <a:prstGeom prst="chevron">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endParaRPr lang="en-US" sz="1100" b="1" kern="1200" dirty="0" smtClean="0">
            <a:solidFill>
              <a:schemeClr val="bg1"/>
            </a:solidFill>
          </a:endParaRPr>
        </a:p>
        <a:p>
          <a:pPr lvl="0" algn="ctr" defTabSz="488950">
            <a:lnSpc>
              <a:spcPct val="90000"/>
            </a:lnSpc>
            <a:spcBef>
              <a:spcPct val="0"/>
            </a:spcBef>
            <a:spcAft>
              <a:spcPct val="35000"/>
            </a:spcAft>
          </a:pPr>
          <a:endParaRPr lang="en-US" sz="1100" b="1" kern="1200" dirty="0" smtClean="0">
            <a:solidFill>
              <a:schemeClr val="bg1"/>
            </a:solidFill>
          </a:endParaRPr>
        </a:p>
        <a:p>
          <a:pPr lvl="0" algn="ctr" defTabSz="488950">
            <a:lnSpc>
              <a:spcPct val="90000"/>
            </a:lnSpc>
            <a:spcBef>
              <a:spcPct val="0"/>
            </a:spcBef>
            <a:spcAft>
              <a:spcPct val="35000"/>
            </a:spcAft>
          </a:pPr>
          <a:r>
            <a:rPr lang="en-US" sz="1100" b="1" kern="1200" dirty="0" smtClean="0">
              <a:solidFill>
                <a:schemeClr val="bg1"/>
              </a:solidFill>
            </a:rPr>
            <a:t>Revisions</a:t>
          </a:r>
          <a:endParaRPr lang="en-US" sz="1100" b="1" kern="1200" dirty="0">
            <a:solidFill>
              <a:schemeClr val="bg1"/>
            </a:solidFill>
          </a:endParaRPr>
        </a:p>
      </dsp:txBody>
      <dsp:txXfrm>
        <a:off x="511481" y="2922270"/>
        <a:ext cx="1281293" cy="8541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1016D-E845-420A-9D96-2392CF9C71AC}">
      <dsp:nvSpPr>
        <dsp:cNvPr id="0" name=""/>
        <dsp:cNvSpPr/>
      </dsp:nvSpPr>
      <dsp:spPr>
        <a:xfrm>
          <a:off x="0" y="277538"/>
          <a:ext cx="7841870" cy="1141694"/>
        </a:xfrm>
        <a:prstGeom prst="rightArrow">
          <a:avLst>
            <a:gd name="adj1" fmla="val 50000"/>
            <a:gd name="adj2" fmla="val 50000"/>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68580" rIns="254000" bIns="181244"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solidFill>
            </a:rPr>
            <a:t>Brainstorm</a:t>
          </a:r>
          <a:endParaRPr lang="en-US" sz="1800" b="1" kern="1200" dirty="0">
            <a:solidFill>
              <a:schemeClr val="bg1"/>
            </a:solidFill>
          </a:endParaRPr>
        </a:p>
      </dsp:txBody>
      <dsp:txXfrm>
        <a:off x="0" y="562962"/>
        <a:ext cx="7556447" cy="570847"/>
      </dsp:txXfrm>
    </dsp:sp>
    <dsp:sp modelId="{E704CB68-EE45-47EA-8D6C-9876FC1F6117}">
      <dsp:nvSpPr>
        <dsp:cNvPr id="0" name=""/>
        <dsp:cNvSpPr/>
      </dsp:nvSpPr>
      <dsp:spPr>
        <a:xfrm>
          <a:off x="1807551" y="657874"/>
          <a:ext cx="6034318" cy="1141694"/>
        </a:xfrm>
        <a:prstGeom prst="rightArrow">
          <a:avLst>
            <a:gd name="adj1" fmla="val 50000"/>
            <a:gd name="adj2" fmla="val 50000"/>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68580" rIns="254000" bIns="181244"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solidFill>
            </a:rPr>
            <a:t>Conceptualization</a:t>
          </a:r>
          <a:endParaRPr lang="en-US" sz="1800" b="1" kern="1200" dirty="0">
            <a:solidFill>
              <a:schemeClr val="bg1"/>
            </a:solidFill>
          </a:endParaRPr>
        </a:p>
      </dsp:txBody>
      <dsp:txXfrm>
        <a:off x="1807551" y="943298"/>
        <a:ext cx="5748895" cy="570847"/>
      </dsp:txXfrm>
    </dsp:sp>
    <dsp:sp modelId="{DD6C64AB-DCB9-40B4-9670-E7BC915EEA3A}">
      <dsp:nvSpPr>
        <dsp:cNvPr id="0" name=""/>
        <dsp:cNvSpPr/>
      </dsp:nvSpPr>
      <dsp:spPr>
        <a:xfrm>
          <a:off x="3615102" y="1038439"/>
          <a:ext cx="4226767" cy="1141694"/>
        </a:xfrm>
        <a:prstGeom prst="rightArrow">
          <a:avLst>
            <a:gd name="adj1" fmla="val 50000"/>
            <a:gd name="adj2" fmla="val 50000"/>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68580" rIns="254000" bIns="181244"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solidFill>
            </a:rPr>
            <a:t>Proposal</a:t>
          </a:r>
          <a:endParaRPr lang="en-US" sz="1800" b="1" kern="1200" dirty="0">
            <a:solidFill>
              <a:schemeClr val="bg1"/>
            </a:solidFill>
          </a:endParaRPr>
        </a:p>
      </dsp:txBody>
      <dsp:txXfrm>
        <a:off x="3615102" y="1323863"/>
        <a:ext cx="3941344" cy="570847"/>
      </dsp:txXfrm>
    </dsp:sp>
    <dsp:sp modelId="{E125A24A-CC28-4566-AAD9-038B7717D433}">
      <dsp:nvSpPr>
        <dsp:cNvPr id="0" name=""/>
        <dsp:cNvSpPr/>
      </dsp:nvSpPr>
      <dsp:spPr>
        <a:xfrm>
          <a:off x="5422653" y="1418775"/>
          <a:ext cx="2419216" cy="1141694"/>
        </a:xfrm>
        <a:prstGeom prst="rightArrow">
          <a:avLst>
            <a:gd name="adj1" fmla="val 50000"/>
            <a:gd name="adj2" fmla="val 50000"/>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68580" rIns="254000" bIns="181244"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solidFill>
            </a:rPr>
            <a:t>Revisions</a:t>
          </a:r>
          <a:endParaRPr lang="en-US" sz="1800" b="1" kern="1200" dirty="0">
            <a:solidFill>
              <a:schemeClr val="bg1"/>
            </a:solidFill>
          </a:endParaRPr>
        </a:p>
      </dsp:txBody>
      <dsp:txXfrm>
        <a:off x="5422653" y="1704199"/>
        <a:ext cx="2133793" cy="5708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CAA01-0333-4EE6-BF5E-63135CF1327F}">
      <dsp:nvSpPr>
        <dsp:cNvPr id="0" name=""/>
        <dsp:cNvSpPr/>
      </dsp:nvSpPr>
      <dsp:spPr>
        <a:xfrm>
          <a:off x="1579" y="1199704"/>
          <a:ext cx="1377979" cy="1377979"/>
        </a:xfrm>
        <a:prstGeom prst="ellipse">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00" tIns="17780" rIns="17780" bIns="17780" numCol="1" spcCol="1270" anchor="ctr" anchorCtr="0">
          <a:noAutofit/>
        </a:bodyPr>
        <a:lstStyle/>
        <a:p>
          <a:pPr lvl="0" algn="ctr" defTabSz="622300">
            <a:lnSpc>
              <a:spcPct val="90000"/>
            </a:lnSpc>
            <a:spcBef>
              <a:spcPct val="0"/>
            </a:spcBef>
            <a:spcAft>
              <a:spcPct val="35000"/>
            </a:spcAft>
          </a:pPr>
          <a:endParaRPr lang="en-US" sz="1400" b="1" kern="1200" dirty="0" smtClean="0">
            <a:solidFill>
              <a:schemeClr val="bg1"/>
            </a:solidFill>
          </a:endParaRPr>
        </a:p>
        <a:p>
          <a:pPr lvl="0" algn="ctr" defTabSz="622300">
            <a:lnSpc>
              <a:spcPct val="90000"/>
            </a:lnSpc>
            <a:spcBef>
              <a:spcPct val="0"/>
            </a:spcBef>
            <a:spcAft>
              <a:spcPct val="35000"/>
            </a:spcAft>
          </a:pPr>
          <a:endParaRPr lang="en-US" sz="1400" b="1" kern="1200" dirty="0" smtClean="0">
            <a:solidFill>
              <a:schemeClr val="bg1"/>
            </a:solidFill>
          </a:endParaRPr>
        </a:p>
        <a:p>
          <a:pPr lvl="0" algn="ctr" defTabSz="622300">
            <a:lnSpc>
              <a:spcPct val="90000"/>
            </a:lnSpc>
            <a:spcBef>
              <a:spcPct val="0"/>
            </a:spcBef>
            <a:spcAft>
              <a:spcPct val="35000"/>
            </a:spcAft>
          </a:pPr>
          <a:r>
            <a:rPr lang="en-US" sz="1400" b="1" kern="1200" dirty="0" smtClean="0">
              <a:solidFill>
                <a:schemeClr val="bg1"/>
              </a:solidFill>
            </a:rPr>
            <a:t>Brainstorm</a:t>
          </a:r>
          <a:endParaRPr lang="en-US" sz="1400" b="1" kern="1200" dirty="0">
            <a:solidFill>
              <a:schemeClr val="bg1"/>
            </a:solidFill>
          </a:endParaRPr>
        </a:p>
      </dsp:txBody>
      <dsp:txXfrm>
        <a:off x="203379" y="1401504"/>
        <a:ext cx="974379" cy="974379"/>
      </dsp:txXfrm>
    </dsp:sp>
    <dsp:sp modelId="{D4E3F969-0A44-4F48-BE84-31CAA199C25F}">
      <dsp:nvSpPr>
        <dsp:cNvPr id="0" name=""/>
        <dsp:cNvSpPr/>
      </dsp:nvSpPr>
      <dsp:spPr>
        <a:xfrm>
          <a:off x="1491451" y="1683628"/>
          <a:ext cx="410131" cy="410131"/>
        </a:xfrm>
        <a:prstGeom prst="mathPlus">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dirty="0">
            <a:solidFill>
              <a:schemeClr val="bg1"/>
            </a:solidFill>
          </a:endParaRPr>
        </a:p>
      </dsp:txBody>
      <dsp:txXfrm>
        <a:off x="1545814" y="1840462"/>
        <a:ext cx="301405" cy="96463"/>
      </dsp:txXfrm>
    </dsp:sp>
    <dsp:sp modelId="{14456BD1-005B-4E1F-AF80-B8402F003655}">
      <dsp:nvSpPr>
        <dsp:cNvPr id="0" name=""/>
        <dsp:cNvSpPr/>
      </dsp:nvSpPr>
      <dsp:spPr>
        <a:xfrm>
          <a:off x="2013474" y="1199704"/>
          <a:ext cx="1377979" cy="1377979"/>
        </a:xfrm>
        <a:prstGeom prst="ellips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00" tIns="17780" rIns="17780" bIns="17780" numCol="1" spcCol="1270" anchor="ctr" anchorCtr="0">
          <a:noAutofit/>
        </a:bodyPr>
        <a:lstStyle/>
        <a:p>
          <a:pPr lvl="0" algn="ctr" defTabSz="622300">
            <a:lnSpc>
              <a:spcPct val="90000"/>
            </a:lnSpc>
            <a:spcBef>
              <a:spcPct val="0"/>
            </a:spcBef>
            <a:spcAft>
              <a:spcPct val="35000"/>
            </a:spcAft>
          </a:pPr>
          <a:endParaRPr lang="en-US" sz="1400" b="1" kern="1200" dirty="0" smtClean="0">
            <a:solidFill>
              <a:schemeClr val="bg1"/>
            </a:solidFill>
          </a:endParaRPr>
        </a:p>
        <a:p>
          <a:pPr lvl="0" algn="ctr" defTabSz="622300">
            <a:lnSpc>
              <a:spcPct val="90000"/>
            </a:lnSpc>
            <a:spcBef>
              <a:spcPct val="0"/>
            </a:spcBef>
            <a:spcAft>
              <a:spcPct val="35000"/>
            </a:spcAft>
          </a:pPr>
          <a:endParaRPr lang="en-US" sz="1400" b="1" kern="1200" dirty="0" smtClean="0">
            <a:solidFill>
              <a:schemeClr val="bg1"/>
            </a:solidFill>
          </a:endParaRPr>
        </a:p>
        <a:p>
          <a:pPr lvl="0" algn="ctr" defTabSz="622300">
            <a:lnSpc>
              <a:spcPct val="90000"/>
            </a:lnSpc>
            <a:spcBef>
              <a:spcPct val="0"/>
            </a:spcBef>
            <a:spcAft>
              <a:spcPct val="35000"/>
            </a:spcAft>
          </a:pPr>
          <a:r>
            <a:rPr lang="en-US" sz="1400" b="1" kern="1200" dirty="0" smtClean="0">
              <a:solidFill>
                <a:schemeClr val="bg1"/>
              </a:solidFill>
            </a:rPr>
            <a:t>Concept</a:t>
          </a:r>
          <a:endParaRPr lang="en-US" sz="1400" b="1" kern="1200" dirty="0">
            <a:solidFill>
              <a:schemeClr val="bg1"/>
            </a:solidFill>
          </a:endParaRPr>
        </a:p>
      </dsp:txBody>
      <dsp:txXfrm>
        <a:off x="2215274" y="1401504"/>
        <a:ext cx="974379" cy="974379"/>
      </dsp:txXfrm>
    </dsp:sp>
    <dsp:sp modelId="{D73D26BC-43A2-4928-B738-92A5AAF77175}">
      <dsp:nvSpPr>
        <dsp:cNvPr id="0" name=""/>
        <dsp:cNvSpPr/>
      </dsp:nvSpPr>
      <dsp:spPr>
        <a:xfrm>
          <a:off x="3503346" y="1683628"/>
          <a:ext cx="410131" cy="410131"/>
        </a:xfrm>
        <a:prstGeom prst="mathPlus">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dirty="0">
            <a:solidFill>
              <a:schemeClr val="bg1"/>
            </a:solidFill>
          </a:endParaRPr>
        </a:p>
      </dsp:txBody>
      <dsp:txXfrm>
        <a:off x="3557709" y="1840462"/>
        <a:ext cx="301405" cy="96463"/>
      </dsp:txXfrm>
    </dsp:sp>
    <dsp:sp modelId="{EE93D5DC-F251-4FA8-8387-BAA490239D7C}">
      <dsp:nvSpPr>
        <dsp:cNvPr id="0" name=""/>
        <dsp:cNvSpPr/>
      </dsp:nvSpPr>
      <dsp:spPr>
        <a:xfrm>
          <a:off x="4025369" y="1199704"/>
          <a:ext cx="1377979" cy="1377979"/>
        </a:xfrm>
        <a:prstGeom prst="ellipse">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00" tIns="17780" rIns="17780" bIns="17780" numCol="1" spcCol="1270" anchor="ctr" anchorCtr="0">
          <a:noAutofit/>
        </a:bodyPr>
        <a:lstStyle/>
        <a:p>
          <a:pPr lvl="0" algn="ctr" defTabSz="622300">
            <a:lnSpc>
              <a:spcPct val="90000"/>
            </a:lnSpc>
            <a:spcBef>
              <a:spcPct val="0"/>
            </a:spcBef>
            <a:spcAft>
              <a:spcPct val="35000"/>
            </a:spcAft>
          </a:pPr>
          <a:endParaRPr lang="en-US" sz="1400" b="1" kern="1200" dirty="0" smtClean="0">
            <a:solidFill>
              <a:schemeClr val="bg1"/>
            </a:solidFill>
          </a:endParaRPr>
        </a:p>
        <a:p>
          <a:pPr lvl="0" algn="ctr" defTabSz="622300">
            <a:lnSpc>
              <a:spcPct val="90000"/>
            </a:lnSpc>
            <a:spcBef>
              <a:spcPct val="0"/>
            </a:spcBef>
            <a:spcAft>
              <a:spcPct val="35000"/>
            </a:spcAft>
          </a:pPr>
          <a:endParaRPr lang="en-US" sz="1400" b="1" kern="1200" dirty="0" smtClean="0">
            <a:solidFill>
              <a:schemeClr val="bg1"/>
            </a:solidFill>
          </a:endParaRPr>
        </a:p>
        <a:p>
          <a:pPr lvl="0" algn="ctr" defTabSz="622300">
            <a:lnSpc>
              <a:spcPct val="90000"/>
            </a:lnSpc>
            <a:spcBef>
              <a:spcPct val="0"/>
            </a:spcBef>
            <a:spcAft>
              <a:spcPct val="35000"/>
            </a:spcAft>
          </a:pPr>
          <a:r>
            <a:rPr lang="en-US" sz="1400" b="1" kern="1200" dirty="0" smtClean="0">
              <a:solidFill>
                <a:schemeClr val="bg1"/>
              </a:solidFill>
            </a:rPr>
            <a:t>Proposal</a:t>
          </a:r>
          <a:endParaRPr lang="en-US" sz="1400" b="1" kern="1200" dirty="0">
            <a:solidFill>
              <a:schemeClr val="bg1"/>
            </a:solidFill>
          </a:endParaRPr>
        </a:p>
      </dsp:txBody>
      <dsp:txXfrm>
        <a:off x="4227169" y="1401504"/>
        <a:ext cx="974379" cy="974379"/>
      </dsp:txXfrm>
    </dsp:sp>
    <dsp:sp modelId="{010FF366-D796-4779-A5E7-62914834A344}">
      <dsp:nvSpPr>
        <dsp:cNvPr id="0" name=""/>
        <dsp:cNvSpPr/>
      </dsp:nvSpPr>
      <dsp:spPr>
        <a:xfrm>
          <a:off x="5515241" y="1683628"/>
          <a:ext cx="410131" cy="410131"/>
        </a:xfrm>
        <a:prstGeom prst="mathEqual">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solidFill>
              <a:schemeClr val="bg1"/>
            </a:solidFill>
          </a:endParaRPr>
        </a:p>
      </dsp:txBody>
      <dsp:txXfrm>
        <a:off x="5569604" y="1768115"/>
        <a:ext cx="301405" cy="241157"/>
      </dsp:txXfrm>
    </dsp:sp>
    <dsp:sp modelId="{6718B009-F2E3-45CD-B9BB-658D3E3E1284}">
      <dsp:nvSpPr>
        <dsp:cNvPr id="0" name=""/>
        <dsp:cNvSpPr/>
      </dsp:nvSpPr>
      <dsp:spPr>
        <a:xfrm>
          <a:off x="6037264" y="1199704"/>
          <a:ext cx="1377979" cy="1377979"/>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00" tIns="17780" rIns="17780" bIns="17780" numCol="1" spcCol="1270" anchor="ctr" anchorCtr="0">
          <a:noAutofit/>
        </a:bodyPr>
        <a:lstStyle/>
        <a:p>
          <a:pPr lvl="0" algn="ctr" defTabSz="622300">
            <a:lnSpc>
              <a:spcPct val="90000"/>
            </a:lnSpc>
            <a:spcBef>
              <a:spcPct val="0"/>
            </a:spcBef>
            <a:spcAft>
              <a:spcPct val="35000"/>
            </a:spcAft>
          </a:pPr>
          <a:endParaRPr lang="en-US" sz="1400" b="1" kern="1200" dirty="0" smtClean="0">
            <a:solidFill>
              <a:schemeClr val="bg1"/>
            </a:solidFill>
          </a:endParaRPr>
        </a:p>
        <a:p>
          <a:pPr lvl="0" algn="ctr" defTabSz="622300">
            <a:lnSpc>
              <a:spcPct val="90000"/>
            </a:lnSpc>
            <a:spcBef>
              <a:spcPct val="0"/>
            </a:spcBef>
            <a:spcAft>
              <a:spcPct val="35000"/>
            </a:spcAft>
          </a:pPr>
          <a:endParaRPr lang="en-US" sz="1400" b="1" kern="1200" dirty="0" smtClean="0">
            <a:solidFill>
              <a:schemeClr val="bg1"/>
            </a:solidFill>
          </a:endParaRPr>
        </a:p>
        <a:p>
          <a:pPr lvl="0" algn="ctr" defTabSz="622300">
            <a:lnSpc>
              <a:spcPct val="90000"/>
            </a:lnSpc>
            <a:spcBef>
              <a:spcPct val="0"/>
            </a:spcBef>
            <a:spcAft>
              <a:spcPct val="35000"/>
            </a:spcAft>
          </a:pPr>
          <a:r>
            <a:rPr lang="en-US" sz="1400" b="1" kern="1200" dirty="0" smtClean="0">
              <a:solidFill>
                <a:schemeClr val="bg1"/>
              </a:solidFill>
            </a:rPr>
            <a:t>Revisions</a:t>
          </a:r>
          <a:endParaRPr lang="en-US" sz="1400" b="1" kern="1200" dirty="0">
            <a:solidFill>
              <a:schemeClr val="bg1"/>
            </a:solidFill>
          </a:endParaRPr>
        </a:p>
      </dsp:txBody>
      <dsp:txXfrm>
        <a:off x="6239064" y="1401504"/>
        <a:ext cx="974379" cy="974379"/>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t>2/26/2014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t>‹#›</a:t>
            </a:fld>
            <a:endParaRPr lang="en-US" dirty="0"/>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6495987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0621871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
        <p:nvSpPr>
          <p:cNvPr id="8" name="Text Placeholder 2"/>
          <p:cNvSpPr>
            <a:spLocks noGrp="1"/>
          </p:cNvSpPr>
          <p:nvPr>
            <p:ph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06196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8902181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a:t>
            </a:fld>
            <a:endParaRPr lang="en-US" dirty="0"/>
          </a:p>
        </p:txBody>
      </p:sp>
      <p:sp>
        <p:nvSpPr>
          <p:cNvPr id="6" name="TextBox 5"/>
          <p:cNvSpPr txBox="1"/>
          <p:nvPr userDrawn="1"/>
        </p:nvSpPr>
        <p:spPr>
          <a:xfrm>
            <a:off x="467545" y="1604797"/>
            <a:ext cx="184731" cy="369332"/>
          </a:xfrm>
          <a:prstGeom prst="rect">
            <a:avLst/>
          </a:prstGeom>
          <a:noFill/>
        </p:spPr>
        <p:txBody>
          <a:bodyPr wrap="none" rtlCol="0">
            <a:spAutoFit/>
          </a:bodyPr>
          <a:lstStyle/>
          <a:p>
            <a:endParaRPr lang="en-US" dirty="0"/>
          </a:p>
        </p:txBody>
      </p:sp>
      <p:sp>
        <p:nvSpPr>
          <p:cNvPr id="7" name="TextBox 6"/>
          <p:cNvSpPr txBox="1"/>
          <p:nvPr userDrawn="1"/>
        </p:nvSpPr>
        <p:spPr>
          <a:xfrm>
            <a:off x="467544" y="1508787"/>
            <a:ext cx="8208912" cy="276999"/>
          </a:xfrm>
          <a:prstGeom prst="rect">
            <a:avLst/>
          </a:prstGeom>
          <a:noFill/>
        </p:spPr>
        <p:txBody>
          <a:bodyPr wrap="square" rtlCol="0">
            <a:spAutoFit/>
          </a:bodyPr>
          <a:lstStyle/>
          <a:p>
            <a:r>
              <a:rPr lang="en-US" sz="1200" dirty="0" smtClean="0">
                <a:solidFill>
                  <a:schemeClr val="bg1">
                    <a:lumMod val="65000"/>
                  </a:schemeClr>
                </a:solidFill>
              </a:rPr>
              <a:t>Test</a:t>
            </a:r>
            <a:endParaRPr lang="en-US" sz="1200" dirty="0">
              <a:solidFill>
                <a:schemeClr val="bg1">
                  <a:lumMod val="65000"/>
                </a:schemeClr>
              </a:solidFill>
            </a:endParaRPr>
          </a:p>
        </p:txBody>
      </p:sp>
    </p:spTree>
    <p:extLst>
      <p:ext uri="{BB962C8B-B14F-4D97-AF65-F5344CB8AC3E}">
        <p14:creationId xmlns:p14="http://schemas.microsoft.com/office/powerpoint/2010/main" val="32153841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115819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518715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372404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4"/>
            <a:ext cx="2057400" cy="43878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4"/>
            <a:ext cx="6019800" cy="43878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5591928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42ADB-7D30-4CDA-A166-333DE990463F}" type="datetimeFigureOut">
              <a:rPr lang="en-US" smtClean="0"/>
              <a:t>2/26/2014</a:t>
            </a:fld>
            <a:endParaRPr lang="en-US"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t>‹#›</a:t>
            </a:fld>
            <a:endParaRPr lang="en-US" dirty="0"/>
          </a:p>
        </p:txBody>
      </p:sp>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Lst>
  <p:timing>
    <p:tnLst>
      <p:par>
        <p:cTn id="1" dur="indefinite" restart="never" nodeType="tmRoot"/>
      </p:par>
    </p:tnLst>
  </p:timing>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1742" y="4151576"/>
            <a:ext cx="1221904" cy="584775"/>
          </a:xfrm>
        </p:spPr>
        <p:txBody>
          <a:bodyPr>
            <a:spAutoFit/>
          </a:bodyPr>
          <a:lstStyle/>
          <a:p>
            <a:r>
              <a:rPr lang="en-US" dirty="0">
                <a:solidFill>
                  <a:schemeClr val="bg1">
                    <a:lumMod val="50000"/>
                  </a:schemeClr>
                </a:solidFill>
              </a:rPr>
              <a:t>omoa</a:t>
            </a:r>
          </a:p>
        </p:txBody>
      </p:sp>
      <p:sp>
        <p:nvSpPr>
          <p:cNvPr id="3" name="Subtitle 2"/>
          <p:cNvSpPr>
            <a:spLocks noGrp="1"/>
          </p:cNvSpPr>
          <p:nvPr>
            <p:ph type="subTitle" idx="1"/>
          </p:nvPr>
        </p:nvSpPr>
        <p:spPr>
          <a:xfrm>
            <a:off x="1061742" y="4683979"/>
            <a:ext cx="4590378" cy="307777"/>
          </a:xfrm>
        </p:spPr>
        <p:txBody>
          <a:bodyPr>
            <a:spAutoFit/>
          </a:bodyPr>
          <a:lstStyle/>
          <a:p>
            <a:pPr algn="l"/>
            <a:r>
              <a:rPr lang="en-US" dirty="0" smtClean="0">
                <a:solidFill>
                  <a:schemeClr val="bg1">
                    <a:lumMod val="75000"/>
                  </a:schemeClr>
                </a:solidFill>
                <a:latin typeface="+mj-lt"/>
              </a:rPr>
              <a:t>The Ultimate Multipurpose PowerPoint Template</a:t>
            </a:r>
            <a:endParaRPr lang="en-US" dirty="0">
              <a:solidFill>
                <a:schemeClr val="bg1">
                  <a:lumMod val="75000"/>
                </a:schemeClr>
              </a:solidFill>
              <a:latin typeface="+mj-lt"/>
            </a:endParaRPr>
          </a:p>
        </p:txBody>
      </p:sp>
      <p:grpSp>
        <p:nvGrpSpPr>
          <p:cNvPr id="12" name="Group 11"/>
          <p:cNvGrpSpPr/>
          <p:nvPr/>
        </p:nvGrpSpPr>
        <p:grpSpPr>
          <a:xfrm>
            <a:off x="1161776" y="5240138"/>
            <a:ext cx="4490344" cy="55420"/>
            <a:chOff x="2055030" y="1463669"/>
            <a:chExt cx="2304256" cy="544908"/>
          </a:xfrm>
        </p:grpSpPr>
        <p:sp>
          <p:nvSpPr>
            <p:cNvPr id="5" name="Rectangle 4"/>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 name="Rectangle 7"/>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 name="Rectangle 8"/>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8056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sz="4000" dirty="0" smtClean="0">
                <a:solidFill>
                  <a:schemeClr val="accent1">
                    <a:lumMod val="60000"/>
                    <a:lumOff val="40000"/>
                  </a:schemeClr>
                </a:solidFill>
              </a:rPr>
              <a:t>Tree Column Text Sample</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This slide is perfect for </a:t>
            </a:r>
            <a:r>
              <a:rPr lang="en-US" sz="1700" b="1" dirty="0" smtClean="0">
                <a:solidFill>
                  <a:schemeClr val="accent1">
                    <a:lumMod val="60000"/>
                    <a:lumOff val="40000"/>
                  </a:schemeClr>
                </a:solidFill>
                <a:latin typeface="+mn-lt"/>
              </a:rPr>
              <a:t>long text descriptions</a:t>
            </a:r>
            <a:endParaRPr lang="en-US" sz="1700" b="1" dirty="0">
              <a:solidFill>
                <a:schemeClr val="accent1">
                  <a:lumMod val="60000"/>
                  <a:lumOff val="40000"/>
                </a:schemeClr>
              </a:solidFill>
              <a:latin typeface="+mn-lt"/>
            </a:endParaRPr>
          </a:p>
        </p:txBody>
      </p:sp>
      <p:sp>
        <p:nvSpPr>
          <p:cNvPr id="27" name="TextBox 26"/>
          <p:cNvSpPr txBox="1"/>
          <p:nvPr/>
        </p:nvSpPr>
        <p:spPr>
          <a:xfrm>
            <a:off x="473908" y="1900979"/>
            <a:ext cx="8151012" cy="4080000"/>
          </a:xfrm>
          <a:prstGeom prst="rect">
            <a:avLst/>
          </a:prstGeom>
          <a:noFill/>
        </p:spPr>
        <p:txBody>
          <a:bodyPr wrap="square" rIns="144000" bIns="36000" numCol="3" spcCol="360000" rtlCol="0">
            <a:spAutoFit/>
          </a:bodyPr>
          <a:lstStyle/>
          <a:p>
            <a:pPr algn="just"/>
            <a:r>
              <a:rPr lang="en-US" sz="1000" dirty="0" smtClean="0">
                <a:solidFill>
                  <a:schemeClr val="bg1">
                    <a:lumMod val="65000"/>
                  </a:schemeClr>
                </a:solidFill>
              </a:rPr>
              <a:t>Contrary to popular belief, Lorem Ipsum is not simply random text. It has roots in a piece of classical Latin literature from 45 BC.</a:t>
            </a:r>
          </a:p>
          <a:p>
            <a:pPr algn="just"/>
            <a:endParaRPr lang="en-US" sz="1000" b="1" i="1" dirty="0">
              <a:solidFill>
                <a:schemeClr val="bg1">
                  <a:lumMod val="65000"/>
                </a:schemeClr>
              </a:solidFill>
            </a:endParaRPr>
          </a:p>
          <a:p>
            <a:pPr algn="just"/>
            <a:r>
              <a:rPr lang="en-US" sz="1000" b="1" i="1" dirty="0" smtClean="0">
                <a:solidFill>
                  <a:schemeClr val="bg1">
                    <a:lumMod val="65000"/>
                  </a:schemeClr>
                </a:solidFill>
              </a:rPr>
              <a:t>Contrary to popular belief </a:t>
            </a:r>
            <a:r>
              <a:rPr lang="en-US" sz="1000" dirty="0" smtClean="0">
                <a:solidFill>
                  <a:schemeClr val="bg1">
                    <a:lumMod val="65000"/>
                  </a:schemeClr>
                </a:solidFill>
              </a:rPr>
              <a:t>It has roots in a piece of classical Latin literature from 45 BC. </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r>
              <a:rPr lang="en-US" sz="1000" dirty="0" smtClean="0">
                <a:solidFill>
                  <a:schemeClr val="bg1">
                    <a:lumMod val="65000"/>
                  </a:schemeClr>
                </a:solidFill>
              </a:rPr>
              <a:t>.</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a:t>
            </a:r>
            <a:endParaRPr lang="en-US" sz="1000" dirty="0" smtClean="0">
              <a:solidFill>
                <a:schemeClr val="bg1">
                  <a:lumMod val="65000"/>
                </a:schemeClr>
              </a:solidFill>
            </a:endParaRPr>
          </a:p>
          <a:p>
            <a:pPr algn="just"/>
            <a:endParaRPr lang="en-US" sz="1000" dirty="0">
              <a:solidFill>
                <a:schemeClr val="bg1">
                  <a:lumMod val="65000"/>
                </a:schemeClr>
              </a:solidFill>
            </a:endParaRPr>
          </a:p>
          <a:p>
            <a:pPr algn="just"/>
            <a:r>
              <a:rPr lang="en-US" sz="1000" dirty="0" smtClean="0">
                <a:solidFill>
                  <a:schemeClr val="bg1">
                    <a:lumMod val="65000"/>
                  </a:schemeClr>
                </a:solidFill>
              </a:rPr>
              <a:t>If </a:t>
            </a:r>
            <a:r>
              <a:rPr lang="en-US" sz="1000" dirty="0">
                <a:solidFill>
                  <a:schemeClr val="bg1">
                    <a:lumMod val="65000"/>
                  </a:schemeClr>
                </a:solidFill>
              </a:rPr>
              <a:t>you are going to use a passage of Lorem Ipsum, you need to be sure there isn't anything embarrassing hidden in the middle of text.</a:t>
            </a:r>
          </a:p>
          <a:p>
            <a:pPr algn="just"/>
            <a:r>
              <a:rPr lang="en-US" sz="1000" dirty="0" smtClean="0">
                <a:solidFill>
                  <a:schemeClr val="bg1">
                    <a:lumMod val="65000"/>
                  </a:schemeClr>
                </a:solidFill>
              </a:rPr>
              <a:t>The </a:t>
            </a:r>
            <a:r>
              <a:rPr lang="en-US" sz="1000" dirty="0">
                <a:solidFill>
                  <a:schemeClr val="bg1">
                    <a:lumMod val="65000"/>
                  </a:schemeClr>
                </a:solidFill>
              </a:rPr>
              <a:t>generated Lorem Ipsum is therefore always free from repetition, injected </a:t>
            </a:r>
            <a:r>
              <a:rPr lang="en-US" sz="1000" dirty="0" smtClean="0">
                <a:solidFill>
                  <a:schemeClr val="bg1">
                    <a:lumMod val="65000"/>
                  </a:schemeClr>
                </a:solidFill>
              </a:rPr>
              <a:t>humor, </a:t>
            </a:r>
            <a:r>
              <a:rPr lang="en-US" sz="1000" dirty="0">
                <a:solidFill>
                  <a:schemeClr val="bg1">
                    <a:lumMod val="65000"/>
                  </a:schemeClr>
                </a:solidFill>
              </a:rPr>
              <a:t>or non-characteristic </a:t>
            </a:r>
            <a:r>
              <a:rPr lang="en-US" sz="1000" dirty="0" smtClean="0">
                <a:solidFill>
                  <a:schemeClr val="bg1">
                    <a:lumMod val="65000"/>
                  </a:schemeClr>
                </a:solidFill>
              </a:rPr>
              <a:t>words. </a:t>
            </a:r>
            <a:r>
              <a:rPr lang="en-US" sz="1000" dirty="0">
                <a:solidFill>
                  <a:schemeClr val="bg1">
                    <a:lumMod val="65000"/>
                  </a:schemeClr>
                </a:solidFill>
              </a:rPr>
              <a:t>Contrary to popular belief It has roots in a piece of classical Latin literature from 45 BC. There are many variations of passages of Lorem Ipsum available, but the majority have suffered alteration in some form, by injected </a:t>
            </a:r>
            <a:r>
              <a:rPr lang="en-US" sz="1000" dirty="0" smtClean="0">
                <a:solidFill>
                  <a:schemeClr val="bg1">
                    <a:lumMod val="65000"/>
                  </a:schemeClr>
                </a:solidFill>
              </a:rPr>
              <a:t>humor, </a:t>
            </a:r>
            <a:r>
              <a:rPr lang="en-US" sz="1000" dirty="0">
                <a:solidFill>
                  <a:schemeClr val="bg1">
                    <a:lumMod val="65000"/>
                  </a:schemeClr>
                </a:solidFill>
              </a:rPr>
              <a:t>or </a:t>
            </a:r>
            <a:r>
              <a:rPr lang="en-US" sz="1000" dirty="0" smtClean="0">
                <a:solidFill>
                  <a:schemeClr val="bg1">
                    <a:lumMod val="65000"/>
                  </a:schemeClr>
                </a:solidFill>
              </a:rPr>
              <a:t>randomized </a:t>
            </a:r>
            <a:r>
              <a:rPr lang="en-US" sz="1000" dirty="0">
                <a:solidFill>
                  <a:schemeClr val="bg1">
                    <a:lumMod val="65000"/>
                  </a:schemeClr>
                </a:solidFill>
              </a:rPr>
              <a:t>words which don't look even slightly </a:t>
            </a:r>
            <a:r>
              <a:rPr lang="en-US" sz="1000" dirty="0" smtClean="0">
                <a:solidFill>
                  <a:schemeClr val="bg1">
                    <a:lumMod val="65000"/>
                  </a:schemeClr>
                </a:solidFill>
              </a:rPr>
              <a:t>believable.</a:t>
            </a:r>
          </a:p>
          <a:p>
            <a:pPr algn="just"/>
            <a:endParaRPr lang="en-US" sz="1000" dirty="0">
              <a:solidFill>
                <a:schemeClr val="bg1">
                  <a:lumMod val="65000"/>
                </a:schemeClr>
              </a:solidFill>
            </a:endParaRPr>
          </a:p>
          <a:p>
            <a:pPr algn="just"/>
            <a:r>
              <a:rPr lang="en-US" sz="1000" dirty="0" smtClean="0">
                <a:solidFill>
                  <a:schemeClr val="bg1">
                    <a:lumMod val="65000"/>
                  </a:schemeClr>
                </a:solidFill>
              </a:rPr>
              <a:t>If </a:t>
            </a:r>
            <a:r>
              <a:rPr lang="en-US" sz="1000" dirty="0">
                <a:solidFill>
                  <a:schemeClr val="bg1">
                    <a:lumMod val="65000"/>
                  </a:schemeClr>
                </a:solidFill>
              </a:rPr>
              <a:t>you are going to use a passage of Lorem Ipsum, you need to be sure there isn't anything embarrassing hidden in the middle of text. There are many variations of passages of Lorem Ipsum available, but the majority have suffered alteration in some form, by injected humor, or randomized words which don't look even slightly believable</a:t>
            </a:r>
            <a:r>
              <a:rPr lang="en-US" sz="1000" dirty="0" smtClean="0">
                <a:solidFill>
                  <a:schemeClr val="bg1">
                    <a:lumMod val="65000"/>
                  </a:schemeClr>
                </a:solidFill>
              </a:rPr>
              <a:t>.</a:t>
            </a:r>
          </a:p>
          <a:p>
            <a:pPr algn="just"/>
            <a:endParaRPr lang="es-HN" sz="1000" dirty="0">
              <a:solidFill>
                <a:schemeClr val="bg1">
                  <a:lumMod val="65000"/>
                </a:schemeClr>
              </a:solidFill>
            </a:endParaRPr>
          </a:p>
          <a:p>
            <a:pPr algn="just"/>
            <a:r>
              <a:rPr lang="en-US" sz="1000" b="1" i="1" dirty="0">
                <a:solidFill>
                  <a:schemeClr val="bg1">
                    <a:lumMod val="65000"/>
                  </a:schemeClr>
                </a:solidFill>
              </a:rPr>
              <a:t>Contrary to popular belief </a:t>
            </a:r>
            <a:r>
              <a:rPr lang="en-US" sz="1000" dirty="0">
                <a:solidFill>
                  <a:schemeClr val="bg1">
                    <a:lumMod val="65000"/>
                  </a:schemeClr>
                </a:solidFill>
              </a:rPr>
              <a:t>It has roots in a piece of classical Latin literature from 45 BC. 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a:t>
            </a:r>
          </a:p>
          <a:p>
            <a:pPr algn="just"/>
            <a:endParaRPr lang="en-US" sz="1000" dirty="0">
              <a:solidFill>
                <a:schemeClr val="bg1">
                  <a:lumMod val="65000"/>
                </a:schemeClr>
              </a:solidFill>
            </a:endParaRPr>
          </a:p>
          <a:p>
            <a:pPr algn="just"/>
            <a:endParaRPr lang="en-US" sz="1000" dirty="0">
              <a:solidFill>
                <a:schemeClr val="bg1">
                  <a:lumMod val="65000"/>
                </a:schemeClr>
              </a:solidFill>
            </a:endParaRPr>
          </a:p>
          <a:p>
            <a:pPr algn="just"/>
            <a:endParaRPr lang="en-US" sz="1000" b="1" dirty="0">
              <a:solidFill>
                <a:schemeClr val="bg1">
                  <a:lumMod val="65000"/>
                </a:schemeClr>
              </a:solidFill>
              <a:latin typeface="Signika Negative" pitchFamily="2" charset="0"/>
            </a:endParaRPr>
          </a:p>
        </p:txBody>
      </p:sp>
      <p:sp>
        <p:nvSpPr>
          <p:cNvPr id="6" name="Flowchart: Off-page Connector 5"/>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09</a:t>
            </a:r>
            <a:endParaRPr lang="en-US" sz="1100" b="1" dirty="0"/>
          </a:p>
        </p:txBody>
      </p:sp>
    </p:spTree>
    <p:extLst>
      <p:ext uri="{BB962C8B-B14F-4D97-AF65-F5344CB8AC3E}">
        <p14:creationId xmlns:p14="http://schemas.microsoft.com/office/powerpoint/2010/main" val="148792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flipH="1">
            <a:off x="0" y="0"/>
            <a:ext cx="9144000" cy="50611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Content Placeholder 2"/>
          <p:cNvSpPr txBox="1">
            <a:spLocks/>
          </p:cNvSpPr>
          <p:nvPr/>
        </p:nvSpPr>
        <p:spPr>
          <a:xfrm>
            <a:off x="2411760" y="5445225"/>
            <a:ext cx="5760640"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50" dirty="0" smtClean="0"/>
              <a:t>Lorem ipsum dolor sit amet, consectetur adipiscing elit. Curabitur elementum posuere pretium. Quisque nibh dolor, dignissim ac dignissim ut, luctus ac urna. Aliquam aliquet non massa quis tincidunt. Mauris ullamcorper justo tristique dui posuere tincidunt. </a:t>
            </a:r>
            <a:endParaRPr lang="en-US" sz="1050" dirty="0"/>
          </a:p>
        </p:txBody>
      </p:sp>
      <p:sp>
        <p:nvSpPr>
          <p:cNvPr id="7" name="Title 1"/>
          <p:cNvSpPr txBox="1">
            <a:spLocks/>
          </p:cNvSpPr>
          <p:nvPr/>
        </p:nvSpPr>
        <p:spPr>
          <a:xfrm>
            <a:off x="2249304" y="1079832"/>
            <a:ext cx="5635064"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solidFill>
                <a:latin typeface="+mn-lt"/>
              </a:rPr>
              <a:t>Put a relevant subtitle in this line </a:t>
            </a:r>
            <a:r>
              <a:rPr lang="en-US" sz="1700" b="1" dirty="0" smtClean="0">
                <a:solidFill>
                  <a:schemeClr val="bg1"/>
                </a:solidFill>
                <a:latin typeface="+mn-lt"/>
              </a:rPr>
              <a:t>about your business</a:t>
            </a:r>
            <a:endParaRPr lang="en-US" sz="1700" b="1" dirty="0">
              <a:solidFill>
                <a:schemeClr val="bg1"/>
              </a:solidFill>
              <a:latin typeface="+mn-lt"/>
            </a:endParaRPr>
          </a:p>
        </p:txBody>
      </p:sp>
      <p:sp>
        <p:nvSpPr>
          <p:cNvPr id="8" name="Title 13"/>
          <p:cNvSpPr>
            <a:spLocks noGrp="1"/>
          </p:cNvSpPr>
          <p:nvPr>
            <p:ph type="title"/>
          </p:nvPr>
        </p:nvSpPr>
        <p:spPr>
          <a:xfrm>
            <a:off x="2249304" y="491284"/>
            <a:ext cx="5635064" cy="709713"/>
          </a:xfrm>
        </p:spPr>
        <p:txBody>
          <a:bodyPr>
            <a:noAutofit/>
          </a:bodyPr>
          <a:lstStyle/>
          <a:p>
            <a:r>
              <a:rPr lang="en-US" sz="3600" dirty="0" smtClean="0">
                <a:solidFill>
                  <a:schemeClr val="bg1"/>
                </a:solidFill>
              </a:rPr>
              <a:t>Why Do Business With Us</a:t>
            </a:r>
            <a:endParaRPr lang="en-US" sz="3600" dirty="0">
              <a:solidFill>
                <a:schemeClr val="bg1"/>
              </a:solidFill>
            </a:endParaRPr>
          </a:p>
        </p:txBody>
      </p:sp>
      <p:sp>
        <p:nvSpPr>
          <p:cNvPr id="10" name="Content Placeholder 2"/>
          <p:cNvSpPr>
            <a:spLocks noGrp="1"/>
          </p:cNvSpPr>
          <p:nvPr>
            <p:ph idx="1"/>
          </p:nvPr>
        </p:nvSpPr>
        <p:spPr>
          <a:xfrm>
            <a:off x="2970857" y="2243760"/>
            <a:ext cx="5489575" cy="577081"/>
          </a:xfrm>
        </p:spPr>
        <p:txBody>
          <a:bodyPr wrap="square">
            <a:spAutoFit/>
          </a:bodyPr>
          <a:lstStyle/>
          <a:p>
            <a:pPr marL="0" indent="0">
              <a:buNone/>
            </a:pPr>
            <a:r>
              <a:rPr lang="en-US" sz="1050" dirty="0" smtClean="0">
                <a:solidFill>
                  <a:schemeClr val="bg1"/>
                </a:solidFill>
              </a:rPr>
              <a:t>Curabitur </a:t>
            </a:r>
            <a:r>
              <a:rPr lang="en-US" sz="1050" dirty="0">
                <a:solidFill>
                  <a:schemeClr val="bg1"/>
                </a:solidFill>
              </a:rPr>
              <a:t>elementum posuere pretium. Quisque nibh dolor, dignissim ac dignissim ut, luctus ac urna. </a:t>
            </a:r>
            <a:r>
              <a:rPr lang="en-US" sz="1050" dirty="0" smtClean="0">
                <a:solidFill>
                  <a:schemeClr val="bg1"/>
                </a:solidFill>
              </a:rPr>
              <a:t>Quis tincidunt</a:t>
            </a:r>
            <a:r>
              <a:rPr lang="en-US" sz="1050" dirty="0">
                <a:solidFill>
                  <a:schemeClr val="bg1"/>
                </a:solidFill>
              </a:rPr>
              <a:t>. Curabitur elementum posuere pretium. Quisque nibh dolor, dignissim ac dignissim </a:t>
            </a:r>
            <a:r>
              <a:rPr lang="en-US" sz="1050" dirty="0" smtClean="0">
                <a:solidFill>
                  <a:schemeClr val="bg1"/>
                </a:solidFill>
              </a:rPr>
              <a:t>ut.</a:t>
            </a:r>
            <a:endParaRPr lang="en-US" sz="1050" dirty="0">
              <a:solidFill>
                <a:schemeClr val="bg1"/>
              </a:solidFill>
            </a:endParaRPr>
          </a:p>
        </p:txBody>
      </p:sp>
      <p:sp>
        <p:nvSpPr>
          <p:cNvPr id="11" name="Title 13"/>
          <p:cNvSpPr txBox="1">
            <a:spLocks/>
          </p:cNvSpPr>
          <p:nvPr/>
        </p:nvSpPr>
        <p:spPr>
          <a:xfrm>
            <a:off x="2955626" y="1879328"/>
            <a:ext cx="5109938" cy="40011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solidFill>
                  <a:schemeClr val="bg1"/>
                </a:solidFill>
              </a:rPr>
              <a:t>Quality, Excellence &amp; Trustworthiness</a:t>
            </a:r>
          </a:p>
        </p:txBody>
      </p:sp>
      <p:sp>
        <p:nvSpPr>
          <p:cNvPr id="12" name="Content Placeholder 2"/>
          <p:cNvSpPr txBox="1">
            <a:spLocks/>
          </p:cNvSpPr>
          <p:nvPr/>
        </p:nvSpPr>
        <p:spPr>
          <a:xfrm>
            <a:off x="2970857" y="3213354"/>
            <a:ext cx="5489575" cy="415498"/>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50" dirty="0" smtClean="0">
                <a:solidFill>
                  <a:schemeClr val="bg1"/>
                </a:solidFill>
              </a:rPr>
              <a:t>Curabitur elementum posuere pretium. Quisque nibh dolor, dignissim ac dignissim ut, luctus ac urna. Curabitur elementum posuere pretium. </a:t>
            </a:r>
            <a:endParaRPr lang="en-US" sz="1050" dirty="0">
              <a:solidFill>
                <a:schemeClr val="bg1"/>
              </a:solidFill>
            </a:endParaRPr>
          </a:p>
        </p:txBody>
      </p:sp>
      <p:sp>
        <p:nvSpPr>
          <p:cNvPr id="13" name="Title 13"/>
          <p:cNvSpPr txBox="1">
            <a:spLocks/>
          </p:cNvSpPr>
          <p:nvPr/>
        </p:nvSpPr>
        <p:spPr>
          <a:xfrm>
            <a:off x="2955626" y="2889953"/>
            <a:ext cx="5109938" cy="40011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solidFill>
                  <a:schemeClr val="bg1"/>
                </a:solidFill>
              </a:rPr>
              <a:t>Service When You Need It</a:t>
            </a:r>
          </a:p>
        </p:txBody>
      </p:sp>
      <p:sp>
        <p:nvSpPr>
          <p:cNvPr id="15" name="Content Placeholder 2"/>
          <p:cNvSpPr txBox="1">
            <a:spLocks/>
          </p:cNvSpPr>
          <p:nvPr/>
        </p:nvSpPr>
        <p:spPr>
          <a:xfrm>
            <a:off x="2970857" y="4125828"/>
            <a:ext cx="5489575" cy="577081"/>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50" dirty="0" smtClean="0">
                <a:solidFill>
                  <a:schemeClr val="bg1"/>
                </a:solidFill>
              </a:rPr>
              <a:t>Curabitur elementum posuere pretium. Quisque nibh dolor, dignissim ac dignissim ut, luctus ac urna.</a:t>
            </a:r>
            <a:br>
              <a:rPr lang="en-US" sz="1050" dirty="0" smtClean="0">
                <a:solidFill>
                  <a:schemeClr val="bg1"/>
                </a:solidFill>
              </a:rPr>
            </a:br>
            <a:r>
              <a:rPr lang="en-US" sz="1050" dirty="0" smtClean="0">
                <a:solidFill>
                  <a:schemeClr val="bg1"/>
                </a:solidFill>
              </a:rPr>
              <a:t>Quis tincidunt. </a:t>
            </a:r>
            <a:endParaRPr lang="en-US" sz="1050" dirty="0">
              <a:solidFill>
                <a:schemeClr val="bg1"/>
              </a:solidFill>
            </a:endParaRPr>
          </a:p>
        </p:txBody>
      </p:sp>
      <p:sp>
        <p:nvSpPr>
          <p:cNvPr id="16" name="Title 13"/>
          <p:cNvSpPr txBox="1">
            <a:spLocks/>
          </p:cNvSpPr>
          <p:nvPr/>
        </p:nvSpPr>
        <p:spPr>
          <a:xfrm>
            <a:off x="2955626" y="3781344"/>
            <a:ext cx="5109938" cy="40011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solidFill>
                  <a:schemeClr val="bg1"/>
                </a:solidFill>
              </a:rPr>
              <a:t>We Make It Easy to do Business With Us </a:t>
            </a:r>
          </a:p>
        </p:txBody>
      </p:sp>
      <p:grpSp>
        <p:nvGrpSpPr>
          <p:cNvPr id="3" name="Group 2"/>
          <p:cNvGrpSpPr/>
          <p:nvPr/>
        </p:nvGrpSpPr>
        <p:grpSpPr>
          <a:xfrm>
            <a:off x="2596341" y="3862131"/>
            <a:ext cx="316281" cy="316835"/>
            <a:chOff x="2609260" y="2989019"/>
            <a:chExt cx="475253" cy="475253"/>
          </a:xfrm>
        </p:grpSpPr>
        <p:sp>
          <p:nvSpPr>
            <p:cNvPr id="22" name="Oval 21"/>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2596341" y="2970739"/>
            <a:ext cx="316281" cy="316835"/>
            <a:chOff x="2609260" y="2989019"/>
            <a:chExt cx="475253" cy="475253"/>
          </a:xfrm>
        </p:grpSpPr>
        <p:sp>
          <p:nvSpPr>
            <p:cNvPr id="25" name="Oval 24"/>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2596341" y="1960115"/>
            <a:ext cx="316281" cy="316835"/>
            <a:chOff x="2609260" y="2989019"/>
            <a:chExt cx="475253" cy="475253"/>
          </a:xfrm>
        </p:grpSpPr>
        <p:sp>
          <p:nvSpPr>
            <p:cNvPr id="28"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0" name="Flowchart: Off-page Connector 29"/>
          <p:cNvSpPr/>
          <p:nvPr/>
        </p:nvSpPr>
        <p:spPr>
          <a:xfrm>
            <a:off x="8637216" y="214696"/>
            <a:ext cx="327273" cy="393600"/>
          </a:xfrm>
          <a:prstGeom prst="flowChartOffpageConnector">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accent1">
                    <a:lumMod val="60000"/>
                    <a:lumOff val="40000"/>
                  </a:schemeClr>
                </a:solidFill>
              </a:rPr>
              <a:t>10</a:t>
            </a:r>
            <a:endParaRPr lang="en-US" sz="1100" b="1" dirty="0">
              <a:solidFill>
                <a:schemeClr val="accent1">
                  <a:lumMod val="60000"/>
                  <a:lumOff val="40000"/>
                </a:schemeClr>
              </a:solidFill>
            </a:endParaRPr>
          </a:p>
        </p:txBody>
      </p:sp>
    </p:spTree>
    <p:extLst>
      <p:ext uri="{BB962C8B-B14F-4D97-AF65-F5344CB8AC3E}">
        <p14:creationId xmlns:p14="http://schemas.microsoft.com/office/powerpoint/2010/main" val="194749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fade">
                                      <p:cBhvr>
                                        <p:cTn id="24" dur="500"/>
                                        <p:tgtEl>
                                          <p:spTgt spid="10">
                                            <p:txEl>
                                              <p:pRg st="0" end="0"/>
                                            </p:txEl>
                                          </p:spTgt>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animEffect transition="in" filter="fade">
                                      <p:cBhvr>
                                        <p:cTn id="44" dur="500"/>
                                        <p:tgtEl>
                                          <p:spTgt spid="3"/>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 grpId="0"/>
      <p:bldP spid="8" grpId="0"/>
      <p:bldP spid="10" grpId="0" build="p"/>
      <p:bldP spid="11" grpId="0"/>
      <p:bldP spid="12" grpId="0"/>
      <p:bldP spid="13"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flipH="1">
            <a:off x="0" y="1988840"/>
            <a:ext cx="9144000" cy="26699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Subtitle in this line </a:t>
            </a:r>
            <a:r>
              <a:rPr lang="en-US" sz="1700" b="1" dirty="0" smtClean="0">
                <a:solidFill>
                  <a:schemeClr val="accent1">
                    <a:lumMod val="60000"/>
                    <a:lumOff val="40000"/>
                  </a:schemeClr>
                </a:solidFill>
                <a:latin typeface="+mn-lt"/>
              </a:rPr>
              <a:t>about your services</a:t>
            </a:r>
            <a:endParaRPr lang="en-US" sz="1700" b="1" dirty="0">
              <a:solidFill>
                <a:schemeClr val="accent1">
                  <a:lumMod val="60000"/>
                  <a:lumOff val="40000"/>
                </a:schemeClr>
              </a:solidFill>
              <a:latin typeface="+mn-lt"/>
            </a:endParaRPr>
          </a:p>
        </p:txBody>
      </p:sp>
      <p:sp>
        <p:nvSpPr>
          <p:cNvPr id="14" name="Title 13"/>
          <p:cNvSpPr>
            <a:spLocks noGrp="1"/>
          </p:cNvSpPr>
          <p:nvPr>
            <p:ph type="title"/>
          </p:nvPr>
        </p:nvSpPr>
        <p:spPr>
          <a:xfrm>
            <a:off x="457200" y="491284"/>
            <a:ext cx="8229600" cy="709713"/>
          </a:xfrm>
        </p:spPr>
        <p:txBody>
          <a:bodyPr>
            <a:noAutofit/>
          </a:bodyPr>
          <a:lstStyle/>
          <a:p>
            <a:r>
              <a:rPr lang="en-US" sz="4000" dirty="0" smtClean="0">
                <a:solidFill>
                  <a:schemeClr val="accent1">
                    <a:lumMod val="60000"/>
                    <a:lumOff val="40000"/>
                  </a:schemeClr>
                </a:solidFill>
              </a:rPr>
              <a:t>Services Slide Sample</a:t>
            </a:r>
            <a:endParaRPr lang="en-US" sz="4000" dirty="0">
              <a:solidFill>
                <a:schemeClr val="accent1">
                  <a:lumMod val="60000"/>
                  <a:lumOff val="40000"/>
                </a:schemeClr>
              </a:solidFill>
            </a:endParaRPr>
          </a:p>
        </p:txBody>
      </p:sp>
      <p:grpSp>
        <p:nvGrpSpPr>
          <p:cNvPr id="2" name="Group 1"/>
          <p:cNvGrpSpPr/>
          <p:nvPr/>
        </p:nvGrpSpPr>
        <p:grpSpPr>
          <a:xfrm>
            <a:off x="384731" y="2487091"/>
            <a:ext cx="1825999" cy="1806005"/>
            <a:chOff x="560024" y="1865318"/>
            <a:chExt cx="1371900" cy="1354504"/>
          </a:xfrm>
        </p:grpSpPr>
        <p:sp>
          <p:nvSpPr>
            <p:cNvPr id="401" name="Content Placeholder 2"/>
            <p:cNvSpPr txBox="1">
              <a:spLocks/>
            </p:cNvSpPr>
            <p:nvPr/>
          </p:nvSpPr>
          <p:spPr>
            <a:xfrm>
              <a:off x="560024" y="2668795"/>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bg1"/>
                  </a:solidFill>
                </a:rPr>
                <a:t>Social Media</a:t>
              </a:r>
            </a:p>
            <a:p>
              <a:pPr marL="0" indent="0" algn="ctr">
                <a:buFont typeface="Arial" pitchFamily="34" charset="0"/>
                <a:buNone/>
              </a:pPr>
              <a:r>
                <a:rPr lang="en-US" sz="900" dirty="0" smtClean="0">
                  <a:solidFill>
                    <a:schemeClr val="bg1"/>
                  </a:solidFill>
                </a:rPr>
                <a:t>Lorem ipsum dolor sit amet, consectetur adipiscing.</a:t>
              </a:r>
              <a:endParaRPr lang="en-US" sz="900" dirty="0">
                <a:solidFill>
                  <a:schemeClr val="bg1"/>
                </a:solidFill>
              </a:endParaRPr>
            </a:p>
          </p:txBody>
        </p:sp>
        <p:sp>
          <p:nvSpPr>
            <p:cNvPr id="5" name="Freeform 7"/>
            <p:cNvSpPr>
              <a:spLocks noEditPoints="1"/>
            </p:cNvSpPr>
            <p:nvPr/>
          </p:nvSpPr>
          <p:spPr bwMode="auto">
            <a:xfrm>
              <a:off x="913240" y="1865318"/>
              <a:ext cx="634430" cy="634430"/>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p>
          </p:txBody>
        </p:sp>
      </p:grpSp>
      <p:grpSp>
        <p:nvGrpSpPr>
          <p:cNvPr id="3" name="Group 2"/>
          <p:cNvGrpSpPr/>
          <p:nvPr/>
        </p:nvGrpSpPr>
        <p:grpSpPr>
          <a:xfrm>
            <a:off x="2538770" y="2599557"/>
            <a:ext cx="1813852" cy="1693539"/>
            <a:chOff x="2203418" y="1949668"/>
            <a:chExt cx="1362774" cy="1270154"/>
          </a:xfrm>
        </p:grpSpPr>
        <p:sp>
          <p:nvSpPr>
            <p:cNvPr id="407" name="Content Placeholder 2"/>
            <p:cNvSpPr txBox="1">
              <a:spLocks/>
            </p:cNvSpPr>
            <p:nvPr/>
          </p:nvSpPr>
          <p:spPr>
            <a:xfrm>
              <a:off x="2203418" y="266879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bg1"/>
                  </a:solidFill>
                </a:rPr>
                <a:t>Code</a:t>
              </a:r>
            </a:p>
            <a:p>
              <a:pPr marL="0" indent="0" algn="ctr">
                <a:buFont typeface="Arial" pitchFamily="34" charset="0"/>
                <a:buNone/>
              </a:pPr>
              <a:r>
                <a:rPr lang="en-US" sz="900" dirty="0" smtClean="0">
                  <a:solidFill>
                    <a:schemeClr val="bg1"/>
                  </a:solidFill>
                </a:rPr>
                <a:t>Lorem ipsum dolor sit amet, consectetur adipiscing.</a:t>
              </a:r>
              <a:endParaRPr lang="en-US" sz="900" dirty="0">
                <a:solidFill>
                  <a:schemeClr val="bg1"/>
                </a:solidFill>
              </a:endParaRPr>
            </a:p>
          </p:txBody>
        </p:sp>
        <p:sp>
          <p:nvSpPr>
            <p:cNvPr id="9" name="Freeform 12"/>
            <p:cNvSpPr>
              <a:spLocks noEditPoints="1"/>
            </p:cNvSpPr>
            <p:nvPr/>
          </p:nvSpPr>
          <p:spPr bwMode="auto">
            <a:xfrm>
              <a:off x="2447246" y="1949668"/>
              <a:ext cx="875118" cy="533970"/>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p>
          </p:txBody>
        </p:sp>
      </p:grpSp>
      <p:grpSp>
        <p:nvGrpSpPr>
          <p:cNvPr id="4" name="Group 3"/>
          <p:cNvGrpSpPr/>
          <p:nvPr/>
        </p:nvGrpSpPr>
        <p:grpSpPr>
          <a:xfrm>
            <a:off x="4680662" y="2542149"/>
            <a:ext cx="1839550" cy="1750948"/>
            <a:chOff x="3837686" y="1906611"/>
            <a:chExt cx="1382081" cy="1313211"/>
          </a:xfrm>
        </p:grpSpPr>
        <p:sp>
          <p:nvSpPr>
            <p:cNvPr id="410" name="Content Placeholder 2"/>
            <p:cNvSpPr txBox="1">
              <a:spLocks/>
            </p:cNvSpPr>
            <p:nvPr/>
          </p:nvSpPr>
          <p:spPr>
            <a:xfrm>
              <a:off x="3837686" y="2668795"/>
              <a:ext cx="138208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bg1"/>
                  </a:solidFill>
                </a:rPr>
                <a:t>Photography</a:t>
              </a:r>
            </a:p>
            <a:p>
              <a:pPr marL="0" indent="0" algn="ctr">
                <a:buFont typeface="Arial" pitchFamily="34" charset="0"/>
                <a:buNone/>
              </a:pPr>
              <a:r>
                <a:rPr lang="en-US" sz="900" dirty="0" smtClean="0">
                  <a:solidFill>
                    <a:schemeClr val="bg1"/>
                  </a:solidFill>
                </a:rPr>
                <a:t>Lorem ipsum dolor sit amet, consectetur adipiscing.</a:t>
              </a:r>
              <a:endParaRPr lang="en-US" sz="900" dirty="0">
                <a:solidFill>
                  <a:schemeClr val="bg1"/>
                </a:solidFill>
              </a:endParaRPr>
            </a:p>
          </p:txBody>
        </p:sp>
        <p:sp>
          <p:nvSpPr>
            <p:cNvPr id="12" name="Freeform 17"/>
            <p:cNvSpPr>
              <a:spLocks noEditPoints="1"/>
            </p:cNvSpPr>
            <p:nvPr/>
          </p:nvSpPr>
          <p:spPr bwMode="auto">
            <a:xfrm>
              <a:off x="4170437" y="1906611"/>
              <a:ext cx="707612" cy="565491"/>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p>
          </p:txBody>
        </p:sp>
      </p:grpSp>
      <p:grpSp>
        <p:nvGrpSpPr>
          <p:cNvPr id="6" name="Group 5"/>
          <p:cNvGrpSpPr/>
          <p:nvPr/>
        </p:nvGrpSpPr>
        <p:grpSpPr>
          <a:xfrm>
            <a:off x="6848252" y="2592240"/>
            <a:ext cx="1851082" cy="1700856"/>
            <a:chOff x="5491261" y="1944180"/>
            <a:chExt cx="1390745" cy="1275642"/>
          </a:xfrm>
        </p:grpSpPr>
        <p:sp>
          <p:nvSpPr>
            <p:cNvPr id="413" name="Content Placeholder 2"/>
            <p:cNvSpPr txBox="1">
              <a:spLocks/>
            </p:cNvSpPr>
            <p:nvPr/>
          </p:nvSpPr>
          <p:spPr>
            <a:xfrm>
              <a:off x="5491261" y="2668795"/>
              <a:ext cx="1390745"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bg1"/>
                  </a:solidFill>
                </a:rPr>
                <a:t>Copywriting</a:t>
              </a:r>
            </a:p>
            <a:p>
              <a:pPr marL="0" indent="0" algn="ctr">
                <a:buFont typeface="Arial" pitchFamily="34" charset="0"/>
                <a:buNone/>
              </a:pPr>
              <a:r>
                <a:rPr lang="en-US" sz="900" dirty="0" smtClean="0">
                  <a:solidFill>
                    <a:schemeClr val="bg1"/>
                  </a:solidFill>
                </a:rPr>
                <a:t>Lorem ipsum dolor sit amet, consectetur adipiscing.</a:t>
              </a:r>
              <a:endParaRPr lang="en-US" sz="900" dirty="0">
                <a:solidFill>
                  <a:schemeClr val="bg1"/>
                </a:solidFill>
              </a:endParaRPr>
            </a:p>
          </p:txBody>
        </p:sp>
        <p:sp>
          <p:nvSpPr>
            <p:cNvPr id="17" name="Freeform 22"/>
            <p:cNvSpPr>
              <a:spLocks noEditPoints="1"/>
            </p:cNvSpPr>
            <p:nvPr/>
          </p:nvSpPr>
          <p:spPr bwMode="auto">
            <a:xfrm>
              <a:off x="5927463" y="1944180"/>
              <a:ext cx="518340" cy="517647"/>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p>
          </p:txBody>
        </p:sp>
      </p:grpSp>
      <p:sp>
        <p:nvSpPr>
          <p:cNvPr id="43" name="Content Placeholder 2"/>
          <p:cNvSpPr txBox="1">
            <a:spLocks/>
          </p:cNvSpPr>
          <p:nvPr/>
        </p:nvSpPr>
        <p:spPr>
          <a:xfrm>
            <a:off x="611560" y="5303266"/>
            <a:ext cx="7992888"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
        <p:nvSpPr>
          <p:cNvPr id="22" name="Flowchart: Off-page Connector 21"/>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t>1</a:t>
            </a:r>
            <a:r>
              <a:rPr lang="es-HN" sz="1100" b="1" dirty="0" smtClean="0"/>
              <a:t>1</a:t>
            </a:r>
            <a:endParaRPr lang="en-US" sz="1100" b="1" dirty="0"/>
          </a:p>
        </p:txBody>
      </p:sp>
    </p:spTree>
    <p:extLst>
      <p:ext uri="{BB962C8B-B14F-4D97-AF65-F5344CB8AC3E}">
        <p14:creationId xmlns:p14="http://schemas.microsoft.com/office/powerpoint/2010/main" val="96893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childTnLst>
                          </p:cTn>
                        </p:par>
                        <p:par>
                          <p:cTn id="29" fill="hold">
                            <p:stCondLst>
                              <p:cond delay="2000"/>
                            </p:stCondLst>
                            <p:childTnLst>
                              <p:par>
                                <p:cTn id="30" presetID="53" presetClass="entr" presetSubtype="16"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Subtitle in this line </a:t>
            </a:r>
            <a:r>
              <a:rPr lang="en-US" sz="1700" b="1" dirty="0" smtClean="0">
                <a:solidFill>
                  <a:schemeClr val="accent1">
                    <a:lumMod val="60000"/>
                    <a:lumOff val="40000"/>
                  </a:schemeClr>
                </a:solidFill>
                <a:latin typeface="+mn-lt"/>
              </a:rPr>
              <a:t>about your services</a:t>
            </a:r>
            <a:endParaRPr lang="en-US" sz="1700" b="1" dirty="0">
              <a:solidFill>
                <a:schemeClr val="accent1">
                  <a:lumMod val="60000"/>
                  <a:lumOff val="40000"/>
                </a:schemeClr>
              </a:solidFill>
              <a:latin typeface="+mn-lt"/>
            </a:endParaRPr>
          </a:p>
        </p:txBody>
      </p:sp>
      <p:sp>
        <p:nvSpPr>
          <p:cNvPr id="14" name="Title 13"/>
          <p:cNvSpPr>
            <a:spLocks noGrp="1"/>
          </p:cNvSpPr>
          <p:nvPr>
            <p:ph type="title"/>
          </p:nvPr>
        </p:nvSpPr>
        <p:spPr>
          <a:xfrm>
            <a:off x="457200" y="491284"/>
            <a:ext cx="8229600" cy="709713"/>
          </a:xfrm>
        </p:spPr>
        <p:txBody>
          <a:bodyPr>
            <a:noAutofit/>
          </a:bodyPr>
          <a:lstStyle/>
          <a:p>
            <a:r>
              <a:rPr lang="en-US" sz="4000" dirty="0" smtClean="0">
                <a:solidFill>
                  <a:schemeClr val="accent1">
                    <a:lumMod val="60000"/>
                    <a:lumOff val="40000"/>
                  </a:schemeClr>
                </a:solidFill>
              </a:rPr>
              <a:t>Services List Sample</a:t>
            </a:r>
            <a:endParaRPr lang="en-US" sz="4000" dirty="0">
              <a:solidFill>
                <a:schemeClr val="accent1">
                  <a:lumMod val="60000"/>
                  <a:lumOff val="40000"/>
                </a:schemeClr>
              </a:solidFill>
            </a:endParaRPr>
          </a:p>
        </p:txBody>
      </p:sp>
      <p:grpSp>
        <p:nvGrpSpPr>
          <p:cNvPr id="7" name="Group 6"/>
          <p:cNvGrpSpPr/>
          <p:nvPr/>
        </p:nvGrpSpPr>
        <p:grpSpPr>
          <a:xfrm>
            <a:off x="673433" y="1979589"/>
            <a:ext cx="775613" cy="776973"/>
            <a:chOff x="817364" y="1776265"/>
            <a:chExt cx="826181" cy="826181"/>
          </a:xfrm>
        </p:grpSpPr>
        <p:sp>
          <p:nvSpPr>
            <p:cNvPr id="6" name="Oval 5"/>
            <p:cNvSpPr/>
            <p:nvPr/>
          </p:nvSpPr>
          <p:spPr>
            <a:xfrm>
              <a:off x="817364" y="1776265"/>
              <a:ext cx="826181" cy="82618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7"/>
            <p:cNvSpPr>
              <a:spLocks noEditPoints="1"/>
            </p:cNvSpPr>
            <p:nvPr/>
          </p:nvSpPr>
          <p:spPr bwMode="auto">
            <a:xfrm>
              <a:off x="1014427" y="1973328"/>
              <a:ext cx="432054" cy="432054"/>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p:cNvGrpSpPr/>
          <p:nvPr/>
        </p:nvGrpSpPr>
        <p:grpSpPr>
          <a:xfrm>
            <a:off x="673433" y="3476584"/>
            <a:ext cx="775613" cy="776973"/>
            <a:chOff x="2496183" y="1776265"/>
            <a:chExt cx="826181" cy="826181"/>
          </a:xfrm>
        </p:grpSpPr>
        <p:sp>
          <p:nvSpPr>
            <p:cNvPr id="22" name="Oval 21"/>
            <p:cNvSpPr/>
            <p:nvPr/>
          </p:nvSpPr>
          <p:spPr>
            <a:xfrm>
              <a:off x="2496183" y="1776265"/>
              <a:ext cx="826181" cy="82618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2"/>
            <p:cNvSpPr>
              <a:spLocks noEditPoints="1"/>
            </p:cNvSpPr>
            <p:nvPr/>
          </p:nvSpPr>
          <p:spPr bwMode="auto">
            <a:xfrm>
              <a:off x="2630264" y="2024210"/>
              <a:ext cx="563673" cy="343936"/>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p:cNvGrpSpPr/>
          <p:nvPr/>
        </p:nvGrpSpPr>
        <p:grpSpPr>
          <a:xfrm>
            <a:off x="673433" y="4978866"/>
            <a:ext cx="775613" cy="776973"/>
            <a:chOff x="4111152" y="1776265"/>
            <a:chExt cx="826181" cy="826181"/>
          </a:xfrm>
        </p:grpSpPr>
        <p:sp>
          <p:nvSpPr>
            <p:cNvPr id="23" name="Oval 22"/>
            <p:cNvSpPr/>
            <p:nvPr/>
          </p:nvSpPr>
          <p:spPr>
            <a:xfrm>
              <a:off x="4111152" y="1776265"/>
              <a:ext cx="826181" cy="82618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7"/>
            <p:cNvSpPr>
              <a:spLocks noEditPoints="1"/>
            </p:cNvSpPr>
            <p:nvPr/>
          </p:nvSpPr>
          <p:spPr bwMode="auto">
            <a:xfrm>
              <a:off x="4287456" y="2000127"/>
              <a:ext cx="473571" cy="378456"/>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p:cNvGrpSpPr/>
          <p:nvPr/>
        </p:nvGrpSpPr>
        <p:grpSpPr>
          <a:xfrm>
            <a:off x="4692745" y="3476584"/>
            <a:ext cx="775613" cy="776973"/>
            <a:chOff x="5773542" y="1776265"/>
            <a:chExt cx="826181" cy="826181"/>
          </a:xfrm>
        </p:grpSpPr>
        <p:sp>
          <p:nvSpPr>
            <p:cNvPr id="25" name="Oval 24"/>
            <p:cNvSpPr/>
            <p:nvPr/>
          </p:nvSpPr>
          <p:spPr>
            <a:xfrm>
              <a:off x="5773542" y="1776265"/>
              <a:ext cx="826181" cy="82618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22"/>
            <p:cNvSpPr>
              <a:spLocks noEditPoints="1"/>
            </p:cNvSpPr>
            <p:nvPr/>
          </p:nvSpPr>
          <p:spPr bwMode="auto">
            <a:xfrm>
              <a:off x="5989302" y="1999111"/>
              <a:ext cx="394661" cy="394133"/>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
          <p:cNvGrpSpPr/>
          <p:nvPr/>
        </p:nvGrpSpPr>
        <p:grpSpPr>
          <a:xfrm>
            <a:off x="4697112" y="4972120"/>
            <a:ext cx="775613" cy="776973"/>
            <a:chOff x="7440115" y="1776265"/>
            <a:chExt cx="826181" cy="826181"/>
          </a:xfrm>
        </p:grpSpPr>
        <p:sp>
          <p:nvSpPr>
            <p:cNvPr id="26" name="Oval 25"/>
            <p:cNvSpPr/>
            <p:nvPr/>
          </p:nvSpPr>
          <p:spPr>
            <a:xfrm>
              <a:off x="7440115" y="1776265"/>
              <a:ext cx="826181" cy="82618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7"/>
            <p:cNvSpPr>
              <a:spLocks noEditPoints="1"/>
            </p:cNvSpPr>
            <p:nvPr/>
          </p:nvSpPr>
          <p:spPr bwMode="auto">
            <a:xfrm>
              <a:off x="7625358" y="2033360"/>
              <a:ext cx="455693" cy="325635"/>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15"/>
          <p:cNvGrpSpPr/>
          <p:nvPr/>
        </p:nvGrpSpPr>
        <p:grpSpPr>
          <a:xfrm>
            <a:off x="4692745" y="1979589"/>
            <a:ext cx="775613" cy="776973"/>
            <a:chOff x="6740410" y="578561"/>
            <a:chExt cx="826181" cy="826181"/>
          </a:xfrm>
        </p:grpSpPr>
        <p:sp>
          <p:nvSpPr>
            <p:cNvPr id="27" name="Oval 26"/>
            <p:cNvSpPr/>
            <p:nvPr/>
          </p:nvSpPr>
          <p:spPr>
            <a:xfrm>
              <a:off x="6740410" y="578561"/>
              <a:ext cx="826181" cy="82618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6"/>
            <p:cNvSpPr>
              <a:spLocks noEditPoints="1"/>
            </p:cNvSpPr>
            <p:nvPr/>
          </p:nvSpPr>
          <p:spPr bwMode="auto">
            <a:xfrm>
              <a:off x="6895800" y="727929"/>
              <a:ext cx="515401" cy="527448"/>
            </a:xfrm>
            <a:custGeom>
              <a:avLst/>
              <a:gdLst>
                <a:gd name="T0" fmla="*/ 121 w 417"/>
                <a:gd name="T1" fmla="*/ 94 h 426"/>
                <a:gd name="T2" fmla="*/ 85 w 417"/>
                <a:gd name="T3" fmla="*/ 341 h 426"/>
                <a:gd name="T4" fmla="*/ 332 w 417"/>
                <a:gd name="T5" fmla="*/ 305 h 426"/>
                <a:gd name="T6" fmla="*/ 267 w 417"/>
                <a:gd name="T7" fmla="*/ 159 h 426"/>
                <a:gd name="T8" fmla="*/ 121 w 417"/>
                <a:gd name="T9" fmla="*/ 94 h 426"/>
                <a:gd name="T10" fmla="*/ 306 w 417"/>
                <a:gd name="T11" fmla="*/ 286 h 426"/>
                <a:gd name="T12" fmla="*/ 199 w 417"/>
                <a:gd name="T13" fmla="*/ 227 h 426"/>
                <a:gd name="T14" fmla="*/ 140 w 417"/>
                <a:gd name="T15" fmla="*/ 120 h 426"/>
                <a:gd name="T16" fmla="*/ 247 w 417"/>
                <a:gd name="T17" fmla="*/ 179 h 426"/>
                <a:gd name="T18" fmla="*/ 306 w 417"/>
                <a:gd name="T19" fmla="*/ 286 h 426"/>
                <a:gd name="T20" fmla="*/ 309 w 417"/>
                <a:gd name="T21" fmla="*/ 128 h 426"/>
                <a:gd name="T22" fmla="*/ 323 w 417"/>
                <a:gd name="T23" fmla="*/ 122 h 426"/>
                <a:gd name="T24" fmla="*/ 361 w 417"/>
                <a:gd name="T25" fmla="*/ 84 h 426"/>
                <a:gd name="T26" fmla="*/ 361 w 417"/>
                <a:gd name="T27" fmla="*/ 56 h 426"/>
                <a:gd name="T28" fmla="*/ 333 w 417"/>
                <a:gd name="T29" fmla="*/ 56 h 426"/>
                <a:gd name="T30" fmla="*/ 295 w 417"/>
                <a:gd name="T31" fmla="*/ 94 h 426"/>
                <a:gd name="T32" fmla="*/ 295 w 417"/>
                <a:gd name="T33" fmla="*/ 122 h 426"/>
                <a:gd name="T34" fmla="*/ 309 w 417"/>
                <a:gd name="T35" fmla="*/ 128 h 426"/>
                <a:gd name="T36" fmla="*/ 237 w 417"/>
                <a:gd name="T37" fmla="*/ 79 h 426"/>
                <a:gd name="T38" fmla="*/ 247 w 417"/>
                <a:gd name="T39" fmla="*/ 81 h 426"/>
                <a:gd name="T40" fmla="*/ 264 w 417"/>
                <a:gd name="T41" fmla="*/ 71 h 426"/>
                <a:gd name="T42" fmla="*/ 286 w 417"/>
                <a:gd name="T43" fmla="*/ 33 h 426"/>
                <a:gd name="T44" fmla="*/ 278 w 417"/>
                <a:gd name="T45" fmla="*/ 5 h 426"/>
                <a:gd name="T46" fmla="*/ 251 w 417"/>
                <a:gd name="T47" fmla="*/ 13 h 426"/>
                <a:gd name="T48" fmla="*/ 229 w 417"/>
                <a:gd name="T49" fmla="*/ 52 h 426"/>
                <a:gd name="T50" fmla="*/ 237 w 417"/>
                <a:gd name="T51" fmla="*/ 79 h 426"/>
                <a:gd name="T52" fmla="*/ 412 w 417"/>
                <a:gd name="T53" fmla="*/ 139 h 426"/>
                <a:gd name="T54" fmla="*/ 385 w 417"/>
                <a:gd name="T55" fmla="*/ 131 h 426"/>
                <a:gd name="T56" fmla="*/ 346 w 417"/>
                <a:gd name="T57" fmla="*/ 153 h 426"/>
                <a:gd name="T58" fmla="*/ 338 w 417"/>
                <a:gd name="T59" fmla="*/ 180 h 426"/>
                <a:gd name="T60" fmla="*/ 356 w 417"/>
                <a:gd name="T61" fmla="*/ 190 h 426"/>
                <a:gd name="T62" fmla="*/ 366 w 417"/>
                <a:gd name="T63" fmla="*/ 188 h 426"/>
                <a:gd name="T64" fmla="*/ 404 w 417"/>
                <a:gd name="T65" fmla="*/ 166 h 426"/>
                <a:gd name="T66" fmla="*/ 412 w 417"/>
                <a:gd name="T67" fmla="*/ 13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426">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Content Placeholder 2"/>
          <p:cNvSpPr txBox="1">
            <a:spLocks/>
          </p:cNvSpPr>
          <p:nvPr/>
        </p:nvSpPr>
        <p:spPr>
          <a:xfrm>
            <a:off x="1515147" y="1916832"/>
            <a:ext cx="2952328" cy="11918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Social Media</a:t>
            </a:r>
            <a:br>
              <a:rPr lang="en-US" sz="1600" b="1" dirty="0" smtClean="0"/>
            </a:br>
            <a:r>
              <a:rPr lang="en-US" sz="1050" dirty="0" smtClean="0"/>
              <a:t>Lorem ipsum dolor sit amet, consectetur adipiscing elit. Curabitur elementum posuere pretium. Quisque nibh dolor, dignissim ac dignissim ut, luctus ac urna. Aliquam aliquet non massa quis tincidunt.</a:t>
            </a:r>
            <a:endParaRPr lang="en-US" sz="1050" dirty="0"/>
          </a:p>
        </p:txBody>
      </p:sp>
      <p:sp>
        <p:nvSpPr>
          <p:cNvPr id="33" name="Content Placeholder 2"/>
          <p:cNvSpPr txBox="1">
            <a:spLocks/>
          </p:cNvSpPr>
          <p:nvPr/>
        </p:nvSpPr>
        <p:spPr>
          <a:xfrm>
            <a:off x="1515147" y="3399186"/>
            <a:ext cx="2952328" cy="11918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Code</a:t>
            </a:r>
            <a:br>
              <a:rPr lang="en-US" sz="1600" b="1" dirty="0" smtClean="0"/>
            </a:br>
            <a:r>
              <a:rPr lang="en-US" sz="1050" dirty="0" smtClean="0"/>
              <a:t>Lorem ipsum dolor sit amet, consectetur adipiscing elit. Curabitur elementum posuere pretium. Quisque nibh dolor, dignissim ac dignissim ut, luctus ac urna. Aliquam aliquet non massa quis tincidunt.</a:t>
            </a:r>
            <a:endParaRPr lang="en-US" sz="1050" dirty="0"/>
          </a:p>
        </p:txBody>
      </p:sp>
      <p:sp>
        <p:nvSpPr>
          <p:cNvPr id="34" name="Content Placeholder 2"/>
          <p:cNvSpPr txBox="1">
            <a:spLocks/>
          </p:cNvSpPr>
          <p:nvPr/>
        </p:nvSpPr>
        <p:spPr>
          <a:xfrm>
            <a:off x="1515147" y="4901468"/>
            <a:ext cx="2952328" cy="11918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Photography</a:t>
            </a:r>
            <a:br>
              <a:rPr lang="en-US" sz="1600" b="1" dirty="0" smtClean="0"/>
            </a:br>
            <a:r>
              <a:rPr lang="en-US" sz="1050" dirty="0" smtClean="0"/>
              <a:t>Lorem ipsum dolor sit amet, consectetur adipiscing elit. Curabitur elementum posuere pretium. Quisque nibh dolor, dignissim ac dignissim ut, luctus ac urna. Aliquam aliquet non massa quis tincidunt.</a:t>
            </a:r>
            <a:endParaRPr lang="en-US" sz="1050" dirty="0"/>
          </a:p>
        </p:txBody>
      </p:sp>
      <p:sp>
        <p:nvSpPr>
          <p:cNvPr id="35" name="Content Placeholder 2"/>
          <p:cNvSpPr txBox="1">
            <a:spLocks/>
          </p:cNvSpPr>
          <p:nvPr/>
        </p:nvSpPr>
        <p:spPr>
          <a:xfrm>
            <a:off x="5594364" y="1916832"/>
            <a:ext cx="2952328" cy="11918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Audio Productions</a:t>
            </a:r>
            <a:br>
              <a:rPr lang="en-US" sz="1600" b="1" dirty="0" smtClean="0"/>
            </a:br>
            <a:r>
              <a:rPr lang="en-US" sz="1050" dirty="0" smtClean="0"/>
              <a:t>Lorem ipsum dolor sit amet, consectetur adipiscing elit. Curabitur elementum posuere pretium. Quisque nibh dolor, dignissim ac dignissim ut, luctus ac urna. Aliquam aliquet non massa quis tincidunt.</a:t>
            </a:r>
            <a:endParaRPr lang="en-US" sz="1050" dirty="0"/>
          </a:p>
        </p:txBody>
      </p:sp>
      <p:sp>
        <p:nvSpPr>
          <p:cNvPr id="36" name="Content Placeholder 2"/>
          <p:cNvSpPr txBox="1">
            <a:spLocks/>
          </p:cNvSpPr>
          <p:nvPr/>
        </p:nvSpPr>
        <p:spPr>
          <a:xfrm>
            <a:off x="5594364" y="3399186"/>
            <a:ext cx="2952328" cy="11918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Copywriting</a:t>
            </a:r>
            <a:br>
              <a:rPr lang="en-US" sz="1600" b="1" dirty="0" smtClean="0"/>
            </a:br>
            <a:r>
              <a:rPr lang="en-US" sz="1050" dirty="0" smtClean="0"/>
              <a:t>Lorem ipsum dolor sit amet, consectetur adipiscing elit. Curabitur elementum posuere pretium. Quisque nibh dolor, dignissim ac dignissim ut, luctus ac urna. Aliquam aliquet non massa quis tincidunt.</a:t>
            </a:r>
            <a:endParaRPr lang="en-US" sz="1050" dirty="0"/>
          </a:p>
        </p:txBody>
      </p:sp>
      <p:sp>
        <p:nvSpPr>
          <p:cNvPr id="37" name="Content Placeholder 2"/>
          <p:cNvSpPr txBox="1">
            <a:spLocks/>
          </p:cNvSpPr>
          <p:nvPr/>
        </p:nvSpPr>
        <p:spPr>
          <a:xfrm>
            <a:off x="5594364" y="4901468"/>
            <a:ext cx="2952328" cy="11918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Films</a:t>
            </a:r>
            <a:br>
              <a:rPr lang="en-US" sz="1600" b="1" dirty="0" smtClean="0"/>
            </a:br>
            <a:r>
              <a:rPr lang="en-US" sz="1050" dirty="0" smtClean="0"/>
              <a:t>Lorem ipsum dolor sit amet, consectetur adipiscing elit. Curabitur elementum posuere pretium. Quisque nibh dolor, dignissim ac dignissim ut, luctus ac urna. Aliquam aliquet non massa quis tincidunt.</a:t>
            </a:r>
            <a:endParaRPr lang="en-US" sz="1050" dirty="0"/>
          </a:p>
        </p:txBody>
      </p:sp>
      <p:sp>
        <p:nvSpPr>
          <p:cNvPr id="28" name="Flowchart: Off-page Connector 27"/>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12</a:t>
            </a:r>
            <a:endParaRPr lang="en-US" sz="1100" b="1" dirty="0"/>
          </a:p>
        </p:txBody>
      </p:sp>
    </p:spTree>
    <p:extLst>
      <p:ext uri="{BB962C8B-B14F-4D97-AF65-F5344CB8AC3E}">
        <p14:creationId xmlns:p14="http://schemas.microsoft.com/office/powerpoint/2010/main" val="239137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fltVal val="0"/>
                                          </p:val>
                                        </p:tav>
                                        <p:tav tm="100000">
                                          <p:val>
                                            <p:strVal val="#ppt_h"/>
                                          </p:val>
                                        </p:tav>
                                      </p:tavLst>
                                    </p:anim>
                                    <p:animEffect transition="in" filter="fade">
                                      <p:cBhvr>
                                        <p:cTn id="36" dur="500"/>
                                        <p:tgtEl>
                                          <p:spTgt spid="8"/>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childTnLst>
                          </p:cTn>
                        </p:par>
                        <p:par>
                          <p:cTn id="51" fill="hold">
                            <p:stCondLst>
                              <p:cond delay="4500"/>
                            </p:stCondLst>
                            <p:childTnLst>
                              <p:par>
                                <p:cTn id="52" presetID="53" presetClass="entr" presetSubtype="16" fill="hold" nodeType="after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ppt_w</p:attrName>
                                        </p:attrNameLst>
                                      </p:cBhvr>
                                      <p:tavLst>
                                        <p:tav tm="0">
                                          <p:val>
                                            <p:fltVal val="0"/>
                                          </p:val>
                                        </p:tav>
                                        <p:tav tm="100000">
                                          <p:val>
                                            <p:strVal val="#ppt_w"/>
                                          </p:val>
                                        </p:tav>
                                      </p:tavLst>
                                    </p:anim>
                                    <p:anim calcmode="lin" valueType="num">
                                      <p:cBhvr>
                                        <p:cTn id="55" dur="500" fill="hold"/>
                                        <p:tgtEl>
                                          <p:spTgt spid="10"/>
                                        </p:tgtEl>
                                        <p:attrNameLst>
                                          <p:attrName>ppt_h</p:attrName>
                                        </p:attrNameLst>
                                      </p:cBhvr>
                                      <p:tavLst>
                                        <p:tav tm="0">
                                          <p:val>
                                            <p:fltVal val="0"/>
                                          </p:val>
                                        </p:tav>
                                        <p:tav tm="100000">
                                          <p:val>
                                            <p:strVal val="#ppt_h"/>
                                          </p:val>
                                        </p:tav>
                                      </p:tavLst>
                                    </p:anim>
                                    <p:animEffect transition="in" filter="fade">
                                      <p:cBhvr>
                                        <p:cTn id="56" dur="500"/>
                                        <p:tgtEl>
                                          <p:spTgt spid="10"/>
                                        </p:tgtEl>
                                      </p:cBhvr>
                                    </p:animEffect>
                                  </p:childTnLst>
                                </p:cTn>
                              </p:par>
                            </p:childTnLst>
                          </p:cTn>
                        </p:par>
                        <p:par>
                          <p:cTn id="57" fill="hold">
                            <p:stCondLst>
                              <p:cond delay="5000"/>
                            </p:stCondLst>
                            <p:childTnLst>
                              <p:par>
                                <p:cTn id="58" presetID="10" presetClass="entr" presetSubtype="0"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childTnLst>
                          </p:cTn>
                        </p:par>
                        <p:par>
                          <p:cTn id="61" fill="hold">
                            <p:stCondLst>
                              <p:cond delay="5500"/>
                            </p:stCondLst>
                            <p:childTnLst>
                              <p:par>
                                <p:cTn id="62" presetID="53" presetClass="entr" presetSubtype="16" fill="hold"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p:cTn id="64" dur="500" fill="hold"/>
                                        <p:tgtEl>
                                          <p:spTgt spid="15"/>
                                        </p:tgtEl>
                                        <p:attrNameLst>
                                          <p:attrName>ppt_w</p:attrName>
                                        </p:attrNameLst>
                                      </p:cBhvr>
                                      <p:tavLst>
                                        <p:tav tm="0">
                                          <p:val>
                                            <p:fltVal val="0"/>
                                          </p:val>
                                        </p:tav>
                                        <p:tav tm="100000">
                                          <p:val>
                                            <p:strVal val="#ppt_w"/>
                                          </p:val>
                                        </p:tav>
                                      </p:tavLst>
                                    </p:anim>
                                    <p:anim calcmode="lin" valueType="num">
                                      <p:cBhvr>
                                        <p:cTn id="65" dur="500" fill="hold"/>
                                        <p:tgtEl>
                                          <p:spTgt spid="15"/>
                                        </p:tgtEl>
                                        <p:attrNameLst>
                                          <p:attrName>ppt_h</p:attrName>
                                        </p:attrNameLst>
                                      </p:cBhvr>
                                      <p:tavLst>
                                        <p:tav tm="0">
                                          <p:val>
                                            <p:fltVal val="0"/>
                                          </p:val>
                                        </p:tav>
                                        <p:tav tm="100000">
                                          <p:val>
                                            <p:strVal val="#ppt_h"/>
                                          </p:val>
                                        </p:tav>
                                      </p:tavLst>
                                    </p:anim>
                                    <p:animEffect transition="in" filter="fade">
                                      <p:cBhvr>
                                        <p:cTn id="66" dur="500"/>
                                        <p:tgtEl>
                                          <p:spTgt spid="15"/>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2" grpId="0"/>
      <p:bldP spid="33" grpId="0"/>
      <p:bldP spid="34" grpId="0"/>
      <p:bldP spid="35" grpId="0"/>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accent1">
                    <a:lumMod val="60000"/>
                    <a:lumOff val="40000"/>
                  </a:schemeClr>
                </a:solidFill>
              </a:rPr>
              <a:t>Key Design Considerations</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sp>
        <p:nvSpPr>
          <p:cNvPr id="401" name="Content Placeholder 2"/>
          <p:cNvSpPr txBox="1">
            <a:spLocks/>
          </p:cNvSpPr>
          <p:nvPr/>
        </p:nvSpPr>
        <p:spPr>
          <a:xfrm>
            <a:off x="560024" y="4156448"/>
            <a:ext cx="1371900"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Consistency </a:t>
            </a:r>
          </a:p>
          <a:p>
            <a:pPr marL="0" indent="0">
              <a:buNone/>
            </a:pPr>
            <a:r>
              <a:rPr lang="en-US" sz="1000" dirty="0" smtClean="0"/>
              <a:t>Lorem ipsum dolor sit amet, consectetur adipiscing</a:t>
            </a:r>
            <a:r>
              <a:rPr lang="en-US" sz="1000" dirty="0"/>
              <a:t>. </a:t>
            </a:r>
            <a:endParaRPr lang="en-US" sz="1000" dirty="0" smtClean="0"/>
          </a:p>
          <a:p>
            <a:pPr marL="0" indent="0">
              <a:buNone/>
            </a:pPr>
            <a:endParaRPr lang="en-US" sz="1000" dirty="0"/>
          </a:p>
          <a:p>
            <a:pPr marL="0" indent="0">
              <a:buNone/>
            </a:pPr>
            <a:r>
              <a:rPr lang="en-US" sz="1000" dirty="0" smtClean="0"/>
              <a:t>Curabitur </a:t>
            </a:r>
            <a:r>
              <a:rPr lang="en-US" sz="1000" dirty="0"/>
              <a:t>elementum posuere pretium. Quisque nibh dolor, dignissim ac dignissim ut, luctus ac urna. Quis tincidunt. </a:t>
            </a:r>
          </a:p>
        </p:txBody>
      </p:sp>
      <p:sp>
        <p:nvSpPr>
          <p:cNvPr id="407" name="Content Placeholder 2"/>
          <p:cNvSpPr txBox="1">
            <a:spLocks/>
          </p:cNvSpPr>
          <p:nvPr/>
        </p:nvSpPr>
        <p:spPr>
          <a:xfrm>
            <a:off x="2203418" y="4156448"/>
            <a:ext cx="1362774"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Coherence</a:t>
            </a:r>
          </a:p>
          <a:p>
            <a:pPr marL="0" indent="0">
              <a:buNone/>
            </a:pPr>
            <a:r>
              <a:rPr lang="en-US" sz="1000" dirty="0"/>
              <a:t>Lorem ipsum dolor sit amet, consectetur adipiscing. </a:t>
            </a:r>
          </a:p>
          <a:p>
            <a:pPr marL="0" indent="0">
              <a:buNone/>
            </a:pPr>
            <a:endParaRPr lang="en-US" sz="1000" dirty="0"/>
          </a:p>
          <a:p>
            <a:pPr marL="0" indent="0">
              <a:buNone/>
            </a:pPr>
            <a:r>
              <a:rPr lang="en-US" sz="1000" dirty="0"/>
              <a:t>Curabitur elementum posuere pretium. Quisque nibh dolor, dignissim ac dignissim ut, luctus ac urna. Quis tincidunt</a:t>
            </a:r>
            <a:r>
              <a:rPr lang="en-US" sz="1000" dirty="0" smtClean="0"/>
              <a:t>.</a:t>
            </a:r>
            <a:endParaRPr lang="en-US" sz="1000" dirty="0"/>
          </a:p>
        </p:txBody>
      </p:sp>
      <p:sp>
        <p:nvSpPr>
          <p:cNvPr id="410" name="Content Placeholder 2"/>
          <p:cNvSpPr txBox="1">
            <a:spLocks/>
          </p:cNvSpPr>
          <p:nvPr/>
        </p:nvSpPr>
        <p:spPr>
          <a:xfrm>
            <a:off x="3837687" y="4156448"/>
            <a:ext cx="1382081"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Text Clarity</a:t>
            </a:r>
          </a:p>
          <a:p>
            <a:pPr marL="0" indent="0">
              <a:buNone/>
            </a:pPr>
            <a:r>
              <a:rPr lang="en-US" sz="1000" dirty="0"/>
              <a:t>Lorem ipsum dolor sit amet, consectetur adipiscing. </a:t>
            </a:r>
          </a:p>
          <a:p>
            <a:pPr marL="0" indent="0">
              <a:buNone/>
            </a:pPr>
            <a:endParaRPr lang="en-US" sz="1000" dirty="0"/>
          </a:p>
          <a:p>
            <a:pPr marL="0" indent="0">
              <a:buNone/>
            </a:pPr>
            <a:r>
              <a:rPr lang="en-US" sz="1000" dirty="0"/>
              <a:t>Curabitur elementum posuere pretium. Quisque nibh dolor, dignissim ac dignissim ut, luctus ac urna. Quis tincidunt. </a:t>
            </a:r>
          </a:p>
        </p:txBody>
      </p:sp>
      <p:sp>
        <p:nvSpPr>
          <p:cNvPr id="413" name="Content Placeholder 2"/>
          <p:cNvSpPr txBox="1">
            <a:spLocks/>
          </p:cNvSpPr>
          <p:nvPr/>
        </p:nvSpPr>
        <p:spPr>
          <a:xfrm>
            <a:off x="5491262" y="4156448"/>
            <a:ext cx="1390745"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Color</a:t>
            </a:r>
          </a:p>
          <a:p>
            <a:pPr marL="0" indent="0">
              <a:buNone/>
            </a:pPr>
            <a:r>
              <a:rPr lang="en-US" sz="1000" dirty="0"/>
              <a:t>Lorem ipsum dolor sit amet, consectetur adipiscing. </a:t>
            </a:r>
          </a:p>
          <a:p>
            <a:pPr marL="0" indent="0">
              <a:buNone/>
            </a:pPr>
            <a:endParaRPr lang="en-US" sz="1000" dirty="0"/>
          </a:p>
          <a:p>
            <a:pPr marL="0" indent="0">
              <a:buNone/>
            </a:pPr>
            <a:r>
              <a:rPr lang="en-US" sz="1000" dirty="0"/>
              <a:t>Curabitur elementum posuere pretium. Quisque nibh dolor, dignissim ac dignissim ut, luctus ac urna. Quis tincidunt. </a:t>
            </a:r>
          </a:p>
        </p:txBody>
      </p:sp>
      <p:sp>
        <p:nvSpPr>
          <p:cNvPr id="416" name="Content Placeholder 2"/>
          <p:cNvSpPr txBox="1">
            <a:spLocks/>
          </p:cNvSpPr>
          <p:nvPr/>
        </p:nvSpPr>
        <p:spPr>
          <a:xfrm>
            <a:off x="7153502" y="4156448"/>
            <a:ext cx="1399411"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Information</a:t>
            </a:r>
          </a:p>
          <a:p>
            <a:pPr marL="0" indent="0">
              <a:buNone/>
            </a:pPr>
            <a:r>
              <a:rPr lang="en-US" sz="1000" dirty="0"/>
              <a:t>Lorem ipsum dolor sit amet, consectetur adipiscing. </a:t>
            </a:r>
          </a:p>
          <a:p>
            <a:pPr marL="0" indent="0">
              <a:buNone/>
            </a:pPr>
            <a:endParaRPr lang="en-US" sz="1000" dirty="0"/>
          </a:p>
          <a:p>
            <a:pPr marL="0" indent="0">
              <a:buNone/>
            </a:pPr>
            <a:r>
              <a:rPr lang="en-US" sz="1000" dirty="0"/>
              <a:t>Curabitur elementum posuere pretium. Quisque nibh dolor, dignissim ac dignissim ut, luctus ac urna. </a:t>
            </a:r>
          </a:p>
        </p:txBody>
      </p:sp>
      <p:sp>
        <p:nvSpPr>
          <p:cNvPr id="417" name="Content Placeholder 2"/>
          <p:cNvSpPr>
            <a:spLocks noGrp="1"/>
          </p:cNvSpPr>
          <p:nvPr>
            <p:ph idx="1"/>
          </p:nvPr>
        </p:nvSpPr>
        <p:spPr>
          <a:xfrm>
            <a:off x="2320113" y="2338628"/>
            <a:ext cx="6284335" cy="1162380"/>
          </a:xfrm>
        </p:spPr>
        <p:txBody>
          <a:bodyPr>
            <a:noAutofit/>
          </a:bodyPr>
          <a:lstStyle/>
          <a:p>
            <a:pPr marL="0" indent="0">
              <a:buNone/>
            </a:pPr>
            <a:r>
              <a:rPr lang="en-US" sz="1000" dirty="0"/>
              <a:t>Lorem ipsum dolor sit amet, </a:t>
            </a:r>
            <a:r>
              <a:rPr lang="en-US" sz="1000" b="1" dirty="0">
                <a:solidFill>
                  <a:schemeClr val="accent1">
                    <a:lumMod val="60000"/>
                    <a:lumOff val="40000"/>
                  </a:schemeClr>
                </a:solidFill>
              </a:rPr>
              <a:t>consectetur adipiscing elit. </a:t>
            </a:r>
            <a:endParaRPr lang="en-US" sz="1000" b="1" dirty="0" smtClean="0">
              <a:solidFill>
                <a:schemeClr val="accent1">
                  <a:lumMod val="60000"/>
                  <a:lumOff val="40000"/>
                </a:schemeClr>
              </a:solidFill>
            </a:endParaRPr>
          </a:p>
          <a:p>
            <a:pPr marL="0" indent="0">
              <a:buNone/>
            </a:pPr>
            <a:r>
              <a:rPr lang="en-US" sz="1000" dirty="0" smtClean="0"/>
              <a:t/>
            </a:r>
            <a:br>
              <a:rPr lang="en-US" sz="1000" dirty="0" smtClean="0"/>
            </a:br>
            <a:r>
              <a:rPr lang="en-US" sz="1000" dirty="0" smtClean="0"/>
              <a:t>Curabitur </a:t>
            </a:r>
            <a:r>
              <a:rPr lang="en-US" sz="1000" dirty="0"/>
              <a:t>elementum posuere pretium. Quisque nibh dolor, dignissim ac dignissim ut, luctus ac urna. </a:t>
            </a:r>
            <a:r>
              <a:rPr lang="en-US" sz="1000" dirty="0" smtClean="0"/>
              <a:t>Quis tincidunt</a:t>
            </a:r>
            <a:r>
              <a:rPr lang="en-US" sz="1000" dirty="0"/>
              <a:t>. Curabitur elementum posuere pretium. Quisque nibh dolor, dignissim ac dignissim ut, luctus ac urna. Aliquam aliquet non massa quis tincidunt</a:t>
            </a:r>
            <a:r>
              <a:rPr lang="en-US" sz="1000" dirty="0" smtClean="0"/>
              <a:t>. </a:t>
            </a:r>
            <a:r>
              <a:rPr lang="en-US" sz="1000" dirty="0"/>
              <a:t>Curabitur elementum posuere pretium. </a:t>
            </a:r>
            <a:r>
              <a:rPr lang="en-US" sz="1000" dirty="0" smtClean="0"/>
              <a:t>Aliquam </a:t>
            </a:r>
            <a:r>
              <a:rPr lang="en-US" sz="1000" dirty="0"/>
              <a:t>aliquet non massa quis tincidunt</a:t>
            </a:r>
            <a:r>
              <a:rPr lang="en-US" sz="1000" dirty="0" smtClean="0"/>
              <a:t>. </a:t>
            </a:r>
            <a:r>
              <a:rPr lang="en-US" sz="1000" dirty="0"/>
              <a:t>Quisque nibh dolor, dignissim ac dignissim ut, luctus ac urna. </a:t>
            </a:r>
          </a:p>
          <a:p>
            <a:pPr marL="0" indent="0">
              <a:buNone/>
            </a:pPr>
            <a:endParaRPr lang="en-US" sz="1000" dirty="0"/>
          </a:p>
          <a:p>
            <a:pPr marL="0" indent="0">
              <a:buNone/>
            </a:pPr>
            <a:endParaRPr lang="en-US" sz="1000" dirty="0"/>
          </a:p>
        </p:txBody>
      </p:sp>
      <p:sp>
        <p:nvSpPr>
          <p:cNvPr id="419" name="Title 13"/>
          <p:cNvSpPr txBox="1">
            <a:spLocks/>
          </p:cNvSpPr>
          <p:nvPr/>
        </p:nvSpPr>
        <p:spPr>
          <a:xfrm>
            <a:off x="2320113" y="1691501"/>
            <a:ext cx="2884425" cy="7806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t>5 Important Keys</a:t>
            </a:r>
            <a:endParaRPr lang="en-US" sz="2800" dirty="0"/>
          </a:p>
        </p:txBody>
      </p:sp>
      <p:sp>
        <p:nvSpPr>
          <p:cNvPr id="6" name="Freeform 7"/>
          <p:cNvSpPr>
            <a:spLocks noEditPoints="1"/>
          </p:cNvSpPr>
          <p:nvPr/>
        </p:nvSpPr>
        <p:spPr bwMode="auto">
          <a:xfrm>
            <a:off x="827584" y="1896122"/>
            <a:ext cx="1148292" cy="1440160"/>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04" name="Content Placeholder 2"/>
          <p:cNvSpPr txBox="1">
            <a:spLocks/>
          </p:cNvSpPr>
          <p:nvPr/>
        </p:nvSpPr>
        <p:spPr>
          <a:xfrm>
            <a:off x="542469" y="3645024"/>
            <a:ext cx="593619" cy="6115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smtClean="0">
                <a:solidFill>
                  <a:schemeClr val="accent1">
                    <a:lumMod val="60000"/>
                    <a:lumOff val="40000"/>
                  </a:schemeClr>
                </a:solidFill>
                <a:latin typeface="Source Sans Pro Light" pitchFamily="34" charset="0"/>
              </a:rPr>
              <a:t>01</a:t>
            </a:r>
            <a:endParaRPr lang="en-US" sz="3200" dirty="0">
              <a:solidFill>
                <a:schemeClr val="accent1">
                  <a:lumMod val="60000"/>
                  <a:lumOff val="40000"/>
                </a:schemeClr>
              </a:solidFill>
              <a:latin typeface="Source Sans Pro Light" pitchFamily="34" charset="0"/>
            </a:endParaRPr>
          </a:p>
        </p:txBody>
      </p:sp>
      <p:sp>
        <p:nvSpPr>
          <p:cNvPr id="418" name="Content Placeholder 2"/>
          <p:cNvSpPr txBox="1">
            <a:spLocks/>
          </p:cNvSpPr>
          <p:nvPr/>
        </p:nvSpPr>
        <p:spPr>
          <a:xfrm>
            <a:off x="2185006" y="3645024"/>
            <a:ext cx="593619" cy="6115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smtClean="0">
                <a:solidFill>
                  <a:schemeClr val="accent1">
                    <a:lumMod val="60000"/>
                    <a:lumOff val="40000"/>
                  </a:schemeClr>
                </a:solidFill>
                <a:latin typeface="Source Sans Pro Light" pitchFamily="34" charset="0"/>
              </a:rPr>
              <a:t>02</a:t>
            </a:r>
            <a:endParaRPr lang="en-US" sz="3200" dirty="0">
              <a:solidFill>
                <a:schemeClr val="accent1">
                  <a:lumMod val="60000"/>
                  <a:lumOff val="40000"/>
                </a:schemeClr>
              </a:solidFill>
              <a:latin typeface="Source Sans Pro Light" pitchFamily="34" charset="0"/>
            </a:endParaRPr>
          </a:p>
        </p:txBody>
      </p:sp>
      <p:sp>
        <p:nvSpPr>
          <p:cNvPr id="420" name="Content Placeholder 2"/>
          <p:cNvSpPr txBox="1">
            <a:spLocks/>
          </p:cNvSpPr>
          <p:nvPr/>
        </p:nvSpPr>
        <p:spPr>
          <a:xfrm>
            <a:off x="3831453" y="3645024"/>
            <a:ext cx="593619" cy="6115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smtClean="0">
                <a:solidFill>
                  <a:schemeClr val="accent1">
                    <a:lumMod val="60000"/>
                    <a:lumOff val="40000"/>
                  </a:schemeClr>
                </a:solidFill>
                <a:latin typeface="Source Sans Pro Light" pitchFamily="34" charset="0"/>
              </a:rPr>
              <a:t>03</a:t>
            </a:r>
            <a:endParaRPr lang="en-US" sz="3200" dirty="0">
              <a:solidFill>
                <a:schemeClr val="accent1">
                  <a:lumMod val="60000"/>
                  <a:lumOff val="40000"/>
                </a:schemeClr>
              </a:solidFill>
              <a:latin typeface="Source Sans Pro Light" pitchFamily="34" charset="0"/>
            </a:endParaRPr>
          </a:p>
        </p:txBody>
      </p:sp>
      <p:sp>
        <p:nvSpPr>
          <p:cNvPr id="421" name="Content Placeholder 2"/>
          <p:cNvSpPr txBox="1">
            <a:spLocks/>
          </p:cNvSpPr>
          <p:nvPr/>
        </p:nvSpPr>
        <p:spPr>
          <a:xfrm>
            <a:off x="5470790" y="3645024"/>
            <a:ext cx="593619" cy="6115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smtClean="0">
                <a:solidFill>
                  <a:schemeClr val="accent1">
                    <a:lumMod val="60000"/>
                    <a:lumOff val="40000"/>
                  </a:schemeClr>
                </a:solidFill>
                <a:latin typeface="Source Sans Pro Light" pitchFamily="34" charset="0"/>
              </a:rPr>
              <a:t>04</a:t>
            </a:r>
            <a:endParaRPr lang="en-US" sz="3200" dirty="0">
              <a:solidFill>
                <a:schemeClr val="accent1">
                  <a:lumMod val="60000"/>
                  <a:lumOff val="40000"/>
                </a:schemeClr>
              </a:solidFill>
              <a:latin typeface="Source Sans Pro Light" pitchFamily="34" charset="0"/>
            </a:endParaRPr>
          </a:p>
        </p:txBody>
      </p:sp>
      <p:sp>
        <p:nvSpPr>
          <p:cNvPr id="422" name="Content Placeholder 2"/>
          <p:cNvSpPr txBox="1">
            <a:spLocks/>
          </p:cNvSpPr>
          <p:nvPr/>
        </p:nvSpPr>
        <p:spPr>
          <a:xfrm>
            <a:off x="7126401" y="3645024"/>
            <a:ext cx="593619" cy="6115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smtClean="0">
                <a:solidFill>
                  <a:schemeClr val="accent1">
                    <a:lumMod val="60000"/>
                    <a:lumOff val="40000"/>
                  </a:schemeClr>
                </a:solidFill>
                <a:latin typeface="Source Sans Pro Light" pitchFamily="34" charset="0"/>
              </a:rPr>
              <a:t>05</a:t>
            </a:r>
            <a:endParaRPr lang="en-US" sz="3200" dirty="0">
              <a:solidFill>
                <a:schemeClr val="accent1">
                  <a:lumMod val="60000"/>
                  <a:lumOff val="40000"/>
                </a:schemeClr>
              </a:solidFill>
              <a:latin typeface="Source Sans Pro Light" pitchFamily="34" charset="0"/>
            </a:endParaRPr>
          </a:p>
        </p:txBody>
      </p:sp>
      <p:sp>
        <p:nvSpPr>
          <p:cNvPr id="17" name="Flowchart: Off-page Connector 16"/>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13</a:t>
            </a:r>
            <a:endParaRPr lang="en-US" sz="1100" b="1" dirty="0"/>
          </a:p>
        </p:txBody>
      </p:sp>
    </p:spTree>
    <p:extLst>
      <p:ext uri="{BB962C8B-B14F-4D97-AF65-F5344CB8AC3E}">
        <p14:creationId xmlns:p14="http://schemas.microsoft.com/office/powerpoint/2010/main" val="1177268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par>
                          <p:cTn id="17" fill="hold">
                            <p:stCondLst>
                              <p:cond delay="1000"/>
                            </p:stCondLst>
                            <p:childTnLst>
                              <p:par>
                                <p:cTn id="18" presetID="16" presetClass="entr" presetSubtype="21" fill="hold" grpId="0" nodeType="afterEffect">
                                  <p:stCondLst>
                                    <p:cond delay="0"/>
                                  </p:stCondLst>
                                  <p:childTnLst>
                                    <p:set>
                                      <p:cBhvr>
                                        <p:cTn id="19" dur="1" fill="hold">
                                          <p:stCondLst>
                                            <p:cond delay="0"/>
                                          </p:stCondLst>
                                        </p:cTn>
                                        <p:tgtEl>
                                          <p:spTgt spid="419"/>
                                        </p:tgtEl>
                                        <p:attrNameLst>
                                          <p:attrName>style.visibility</p:attrName>
                                        </p:attrNameLst>
                                      </p:cBhvr>
                                      <p:to>
                                        <p:strVal val="visible"/>
                                      </p:to>
                                    </p:set>
                                    <p:animEffect transition="in" filter="barn(inVertical)">
                                      <p:cBhvr>
                                        <p:cTn id="20" dur="500"/>
                                        <p:tgtEl>
                                          <p:spTgt spid="419"/>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417"/>
                                        </p:tgtEl>
                                        <p:attrNameLst>
                                          <p:attrName>style.visibility</p:attrName>
                                        </p:attrNameLst>
                                      </p:cBhvr>
                                      <p:to>
                                        <p:strVal val="visible"/>
                                      </p:to>
                                    </p:set>
                                    <p:animEffect transition="in" filter="fade">
                                      <p:cBhvr>
                                        <p:cTn id="24" dur="500"/>
                                        <p:tgtEl>
                                          <p:spTgt spid="417"/>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404"/>
                                        </p:tgtEl>
                                        <p:attrNameLst>
                                          <p:attrName>style.visibility</p:attrName>
                                        </p:attrNameLst>
                                      </p:cBhvr>
                                      <p:to>
                                        <p:strVal val="visible"/>
                                      </p:to>
                                    </p:set>
                                    <p:anim calcmode="lin" valueType="num">
                                      <p:cBhvr>
                                        <p:cTn id="28" dur="500" fill="hold"/>
                                        <p:tgtEl>
                                          <p:spTgt spid="404"/>
                                        </p:tgtEl>
                                        <p:attrNameLst>
                                          <p:attrName>ppt_w</p:attrName>
                                        </p:attrNameLst>
                                      </p:cBhvr>
                                      <p:tavLst>
                                        <p:tav tm="0">
                                          <p:val>
                                            <p:fltVal val="0"/>
                                          </p:val>
                                        </p:tav>
                                        <p:tav tm="100000">
                                          <p:val>
                                            <p:strVal val="#ppt_w"/>
                                          </p:val>
                                        </p:tav>
                                      </p:tavLst>
                                    </p:anim>
                                    <p:anim calcmode="lin" valueType="num">
                                      <p:cBhvr>
                                        <p:cTn id="29" dur="500" fill="hold"/>
                                        <p:tgtEl>
                                          <p:spTgt spid="404"/>
                                        </p:tgtEl>
                                        <p:attrNameLst>
                                          <p:attrName>ppt_h</p:attrName>
                                        </p:attrNameLst>
                                      </p:cBhvr>
                                      <p:tavLst>
                                        <p:tav tm="0">
                                          <p:val>
                                            <p:fltVal val="0"/>
                                          </p:val>
                                        </p:tav>
                                        <p:tav tm="100000">
                                          <p:val>
                                            <p:strVal val="#ppt_h"/>
                                          </p:val>
                                        </p:tav>
                                      </p:tavLst>
                                    </p:anim>
                                    <p:animEffect transition="in" filter="fade">
                                      <p:cBhvr>
                                        <p:cTn id="30" dur="500"/>
                                        <p:tgtEl>
                                          <p:spTgt spid="404"/>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401"/>
                                        </p:tgtEl>
                                        <p:attrNameLst>
                                          <p:attrName>style.visibility</p:attrName>
                                        </p:attrNameLst>
                                      </p:cBhvr>
                                      <p:to>
                                        <p:strVal val="visible"/>
                                      </p:to>
                                    </p:set>
                                    <p:animEffect transition="in" filter="fade">
                                      <p:cBhvr>
                                        <p:cTn id="34" dur="500"/>
                                        <p:tgtEl>
                                          <p:spTgt spid="401"/>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418"/>
                                        </p:tgtEl>
                                        <p:attrNameLst>
                                          <p:attrName>style.visibility</p:attrName>
                                        </p:attrNameLst>
                                      </p:cBhvr>
                                      <p:to>
                                        <p:strVal val="visible"/>
                                      </p:to>
                                    </p:set>
                                    <p:anim calcmode="lin" valueType="num">
                                      <p:cBhvr>
                                        <p:cTn id="38" dur="500" fill="hold"/>
                                        <p:tgtEl>
                                          <p:spTgt spid="418"/>
                                        </p:tgtEl>
                                        <p:attrNameLst>
                                          <p:attrName>ppt_w</p:attrName>
                                        </p:attrNameLst>
                                      </p:cBhvr>
                                      <p:tavLst>
                                        <p:tav tm="0">
                                          <p:val>
                                            <p:fltVal val="0"/>
                                          </p:val>
                                        </p:tav>
                                        <p:tav tm="100000">
                                          <p:val>
                                            <p:strVal val="#ppt_w"/>
                                          </p:val>
                                        </p:tav>
                                      </p:tavLst>
                                    </p:anim>
                                    <p:anim calcmode="lin" valueType="num">
                                      <p:cBhvr>
                                        <p:cTn id="39" dur="500" fill="hold"/>
                                        <p:tgtEl>
                                          <p:spTgt spid="418"/>
                                        </p:tgtEl>
                                        <p:attrNameLst>
                                          <p:attrName>ppt_h</p:attrName>
                                        </p:attrNameLst>
                                      </p:cBhvr>
                                      <p:tavLst>
                                        <p:tav tm="0">
                                          <p:val>
                                            <p:fltVal val="0"/>
                                          </p:val>
                                        </p:tav>
                                        <p:tav tm="100000">
                                          <p:val>
                                            <p:strVal val="#ppt_h"/>
                                          </p:val>
                                        </p:tav>
                                      </p:tavLst>
                                    </p:anim>
                                    <p:animEffect transition="in" filter="fade">
                                      <p:cBhvr>
                                        <p:cTn id="40" dur="500"/>
                                        <p:tgtEl>
                                          <p:spTgt spid="418"/>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407"/>
                                        </p:tgtEl>
                                        <p:attrNameLst>
                                          <p:attrName>style.visibility</p:attrName>
                                        </p:attrNameLst>
                                      </p:cBhvr>
                                      <p:to>
                                        <p:strVal val="visible"/>
                                      </p:to>
                                    </p:set>
                                    <p:animEffect transition="in" filter="fade">
                                      <p:cBhvr>
                                        <p:cTn id="44" dur="500"/>
                                        <p:tgtEl>
                                          <p:spTgt spid="407"/>
                                        </p:tgtEl>
                                      </p:cBhvr>
                                    </p:animEffect>
                                  </p:childTnLst>
                                </p:cTn>
                              </p:par>
                            </p:childTnLst>
                          </p:cTn>
                        </p:par>
                        <p:par>
                          <p:cTn id="45" fill="hold">
                            <p:stCondLst>
                              <p:cond delay="4000"/>
                            </p:stCondLst>
                            <p:childTnLst>
                              <p:par>
                                <p:cTn id="46" presetID="53" presetClass="entr" presetSubtype="16" fill="hold" grpId="0" nodeType="afterEffect">
                                  <p:stCondLst>
                                    <p:cond delay="0"/>
                                  </p:stCondLst>
                                  <p:childTnLst>
                                    <p:set>
                                      <p:cBhvr>
                                        <p:cTn id="47" dur="1" fill="hold">
                                          <p:stCondLst>
                                            <p:cond delay="0"/>
                                          </p:stCondLst>
                                        </p:cTn>
                                        <p:tgtEl>
                                          <p:spTgt spid="420"/>
                                        </p:tgtEl>
                                        <p:attrNameLst>
                                          <p:attrName>style.visibility</p:attrName>
                                        </p:attrNameLst>
                                      </p:cBhvr>
                                      <p:to>
                                        <p:strVal val="visible"/>
                                      </p:to>
                                    </p:set>
                                    <p:anim calcmode="lin" valueType="num">
                                      <p:cBhvr>
                                        <p:cTn id="48" dur="500" fill="hold"/>
                                        <p:tgtEl>
                                          <p:spTgt spid="420"/>
                                        </p:tgtEl>
                                        <p:attrNameLst>
                                          <p:attrName>ppt_w</p:attrName>
                                        </p:attrNameLst>
                                      </p:cBhvr>
                                      <p:tavLst>
                                        <p:tav tm="0">
                                          <p:val>
                                            <p:fltVal val="0"/>
                                          </p:val>
                                        </p:tav>
                                        <p:tav tm="100000">
                                          <p:val>
                                            <p:strVal val="#ppt_w"/>
                                          </p:val>
                                        </p:tav>
                                      </p:tavLst>
                                    </p:anim>
                                    <p:anim calcmode="lin" valueType="num">
                                      <p:cBhvr>
                                        <p:cTn id="49" dur="500" fill="hold"/>
                                        <p:tgtEl>
                                          <p:spTgt spid="420"/>
                                        </p:tgtEl>
                                        <p:attrNameLst>
                                          <p:attrName>ppt_h</p:attrName>
                                        </p:attrNameLst>
                                      </p:cBhvr>
                                      <p:tavLst>
                                        <p:tav tm="0">
                                          <p:val>
                                            <p:fltVal val="0"/>
                                          </p:val>
                                        </p:tav>
                                        <p:tav tm="100000">
                                          <p:val>
                                            <p:strVal val="#ppt_h"/>
                                          </p:val>
                                        </p:tav>
                                      </p:tavLst>
                                    </p:anim>
                                    <p:animEffect transition="in" filter="fade">
                                      <p:cBhvr>
                                        <p:cTn id="50" dur="500"/>
                                        <p:tgtEl>
                                          <p:spTgt spid="420"/>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410"/>
                                        </p:tgtEl>
                                        <p:attrNameLst>
                                          <p:attrName>style.visibility</p:attrName>
                                        </p:attrNameLst>
                                      </p:cBhvr>
                                      <p:to>
                                        <p:strVal val="visible"/>
                                      </p:to>
                                    </p:set>
                                    <p:animEffect transition="in" filter="fade">
                                      <p:cBhvr>
                                        <p:cTn id="54" dur="500"/>
                                        <p:tgtEl>
                                          <p:spTgt spid="410"/>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421"/>
                                        </p:tgtEl>
                                        <p:attrNameLst>
                                          <p:attrName>style.visibility</p:attrName>
                                        </p:attrNameLst>
                                      </p:cBhvr>
                                      <p:to>
                                        <p:strVal val="visible"/>
                                      </p:to>
                                    </p:set>
                                    <p:anim calcmode="lin" valueType="num">
                                      <p:cBhvr>
                                        <p:cTn id="58" dur="500" fill="hold"/>
                                        <p:tgtEl>
                                          <p:spTgt spid="421"/>
                                        </p:tgtEl>
                                        <p:attrNameLst>
                                          <p:attrName>ppt_w</p:attrName>
                                        </p:attrNameLst>
                                      </p:cBhvr>
                                      <p:tavLst>
                                        <p:tav tm="0">
                                          <p:val>
                                            <p:fltVal val="0"/>
                                          </p:val>
                                        </p:tav>
                                        <p:tav tm="100000">
                                          <p:val>
                                            <p:strVal val="#ppt_w"/>
                                          </p:val>
                                        </p:tav>
                                      </p:tavLst>
                                    </p:anim>
                                    <p:anim calcmode="lin" valueType="num">
                                      <p:cBhvr>
                                        <p:cTn id="59" dur="500" fill="hold"/>
                                        <p:tgtEl>
                                          <p:spTgt spid="421"/>
                                        </p:tgtEl>
                                        <p:attrNameLst>
                                          <p:attrName>ppt_h</p:attrName>
                                        </p:attrNameLst>
                                      </p:cBhvr>
                                      <p:tavLst>
                                        <p:tav tm="0">
                                          <p:val>
                                            <p:fltVal val="0"/>
                                          </p:val>
                                        </p:tav>
                                        <p:tav tm="100000">
                                          <p:val>
                                            <p:strVal val="#ppt_h"/>
                                          </p:val>
                                        </p:tav>
                                      </p:tavLst>
                                    </p:anim>
                                    <p:animEffect transition="in" filter="fade">
                                      <p:cBhvr>
                                        <p:cTn id="60" dur="500"/>
                                        <p:tgtEl>
                                          <p:spTgt spid="421"/>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413"/>
                                        </p:tgtEl>
                                        <p:attrNameLst>
                                          <p:attrName>style.visibility</p:attrName>
                                        </p:attrNameLst>
                                      </p:cBhvr>
                                      <p:to>
                                        <p:strVal val="visible"/>
                                      </p:to>
                                    </p:set>
                                    <p:animEffect transition="in" filter="fade">
                                      <p:cBhvr>
                                        <p:cTn id="64" dur="500"/>
                                        <p:tgtEl>
                                          <p:spTgt spid="413"/>
                                        </p:tgtEl>
                                      </p:cBhvr>
                                    </p:animEffect>
                                  </p:childTnLst>
                                </p:cTn>
                              </p:par>
                            </p:childTnLst>
                          </p:cTn>
                        </p:par>
                        <p:par>
                          <p:cTn id="65" fill="hold">
                            <p:stCondLst>
                              <p:cond delay="6000"/>
                            </p:stCondLst>
                            <p:childTnLst>
                              <p:par>
                                <p:cTn id="66" presetID="53" presetClass="entr" presetSubtype="16" fill="hold" grpId="0" nodeType="afterEffect">
                                  <p:stCondLst>
                                    <p:cond delay="0"/>
                                  </p:stCondLst>
                                  <p:childTnLst>
                                    <p:set>
                                      <p:cBhvr>
                                        <p:cTn id="67" dur="1" fill="hold">
                                          <p:stCondLst>
                                            <p:cond delay="0"/>
                                          </p:stCondLst>
                                        </p:cTn>
                                        <p:tgtEl>
                                          <p:spTgt spid="422"/>
                                        </p:tgtEl>
                                        <p:attrNameLst>
                                          <p:attrName>style.visibility</p:attrName>
                                        </p:attrNameLst>
                                      </p:cBhvr>
                                      <p:to>
                                        <p:strVal val="visible"/>
                                      </p:to>
                                    </p:set>
                                    <p:anim calcmode="lin" valueType="num">
                                      <p:cBhvr>
                                        <p:cTn id="68" dur="500" fill="hold"/>
                                        <p:tgtEl>
                                          <p:spTgt spid="422"/>
                                        </p:tgtEl>
                                        <p:attrNameLst>
                                          <p:attrName>ppt_w</p:attrName>
                                        </p:attrNameLst>
                                      </p:cBhvr>
                                      <p:tavLst>
                                        <p:tav tm="0">
                                          <p:val>
                                            <p:fltVal val="0"/>
                                          </p:val>
                                        </p:tav>
                                        <p:tav tm="100000">
                                          <p:val>
                                            <p:strVal val="#ppt_w"/>
                                          </p:val>
                                        </p:tav>
                                      </p:tavLst>
                                    </p:anim>
                                    <p:anim calcmode="lin" valueType="num">
                                      <p:cBhvr>
                                        <p:cTn id="69" dur="500" fill="hold"/>
                                        <p:tgtEl>
                                          <p:spTgt spid="422"/>
                                        </p:tgtEl>
                                        <p:attrNameLst>
                                          <p:attrName>ppt_h</p:attrName>
                                        </p:attrNameLst>
                                      </p:cBhvr>
                                      <p:tavLst>
                                        <p:tav tm="0">
                                          <p:val>
                                            <p:fltVal val="0"/>
                                          </p:val>
                                        </p:tav>
                                        <p:tav tm="100000">
                                          <p:val>
                                            <p:strVal val="#ppt_h"/>
                                          </p:val>
                                        </p:tav>
                                      </p:tavLst>
                                    </p:anim>
                                    <p:animEffect transition="in" filter="fade">
                                      <p:cBhvr>
                                        <p:cTn id="70" dur="500"/>
                                        <p:tgtEl>
                                          <p:spTgt spid="422"/>
                                        </p:tgtEl>
                                      </p:cBhvr>
                                    </p:animEffect>
                                  </p:childTnLst>
                                </p:cTn>
                              </p:par>
                            </p:childTnLst>
                          </p:cTn>
                        </p:par>
                        <p:par>
                          <p:cTn id="71" fill="hold">
                            <p:stCondLst>
                              <p:cond delay="6500"/>
                            </p:stCondLst>
                            <p:childTnLst>
                              <p:par>
                                <p:cTn id="72" presetID="10" presetClass="entr" presetSubtype="0" fill="hold" grpId="0" nodeType="afterEffect">
                                  <p:stCondLst>
                                    <p:cond delay="0"/>
                                  </p:stCondLst>
                                  <p:childTnLst>
                                    <p:set>
                                      <p:cBhvr>
                                        <p:cTn id="73" dur="1" fill="hold">
                                          <p:stCondLst>
                                            <p:cond delay="0"/>
                                          </p:stCondLst>
                                        </p:cTn>
                                        <p:tgtEl>
                                          <p:spTgt spid="416"/>
                                        </p:tgtEl>
                                        <p:attrNameLst>
                                          <p:attrName>style.visibility</p:attrName>
                                        </p:attrNameLst>
                                      </p:cBhvr>
                                      <p:to>
                                        <p:strVal val="visible"/>
                                      </p:to>
                                    </p:set>
                                    <p:animEffect transition="in" filter="fade">
                                      <p:cBhvr>
                                        <p:cTn id="74" dur="500"/>
                                        <p:tgtEl>
                                          <p:spTgt spid="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401" grpId="0"/>
      <p:bldP spid="407" grpId="0"/>
      <p:bldP spid="410" grpId="0"/>
      <p:bldP spid="413" grpId="0"/>
      <p:bldP spid="416" grpId="0"/>
      <p:bldP spid="417" grpId="0"/>
      <p:bldP spid="419" grpId="0"/>
      <p:bldP spid="6" grpId="0" animBg="1"/>
      <p:bldP spid="404" grpId="0"/>
      <p:bldP spid="418" grpId="0"/>
      <p:bldP spid="420" grpId="0"/>
      <p:bldP spid="421" grpId="0"/>
      <p:bldP spid="4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accent1">
                    <a:lumMod val="60000"/>
                    <a:lumOff val="40000"/>
                  </a:schemeClr>
                </a:solidFill>
              </a:rPr>
              <a:t>Iconic List Sample </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This slide is perfect </a:t>
            </a:r>
            <a:r>
              <a:rPr lang="en-US" sz="1700" b="1" dirty="0" smtClean="0">
                <a:solidFill>
                  <a:schemeClr val="accent1">
                    <a:lumMod val="60000"/>
                    <a:lumOff val="40000"/>
                  </a:schemeClr>
                </a:solidFill>
                <a:latin typeface="+mn-lt"/>
              </a:rPr>
              <a:t>Infographic or lists</a:t>
            </a:r>
            <a:endParaRPr lang="en-US" sz="1700" b="1" dirty="0">
              <a:solidFill>
                <a:schemeClr val="accent1">
                  <a:lumMod val="60000"/>
                  <a:lumOff val="40000"/>
                </a:schemeClr>
              </a:solidFill>
              <a:latin typeface="+mn-lt"/>
            </a:endParaRPr>
          </a:p>
        </p:txBody>
      </p:sp>
      <p:sp>
        <p:nvSpPr>
          <p:cNvPr id="7" name="Content Placeholder 2"/>
          <p:cNvSpPr>
            <a:spLocks noGrp="1"/>
          </p:cNvSpPr>
          <p:nvPr>
            <p:ph idx="1"/>
          </p:nvPr>
        </p:nvSpPr>
        <p:spPr>
          <a:xfrm>
            <a:off x="971600" y="2785286"/>
            <a:ext cx="1555740" cy="2265151"/>
          </a:xfrm>
        </p:spPr>
        <p:txBody>
          <a:bodyPr>
            <a:noAutofit/>
          </a:bodyPr>
          <a:lstStyle/>
          <a:p>
            <a:pPr marL="0" indent="0">
              <a:buNone/>
            </a:pPr>
            <a:r>
              <a:rPr lang="en-US" sz="1000" dirty="0"/>
              <a:t>Lorem ipsum dolor sit amet, consectetur adipiscing elit. </a:t>
            </a:r>
            <a:endParaRPr lang="en-US" sz="1000" dirty="0" smtClean="0"/>
          </a:p>
          <a:p>
            <a:pPr marL="0" indent="0">
              <a:buNone/>
            </a:pPr>
            <a:r>
              <a:rPr lang="en-US" sz="1000" dirty="0" smtClean="0"/>
              <a:t/>
            </a:r>
            <a:br>
              <a:rPr lang="en-US" sz="1000" dirty="0" smtClean="0"/>
            </a:br>
            <a:r>
              <a:rPr lang="en-US" sz="1000" dirty="0" smtClean="0"/>
              <a:t>Curabitur </a:t>
            </a:r>
            <a:r>
              <a:rPr lang="en-US" sz="1000" dirty="0"/>
              <a:t>elementum posuere pretium. Quisque nibh dolor, dignissim ac dignissim ut, luctus ac urna. Aliquam aliquet non massa quis </a:t>
            </a:r>
            <a:r>
              <a:rPr lang="en-US" sz="1000" dirty="0" smtClean="0"/>
              <a:t>tincidunt.</a:t>
            </a:r>
            <a:endParaRPr lang="en-US" sz="1000" dirty="0"/>
          </a:p>
        </p:txBody>
      </p:sp>
      <p:grpSp>
        <p:nvGrpSpPr>
          <p:cNvPr id="78" name="Group 77"/>
          <p:cNvGrpSpPr/>
          <p:nvPr/>
        </p:nvGrpSpPr>
        <p:grpSpPr>
          <a:xfrm>
            <a:off x="986251" y="1988840"/>
            <a:ext cx="1320860" cy="645049"/>
            <a:chOff x="578505" y="1453103"/>
            <a:chExt cx="1320860" cy="643920"/>
          </a:xfrm>
        </p:grpSpPr>
        <p:sp>
          <p:nvSpPr>
            <p:cNvPr id="42" name="Freeform 28"/>
            <p:cNvSpPr>
              <a:spLocks/>
            </p:cNvSpPr>
            <p:nvPr/>
          </p:nvSpPr>
          <p:spPr bwMode="auto">
            <a:xfrm>
              <a:off x="578505" y="1504199"/>
              <a:ext cx="369468" cy="520816"/>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Content Placeholder 2"/>
            <p:cNvSpPr txBox="1">
              <a:spLocks/>
            </p:cNvSpPr>
            <p:nvPr/>
          </p:nvSpPr>
          <p:spPr>
            <a:xfrm>
              <a:off x="974629" y="1453103"/>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16%</a:t>
              </a:r>
              <a:endParaRPr lang="en-US" sz="2800" dirty="0">
                <a:solidFill>
                  <a:schemeClr val="bg1">
                    <a:lumMod val="50000"/>
                  </a:schemeClr>
                </a:solidFill>
                <a:latin typeface="Source Sans Pro Black" pitchFamily="34" charset="0"/>
              </a:endParaRPr>
            </a:p>
          </p:txBody>
        </p:sp>
        <p:sp>
          <p:nvSpPr>
            <p:cNvPr id="48" name="Content Placeholder 2"/>
            <p:cNvSpPr txBox="1">
              <a:spLocks/>
            </p:cNvSpPr>
            <p:nvPr/>
          </p:nvSpPr>
          <p:spPr>
            <a:xfrm>
              <a:off x="974629" y="1812209"/>
              <a:ext cx="924736"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lumMod val="75000"/>
                    </a:schemeClr>
                  </a:solidFill>
                  <a:latin typeface="+mj-lt"/>
                </a:rPr>
                <a:t>Read Books</a:t>
              </a:r>
              <a:endParaRPr lang="en-US" sz="1200" dirty="0">
                <a:solidFill>
                  <a:schemeClr val="bg1">
                    <a:lumMod val="75000"/>
                  </a:schemeClr>
                </a:solidFill>
                <a:latin typeface="+mj-lt"/>
              </a:endParaRPr>
            </a:p>
          </p:txBody>
        </p:sp>
      </p:grpSp>
      <p:grpSp>
        <p:nvGrpSpPr>
          <p:cNvPr id="77" name="Group 76"/>
          <p:cNvGrpSpPr/>
          <p:nvPr/>
        </p:nvGrpSpPr>
        <p:grpSpPr>
          <a:xfrm>
            <a:off x="2849112" y="1989715"/>
            <a:ext cx="1415112" cy="645049"/>
            <a:chOff x="2389103" y="1453759"/>
            <a:chExt cx="1415112" cy="643920"/>
          </a:xfrm>
        </p:grpSpPr>
        <p:sp>
          <p:nvSpPr>
            <p:cNvPr id="50" name="Freeform 23"/>
            <p:cNvSpPr>
              <a:spLocks/>
            </p:cNvSpPr>
            <p:nvPr/>
          </p:nvSpPr>
          <p:spPr bwMode="auto">
            <a:xfrm>
              <a:off x="2389103" y="1556397"/>
              <a:ext cx="513035" cy="453201"/>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Content Placeholder 2"/>
            <p:cNvSpPr txBox="1">
              <a:spLocks/>
            </p:cNvSpPr>
            <p:nvPr/>
          </p:nvSpPr>
          <p:spPr>
            <a:xfrm>
              <a:off x="2879479" y="1453759"/>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12%</a:t>
              </a:r>
              <a:endParaRPr lang="en-US" sz="2800" dirty="0">
                <a:solidFill>
                  <a:schemeClr val="bg1">
                    <a:lumMod val="50000"/>
                  </a:schemeClr>
                </a:solidFill>
                <a:latin typeface="Source Sans Pro Black" pitchFamily="34" charset="0"/>
              </a:endParaRPr>
            </a:p>
          </p:txBody>
        </p:sp>
        <p:sp>
          <p:nvSpPr>
            <p:cNvPr id="52" name="Content Placeholder 2"/>
            <p:cNvSpPr txBox="1">
              <a:spLocks/>
            </p:cNvSpPr>
            <p:nvPr/>
          </p:nvSpPr>
          <p:spPr>
            <a:xfrm>
              <a:off x="2879479" y="1812865"/>
              <a:ext cx="924736"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lumMod val="75000"/>
                    </a:schemeClr>
                  </a:solidFill>
                  <a:latin typeface="+mj-lt"/>
                </a:rPr>
                <a:t>Buy Homes</a:t>
              </a:r>
              <a:endParaRPr lang="en-US" sz="1200" dirty="0">
                <a:solidFill>
                  <a:schemeClr val="bg1">
                    <a:lumMod val="75000"/>
                  </a:schemeClr>
                </a:solidFill>
                <a:latin typeface="+mj-lt"/>
              </a:endParaRPr>
            </a:p>
          </p:txBody>
        </p:sp>
      </p:grpSp>
      <p:grpSp>
        <p:nvGrpSpPr>
          <p:cNvPr id="35" name="Group 34"/>
          <p:cNvGrpSpPr/>
          <p:nvPr/>
        </p:nvGrpSpPr>
        <p:grpSpPr>
          <a:xfrm>
            <a:off x="4663534" y="1993905"/>
            <a:ext cx="1353931" cy="645049"/>
            <a:chOff x="4131516" y="1456902"/>
            <a:chExt cx="1353931" cy="643920"/>
          </a:xfrm>
        </p:grpSpPr>
        <p:sp>
          <p:nvSpPr>
            <p:cNvPr id="55" name="Freeform 18"/>
            <p:cNvSpPr>
              <a:spLocks/>
            </p:cNvSpPr>
            <p:nvPr/>
          </p:nvSpPr>
          <p:spPr bwMode="auto">
            <a:xfrm>
              <a:off x="4131516" y="1566200"/>
              <a:ext cx="444923" cy="444922"/>
            </a:xfrm>
            <a:custGeom>
              <a:avLst/>
              <a:gdLst>
                <a:gd name="T0" fmla="*/ 266 w 360"/>
                <a:gd name="T1" fmla="*/ 360 h 360"/>
                <a:gd name="T2" fmla="*/ 294 w 360"/>
                <a:gd name="T3" fmla="*/ 331 h 360"/>
                <a:gd name="T4" fmla="*/ 245 w 360"/>
                <a:gd name="T5" fmla="*/ 155 h 360"/>
                <a:gd name="T6" fmla="*/ 318 w 360"/>
                <a:gd name="T7" fmla="*/ 82 h 360"/>
                <a:gd name="T8" fmla="*/ 340 w 360"/>
                <a:gd name="T9" fmla="*/ 19 h 360"/>
                <a:gd name="T10" fmla="*/ 278 w 360"/>
                <a:gd name="T11" fmla="*/ 42 h 360"/>
                <a:gd name="T12" fmla="*/ 205 w 360"/>
                <a:gd name="T13" fmla="*/ 115 h 360"/>
                <a:gd name="T14" fmla="*/ 28 w 360"/>
                <a:gd name="T15" fmla="*/ 65 h 360"/>
                <a:gd name="T16" fmla="*/ 0 w 360"/>
                <a:gd name="T17" fmla="*/ 94 h 360"/>
                <a:gd name="T18" fmla="*/ 148 w 360"/>
                <a:gd name="T19" fmla="*/ 172 h 360"/>
                <a:gd name="T20" fmla="*/ 98 w 360"/>
                <a:gd name="T21" fmla="*/ 222 h 360"/>
                <a:gd name="T22" fmla="*/ 38 w 360"/>
                <a:gd name="T23" fmla="*/ 226 h 360"/>
                <a:gd name="T24" fmla="*/ 9 w 360"/>
                <a:gd name="T25" fmla="*/ 254 h 360"/>
                <a:gd name="T26" fmla="*/ 80 w 360"/>
                <a:gd name="T27" fmla="*/ 280 h 360"/>
                <a:gd name="T28" fmla="*/ 105 w 360"/>
                <a:gd name="T29" fmla="*/ 350 h 360"/>
                <a:gd name="T30" fmla="*/ 134 w 360"/>
                <a:gd name="T31" fmla="*/ 322 h 360"/>
                <a:gd name="T32" fmla="*/ 137 w 360"/>
                <a:gd name="T33" fmla="*/ 262 h 360"/>
                <a:gd name="T34" fmla="*/ 188 w 360"/>
                <a:gd name="T35" fmla="*/ 211 h 360"/>
                <a:gd name="T36" fmla="*/ 266 w 360"/>
                <a:gd name="T3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Content Placeholder 2"/>
            <p:cNvSpPr txBox="1">
              <a:spLocks/>
            </p:cNvSpPr>
            <p:nvPr/>
          </p:nvSpPr>
          <p:spPr>
            <a:xfrm>
              <a:off x="4560711" y="1456902"/>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32%</a:t>
              </a:r>
              <a:endParaRPr lang="en-US" sz="2800" dirty="0">
                <a:solidFill>
                  <a:schemeClr val="bg1">
                    <a:lumMod val="50000"/>
                  </a:schemeClr>
                </a:solidFill>
                <a:latin typeface="Source Sans Pro Black" pitchFamily="34" charset="0"/>
              </a:endParaRPr>
            </a:p>
          </p:txBody>
        </p:sp>
        <p:sp>
          <p:nvSpPr>
            <p:cNvPr id="57" name="Content Placeholder 2"/>
            <p:cNvSpPr txBox="1">
              <a:spLocks/>
            </p:cNvSpPr>
            <p:nvPr/>
          </p:nvSpPr>
          <p:spPr>
            <a:xfrm>
              <a:off x="4560711" y="1816008"/>
              <a:ext cx="924736"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lumMod val="75000"/>
                    </a:schemeClr>
                  </a:solidFill>
                  <a:latin typeface="+mj-lt"/>
                </a:rPr>
                <a:t>Travel Offer</a:t>
              </a:r>
              <a:endParaRPr lang="en-US" sz="1200" dirty="0">
                <a:solidFill>
                  <a:schemeClr val="bg1">
                    <a:lumMod val="75000"/>
                  </a:schemeClr>
                </a:solidFill>
                <a:latin typeface="+mj-lt"/>
              </a:endParaRPr>
            </a:p>
          </p:txBody>
        </p:sp>
      </p:grpSp>
      <p:grpSp>
        <p:nvGrpSpPr>
          <p:cNvPr id="32" name="Group 31"/>
          <p:cNvGrpSpPr/>
          <p:nvPr/>
        </p:nvGrpSpPr>
        <p:grpSpPr>
          <a:xfrm>
            <a:off x="6552128" y="1993905"/>
            <a:ext cx="1595970" cy="645049"/>
            <a:chOff x="5872504" y="1456902"/>
            <a:chExt cx="1595970" cy="643920"/>
          </a:xfrm>
        </p:grpSpPr>
        <p:sp>
          <p:nvSpPr>
            <p:cNvPr id="60" name="Freeform 33"/>
            <p:cNvSpPr>
              <a:spLocks noEditPoints="1"/>
            </p:cNvSpPr>
            <p:nvPr/>
          </p:nvSpPr>
          <p:spPr bwMode="auto">
            <a:xfrm>
              <a:off x="5872504" y="1614139"/>
              <a:ext cx="450156" cy="359744"/>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Content Placeholder 2"/>
            <p:cNvSpPr txBox="1">
              <a:spLocks/>
            </p:cNvSpPr>
            <p:nvPr/>
          </p:nvSpPr>
          <p:spPr>
            <a:xfrm>
              <a:off x="6349543" y="1456902"/>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10%</a:t>
              </a:r>
              <a:endParaRPr lang="en-US" sz="2800" dirty="0">
                <a:solidFill>
                  <a:schemeClr val="bg1">
                    <a:lumMod val="50000"/>
                  </a:schemeClr>
                </a:solidFill>
                <a:latin typeface="Source Sans Pro Black" pitchFamily="34" charset="0"/>
              </a:endParaRPr>
            </a:p>
          </p:txBody>
        </p:sp>
        <p:sp>
          <p:nvSpPr>
            <p:cNvPr id="62" name="Content Placeholder 2"/>
            <p:cNvSpPr txBox="1">
              <a:spLocks/>
            </p:cNvSpPr>
            <p:nvPr/>
          </p:nvSpPr>
          <p:spPr>
            <a:xfrm>
              <a:off x="6349543" y="1816008"/>
              <a:ext cx="1118931"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lumMod val="75000"/>
                    </a:schemeClr>
                  </a:solidFill>
                  <a:latin typeface="+mj-lt"/>
                </a:rPr>
                <a:t>Search Photos</a:t>
              </a:r>
              <a:endParaRPr lang="en-US" sz="1200" dirty="0">
                <a:solidFill>
                  <a:schemeClr val="bg1">
                    <a:lumMod val="75000"/>
                  </a:schemeClr>
                </a:solidFill>
                <a:latin typeface="+mj-lt"/>
              </a:endParaRPr>
            </a:p>
          </p:txBody>
        </p:sp>
      </p:grpSp>
      <p:sp>
        <p:nvSpPr>
          <p:cNvPr id="74" name="Content Placeholder 2"/>
          <p:cNvSpPr txBox="1">
            <a:spLocks/>
          </p:cNvSpPr>
          <p:nvPr/>
        </p:nvSpPr>
        <p:spPr>
          <a:xfrm>
            <a:off x="2825095" y="2785286"/>
            <a:ext cx="1555740" cy="226515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a:t>
            </a:r>
          </a:p>
          <a:p>
            <a:pPr marL="0" indent="0">
              <a:buFont typeface="Arial" pitchFamily="34" charset="0"/>
              <a:buNone/>
            </a:pPr>
            <a:r>
              <a:rPr lang="en-US" sz="1000" dirty="0" smtClean="0"/>
              <a:t/>
            </a:r>
            <a:br>
              <a:rPr lang="en-US" sz="1000" dirty="0" smtClean="0"/>
            </a:br>
            <a:r>
              <a:rPr lang="en-US" sz="1000" dirty="0" smtClean="0"/>
              <a:t>Curabitur elementum posuere pretium. Quisque nibh dolor, dignissim ac dignissim ut, luctus ac urna. Aliquam aliquet non massa quis tincidunt.</a:t>
            </a:r>
            <a:endParaRPr lang="en-US" sz="1000" dirty="0"/>
          </a:p>
        </p:txBody>
      </p:sp>
      <p:sp>
        <p:nvSpPr>
          <p:cNvPr id="75" name="Content Placeholder 2"/>
          <p:cNvSpPr txBox="1">
            <a:spLocks/>
          </p:cNvSpPr>
          <p:nvPr/>
        </p:nvSpPr>
        <p:spPr>
          <a:xfrm>
            <a:off x="4641548" y="2785286"/>
            <a:ext cx="1555740" cy="226515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a:t>
            </a:r>
          </a:p>
          <a:p>
            <a:pPr marL="0" indent="0">
              <a:buFont typeface="Arial" pitchFamily="34" charset="0"/>
              <a:buNone/>
            </a:pPr>
            <a:r>
              <a:rPr lang="en-US" sz="1000" dirty="0" smtClean="0"/>
              <a:t/>
            </a:r>
            <a:br>
              <a:rPr lang="en-US" sz="1000" dirty="0" smtClean="0"/>
            </a:br>
            <a:r>
              <a:rPr lang="en-US" sz="1000" dirty="0" smtClean="0"/>
              <a:t>Curabitur elementum posuere pretium. Quisque nibh dolor, dignissim ac dignissim ut, luctus ac urna. Aliquam aliquet non massa quis tincidunt.</a:t>
            </a:r>
            <a:endParaRPr lang="en-US" sz="1000" dirty="0"/>
          </a:p>
        </p:txBody>
      </p:sp>
      <p:sp>
        <p:nvSpPr>
          <p:cNvPr id="76" name="Content Placeholder 2"/>
          <p:cNvSpPr txBox="1">
            <a:spLocks/>
          </p:cNvSpPr>
          <p:nvPr/>
        </p:nvSpPr>
        <p:spPr>
          <a:xfrm>
            <a:off x="6476529" y="2785286"/>
            <a:ext cx="1555740" cy="226515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a:t>
            </a:r>
          </a:p>
          <a:p>
            <a:pPr marL="0" indent="0">
              <a:buFont typeface="Arial" pitchFamily="34" charset="0"/>
              <a:buNone/>
            </a:pPr>
            <a:r>
              <a:rPr lang="en-US" sz="1000" dirty="0" smtClean="0"/>
              <a:t/>
            </a:r>
            <a:br>
              <a:rPr lang="en-US" sz="1000" dirty="0" smtClean="0"/>
            </a:br>
            <a:r>
              <a:rPr lang="en-US" sz="1000" dirty="0" smtClean="0"/>
              <a:t>Curabitur elementum posuere pretium. Quisque nibh dolor, dignissim ac dignissim ut, luctus ac urna. Aliquam aliquet non massa quis tincidunt.</a:t>
            </a:r>
            <a:endParaRPr lang="en-US" sz="1000" dirty="0"/>
          </a:p>
        </p:txBody>
      </p:sp>
      <p:sp>
        <p:nvSpPr>
          <p:cNvPr id="27" name="Content Placeholder 2"/>
          <p:cNvSpPr txBox="1">
            <a:spLocks/>
          </p:cNvSpPr>
          <p:nvPr/>
        </p:nvSpPr>
        <p:spPr>
          <a:xfrm>
            <a:off x="611560" y="4941168"/>
            <a:ext cx="7992888"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r>
              <a:rPr lang="en-US" sz="1050" dirty="0"/>
              <a:t>Lorem ipsum dolor sit amet, consectetur adipiscing </a:t>
            </a:r>
            <a:r>
              <a:rPr lang="en-US" sz="1050" dirty="0" err="1"/>
              <a:t>elit</a:t>
            </a:r>
            <a:r>
              <a:rPr lang="en-US" sz="1050" dirty="0"/>
              <a:t>. </a:t>
            </a:r>
            <a:endParaRPr lang="en-US" sz="1050" dirty="0" smtClean="0"/>
          </a:p>
          <a:p>
            <a:pPr marL="0" indent="0">
              <a:buNone/>
            </a:pPr>
            <a:endParaRPr lang="en-US" sz="1050" dirty="0"/>
          </a:p>
          <a:p>
            <a:pPr marL="0" indent="0">
              <a:buNone/>
            </a:pPr>
            <a:r>
              <a:rPr lang="en-US" sz="1050" dirty="0" smtClean="0"/>
              <a:t>Curabitur </a:t>
            </a:r>
            <a:r>
              <a:rPr lang="en-US" sz="1050" dirty="0"/>
              <a:t>elementum posuere pretium. Quisque nibh dolor, dignissim ac dignissim ut, luctus ac urna. </a:t>
            </a:r>
            <a:r>
              <a:rPr lang="en-US" sz="1050" dirty="0" err="1"/>
              <a:t>Aliquam</a:t>
            </a:r>
            <a:r>
              <a:rPr lang="en-US" sz="1050" dirty="0"/>
              <a:t> </a:t>
            </a:r>
            <a:r>
              <a:rPr lang="en-US" sz="1050" dirty="0" err="1"/>
              <a:t>aliquet</a:t>
            </a:r>
            <a:r>
              <a:rPr lang="en-US" sz="1050" dirty="0"/>
              <a:t> non </a:t>
            </a:r>
            <a:r>
              <a:rPr lang="en-US" sz="1050" dirty="0" err="1"/>
              <a:t>massa</a:t>
            </a:r>
            <a:r>
              <a:rPr lang="en-US" sz="1050" dirty="0"/>
              <a:t> quis tincidunt. </a:t>
            </a:r>
            <a:r>
              <a:rPr lang="en-US" sz="1050" dirty="0" err="1"/>
              <a:t>Mauris</a:t>
            </a:r>
            <a:r>
              <a:rPr lang="en-US" sz="1050" dirty="0"/>
              <a:t> </a:t>
            </a:r>
            <a:r>
              <a:rPr lang="en-US" sz="1050" dirty="0" err="1"/>
              <a:t>ullamcorper</a:t>
            </a:r>
            <a:r>
              <a:rPr lang="en-US" sz="1050" dirty="0"/>
              <a:t> </a:t>
            </a:r>
            <a:r>
              <a:rPr lang="en-US" sz="1050" dirty="0" err="1"/>
              <a:t>justo</a:t>
            </a:r>
            <a:r>
              <a:rPr lang="en-US" sz="1050" dirty="0"/>
              <a:t> </a:t>
            </a:r>
            <a:r>
              <a:rPr lang="en-US" sz="1050" dirty="0" err="1"/>
              <a:t>tristique</a:t>
            </a:r>
            <a:r>
              <a:rPr lang="en-US" sz="1050" dirty="0"/>
              <a:t> dui posuere tincidunt. In </a:t>
            </a:r>
            <a:r>
              <a:rPr lang="en-US" sz="1050" dirty="0" err="1"/>
              <a:t>nec</a:t>
            </a:r>
            <a:r>
              <a:rPr lang="en-US" sz="1050" dirty="0"/>
              <a:t> lacus </a:t>
            </a:r>
            <a:r>
              <a:rPr lang="en-US" sz="1050" dirty="0" err="1"/>
              <a:t>laoreet</a:t>
            </a:r>
            <a:r>
              <a:rPr lang="en-US" sz="1050" dirty="0"/>
              <a:t> </a:t>
            </a:r>
            <a:r>
              <a:rPr lang="en-US" sz="1050" dirty="0" err="1"/>
              <a:t>orci</a:t>
            </a:r>
            <a:r>
              <a:rPr lang="en-US" sz="1050" dirty="0"/>
              <a:t> </a:t>
            </a:r>
            <a:r>
              <a:rPr lang="en-US" sz="1050" dirty="0" err="1"/>
              <a:t>varius</a:t>
            </a:r>
            <a:r>
              <a:rPr lang="en-US" sz="1050" dirty="0"/>
              <a:t> </a:t>
            </a:r>
            <a:r>
              <a:rPr lang="en-US" sz="1050" dirty="0" err="1"/>
              <a:t>imperdiet</a:t>
            </a:r>
            <a:r>
              <a:rPr lang="en-US" sz="1050" dirty="0"/>
              <a:t> sit amet in </a:t>
            </a:r>
            <a:r>
              <a:rPr lang="en-US" sz="1050" dirty="0" err="1"/>
              <a:t>augue</a:t>
            </a:r>
            <a:r>
              <a:rPr lang="en-US" sz="1050" dirty="0"/>
              <a:t>. </a:t>
            </a:r>
          </a:p>
          <a:p>
            <a:pPr marL="0" indent="0">
              <a:buFont typeface="Arial" pitchFamily="34" charset="0"/>
              <a:buNone/>
            </a:pPr>
            <a:endParaRPr lang="en-US" sz="1050" dirty="0"/>
          </a:p>
        </p:txBody>
      </p:sp>
      <p:sp>
        <p:nvSpPr>
          <p:cNvPr id="25" name="Flowchart: Off-page Connector 24"/>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14</a:t>
            </a:r>
            <a:endParaRPr lang="en-US" sz="1100" b="1" dirty="0"/>
          </a:p>
        </p:txBody>
      </p:sp>
    </p:spTree>
    <p:extLst>
      <p:ext uri="{BB962C8B-B14F-4D97-AF65-F5344CB8AC3E}">
        <p14:creationId xmlns:p14="http://schemas.microsoft.com/office/powerpoint/2010/main" val="362525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78"/>
                                        </p:tgtEl>
                                        <p:attrNameLst>
                                          <p:attrName>style.visibility</p:attrName>
                                        </p:attrNameLst>
                                      </p:cBhvr>
                                      <p:to>
                                        <p:strVal val="visible"/>
                                      </p:to>
                                    </p:set>
                                    <p:animEffect transition="in" filter="wipe(left)">
                                      <p:cBhvr>
                                        <p:cTn id="14" dur="500"/>
                                        <p:tgtEl>
                                          <p:spTgt spid="7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wipe(left)">
                                      <p:cBhvr>
                                        <p:cTn id="22" dur="500"/>
                                        <p:tgtEl>
                                          <p:spTgt spid="77"/>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500"/>
                                        <p:tgtEl>
                                          <p:spTgt spid="74"/>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fade">
                                      <p:cBhvr>
                                        <p:cTn id="34" dur="500"/>
                                        <p:tgtEl>
                                          <p:spTgt spid="75"/>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fade">
                                      <p:cBhvr>
                                        <p:cTn id="42" dur="500"/>
                                        <p:tgtEl>
                                          <p:spTgt spid="76"/>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7" grpId="0"/>
      <p:bldP spid="74" grpId="0"/>
      <p:bldP spid="75" grpId="0"/>
      <p:bldP spid="7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accent1">
                    <a:lumMod val="60000"/>
                    <a:lumOff val="40000"/>
                  </a:schemeClr>
                </a:solidFill>
              </a:rPr>
              <a:t>Iconic List Sample 2 </a:t>
            </a:r>
            <a:endParaRPr lang="en-US" sz="4000" dirty="0">
              <a:solidFill>
                <a:schemeClr val="accent1">
                  <a:lumMod val="60000"/>
                  <a:lumOff val="40000"/>
                </a:schemeClr>
              </a:solidFill>
            </a:endParaRPr>
          </a:p>
        </p:txBody>
      </p:sp>
      <p:cxnSp>
        <p:nvCxnSpPr>
          <p:cNvPr id="31" name="Straight Connector 30"/>
          <p:cNvCxnSpPr/>
          <p:nvPr/>
        </p:nvCxnSpPr>
        <p:spPr>
          <a:xfrm>
            <a:off x="1521551" y="3519004"/>
            <a:ext cx="0" cy="133629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915815" y="3519004"/>
            <a:ext cx="0" cy="1336299"/>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This slide is perfect </a:t>
            </a:r>
            <a:r>
              <a:rPr lang="en-US" sz="1700" b="1" dirty="0" smtClean="0">
                <a:solidFill>
                  <a:schemeClr val="accent1">
                    <a:lumMod val="60000"/>
                    <a:lumOff val="40000"/>
                  </a:schemeClr>
                </a:solidFill>
                <a:latin typeface="+mn-lt"/>
              </a:rPr>
              <a:t>Infographic or lists</a:t>
            </a:r>
            <a:endParaRPr lang="en-US" sz="1700" b="1" dirty="0">
              <a:solidFill>
                <a:schemeClr val="accent1">
                  <a:lumMod val="60000"/>
                  <a:lumOff val="40000"/>
                </a:schemeClr>
              </a:solidFill>
              <a:latin typeface="+mn-lt"/>
            </a:endParaRPr>
          </a:p>
        </p:txBody>
      </p:sp>
      <p:sp>
        <p:nvSpPr>
          <p:cNvPr id="83" name="Content Placeholder 2"/>
          <p:cNvSpPr txBox="1">
            <a:spLocks/>
          </p:cNvSpPr>
          <p:nvPr/>
        </p:nvSpPr>
        <p:spPr>
          <a:xfrm>
            <a:off x="611560" y="5303266"/>
            <a:ext cx="7992888"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5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50" dirty="0"/>
          </a:p>
        </p:txBody>
      </p:sp>
      <p:grpSp>
        <p:nvGrpSpPr>
          <p:cNvPr id="6" name="Group 5"/>
          <p:cNvGrpSpPr/>
          <p:nvPr/>
        </p:nvGrpSpPr>
        <p:grpSpPr>
          <a:xfrm>
            <a:off x="1243186" y="2008335"/>
            <a:ext cx="556731" cy="557707"/>
            <a:chOff x="7322925" y="1113826"/>
            <a:chExt cx="418280" cy="418280"/>
          </a:xfrm>
        </p:grpSpPr>
        <p:sp>
          <p:nvSpPr>
            <p:cNvPr id="37" name="Teardrop 36"/>
            <p:cNvSpPr/>
            <p:nvPr/>
          </p:nvSpPr>
          <p:spPr>
            <a:xfrm rot="8100000">
              <a:off x="7322925" y="1113826"/>
              <a:ext cx="418280" cy="41828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6"/>
            <p:cNvSpPr>
              <a:spLocks noEditPoints="1"/>
            </p:cNvSpPr>
            <p:nvPr/>
          </p:nvSpPr>
          <p:spPr bwMode="auto">
            <a:xfrm>
              <a:off x="7431874" y="1200224"/>
              <a:ext cx="209778" cy="230756"/>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53" name="Straight Connector 52"/>
          <p:cNvCxnSpPr/>
          <p:nvPr/>
        </p:nvCxnSpPr>
        <p:spPr>
          <a:xfrm>
            <a:off x="4366384" y="3519004"/>
            <a:ext cx="0" cy="1336299"/>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089668" y="2008335"/>
            <a:ext cx="556731" cy="557707"/>
            <a:chOff x="4158893" y="1506251"/>
            <a:chExt cx="418280" cy="418280"/>
          </a:xfrm>
        </p:grpSpPr>
        <p:sp>
          <p:nvSpPr>
            <p:cNvPr id="59" name="Teardrop 58"/>
            <p:cNvSpPr/>
            <p:nvPr/>
          </p:nvSpPr>
          <p:spPr>
            <a:xfrm rot="8100000">
              <a:off x="4158893" y="1506251"/>
              <a:ext cx="418280" cy="418280"/>
            </a:xfrm>
            <a:prstGeom prst="teardrop">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1"/>
            <p:cNvSpPr>
              <a:spLocks/>
            </p:cNvSpPr>
            <p:nvPr/>
          </p:nvSpPr>
          <p:spPr bwMode="auto">
            <a:xfrm>
              <a:off x="4238052" y="1639825"/>
              <a:ext cx="258741" cy="168209"/>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172 w 400"/>
                <a:gd name="T17" fmla="*/ 260 h 260"/>
                <a:gd name="T18" fmla="*/ 172 w 400"/>
                <a:gd name="T19" fmla="*/ 184 h 260"/>
                <a:gd name="T20" fmla="*/ 130 w 400"/>
                <a:gd name="T21" fmla="*/ 184 h 260"/>
                <a:gd name="T22" fmla="*/ 200 w 400"/>
                <a:gd name="T23" fmla="*/ 92 h 260"/>
                <a:gd name="T24" fmla="*/ 270 w 400"/>
                <a:gd name="T25" fmla="*/ 184 h 260"/>
                <a:gd name="T26" fmla="*/ 228 w 400"/>
                <a:gd name="T27" fmla="*/ 184 h 260"/>
                <a:gd name="T28" fmla="*/ 228 w 400"/>
                <a:gd name="T29" fmla="*/ 260 h 260"/>
                <a:gd name="T30" fmla="*/ 304 w 400"/>
                <a:gd name="T31" fmla="*/ 260 h 260"/>
                <a:gd name="T32" fmla="*/ 400 w 400"/>
                <a:gd name="T33" fmla="*/ 166 h 260"/>
                <a:gd name="T34" fmla="*/ 304 w 400"/>
                <a:gd name="T35"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172" y="260"/>
                    <a:pt x="172" y="260"/>
                    <a:pt x="172" y="260"/>
                  </a:cubicBezTo>
                  <a:cubicBezTo>
                    <a:pt x="172" y="184"/>
                    <a:pt x="172" y="184"/>
                    <a:pt x="172" y="184"/>
                  </a:cubicBezTo>
                  <a:cubicBezTo>
                    <a:pt x="130" y="184"/>
                    <a:pt x="130" y="184"/>
                    <a:pt x="130" y="184"/>
                  </a:cubicBezTo>
                  <a:cubicBezTo>
                    <a:pt x="200" y="92"/>
                    <a:pt x="200" y="92"/>
                    <a:pt x="200" y="92"/>
                  </a:cubicBezTo>
                  <a:cubicBezTo>
                    <a:pt x="270" y="184"/>
                    <a:pt x="270" y="184"/>
                    <a:pt x="270" y="184"/>
                  </a:cubicBezTo>
                  <a:cubicBezTo>
                    <a:pt x="228" y="184"/>
                    <a:pt x="228" y="184"/>
                    <a:pt x="228" y="184"/>
                  </a:cubicBezTo>
                  <a:cubicBezTo>
                    <a:pt x="228" y="260"/>
                    <a:pt x="228" y="260"/>
                    <a:pt x="228" y="260"/>
                  </a:cubicBezTo>
                  <a:cubicBezTo>
                    <a:pt x="304" y="260"/>
                    <a:pt x="304" y="260"/>
                    <a:pt x="304" y="260"/>
                  </a:cubicBezTo>
                  <a:cubicBezTo>
                    <a:pt x="357" y="260"/>
                    <a:pt x="400" y="218"/>
                    <a:pt x="400" y="166"/>
                  </a:cubicBezTo>
                  <a:cubicBezTo>
                    <a:pt x="400" y="115"/>
                    <a:pt x="357" y="73"/>
                    <a:pt x="304" y="7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p:cNvGrpSpPr/>
          <p:nvPr/>
        </p:nvGrpSpPr>
        <p:grpSpPr>
          <a:xfrm>
            <a:off x="2639099" y="2008335"/>
            <a:ext cx="556731" cy="557707"/>
            <a:chOff x="2708324" y="1506251"/>
            <a:chExt cx="418280" cy="418280"/>
          </a:xfrm>
        </p:grpSpPr>
        <p:sp>
          <p:nvSpPr>
            <p:cNvPr id="45" name="Teardrop 44"/>
            <p:cNvSpPr/>
            <p:nvPr/>
          </p:nvSpPr>
          <p:spPr>
            <a:xfrm rot="8100000">
              <a:off x="2708324" y="1506251"/>
              <a:ext cx="418280" cy="418280"/>
            </a:xfrm>
            <a:prstGeom prst="teardrop">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6"/>
            <p:cNvSpPr>
              <a:spLocks noEditPoints="1"/>
            </p:cNvSpPr>
            <p:nvPr/>
          </p:nvSpPr>
          <p:spPr bwMode="auto">
            <a:xfrm>
              <a:off x="2796143" y="1604602"/>
              <a:ext cx="239343" cy="239070"/>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64" name="Straight Connector 63"/>
          <p:cNvCxnSpPr/>
          <p:nvPr/>
        </p:nvCxnSpPr>
        <p:spPr>
          <a:xfrm>
            <a:off x="5873348" y="3519004"/>
            <a:ext cx="0" cy="1336299"/>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386398" y="3519004"/>
            <a:ext cx="0" cy="1336299"/>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69" name="Content Placeholder 2"/>
          <p:cNvSpPr txBox="1">
            <a:spLocks/>
          </p:cNvSpPr>
          <p:nvPr/>
        </p:nvSpPr>
        <p:spPr>
          <a:xfrm>
            <a:off x="6743532" y="2655712"/>
            <a:ext cx="1285735" cy="7939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Improvements</a:t>
            </a:r>
          </a:p>
          <a:p>
            <a:pPr marL="0" indent="0" algn="ctr">
              <a:buFont typeface="Arial" pitchFamily="34" charset="0"/>
              <a:buNone/>
            </a:pPr>
            <a:r>
              <a:rPr lang="en-US" sz="1000" dirty="0" smtClean="0"/>
              <a:t>Lorem ipsum dolor sit amet, consectetur adipiscing elit.</a:t>
            </a:r>
            <a:endParaRPr lang="en-US" sz="1000" dirty="0"/>
          </a:p>
        </p:txBody>
      </p:sp>
      <p:grpSp>
        <p:nvGrpSpPr>
          <p:cNvPr id="7" name="Group 6"/>
          <p:cNvGrpSpPr/>
          <p:nvPr/>
        </p:nvGrpSpPr>
        <p:grpSpPr>
          <a:xfrm>
            <a:off x="7109682" y="2008335"/>
            <a:ext cx="556731" cy="557707"/>
            <a:chOff x="7178907" y="1506251"/>
            <a:chExt cx="418280" cy="418280"/>
          </a:xfrm>
        </p:grpSpPr>
        <p:sp>
          <p:nvSpPr>
            <p:cNvPr id="70" name="Teardrop 69"/>
            <p:cNvSpPr/>
            <p:nvPr/>
          </p:nvSpPr>
          <p:spPr>
            <a:xfrm rot="8100000">
              <a:off x="7178907" y="1506251"/>
              <a:ext cx="418280" cy="418280"/>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21"/>
            <p:cNvSpPr>
              <a:spLocks noEditPoints="1"/>
            </p:cNvSpPr>
            <p:nvPr/>
          </p:nvSpPr>
          <p:spPr bwMode="auto">
            <a:xfrm>
              <a:off x="7275187" y="1629449"/>
              <a:ext cx="238323" cy="212150"/>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27" name="Picture 77" descr="F:\Trabajos\Envato\Graphic River\Mica PPT\mountains.pn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rcRect/>
          <a:stretch/>
        </p:blipFill>
        <p:spPr bwMode="auto">
          <a:xfrm>
            <a:off x="759018" y="3922855"/>
            <a:ext cx="7531487" cy="96693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596632" y="2008335"/>
            <a:ext cx="556731" cy="557707"/>
            <a:chOff x="5665857" y="1506251"/>
            <a:chExt cx="418280" cy="418280"/>
          </a:xfrm>
        </p:grpSpPr>
        <p:sp>
          <p:nvSpPr>
            <p:cNvPr id="66" name="Teardrop 65"/>
            <p:cNvSpPr/>
            <p:nvPr/>
          </p:nvSpPr>
          <p:spPr>
            <a:xfrm rot="8100000">
              <a:off x="5665857" y="1506251"/>
              <a:ext cx="418280" cy="418280"/>
            </a:xfrm>
            <a:prstGeom prst="teardrop">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6"/>
            <p:cNvSpPr>
              <a:spLocks noEditPoints="1"/>
            </p:cNvSpPr>
            <p:nvPr/>
          </p:nvSpPr>
          <p:spPr bwMode="auto">
            <a:xfrm>
              <a:off x="5795163" y="1614232"/>
              <a:ext cx="175570" cy="219811"/>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79" name="Content Placeholder 2"/>
          <p:cNvSpPr txBox="1">
            <a:spLocks/>
          </p:cNvSpPr>
          <p:nvPr/>
        </p:nvSpPr>
        <p:spPr>
          <a:xfrm>
            <a:off x="5232130" y="2655712"/>
            <a:ext cx="1285735" cy="7939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Passwords</a:t>
            </a:r>
          </a:p>
          <a:p>
            <a:pPr marL="0" indent="0" algn="ctr">
              <a:buFont typeface="Arial" pitchFamily="34" charset="0"/>
              <a:buNone/>
            </a:pPr>
            <a:r>
              <a:rPr lang="en-US" sz="1000" dirty="0" smtClean="0"/>
              <a:t>Lorem ipsum dolor sit amet, consectetur adipiscing elit.</a:t>
            </a:r>
            <a:endParaRPr lang="en-US" sz="1000" dirty="0"/>
          </a:p>
        </p:txBody>
      </p:sp>
      <p:sp>
        <p:nvSpPr>
          <p:cNvPr id="80" name="Content Placeholder 2"/>
          <p:cNvSpPr txBox="1">
            <a:spLocks/>
          </p:cNvSpPr>
          <p:nvPr/>
        </p:nvSpPr>
        <p:spPr>
          <a:xfrm>
            <a:off x="3725166" y="2655712"/>
            <a:ext cx="1285735" cy="7939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Uploads</a:t>
            </a:r>
          </a:p>
          <a:p>
            <a:pPr marL="0" indent="0" algn="ctr">
              <a:buFont typeface="Arial" pitchFamily="34" charset="0"/>
              <a:buNone/>
            </a:pPr>
            <a:r>
              <a:rPr lang="en-US" sz="1000" dirty="0" smtClean="0"/>
              <a:t>Lorem ipsum dolor sit amet, consectetur adipiscing elit.</a:t>
            </a:r>
            <a:endParaRPr lang="en-US" sz="1000" dirty="0"/>
          </a:p>
        </p:txBody>
      </p:sp>
      <p:sp>
        <p:nvSpPr>
          <p:cNvPr id="81" name="Content Placeholder 2"/>
          <p:cNvSpPr txBox="1">
            <a:spLocks/>
          </p:cNvSpPr>
          <p:nvPr/>
        </p:nvSpPr>
        <p:spPr>
          <a:xfrm>
            <a:off x="2274597" y="2655712"/>
            <a:ext cx="1285735" cy="7939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Support</a:t>
            </a:r>
          </a:p>
          <a:p>
            <a:pPr marL="0" indent="0" algn="ctr">
              <a:buFont typeface="Arial" pitchFamily="34" charset="0"/>
              <a:buNone/>
            </a:pPr>
            <a:r>
              <a:rPr lang="en-US" sz="1000" dirty="0" smtClean="0"/>
              <a:t>Lorem ipsum dolor sit amet, consectetur adipiscing elit.</a:t>
            </a:r>
            <a:endParaRPr lang="en-US" sz="1000" dirty="0"/>
          </a:p>
        </p:txBody>
      </p:sp>
      <p:sp>
        <p:nvSpPr>
          <p:cNvPr id="82" name="Content Placeholder 2"/>
          <p:cNvSpPr txBox="1">
            <a:spLocks/>
          </p:cNvSpPr>
          <p:nvPr/>
        </p:nvSpPr>
        <p:spPr>
          <a:xfrm>
            <a:off x="883382" y="2655712"/>
            <a:ext cx="1285735" cy="7939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Networks</a:t>
            </a:r>
          </a:p>
          <a:p>
            <a:pPr marL="0" indent="0" algn="ctr">
              <a:buFont typeface="Arial" pitchFamily="34" charset="0"/>
              <a:buNone/>
            </a:pPr>
            <a:r>
              <a:rPr lang="en-US" sz="1000" dirty="0" smtClean="0"/>
              <a:t>Lorem ipsum dolor sit amet, consectetur adipiscing elit.</a:t>
            </a:r>
            <a:endParaRPr lang="en-US" sz="1000" dirty="0"/>
          </a:p>
        </p:txBody>
      </p:sp>
      <p:sp>
        <p:nvSpPr>
          <p:cNvPr id="32" name="Flowchart: Off-page Connector 31"/>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15</a:t>
            </a:r>
            <a:endParaRPr lang="en-US" sz="1100" b="1" dirty="0"/>
          </a:p>
        </p:txBody>
      </p:sp>
    </p:spTree>
    <p:extLst>
      <p:ext uri="{BB962C8B-B14F-4D97-AF65-F5344CB8AC3E}">
        <p14:creationId xmlns:p14="http://schemas.microsoft.com/office/powerpoint/2010/main" val="390038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down)">
                                      <p:cBhvr>
                                        <p:cTn id="14" dur="500"/>
                                        <p:tgtEl>
                                          <p:spTgt spid="27"/>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down)">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500"/>
                                        <p:tgtEl>
                                          <p:spTgt spid="82"/>
                                        </p:tgtEl>
                                      </p:cBhvr>
                                    </p:animEffect>
                                  </p:childTnLst>
                                </p:cTn>
                              </p:par>
                              <p:par>
                                <p:cTn id="23" presetID="47"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2" presetClass="entr" presetSubtype="4"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500"/>
                                        <p:tgtEl>
                                          <p:spTgt spid="36"/>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fade">
                                      <p:cBhvr>
                                        <p:cTn id="35" dur="500"/>
                                        <p:tgtEl>
                                          <p:spTgt spid="81"/>
                                        </p:tgtEl>
                                      </p:cBhvr>
                                    </p:animEffect>
                                  </p:childTnLst>
                                </p:cTn>
                              </p:par>
                              <p:par>
                                <p:cTn id="36" presetID="47" presetClass="entr" presetSubtype="0"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anim calcmode="lin" valueType="num">
                                      <p:cBhvr>
                                        <p:cTn id="39" dur="500" fill="hold"/>
                                        <p:tgtEl>
                                          <p:spTgt spid="2"/>
                                        </p:tgtEl>
                                        <p:attrNameLst>
                                          <p:attrName>ppt_x</p:attrName>
                                        </p:attrNameLst>
                                      </p:cBhvr>
                                      <p:tavLst>
                                        <p:tav tm="0">
                                          <p:val>
                                            <p:strVal val="#ppt_x"/>
                                          </p:val>
                                        </p:tav>
                                        <p:tav tm="100000">
                                          <p:val>
                                            <p:strVal val="#ppt_x"/>
                                          </p:val>
                                        </p:tav>
                                      </p:tavLst>
                                    </p:anim>
                                    <p:anim calcmode="lin" valueType="num">
                                      <p:cBhvr>
                                        <p:cTn id="40" dur="500" fill="hold"/>
                                        <p:tgtEl>
                                          <p:spTgt spid="2"/>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22" presetClass="entr" presetSubtype="4" fill="hold" nodeType="after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down)">
                                      <p:cBhvr>
                                        <p:cTn id="44" dur="500"/>
                                        <p:tgtEl>
                                          <p:spTgt spid="53"/>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500"/>
                                        <p:tgtEl>
                                          <p:spTgt spid="80"/>
                                        </p:tgtEl>
                                      </p:cBhvr>
                                    </p:animEffect>
                                  </p:childTnLst>
                                </p:cTn>
                              </p:par>
                              <p:par>
                                <p:cTn id="49" presetID="47" presetClass="entr" presetSubtype="0" fill="hold" nodeType="with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anim calcmode="lin" valueType="num">
                                      <p:cBhvr>
                                        <p:cTn id="52" dur="500" fill="hold"/>
                                        <p:tgtEl>
                                          <p:spTgt spid="3"/>
                                        </p:tgtEl>
                                        <p:attrNameLst>
                                          <p:attrName>ppt_x</p:attrName>
                                        </p:attrNameLst>
                                      </p:cBhvr>
                                      <p:tavLst>
                                        <p:tav tm="0">
                                          <p:val>
                                            <p:strVal val="#ppt_x"/>
                                          </p:val>
                                        </p:tav>
                                        <p:tav tm="100000">
                                          <p:val>
                                            <p:strVal val="#ppt_x"/>
                                          </p:val>
                                        </p:tav>
                                      </p:tavLst>
                                    </p:anim>
                                    <p:anim calcmode="lin" valueType="num">
                                      <p:cBhvr>
                                        <p:cTn id="53" dur="500" fill="hold"/>
                                        <p:tgtEl>
                                          <p:spTgt spid="3"/>
                                        </p:tgtEl>
                                        <p:attrNameLst>
                                          <p:attrName>ppt_y</p:attrName>
                                        </p:attrNameLst>
                                      </p:cBhvr>
                                      <p:tavLst>
                                        <p:tav tm="0">
                                          <p:val>
                                            <p:strVal val="#ppt_y-.1"/>
                                          </p:val>
                                        </p:tav>
                                        <p:tav tm="100000">
                                          <p:val>
                                            <p:strVal val="#ppt_y"/>
                                          </p:val>
                                        </p:tav>
                                      </p:tavLst>
                                    </p:anim>
                                  </p:childTnLst>
                                </p:cTn>
                              </p:par>
                            </p:childTnLst>
                          </p:cTn>
                        </p:par>
                        <p:par>
                          <p:cTn id="54" fill="hold">
                            <p:stCondLst>
                              <p:cond delay="4000"/>
                            </p:stCondLst>
                            <p:childTnLst>
                              <p:par>
                                <p:cTn id="55" presetID="22" presetClass="entr" presetSubtype="4" fill="hold" nodeType="after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wipe(down)">
                                      <p:cBhvr>
                                        <p:cTn id="57" dur="500"/>
                                        <p:tgtEl>
                                          <p:spTgt spid="64"/>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fade">
                                      <p:cBhvr>
                                        <p:cTn id="61" dur="500"/>
                                        <p:tgtEl>
                                          <p:spTgt spid="79"/>
                                        </p:tgtEl>
                                      </p:cBhvr>
                                    </p:animEffect>
                                  </p:childTnLst>
                                </p:cTn>
                              </p:par>
                              <p:par>
                                <p:cTn id="62" presetID="47" presetClass="entr" presetSubtype="0" fill="hold"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500"/>
                                        <p:tgtEl>
                                          <p:spTgt spid="4"/>
                                        </p:tgtEl>
                                      </p:cBhvr>
                                    </p:animEffect>
                                    <p:anim calcmode="lin" valueType="num">
                                      <p:cBhvr>
                                        <p:cTn id="65" dur="500" fill="hold"/>
                                        <p:tgtEl>
                                          <p:spTgt spid="4"/>
                                        </p:tgtEl>
                                        <p:attrNameLst>
                                          <p:attrName>ppt_x</p:attrName>
                                        </p:attrNameLst>
                                      </p:cBhvr>
                                      <p:tavLst>
                                        <p:tav tm="0">
                                          <p:val>
                                            <p:strVal val="#ppt_x"/>
                                          </p:val>
                                        </p:tav>
                                        <p:tav tm="100000">
                                          <p:val>
                                            <p:strVal val="#ppt_x"/>
                                          </p:val>
                                        </p:tav>
                                      </p:tavLst>
                                    </p:anim>
                                    <p:anim calcmode="lin" valueType="num">
                                      <p:cBhvr>
                                        <p:cTn id="66" dur="500" fill="hold"/>
                                        <p:tgtEl>
                                          <p:spTgt spid="4"/>
                                        </p:tgtEl>
                                        <p:attrNameLst>
                                          <p:attrName>ppt_y</p:attrName>
                                        </p:attrNameLst>
                                      </p:cBhvr>
                                      <p:tavLst>
                                        <p:tav tm="0">
                                          <p:val>
                                            <p:strVal val="#ppt_y-.1"/>
                                          </p:val>
                                        </p:tav>
                                        <p:tav tm="100000">
                                          <p:val>
                                            <p:strVal val="#ppt_y"/>
                                          </p:val>
                                        </p:tav>
                                      </p:tavLst>
                                    </p:anim>
                                  </p:childTnLst>
                                </p:cTn>
                              </p:par>
                            </p:childTnLst>
                          </p:cTn>
                        </p:par>
                        <p:par>
                          <p:cTn id="67" fill="hold">
                            <p:stCondLst>
                              <p:cond delay="5000"/>
                            </p:stCondLst>
                            <p:childTnLst>
                              <p:par>
                                <p:cTn id="68" presetID="22" presetClass="entr" presetSubtype="4" fill="hold" nodeType="after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wipe(down)">
                                      <p:cBhvr>
                                        <p:cTn id="70" dur="500"/>
                                        <p:tgtEl>
                                          <p:spTgt spid="68"/>
                                        </p:tgtEl>
                                      </p:cBhvr>
                                    </p:animEffect>
                                  </p:childTnLst>
                                </p:cTn>
                              </p:par>
                            </p:childTnLst>
                          </p:cTn>
                        </p:par>
                        <p:par>
                          <p:cTn id="71" fill="hold">
                            <p:stCondLst>
                              <p:cond delay="5500"/>
                            </p:stCondLst>
                            <p:childTnLst>
                              <p:par>
                                <p:cTn id="72" presetID="10" presetClass="entr" presetSubtype="0" fill="hold" grpId="0" nodeType="after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fade">
                                      <p:cBhvr>
                                        <p:cTn id="74" dur="500"/>
                                        <p:tgtEl>
                                          <p:spTgt spid="69"/>
                                        </p:tgtEl>
                                      </p:cBhvr>
                                    </p:animEffect>
                                  </p:childTnLst>
                                </p:cTn>
                              </p:par>
                              <p:par>
                                <p:cTn id="75" presetID="47" presetClass="entr" presetSubtype="0" fill="hold" nodeType="with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anim calcmode="lin" valueType="num">
                                      <p:cBhvr>
                                        <p:cTn id="78" dur="500" fill="hold"/>
                                        <p:tgtEl>
                                          <p:spTgt spid="7"/>
                                        </p:tgtEl>
                                        <p:attrNameLst>
                                          <p:attrName>ppt_x</p:attrName>
                                        </p:attrNameLst>
                                      </p:cBhvr>
                                      <p:tavLst>
                                        <p:tav tm="0">
                                          <p:val>
                                            <p:strVal val="#ppt_x"/>
                                          </p:val>
                                        </p:tav>
                                        <p:tav tm="100000">
                                          <p:val>
                                            <p:strVal val="#ppt_x"/>
                                          </p:val>
                                        </p:tav>
                                      </p:tavLst>
                                    </p:anim>
                                    <p:anim calcmode="lin" valueType="num">
                                      <p:cBhvr>
                                        <p:cTn id="79" dur="500" fill="hold"/>
                                        <p:tgtEl>
                                          <p:spTgt spid="7"/>
                                        </p:tgtEl>
                                        <p:attrNameLst>
                                          <p:attrName>ppt_y</p:attrName>
                                        </p:attrNameLst>
                                      </p:cBhvr>
                                      <p:tavLst>
                                        <p:tav tm="0">
                                          <p:val>
                                            <p:strVal val="#ppt_y-.1"/>
                                          </p:val>
                                        </p:tav>
                                        <p:tav tm="100000">
                                          <p:val>
                                            <p:strVal val="#ppt_y"/>
                                          </p:val>
                                        </p:tav>
                                      </p:tavLst>
                                    </p:anim>
                                  </p:childTnLst>
                                </p:cTn>
                              </p:par>
                            </p:childTnLst>
                          </p:cTn>
                        </p:par>
                        <p:par>
                          <p:cTn id="80" fill="hold">
                            <p:stCondLst>
                              <p:cond delay="6000"/>
                            </p:stCondLst>
                            <p:childTnLst>
                              <p:par>
                                <p:cTn id="81" presetID="10" presetClass="entr" presetSubtype="0" fill="hold" grpId="0" nodeType="afterEffect">
                                  <p:stCondLst>
                                    <p:cond delay="0"/>
                                  </p:stCondLst>
                                  <p:childTnLst>
                                    <p:set>
                                      <p:cBhvr>
                                        <p:cTn id="82" dur="1" fill="hold">
                                          <p:stCondLst>
                                            <p:cond delay="0"/>
                                          </p:stCondLst>
                                        </p:cTn>
                                        <p:tgtEl>
                                          <p:spTgt spid="83"/>
                                        </p:tgtEl>
                                        <p:attrNameLst>
                                          <p:attrName>style.visibility</p:attrName>
                                        </p:attrNameLst>
                                      </p:cBhvr>
                                      <p:to>
                                        <p:strVal val="visible"/>
                                      </p:to>
                                    </p:set>
                                    <p:animEffect transition="in" filter="fade">
                                      <p:cBhvr>
                                        <p:cTn id="8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83" grpId="0"/>
      <p:bldP spid="69" grpId="0"/>
      <p:bldP spid="79" grpId="0"/>
      <p:bldP spid="80" grpId="0"/>
      <p:bldP spid="81" grpId="0"/>
      <p:bldP spid="8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accent1">
                    <a:lumMod val="60000"/>
                    <a:lumOff val="40000"/>
                  </a:schemeClr>
                </a:solidFill>
              </a:rPr>
              <a:t>Pricing Tables Plan Sample</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grpSp>
        <p:nvGrpSpPr>
          <p:cNvPr id="10" name="Group 9"/>
          <p:cNvGrpSpPr/>
          <p:nvPr/>
        </p:nvGrpSpPr>
        <p:grpSpPr>
          <a:xfrm>
            <a:off x="833038" y="1980610"/>
            <a:ext cx="1645276" cy="2879932"/>
            <a:chOff x="888555" y="1518341"/>
            <a:chExt cx="1645276" cy="2159949"/>
          </a:xfrm>
        </p:grpSpPr>
        <p:sp>
          <p:nvSpPr>
            <p:cNvPr id="3" name="Rounded Rectangle 2"/>
            <p:cNvSpPr/>
            <p:nvPr/>
          </p:nvSpPr>
          <p:spPr>
            <a:xfrm>
              <a:off x="888555" y="1518341"/>
              <a:ext cx="1645276" cy="2159949"/>
            </a:xfrm>
            <a:prstGeom prst="roundRect">
              <a:avLst>
                <a:gd name="adj" fmla="val 4218"/>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 name="Content Placeholder 2"/>
            <p:cNvSpPr txBox="1">
              <a:spLocks/>
            </p:cNvSpPr>
            <p:nvPr/>
          </p:nvSpPr>
          <p:spPr>
            <a:xfrm>
              <a:off x="973456" y="2049520"/>
              <a:ext cx="1475474" cy="13863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200000"/>
                </a:lnSpc>
                <a:buNone/>
              </a:pPr>
              <a:r>
                <a:rPr lang="en-US" sz="1200" dirty="0"/>
                <a:t>10,000 messages </a:t>
              </a:r>
              <a:br>
                <a:rPr lang="en-US" sz="1200" dirty="0"/>
              </a:br>
              <a:r>
                <a:rPr lang="en-US" sz="1200" b="1" dirty="0"/>
                <a:t>unlimited</a:t>
              </a:r>
              <a:r>
                <a:rPr lang="en-US" sz="1200" dirty="0"/>
                <a:t> data </a:t>
              </a:r>
              <a:br>
                <a:rPr lang="en-US" sz="1200" dirty="0"/>
              </a:br>
              <a:r>
                <a:rPr lang="en-US" sz="1200" b="1" dirty="0"/>
                <a:t>unlimited</a:t>
              </a:r>
              <a:r>
                <a:rPr lang="en-US" sz="1200" dirty="0"/>
                <a:t> users </a:t>
              </a:r>
              <a:br>
                <a:rPr lang="en-US" sz="1200" dirty="0"/>
              </a:br>
              <a:r>
                <a:rPr lang="en-US" sz="1200" dirty="0"/>
                <a:t>first 10 day free</a:t>
              </a:r>
            </a:p>
          </p:txBody>
        </p:sp>
        <p:sp>
          <p:nvSpPr>
            <p:cNvPr id="19" name="Title 13"/>
            <p:cNvSpPr txBox="1">
              <a:spLocks/>
            </p:cNvSpPr>
            <p:nvPr/>
          </p:nvSpPr>
          <p:spPr>
            <a:xfrm>
              <a:off x="1000108" y="1639334"/>
              <a:ext cx="1422170" cy="276999"/>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800" dirty="0" smtClean="0">
                  <a:solidFill>
                    <a:schemeClr val="bg1">
                      <a:lumMod val="65000"/>
                    </a:schemeClr>
                  </a:solidFill>
                  <a:latin typeface="Source Sans Pro" pitchFamily="34" charset="0"/>
                </a:rPr>
                <a:t>Starter</a:t>
              </a:r>
              <a:endParaRPr lang="en-US" sz="1800" dirty="0">
                <a:solidFill>
                  <a:schemeClr val="bg1">
                    <a:lumMod val="65000"/>
                  </a:schemeClr>
                </a:solidFill>
                <a:latin typeface="Source Sans Pro" pitchFamily="34" charset="0"/>
              </a:endParaRPr>
            </a:p>
          </p:txBody>
        </p:sp>
        <p:sp>
          <p:nvSpPr>
            <p:cNvPr id="4" name="Rounded Rectangle 3"/>
            <p:cNvSpPr/>
            <p:nvPr/>
          </p:nvSpPr>
          <p:spPr>
            <a:xfrm>
              <a:off x="1099125" y="3219822"/>
              <a:ext cx="1224136" cy="28803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Get this Plan</a:t>
              </a:r>
              <a:endParaRPr lang="en-US" sz="1100" b="1" dirty="0">
                <a:solidFill>
                  <a:schemeClr val="bg1"/>
                </a:solidFill>
              </a:endParaRPr>
            </a:p>
          </p:txBody>
        </p:sp>
        <p:cxnSp>
          <p:nvCxnSpPr>
            <p:cNvPr id="9" name="Straight Connector 8"/>
            <p:cNvCxnSpPr/>
            <p:nvPr/>
          </p:nvCxnSpPr>
          <p:spPr>
            <a:xfrm>
              <a:off x="888555" y="200563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88555" y="203489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2777254" y="1980610"/>
            <a:ext cx="1645276" cy="2879932"/>
            <a:chOff x="888555" y="1518341"/>
            <a:chExt cx="1645276" cy="2159949"/>
          </a:xfrm>
        </p:grpSpPr>
        <p:sp>
          <p:nvSpPr>
            <p:cNvPr id="23" name="Rounded Rectangle 22"/>
            <p:cNvSpPr/>
            <p:nvPr/>
          </p:nvSpPr>
          <p:spPr>
            <a:xfrm>
              <a:off x="888555" y="1518341"/>
              <a:ext cx="1645276" cy="2159949"/>
            </a:xfrm>
            <a:prstGeom prst="roundRect">
              <a:avLst>
                <a:gd name="adj" fmla="val 4218"/>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4" name="Content Placeholder 2"/>
            <p:cNvSpPr txBox="1">
              <a:spLocks/>
            </p:cNvSpPr>
            <p:nvPr/>
          </p:nvSpPr>
          <p:spPr>
            <a:xfrm>
              <a:off x="973456" y="2049520"/>
              <a:ext cx="1475474" cy="13863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200000"/>
                </a:lnSpc>
                <a:buNone/>
              </a:pPr>
              <a:r>
                <a:rPr lang="en-US" sz="1200" dirty="0"/>
                <a:t>10,000 messages </a:t>
              </a:r>
              <a:br>
                <a:rPr lang="en-US" sz="1200" dirty="0"/>
              </a:br>
              <a:r>
                <a:rPr lang="en-US" sz="1200" b="1" dirty="0"/>
                <a:t>unlimited</a:t>
              </a:r>
              <a:r>
                <a:rPr lang="en-US" sz="1200" dirty="0"/>
                <a:t> data </a:t>
              </a:r>
              <a:br>
                <a:rPr lang="en-US" sz="1200" dirty="0"/>
              </a:br>
              <a:r>
                <a:rPr lang="en-US" sz="1200" b="1" dirty="0"/>
                <a:t>unlimited</a:t>
              </a:r>
              <a:r>
                <a:rPr lang="en-US" sz="1200" dirty="0"/>
                <a:t> users </a:t>
              </a:r>
              <a:br>
                <a:rPr lang="en-US" sz="1200" dirty="0"/>
              </a:br>
              <a:r>
                <a:rPr lang="en-US" sz="1200" dirty="0"/>
                <a:t>first 10 day free</a:t>
              </a:r>
            </a:p>
          </p:txBody>
        </p:sp>
        <p:sp>
          <p:nvSpPr>
            <p:cNvPr id="25" name="Title 13"/>
            <p:cNvSpPr txBox="1">
              <a:spLocks/>
            </p:cNvSpPr>
            <p:nvPr/>
          </p:nvSpPr>
          <p:spPr>
            <a:xfrm>
              <a:off x="1000108" y="1639334"/>
              <a:ext cx="1422170" cy="276999"/>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800" dirty="0" smtClean="0">
                  <a:latin typeface="Source Sans Pro" pitchFamily="34" charset="0"/>
                </a:rPr>
                <a:t>Professional</a:t>
              </a:r>
              <a:endParaRPr lang="en-US" sz="1800" dirty="0">
                <a:latin typeface="Source Sans Pro" pitchFamily="34" charset="0"/>
              </a:endParaRPr>
            </a:p>
          </p:txBody>
        </p:sp>
        <p:sp>
          <p:nvSpPr>
            <p:cNvPr id="26" name="Rounded Rectangle 25"/>
            <p:cNvSpPr/>
            <p:nvPr/>
          </p:nvSpPr>
          <p:spPr>
            <a:xfrm>
              <a:off x="1099125" y="3219822"/>
              <a:ext cx="1224136" cy="28803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Get this Plan</a:t>
              </a:r>
              <a:endParaRPr lang="en-US" sz="1100" b="1" dirty="0">
                <a:solidFill>
                  <a:schemeClr val="bg1"/>
                </a:solidFill>
              </a:endParaRPr>
            </a:p>
          </p:txBody>
        </p:sp>
        <p:cxnSp>
          <p:nvCxnSpPr>
            <p:cNvPr id="27" name="Straight Connector 26"/>
            <p:cNvCxnSpPr/>
            <p:nvPr/>
          </p:nvCxnSpPr>
          <p:spPr>
            <a:xfrm>
              <a:off x="888555" y="200563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88555" y="203489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721470" y="1980610"/>
            <a:ext cx="1645276" cy="2879932"/>
            <a:chOff x="888555" y="1518341"/>
            <a:chExt cx="1645276" cy="2159949"/>
          </a:xfrm>
        </p:grpSpPr>
        <p:sp>
          <p:nvSpPr>
            <p:cNvPr id="30" name="Rounded Rectangle 29"/>
            <p:cNvSpPr/>
            <p:nvPr/>
          </p:nvSpPr>
          <p:spPr>
            <a:xfrm>
              <a:off x="888555" y="1518341"/>
              <a:ext cx="1645276" cy="2159949"/>
            </a:xfrm>
            <a:prstGeom prst="roundRect">
              <a:avLst>
                <a:gd name="adj" fmla="val 4218"/>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1" name="Content Placeholder 2"/>
            <p:cNvSpPr txBox="1">
              <a:spLocks/>
            </p:cNvSpPr>
            <p:nvPr/>
          </p:nvSpPr>
          <p:spPr>
            <a:xfrm>
              <a:off x="973456" y="2049520"/>
              <a:ext cx="1475474" cy="13863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200000"/>
                </a:lnSpc>
                <a:buNone/>
              </a:pPr>
              <a:r>
                <a:rPr lang="en-US" sz="1200" dirty="0"/>
                <a:t>10,000 messages </a:t>
              </a:r>
              <a:br>
                <a:rPr lang="en-US" sz="1200" dirty="0"/>
              </a:br>
              <a:r>
                <a:rPr lang="en-US" sz="1200" b="1" dirty="0"/>
                <a:t>unlimited</a:t>
              </a:r>
              <a:r>
                <a:rPr lang="en-US" sz="1200" dirty="0"/>
                <a:t> data </a:t>
              </a:r>
              <a:br>
                <a:rPr lang="en-US" sz="1200" dirty="0"/>
              </a:br>
              <a:r>
                <a:rPr lang="en-US" sz="1200" b="1" dirty="0"/>
                <a:t>unlimited</a:t>
              </a:r>
              <a:r>
                <a:rPr lang="en-US" sz="1200" dirty="0"/>
                <a:t> users </a:t>
              </a:r>
              <a:br>
                <a:rPr lang="en-US" sz="1200" dirty="0"/>
              </a:br>
              <a:r>
                <a:rPr lang="en-US" sz="1200" dirty="0"/>
                <a:t>first 10 day free</a:t>
              </a:r>
            </a:p>
          </p:txBody>
        </p:sp>
        <p:sp>
          <p:nvSpPr>
            <p:cNvPr id="32" name="Title 13"/>
            <p:cNvSpPr txBox="1">
              <a:spLocks/>
            </p:cNvSpPr>
            <p:nvPr/>
          </p:nvSpPr>
          <p:spPr>
            <a:xfrm>
              <a:off x="1000108" y="1639334"/>
              <a:ext cx="1422170" cy="276999"/>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800" dirty="0" smtClean="0">
                  <a:latin typeface="Source Sans Pro" pitchFamily="34" charset="0"/>
                </a:rPr>
                <a:t>Business</a:t>
              </a:r>
              <a:endParaRPr lang="en-US" sz="1800" dirty="0">
                <a:latin typeface="Source Sans Pro" pitchFamily="34" charset="0"/>
              </a:endParaRPr>
            </a:p>
          </p:txBody>
        </p:sp>
        <p:sp>
          <p:nvSpPr>
            <p:cNvPr id="33" name="Rounded Rectangle 32"/>
            <p:cNvSpPr/>
            <p:nvPr/>
          </p:nvSpPr>
          <p:spPr>
            <a:xfrm>
              <a:off x="1099125" y="3219822"/>
              <a:ext cx="1224136" cy="28803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Get this Plan</a:t>
              </a:r>
              <a:endParaRPr lang="en-US" sz="1100" b="1" dirty="0">
                <a:solidFill>
                  <a:schemeClr val="bg1"/>
                </a:solidFill>
              </a:endParaRPr>
            </a:p>
          </p:txBody>
        </p:sp>
        <p:cxnSp>
          <p:nvCxnSpPr>
            <p:cNvPr id="34" name="Straight Connector 33"/>
            <p:cNvCxnSpPr/>
            <p:nvPr/>
          </p:nvCxnSpPr>
          <p:spPr>
            <a:xfrm>
              <a:off x="888555" y="200563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88555" y="203489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665686" y="1980610"/>
            <a:ext cx="1645276" cy="2879932"/>
            <a:chOff x="888555" y="1518341"/>
            <a:chExt cx="1645276" cy="2159949"/>
          </a:xfrm>
        </p:grpSpPr>
        <p:sp>
          <p:nvSpPr>
            <p:cNvPr id="37" name="Rounded Rectangle 36"/>
            <p:cNvSpPr/>
            <p:nvPr/>
          </p:nvSpPr>
          <p:spPr>
            <a:xfrm>
              <a:off x="888555" y="1518341"/>
              <a:ext cx="1645276" cy="2159949"/>
            </a:xfrm>
            <a:prstGeom prst="roundRect">
              <a:avLst>
                <a:gd name="adj" fmla="val 4218"/>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8" name="Content Placeholder 2"/>
            <p:cNvSpPr txBox="1">
              <a:spLocks/>
            </p:cNvSpPr>
            <p:nvPr/>
          </p:nvSpPr>
          <p:spPr>
            <a:xfrm>
              <a:off x="973456" y="2049520"/>
              <a:ext cx="1475474" cy="13863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200000"/>
                </a:lnSpc>
                <a:buNone/>
              </a:pPr>
              <a:r>
                <a:rPr lang="en-US" sz="1200" dirty="0"/>
                <a:t>10,000 messages </a:t>
              </a:r>
              <a:br>
                <a:rPr lang="en-US" sz="1200" dirty="0"/>
              </a:br>
              <a:r>
                <a:rPr lang="en-US" sz="1200" b="1" dirty="0"/>
                <a:t>unlimited</a:t>
              </a:r>
              <a:r>
                <a:rPr lang="en-US" sz="1200" dirty="0"/>
                <a:t> data </a:t>
              </a:r>
              <a:br>
                <a:rPr lang="en-US" sz="1200" dirty="0"/>
              </a:br>
              <a:r>
                <a:rPr lang="en-US" sz="1200" b="1" dirty="0"/>
                <a:t>unlimited</a:t>
              </a:r>
              <a:r>
                <a:rPr lang="en-US" sz="1200" dirty="0"/>
                <a:t> users </a:t>
              </a:r>
              <a:br>
                <a:rPr lang="en-US" sz="1200" dirty="0"/>
              </a:br>
              <a:r>
                <a:rPr lang="en-US" sz="1200" dirty="0"/>
                <a:t>first 10 day free</a:t>
              </a:r>
            </a:p>
          </p:txBody>
        </p:sp>
        <p:sp>
          <p:nvSpPr>
            <p:cNvPr id="39" name="Title 13"/>
            <p:cNvSpPr txBox="1">
              <a:spLocks/>
            </p:cNvSpPr>
            <p:nvPr/>
          </p:nvSpPr>
          <p:spPr>
            <a:xfrm>
              <a:off x="1000108" y="1639334"/>
              <a:ext cx="1422170" cy="276999"/>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800" dirty="0" smtClean="0">
                  <a:latin typeface="Source Sans Pro" pitchFamily="34" charset="0"/>
                </a:rPr>
                <a:t>Infinity</a:t>
              </a:r>
              <a:endParaRPr lang="en-US" sz="1800" dirty="0">
                <a:latin typeface="Source Sans Pro" pitchFamily="34" charset="0"/>
              </a:endParaRPr>
            </a:p>
          </p:txBody>
        </p:sp>
        <p:sp>
          <p:nvSpPr>
            <p:cNvPr id="40" name="Rounded Rectangle 39"/>
            <p:cNvSpPr/>
            <p:nvPr/>
          </p:nvSpPr>
          <p:spPr>
            <a:xfrm>
              <a:off x="1099125" y="3219822"/>
              <a:ext cx="1224136" cy="28803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Get this Plan</a:t>
              </a:r>
              <a:endParaRPr lang="en-US" sz="1100" b="1" dirty="0">
                <a:solidFill>
                  <a:schemeClr val="bg1"/>
                </a:solidFill>
              </a:endParaRPr>
            </a:p>
          </p:txBody>
        </p:sp>
        <p:cxnSp>
          <p:nvCxnSpPr>
            <p:cNvPr id="41" name="Straight Connector 40"/>
            <p:cNvCxnSpPr/>
            <p:nvPr/>
          </p:nvCxnSpPr>
          <p:spPr>
            <a:xfrm>
              <a:off x="888555" y="200563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88555" y="203489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44" name="Content Placeholder 2"/>
          <p:cNvSpPr txBox="1">
            <a:spLocks/>
          </p:cNvSpPr>
          <p:nvPr/>
        </p:nvSpPr>
        <p:spPr>
          <a:xfrm>
            <a:off x="611560" y="5303266"/>
            <a:ext cx="7992888"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100" dirty="0"/>
          </a:p>
        </p:txBody>
      </p:sp>
      <p:sp>
        <p:nvSpPr>
          <p:cNvPr id="43" name="Flowchart: Off-page Connector 42"/>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16</a:t>
            </a:r>
            <a:endParaRPr lang="en-US" sz="1100" b="1" dirty="0"/>
          </a:p>
        </p:txBody>
      </p:sp>
    </p:spTree>
    <p:extLst>
      <p:ext uri="{BB962C8B-B14F-4D97-AF65-F5344CB8AC3E}">
        <p14:creationId xmlns:p14="http://schemas.microsoft.com/office/powerpoint/2010/main" val="349998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down)">
                                      <p:cBhvr>
                                        <p:cTn id="18" dur="500"/>
                                        <p:tgtEl>
                                          <p:spTgt spid="22"/>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down)">
                                      <p:cBhvr>
                                        <p:cTn id="22" dur="500"/>
                                        <p:tgtEl>
                                          <p:spTgt spid="29"/>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accent1">
                    <a:lumMod val="60000"/>
                    <a:lumOff val="40000"/>
                  </a:schemeClr>
                </a:solidFill>
              </a:rPr>
              <a:t>Table Design Sample</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grpSp>
        <p:nvGrpSpPr>
          <p:cNvPr id="12" name="Group 11"/>
          <p:cNvGrpSpPr/>
          <p:nvPr/>
        </p:nvGrpSpPr>
        <p:grpSpPr>
          <a:xfrm>
            <a:off x="750790" y="2284382"/>
            <a:ext cx="7560000" cy="3689516"/>
            <a:chOff x="750790" y="1941892"/>
            <a:chExt cx="7560000" cy="3043849"/>
          </a:xfrm>
        </p:grpSpPr>
        <p:sp>
          <p:nvSpPr>
            <p:cNvPr id="45" name="Rectangle 44"/>
            <p:cNvSpPr/>
            <p:nvPr/>
          </p:nvSpPr>
          <p:spPr>
            <a:xfrm>
              <a:off x="750790" y="3849814"/>
              <a:ext cx="7560000"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750790" y="2978570"/>
              <a:ext cx="7560000"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750790" y="2114474"/>
              <a:ext cx="7560000"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a:off x="750790" y="1941892"/>
              <a:ext cx="75600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50790" y="1971152"/>
              <a:ext cx="75600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50790" y="4625701"/>
              <a:ext cx="7560000"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lowchart: Off-page Connector 21"/>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17</a:t>
            </a:r>
            <a:endParaRPr lang="en-US" sz="1100" b="1" dirty="0"/>
          </a:p>
        </p:txBody>
      </p:sp>
      <p:grpSp>
        <p:nvGrpSpPr>
          <p:cNvPr id="5" name="Group 4"/>
          <p:cNvGrpSpPr/>
          <p:nvPr/>
        </p:nvGrpSpPr>
        <p:grpSpPr>
          <a:xfrm>
            <a:off x="961069" y="1777143"/>
            <a:ext cx="1475474" cy="4295635"/>
            <a:chOff x="961069" y="1575595"/>
            <a:chExt cx="1475474" cy="3221726"/>
          </a:xfrm>
        </p:grpSpPr>
        <p:sp>
          <p:nvSpPr>
            <p:cNvPr id="11" name="Content Placeholder 2"/>
            <p:cNvSpPr txBox="1">
              <a:spLocks/>
            </p:cNvSpPr>
            <p:nvPr/>
          </p:nvSpPr>
          <p:spPr>
            <a:xfrm>
              <a:off x="961069" y="1985782"/>
              <a:ext cx="1475474" cy="2811539"/>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300000"/>
                </a:lnSpc>
                <a:buNone/>
              </a:pPr>
              <a:r>
                <a:rPr lang="en-US" sz="1100" dirty="0"/>
                <a:t>10,000 messages </a:t>
              </a:r>
              <a:br>
                <a:rPr lang="en-US" sz="1100" dirty="0"/>
              </a:br>
              <a:r>
                <a:rPr lang="en-US" sz="1100" b="1" dirty="0"/>
                <a:t>unlimited</a:t>
              </a:r>
              <a:r>
                <a:rPr lang="en-US" sz="1100" dirty="0"/>
                <a:t> data </a:t>
              </a:r>
              <a:br>
                <a:rPr lang="en-US" sz="1100" dirty="0"/>
              </a:br>
              <a:r>
                <a:rPr lang="en-US" sz="1100" b="1" dirty="0"/>
                <a:t>unlimited</a:t>
              </a:r>
              <a:r>
                <a:rPr lang="en-US" sz="1100" dirty="0"/>
                <a:t> users </a:t>
              </a:r>
              <a:br>
                <a:rPr lang="en-US" sz="1100" dirty="0"/>
              </a:br>
              <a:r>
                <a:rPr lang="en-US" sz="1100" dirty="0"/>
                <a:t>first 10 day </a:t>
              </a:r>
              <a:r>
                <a:rPr lang="en-US" sz="1100" dirty="0" smtClean="0"/>
                <a:t>free</a:t>
              </a:r>
            </a:p>
            <a:p>
              <a:pPr marL="0" indent="0">
                <a:lnSpc>
                  <a:spcPct val="300000"/>
                </a:lnSpc>
                <a:buNone/>
              </a:pPr>
              <a:r>
                <a:rPr lang="en-US" sz="1100" dirty="0" smtClean="0"/>
                <a:t>Sample Text</a:t>
              </a:r>
            </a:p>
            <a:p>
              <a:pPr marL="0" indent="0">
                <a:lnSpc>
                  <a:spcPct val="300000"/>
                </a:lnSpc>
                <a:buNone/>
              </a:pPr>
              <a:r>
                <a:rPr lang="en-US" sz="1100" dirty="0"/>
                <a:t>first 10 day free</a:t>
              </a:r>
            </a:p>
            <a:p>
              <a:pPr marL="0" indent="0">
                <a:lnSpc>
                  <a:spcPct val="300000"/>
                </a:lnSpc>
                <a:buNone/>
              </a:pPr>
              <a:r>
                <a:rPr lang="en-US" sz="1100" dirty="0"/>
                <a:t>Sample </a:t>
              </a:r>
              <a:r>
                <a:rPr lang="en-US" sz="1100" dirty="0" smtClean="0"/>
                <a:t>Text</a:t>
              </a:r>
              <a:endParaRPr lang="en-US" sz="1100" dirty="0"/>
            </a:p>
          </p:txBody>
        </p:sp>
        <p:sp>
          <p:nvSpPr>
            <p:cNvPr id="19" name="Title 13"/>
            <p:cNvSpPr txBox="1">
              <a:spLocks/>
            </p:cNvSpPr>
            <p:nvPr/>
          </p:nvSpPr>
          <p:spPr>
            <a:xfrm>
              <a:off x="987721" y="1575595"/>
              <a:ext cx="1422170" cy="276999"/>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800" dirty="0" smtClean="0">
                  <a:solidFill>
                    <a:schemeClr val="accent1">
                      <a:lumMod val="60000"/>
                      <a:lumOff val="40000"/>
                    </a:schemeClr>
                  </a:solidFill>
                  <a:latin typeface="Source Sans Pro" pitchFamily="34" charset="0"/>
                </a:rPr>
                <a:t>Starter</a:t>
              </a:r>
              <a:endParaRPr lang="en-US" sz="1800" dirty="0">
                <a:solidFill>
                  <a:schemeClr val="accent1">
                    <a:lumMod val="60000"/>
                    <a:lumOff val="40000"/>
                  </a:schemeClr>
                </a:solidFill>
                <a:latin typeface="Source Sans Pro" pitchFamily="34" charset="0"/>
              </a:endParaRPr>
            </a:p>
          </p:txBody>
        </p:sp>
      </p:grpSp>
      <p:grpSp>
        <p:nvGrpSpPr>
          <p:cNvPr id="6" name="Group 5"/>
          <p:cNvGrpSpPr/>
          <p:nvPr/>
        </p:nvGrpSpPr>
        <p:grpSpPr>
          <a:xfrm>
            <a:off x="2905285" y="1777142"/>
            <a:ext cx="1475474" cy="4295635"/>
            <a:chOff x="2905285" y="1575595"/>
            <a:chExt cx="1475474" cy="3221726"/>
          </a:xfrm>
        </p:grpSpPr>
        <p:sp>
          <p:nvSpPr>
            <p:cNvPr id="24" name="Content Placeholder 2"/>
            <p:cNvSpPr txBox="1">
              <a:spLocks/>
            </p:cNvSpPr>
            <p:nvPr/>
          </p:nvSpPr>
          <p:spPr>
            <a:xfrm>
              <a:off x="2905285" y="1985782"/>
              <a:ext cx="1475474" cy="2811539"/>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300000"/>
                </a:lnSpc>
                <a:buNone/>
              </a:pPr>
              <a:r>
                <a:rPr lang="en-US" sz="1100" dirty="0"/>
                <a:t>10,000 messages </a:t>
              </a:r>
              <a:br>
                <a:rPr lang="en-US" sz="1100" dirty="0"/>
              </a:br>
              <a:r>
                <a:rPr lang="en-US" sz="1100" b="1" dirty="0"/>
                <a:t>unlimited</a:t>
              </a:r>
              <a:r>
                <a:rPr lang="en-US" sz="1100" dirty="0"/>
                <a:t> data </a:t>
              </a:r>
              <a:br>
                <a:rPr lang="en-US" sz="1100" dirty="0"/>
              </a:br>
              <a:r>
                <a:rPr lang="en-US" sz="1100" b="1" dirty="0"/>
                <a:t>unlimited</a:t>
              </a:r>
              <a:r>
                <a:rPr lang="en-US" sz="1100" dirty="0"/>
                <a:t> users </a:t>
              </a:r>
              <a:br>
                <a:rPr lang="en-US" sz="1100" dirty="0"/>
              </a:br>
              <a:r>
                <a:rPr lang="en-US" sz="1100" dirty="0"/>
                <a:t>first 10 day </a:t>
              </a:r>
              <a:r>
                <a:rPr lang="en-US" sz="1100" dirty="0" smtClean="0"/>
                <a:t>free</a:t>
              </a:r>
            </a:p>
            <a:p>
              <a:pPr marL="0" indent="0">
                <a:lnSpc>
                  <a:spcPct val="300000"/>
                </a:lnSpc>
                <a:buNone/>
              </a:pPr>
              <a:r>
                <a:rPr lang="en-US" sz="1100" dirty="0" smtClean="0"/>
                <a:t>Sample Text</a:t>
              </a:r>
            </a:p>
            <a:p>
              <a:pPr marL="0" indent="0">
                <a:lnSpc>
                  <a:spcPct val="300000"/>
                </a:lnSpc>
                <a:buNone/>
              </a:pPr>
              <a:r>
                <a:rPr lang="en-US" sz="1100" dirty="0"/>
                <a:t>first 10 day free</a:t>
              </a:r>
            </a:p>
            <a:p>
              <a:pPr marL="0" indent="0">
                <a:lnSpc>
                  <a:spcPct val="300000"/>
                </a:lnSpc>
                <a:buNone/>
              </a:pPr>
              <a:r>
                <a:rPr lang="en-US" sz="1100" dirty="0"/>
                <a:t>Sample </a:t>
              </a:r>
              <a:r>
                <a:rPr lang="en-US" sz="1100" dirty="0" smtClean="0"/>
                <a:t>Text</a:t>
              </a:r>
              <a:endParaRPr lang="en-US" sz="1100" dirty="0"/>
            </a:p>
          </p:txBody>
        </p:sp>
        <p:sp>
          <p:nvSpPr>
            <p:cNvPr id="25" name="Title 13"/>
            <p:cNvSpPr txBox="1">
              <a:spLocks/>
            </p:cNvSpPr>
            <p:nvPr/>
          </p:nvSpPr>
          <p:spPr>
            <a:xfrm>
              <a:off x="2931937" y="1575595"/>
              <a:ext cx="1422170" cy="276999"/>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800" dirty="0" smtClean="0">
                  <a:solidFill>
                    <a:schemeClr val="accent1">
                      <a:lumMod val="60000"/>
                      <a:lumOff val="40000"/>
                    </a:schemeClr>
                  </a:solidFill>
                  <a:latin typeface="Source Sans Pro" pitchFamily="34" charset="0"/>
                </a:rPr>
                <a:t>Professional</a:t>
              </a:r>
              <a:endParaRPr lang="en-US" sz="1800" dirty="0">
                <a:solidFill>
                  <a:schemeClr val="accent1">
                    <a:lumMod val="60000"/>
                    <a:lumOff val="40000"/>
                  </a:schemeClr>
                </a:solidFill>
                <a:latin typeface="Source Sans Pro" pitchFamily="34" charset="0"/>
              </a:endParaRPr>
            </a:p>
          </p:txBody>
        </p:sp>
      </p:grpSp>
      <p:grpSp>
        <p:nvGrpSpPr>
          <p:cNvPr id="7" name="Group 6"/>
          <p:cNvGrpSpPr/>
          <p:nvPr/>
        </p:nvGrpSpPr>
        <p:grpSpPr>
          <a:xfrm>
            <a:off x="4849501" y="1777144"/>
            <a:ext cx="1475474" cy="4295634"/>
            <a:chOff x="4849501" y="1575596"/>
            <a:chExt cx="1475474" cy="3221725"/>
          </a:xfrm>
        </p:grpSpPr>
        <p:sp>
          <p:nvSpPr>
            <p:cNvPr id="31" name="Content Placeholder 2"/>
            <p:cNvSpPr txBox="1">
              <a:spLocks/>
            </p:cNvSpPr>
            <p:nvPr/>
          </p:nvSpPr>
          <p:spPr>
            <a:xfrm>
              <a:off x="4849501" y="1985782"/>
              <a:ext cx="1475474" cy="2811539"/>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300000"/>
                </a:lnSpc>
                <a:buNone/>
              </a:pPr>
              <a:r>
                <a:rPr lang="en-US" sz="1100" dirty="0"/>
                <a:t>10,000 messages </a:t>
              </a:r>
              <a:br>
                <a:rPr lang="en-US" sz="1100" dirty="0"/>
              </a:br>
              <a:r>
                <a:rPr lang="en-US" sz="1100" b="1" dirty="0"/>
                <a:t>unlimited</a:t>
              </a:r>
              <a:r>
                <a:rPr lang="en-US" sz="1100" dirty="0"/>
                <a:t> data </a:t>
              </a:r>
              <a:br>
                <a:rPr lang="en-US" sz="1100" dirty="0"/>
              </a:br>
              <a:r>
                <a:rPr lang="en-US" sz="1100" b="1" dirty="0"/>
                <a:t>unlimited</a:t>
              </a:r>
              <a:r>
                <a:rPr lang="en-US" sz="1100" dirty="0"/>
                <a:t> users </a:t>
              </a:r>
              <a:br>
                <a:rPr lang="en-US" sz="1100" dirty="0"/>
              </a:br>
              <a:r>
                <a:rPr lang="en-US" sz="1100" dirty="0"/>
                <a:t>first 10 day </a:t>
              </a:r>
              <a:r>
                <a:rPr lang="en-US" sz="1100" dirty="0" smtClean="0"/>
                <a:t>free</a:t>
              </a:r>
            </a:p>
            <a:p>
              <a:pPr marL="0" indent="0">
                <a:lnSpc>
                  <a:spcPct val="300000"/>
                </a:lnSpc>
                <a:buNone/>
              </a:pPr>
              <a:r>
                <a:rPr lang="en-US" sz="1100" dirty="0" smtClean="0"/>
                <a:t>Sample text</a:t>
              </a:r>
            </a:p>
            <a:p>
              <a:pPr marL="0" indent="0">
                <a:lnSpc>
                  <a:spcPct val="300000"/>
                </a:lnSpc>
                <a:buNone/>
              </a:pPr>
              <a:r>
                <a:rPr lang="en-US" sz="1100" dirty="0"/>
                <a:t>first 10 day free</a:t>
              </a:r>
            </a:p>
            <a:p>
              <a:pPr marL="0" indent="0">
                <a:lnSpc>
                  <a:spcPct val="300000"/>
                </a:lnSpc>
                <a:buNone/>
              </a:pPr>
              <a:r>
                <a:rPr lang="en-US" sz="1100" dirty="0"/>
                <a:t>Sample </a:t>
              </a:r>
              <a:r>
                <a:rPr lang="en-US" sz="1100" dirty="0" smtClean="0"/>
                <a:t>Text</a:t>
              </a:r>
              <a:endParaRPr lang="en-US" sz="1100" dirty="0"/>
            </a:p>
          </p:txBody>
        </p:sp>
        <p:sp>
          <p:nvSpPr>
            <p:cNvPr id="32" name="Title 13"/>
            <p:cNvSpPr txBox="1">
              <a:spLocks/>
            </p:cNvSpPr>
            <p:nvPr/>
          </p:nvSpPr>
          <p:spPr>
            <a:xfrm>
              <a:off x="4876153" y="1575596"/>
              <a:ext cx="1422170" cy="276999"/>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800" dirty="0" smtClean="0">
                  <a:solidFill>
                    <a:schemeClr val="accent1">
                      <a:lumMod val="60000"/>
                      <a:lumOff val="40000"/>
                    </a:schemeClr>
                  </a:solidFill>
                  <a:latin typeface="Source Sans Pro" pitchFamily="34" charset="0"/>
                </a:rPr>
                <a:t>Business</a:t>
              </a:r>
              <a:endParaRPr lang="en-US" sz="1800" dirty="0">
                <a:solidFill>
                  <a:schemeClr val="accent1">
                    <a:lumMod val="60000"/>
                    <a:lumOff val="40000"/>
                  </a:schemeClr>
                </a:solidFill>
                <a:latin typeface="Source Sans Pro" pitchFamily="34" charset="0"/>
              </a:endParaRPr>
            </a:p>
          </p:txBody>
        </p:sp>
      </p:grpSp>
      <p:grpSp>
        <p:nvGrpSpPr>
          <p:cNvPr id="8" name="Group 7"/>
          <p:cNvGrpSpPr/>
          <p:nvPr/>
        </p:nvGrpSpPr>
        <p:grpSpPr>
          <a:xfrm>
            <a:off x="6793717" y="1777144"/>
            <a:ext cx="1475474" cy="4295634"/>
            <a:chOff x="6793717" y="1575596"/>
            <a:chExt cx="1475474" cy="3221725"/>
          </a:xfrm>
        </p:grpSpPr>
        <p:sp>
          <p:nvSpPr>
            <p:cNvPr id="38" name="Content Placeholder 2"/>
            <p:cNvSpPr txBox="1">
              <a:spLocks/>
            </p:cNvSpPr>
            <p:nvPr/>
          </p:nvSpPr>
          <p:spPr>
            <a:xfrm>
              <a:off x="6793717" y="1985782"/>
              <a:ext cx="1475474" cy="2811539"/>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300000"/>
                </a:lnSpc>
                <a:buNone/>
              </a:pPr>
              <a:r>
                <a:rPr lang="en-US" sz="1100" dirty="0"/>
                <a:t>10,000 messages </a:t>
              </a:r>
              <a:br>
                <a:rPr lang="en-US" sz="1100" dirty="0"/>
              </a:br>
              <a:r>
                <a:rPr lang="en-US" sz="1100" b="1" dirty="0"/>
                <a:t>unlimited</a:t>
              </a:r>
              <a:r>
                <a:rPr lang="en-US" sz="1100" dirty="0"/>
                <a:t> data </a:t>
              </a:r>
              <a:br>
                <a:rPr lang="en-US" sz="1100" dirty="0"/>
              </a:br>
              <a:r>
                <a:rPr lang="en-US" sz="1100" b="1" dirty="0"/>
                <a:t>unlimited</a:t>
              </a:r>
              <a:r>
                <a:rPr lang="en-US" sz="1100" dirty="0"/>
                <a:t> users </a:t>
              </a:r>
              <a:br>
                <a:rPr lang="en-US" sz="1100" dirty="0"/>
              </a:br>
              <a:r>
                <a:rPr lang="en-US" sz="1100" dirty="0"/>
                <a:t>first 10 day </a:t>
              </a:r>
              <a:r>
                <a:rPr lang="en-US" sz="1100" dirty="0" smtClean="0"/>
                <a:t>free</a:t>
              </a:r>
            </a:p>
            <a:p>
              <a:pPr marL="0" indent="0">
                <a:lnSpc>
                  <a:spcPct val="300000"/>
                </a:lnSpc>
                <a:buNone/>
              </a:pPr>
              <a:r>
                <a:rPr lang="en-US" sz="1100" dirty="0" smtClean="0"/>
                <a:t>Sample Text</a:t>
              </a:r>
            </a:p>
            <a:p>
              <a:pPr marL="0" indent="0">
                <a:lnSpc>
                  <a:spcPct val="300000"/>
                </a:lnSpc>
                <a:buNone/>
              </a:pPr>
              <a:r>
                <a:rPr lang="en-US" sz="1100" dirty="0"/>
                <a:t>first 10 day free</a:t>
              </a:r>
            </a:p>
            <a:p>
              <a:pPr marL="0" indent="0">
                <a:lnSpc>
                  <a:spcPct val="300000"/>
                </a:lnSpc>
                <a:buNone/>
              </a:pPr>
              <a:r>
                <a:rPr lang="en-US" sz="1100" dirty="0"/>
                <a:t>Sample </a:t>
              </a:r>
              <a:r>
                <a:rPr lang="en-US" sz="1100" dirty="0" smtClean="0"/>
                <a:t>Text</a:t>
              </a:r>
              <a:endParaRPr lang="en-US" sz="1100" dirty="0"/>
            </a:p>
          </p:txBody>
        </p:sp>
        <p:sp>
          <p:nvSpPr>
            <p:cNvPr id="39" name="Title 13"/>
            <p:cNvSpPr txBox="1">
              <a:spLocks/>
            </p:cNvSpPr>
            <p:nvPr/>
          </p:nvSpPr>
          <p:spPr>
            <a:xfrm>
              <a:off x="6820369" y="1575596"/>
              <a:ext cx="1422170" cy="276999"/>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800" dirty="0" smtClean="0">
                  <a:solidFill>
                    <a:schemeClr val="accent1">
                      <a:lumMod val="60000"/>
                      <a:lumOff val="40000"/>
                    </a:schemeClr>
                  </a:solidFill>
                  <a:latin typeface="Source Sans Pro" pitchFamily="34" charset="0"/>
                </a:rPr>
                <a:t>Infinity</a:t>
              </a:r>
              <a:endParaRPr lang="en-US" sz="1800" dirty="0">
                <a:solidFill>
                  <a:schemeClr val="accent1">
                    <a:lumMod val="60000"/>
                    <a:lumOff val="40000"/>
                  </a:schemeClr>
                </a:solidFill>
                <a:latin typeface="Source Sans Pro" pitchFamily="34" charset="0"/>
              </a:endParaRPr>
            </a:p>
          </p:txBody>
        </p:sp>
      </p:grpSp>
    </p:spTree>
    <p:extLst>
      <p:ext uri="{BB962C8B-B14F-4D97-AF65-F5344CB8AC3E}">
        <p14:creationId xmlns:p14="http://schemas.microsoft.com/office/powerpoint/2010/main" val="362415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0" y="1"/>
            <a:ext cx="9144000" cy="68579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p:cNvSpPr txBox="1">
            <a:spLocks/>
          </p:cNvSpPr>
          <p:nvPr/>
        </p:nvSpPr>
        <p:spPr>
          <a:xfrm>
            <a:off x="481053" y="3616331"/>
            <a:ext cx="8229600" cy="484744"/>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400" dirty="0" smtClean="0">
                <a:solidFill>
                  <a:schemeClr val="bg1"/>
                </a:solidFill>
                <a:latin typeface="+mn-lt"/>
              </a:rPr>
              <a:t>Grab some coffee, We’ll be back in 20min</a:t>
            </a:r>
            <a:endParaRPr lang="en-US" sz="2400" dirty="0">
              <a:solidFill>
                <a:schemeClr val="bg1"/>
              </a:solidFill>
              <a:latin typeface="+mn-lt"/>
            </a:endParaRPr>
          </a:p>
        </p:txBody>
      </p:sp>
      <p:sp>
        <p:nvSpPr>
          <p:cNvPr id="14" name="Title 13"/>
          <p:cNvSpPr>
            <a:spLocks noGrp="1"/>
          </p:cNvSpPr>
          <p:nvPr>
            <p:ph type="title"/>
          </p:nvPr>
        </p:nvSpPr>
        <p:spPr>
          <a:xfrm>
            <a:off x="457200" y="2564904"/>
            <a:ext cx="8229600" cy="1143000"/>
          </a:xfrm>
        </p:spPr>
        <p:txBody>
          <a:bodyPr>
            <a:noAutofit/>
          </a:bodyPr>
          <a:lstStyle/>
          <a:p>
            <a:pPr algn="ctr"/>
            <a:r>
              <a:rPr lang="en-US" sz="6000" dirty="0" smtClean="0">
                <a:solidFill>
                  <a:schemeClr val="bg1"/>
                </a:solidFill>
              </a:rPr>
              <a:t>It’s time for a break</a:t>
            </a:r>
            <a:endParaRPr lang="en-US" sz="6000" dirty="0">
              <a:solidFill>
                <a:schemeClr val="bg1"/>
              </a:solidFill>
            </a:endParaRPr>
          </a:p>
        </p:txBody>
      </p:sp>
    </p:spTree>
    <p:extLst>
      <p:ext uri="{BB962C8B-B14F-4D97-AF65-F5344CB8AC3E}">
        <p14:creationId xmlns:p14="http://schemas.microsoft.com/office/powerpoint/2010/main" val="91471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26" presetClass="emph" presetSubtype="0" repeatCount="indefinite" fill="hold" grpId="0" nodeType="withEffect">
                                  <p:stCondLst>
                                    <p:cond delay="0"/>
                                  </p:stCondLst>
                                  <p:endCondLst>
                                    <p:cond evt="onNext" delay="0">
                                      <p:tgtEl>
                                        <p:sldTgt/>
                                      </p:tgtEl>
                                    </p:cond>
                                  </p:endCondLst>
                                  <p:childTnLst>
                                    <p:animEffect transition="out" filter="fade">
                                      <p:cBhvr>
                                        <p:cTn id="12" dur="5000" tmFilter="0, 0; .2, .5; .8, .5; 1, 0"/>
                                        <p:tgtEl>
                                          <p:spTgt spid="2"/>
                                        </p:tgtEl>
                                      </p:cBhvr>
                                    </p:animEffect>
                                    <p:animScale>
                                      <p:cBhvr>
                                        <p:cTn id="13" dur="2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2149150" y="2402561"/>
            <a:ext cx="5109935"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This slide is perfect for </a:t>
            </a:r>
            <a:r>
              <a:rPr lang="en-US" sz="1700" b="1" dirty="0" smtClean="0">
                <a:solidFill>
                  <a:schemeClr val="accent1">
                    <a:lumMod val="60000"/>
                    <a:lumOff val="40000"/>
                  </a:schemeClr>
                </a:solidFill>
                <a:latin typeface="+mn-lt"/>
              </a:rPr>
              <a:t>welcome messages </a:t>
            </a:r>
            <a:endParaRPr lang="en-US" sz="1700" b="1" dirty="0">
              <a:solidFill>
                <a:schemeClr val="accent1">
                  <a:lumMod val="60000"/>
                  <a:lumOff val="40000"/>
                </a:schemeClr>
              </a:solidFill>
              <a:latin typeface="+mn-lt"/>
            </a:endParaRPr>
          </a:p>
        </p:txBody>
      </p:sp>
      <p:sp>
        <p:nvSpPr>
          <p:cNvPr id="14" name="Title 13"/>
          <p:cNvSpPr>
            <a:spLocks noGrp="1"/>
          </p:cNvSpPr>
          <p:nvPr>
            <p:ph type="title"/>
          </p:nvPr>
        </p:nvSpPr>
        <p:spPr>
          <a:xfrm>
            <a:off x="2125296" y="1778526"/>
            <a:ext cx="5109935" cy="780685"/>
          </a:xfrm>
        </p:spPr>
        <p:txBody>
          <a:bodyPr>
            <a:normAutofit/>
          </a:bodyPr>
          <a:lstStyle/>
          <a:p>
            <a:r>
              <a:rPr lang="en-US" sz="4000" dirty="0" smtClean="0">
                <a:solidFill>
                  <a:schemeClr val="accent1">
                    <a:lumMod val="60000"/>
                    <a:lumOff val="40000"/>
                  </a:schemeClr>
                </a:solidFill>
              </a:rPr>
              <a:t>Introduction</a:t>
            </a:r>
            <a:endParaRPr lang="en-US" sz="4000" dirty="0">
              <a:solidFill>
                <a:schemeClr val="accent1">
                  <a:lumMod val="60000"/>
                  <a:lumOff val="40000"/>
                </a:schemeClr>
              </a:solidFill>
            </a:endParaRPr>
          </a:p>
        </p:txBody>
      </p:sp>
      <p:sp>
        <p:nvSpPr>
          <p:cNvPr id="27" name="TextBox 26"/>
          <p:cNvSpPr txBox="1"/>
          <p:nvPr/>
        </p:nvSpPr>
        <p:spPr>
          <a:xfrm>
            <a:off x="2123729" y="3130825"/>
            <a:ext cx="4176463" cy="1606012"/>
          </a:xfrm>
          <a:prstGeom prst="rect">
            <a:avLst/>
          </a:prstGeom>
          <a:noFill/>
        </p:spPr>
        <p:txBody>
          <a:bodyPr wrap="square" rIns="144000" bIns="36000" numCol="1" spcCol="360000" rtlCol="0">
            <a:spAutoFit/>
          </a:bodyPr>
          <a:lstStyle/>
          <a:p>
            <a:pPr algn="just"/>
            <a:r>
              <a:rPr lang="en-US" sz="1100" b="1" i="1" dirty="0" smtClean="0">
                <a:solidFill>
                  <a:schemeClr val="bg1">
                    <a:lumMod val="65000"/>
                  </a:schemeClr>
                </a:solidFill>
              </a:rPr>
              <a:t>Contrary to popular belief </a:t>
            </a:r>
            <a:r>
              <a:rPr lang="en-US" sz="1100" dirty="0" smtClean="0">
                <a:solidFill>
                  <a:schemeClr val="bg1">
                    <a:lumMod val="65000"/>
                  </a:schemeClr>
                </a:solidFill>
              </a:rPr>
              <a:t>It has roots in a piece of classical Latin literature from 45 BC. </a:t>
            </a:r>
          </a:p>
          <a:p>
            <a:pPr algn="just"/>
            <a:endParaRPr lang="en-US" sz="1100" dirty="0">
              <a:solidFill>
                <a:schemeClr val="bg1">
                  <a:lumMod val="65000"/>
                </a:schemeClr>
              </a:solidFill>
            </a:endParaRPr>
          </a:p>
          <a:p>
            <a:pPr algn="just"/>
            <a:r>
              <a:rPr lang="en-US" sz="110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r>
              <a:rPr lang="en-US" sz="1100" dirty="0" smtClean="0">
                <a:solidFill>
                  <a:schemeClr val="bg1">
                    <a:lumMod val="65000"/>
                  </a:schemeClr>
                </a:solidFill>
              </a:rPr>
              <a:t>.</a:t>
            </a:r>
            <a:endParaRPr lang="en-US" sz="1100" b="1" dirty="0">
              <a:solidFill>
                <a:schemeClr val="bg1">
                  <a:lumMod val="65000"/>
                </a:schemeClr>
              </a:solidFill>
              <a:latin typeface="Signika Negative" pitchFamily="2" charset="0"/>
            </a:endParaRPr>
          </a:p>
        </p:txBody>
      </p:sp>
      <p:sp>
        <p:nvSpPr>
          <p:cNvPr id="37" name="Flowchart: Off-page Connector 36"/>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01</a:t>
            </a:r>
            <a:endParaRPr lang="en-US" sz="1100" b="1" dirty="0"/>
          </a:p>
        </p:txBody>
      </p:sp>
      <p:grpSp>
        <p:nvGrpSpPr>
          <p:cNvPr id="6" name="Group 5"/>
          <p:cNvGrpSpPr/>
          <p:nvPr/>
        </p:nvGrpSpPr>
        <p:grpSpPr>
          <a:xfrm>
            <a:off x="-7252" y="2288203"/>
            <a:ext cx="2094778" cy="55420"/>
            <a:chOff x="2055030" y="1463669"/>
            <a:chExt cx="2304256" cy="544908"/>
          </a:xfrm>
        </p:grpSpPr>
        <p:sp>
          <p:nvSpPr>
            <p:cNvPr id="7" name="Rectangle 6"/>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 name="Rectangle 8"/>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Rectangle 9"/>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7399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pPr algn="ctr"/>
            <a:r>
              <a:rPr lang="en-US" sz="4000" dirty="0" smtClean="0">
                <a:solidFill>
                  <a:schemeClr val="bg1"/>
                </a:solidFill>
              </a:rPr>
              <a:t>Meet Our Design Process</a:t>
            </a:r>
            <a:endParaRPr lang="en-US" sz="4000" dirty="0">
              <a:solidFill>
                <a:schemeClr val="bg1"/>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800" dirty="0">
                <a:solidFill>
                  <a:schemeClr val="bg1"/>
                </a:solidFill>
              </a:rPr>
              <a:t>A look at our lifecycle </a:t>
            </a:r>
            <a:r>
              <a:rPr lang="en-US" sz="1800" dirty="0" smtClean="0">
                <a:solidFill>
                  <a:schemeClr val="bg1"/>
                </a:solidFill>
              </a:rPr>
              <a:t>flow</a:t>
            </a:r>
            <a:endParaRPr lang="en-US" sz="1800" dirty="0">
              <a:solidFill>
                <a:schemeClr val="bg1"/>
              </a:solidFill>
            </a:endParaRPr>
          </a:p>
        </p:txBody>
      </p:sp>
      <p:sp>
        <p:nvSpPr>
          <p:cNvPr id="417" name="Content Placeholder 2"/>
          <p:cNvSpPr>
            <a:spLocks noGrp="1"/>
          </p:cNvSpPr>
          <p:nvPr>
            <p:ph idx="1"/>
          </p:nvPr>
        </p:nvSpPr>
        <p:spPr>
          <a:xfrm>
            <a:off x="5367856" y="3123733"/>
            <a:ext cx="2448272" cy="746017"/>
          </a:xfrm>
        </p:spPr>
        <p:txBody>
          <a:bodyPr>
            <a:noAutofit/>
          </a:bodyPr>
          <a:lstStyle/>
          <a:p>
            <a:pPr marL="0" indent="0">
              <a:buNone/>
            </a:pPr>
            <a:r>
              <a:rPr lang="en-US" sz="1100" dirty="0">
                <a:solidFill>
                  <a:schemeClr val="bg1"/>
                </a:solidFill>
              </a:rPr>
              <a:t>You must begin defining user needs, what goals you plan to accomplish and how you plan on positioning yourself within the competition.</a:t>
            </a:r>
          </a:p>
        </p:txBody>
      </p:sp>
      <p:sp>
        <p:nvSpPr>
          <p:cNvPr id="419" name="Title 13"/>
          <p:cNvSpPr txBox="1">
            <a:spLocks/>
          </p:cNvSpPr>
          <p:nvPr/>
        </p:nvSpPr>
        <p:spPr>
          <a:xfrm>
            <a:off x="5347385" y="2623133"/>
            <a:ext cx="2884425" cy="58866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solidFill>
                  <a:schemeClr val="bg1"/>
                </a:solidFill>
              </a:rPr>
              <a:t>Define</a:t>
            </a:r>
            <a:endParaRPr lang="en-US" sz="2800" dirty="0">
              <a:solidFill>
                <a:schemeClr val="bg1"/>
              </a:solidFill>
            </a:endParaRPr>
          </a:p>
        </p:txBody>
      </p:sp>
      <p:cxnSp>
        <p:nvCxnSpPr>
          <p:cNvPr id="5" name="Straight Connector 4"/>
          <p:cNvCxnSpPr/>
          <p:nvPr/>
        </p:nvCxnSpPr>
        <p:spPr>
          <a:xfrm>
            <a:off x="4572000" y="1962523"/>
            <a:ext cx="0" cy="1082435"/>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4572000" y="4677139"/>
            <a:ext cx="0" cy="2180861"/>
          </a:xfrm>
          <a:prstGeom prst="line">
            <a:avLst/>
          </a:prstGeom>
          <a:ln>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03" name="Freeform 16"/>
          <p:cNvSpPr>
            <a:spLocks noEditPoints="1"/>
          </p:cNvSpPr>
          <p:nvPr/>
        </p:nvSpPr>
        <p:spPr bwMode="auto">
          <a:xfrm>
            <a:off x="4183892" y="3314793"/>
            <a:ext cx="776219" cy="1060337"/>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04" name="Content Placeholder 2"/>
          <p:cNvSpPr txBox="1">
            <a:spLocks/>
          </p:cNvSpPr>
          <p:nvPr/>
        </p:nvSpPr>
        <p:spPr>
          <a:xfrm>
            <a:off x="1332370" y="4411176"/>
            <a:ext cx="2448272" cy="7460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100" dirty="0" smtClean="0">
                <a:solidFill>
                  <a:schemeClr val="bg1"/>
                </a:solidFill>
              </a:rPr>
              <a:t>You must begin defining user needs, what goals you plan to accomplish and how you plan on positioning yourself within the competition.</a:t>
            </a:r>
            <a:endParaRPr lang="en-US" sz="1100" dirty="0">
              <a:solidFill>
                <a:schemeClr val="bg1"/>
              </a:solidFill>
            </a:endParaRPr>
          </a:p>
        </p:txBody>
      </p:sp>
      <p:sp>
        <p:nvSpPr>
          <p:cNvPr id="418" name="Title 13"/>
          <p:cNvSpPr txBox="1">
            <a:spLocks/>
          </p:cNvSpPr>
          <p:nvPr/>
        </p:nvSpPr>
        <p:spPr>
          <a:xfrm>
            <a:off x="896218" y="3910576"/>
            <a:ext cx="2884425" cy="58866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US" sz="2800" dirty="0" smtClean="0">
                <a:solidFill>
                  <a:schemeClr val="bg1"/>
                </a:solidFill>
              </a:rPr>
              <a:t>Ideate</a:t>
            </a:r>
            <a:endParaRPr lang="en-US" sz="2800" dirty="0">
              <a:solidFill>
                <a:schemeClr val="bg1"/>
              </a:solidFill>
            </a:endParaRPr>
          </a:p>
        </p:txBody>
      </p:sp>
    </p:spTree>
    <p:extLst>
      <p:ext uri="{BB962C8B-B14F-4D97-AF65-F5344CB8AC3E}">
        <p14:creationId xmlns:p14="http://schemas.microsoft.com/office/powerpoint/2010/main" val="3075191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403"/>
                                        </p:tgtEl>
                                        <p:attrNameLst>
                                          <p:attrName>style.visibility</p:attrName>
                                        </p:attrNameLst>
                                      </p:cBhvr>
                                      <p:to>
                                        <p:strVal val="visible"/>
                                      </p:to>
                                    </p:set>
                                    <p:anim calcmode="lin" valueType="num">
                                      <p:cBhvr>
                                        <p:cTn id="18" dur="500" fill="hold"/>
                                        <p:tgtEl>
                                          <p:spTgt spid="403"/>
                                        </p:tgtEl>
                                        <p:attrNameLst>
                                          <p:attrName>ppt_w</p:attrName>
                                        </p:attrNameLst>
                                      </p:cBhvr>
                                      <p:tavLst>
                                        <p:tav tm="0">
                                          <p:val>
                                            <p:fltVal val="0"/>
                                          </p:val>
                                        </p:tav>
                                        <p:tav tm="100000">
                                          <p:val>
                                            <p:strVal val="#ppt_w"/>
                                          </p:val>
                                        </p:tav>
                                      </p:tavLst>
                                    </p:anim>
                                    <p:anim calcmode="lin" valueType="num">
                                      <p:cBhvr>
                                        <p:cTn id="19" dur="500" fill="hold"/>
                                        <p:tgtEl>
                                          <p:spTgt spid="403"/>
                                        </p:tgtEl>
                                        <p:attrNameLst>
                                          <p:attrName>ppt_h</p:attrName>
                                        </p:attrNameLst>
                                      </p:cBhvr>
                                      <p:tavLst>
                                        <p:tav tm="0">
                                          <p:val>
                                            <p:fltVal val="0"/>
                                          </p:val>
                                        </p:tav>
                                        <p:tav tm="100000">
                                          <p:val>
                                            <p:strVal val="#ppt_h"/>
                                          </p:val>
                                        </p:tav>
                                      </p:tavLst>
                                    </p:anim>
                                    <p:animEffect transition="in" filter="fade">
                                      <p:cBhvr>
                                        <p:cTn id="20" dur="500"/>
                                        <p:tgtEl>
                                          <p:spTgt spid="403"/>
                                        </p:tgtEl>
                                      </p:cBhvr>
                                    </p:animEffect>
                                  </p:childTnLst>
                                </p:cTn>
                              </p:par>
                            </p:childTnLst>
                          </p:cTn>
                        </p:par>
                        <p:par>
                          <p:cTn id="21" fill="hold">
                            <p:stCondLst>
                              <p:cond delay="1500"/>
                            </p:stCondLst>
                            <p:childTnLst>
                              <p:par>
                                <p:cTn id="22" presetID="16" presetClass="entr" presetSubtype="21" fill="hold" grpId="0" nodeType="afterEffect">
                                  <p:stCondLst>
                                    <p:cond delay="0"/>
                                  </p:stCondLst>
                                  <p:childTnLst>
                                    <p:set>
                                      <p:cBhvr>
                                        <p:cTn id="23" dur="1" fill="hold">
                                          <p:stCondLst>
                                            <p:cond delay="0"/>
                                          </p:stCondLst>
                                        </p:cTn>
                                        <p:tgtEl>
                                          <p:spTgt spid="419"/>
                                        </p:tgtEl>
                                        <p:attrNameLst>
                                          <p:attrName>style.visibility</p:attrName>
                                        </p:attrNameLst>
                                      </p:cBhvr>
                                      <p:to>
                                        <p:strVal val="visible"/>
                                      </p:to>
                                    </p:set>
                                    <p:animEffect transition="in" filter="barn(inVertical)">
                                      <p:cBhvr>
                                        <p:cTn id="24" dur="500"/>
                                        <p:tgtEl>
                                          <p:spTgt spid="419"/>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417">
                                            <p:txEl>
                                              <p:pRg st="0" end="0"/>
                                            </p:txEl>
                                          </p:spTgt>
                                        </p:tgtEl>
                                        <p:attrNameLst>
                                          <p:attrName>style.visibility</p:attrName>
                                        </p:attrNameLst>
                                      </p:cBhvr>
                                      <p:to>
                                        <p:strVal val="visible"/>
                                      </p:to>
                                    </p:set>
                                    <p:animEffect transition="in" filter="barn(inVertical)">
                                      <p:cBhvr>
                                        <p:cTn id="27" dur="500"/>
                                        <p:tgtEl>
                                          <p:spTgt spid="417">
                                            <p:txEl>
                                              <p:pRg st="0" end="0"/>
                                            </p:txEl>
                                          </p:spTgt>
                                        </p:tgtEl>
                                      </p:cBhvr>
                                    </p:animEffect>
                                  </p:childTnLst>
                                </p:cTn>
                              </p:par>
                            </p:childTnLst>
                          </p:cTn>
                        </p:par>
                        <p:par>
                          <p:cTn id="28" fill="hold">
                            <p:stCondLst>
                              <p:cond delay="2000"/>
                            </p:stCondLst>
                            <p:childTnLst>
                              <p:par>
                                <p:cTn id="29" presetID="16" presetClass="entr" presetSubtype="21" fill="hold" grpId="0" nodeType="afterEffect">
                                  <p:stCondLst>
                                    <p:cond delay="0"/>
                                  </p:stCondLst>
                                  <p:childTnLst>
                                    <p:set>
                                      <p:cBhvr>
                                        <p:cTn id="30" dur="1" fill="hold">
                                          <p:stCondLst>
                                            <p:cond delay="0"/>
                                          </p:stCondLst>
                                        </p:cTn>
                                        <p:tgtEl>
                                          <p:spTgt spid="418"/>
                                        </p:tgtEl>
                                        <p:attrNameLst>
                                          <p:attrName>style.visibility</p:attrName>
                                        </p:attrNameLst>
                                      </p:cBhvr>
                                      <p:to>
                                        <p:strVal val="visible"/>
                                      </p:to>
                                    </p:set>
                                    <p:animEffect transition="in" filter="barn(inVertical)">
                                      <p:cBhvr>
                                        <p:cTn id="31" dur="500"/>
                                        <p:tgtEl>
                                          <p:spTgt spid="41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404"/>
                                        </p:tgtEl>
                                        <p:attrNameLst>
                                          <p:attrName>style.visibility</p:attrName>
                                        </p:attrNameLst>
                                      </p:cBhvr>
                                      <p:to>
                                        <p:strVal val="visible"/>
                                      </p:to>
                                    </p:set>
                                    <p:animEffect transition="in" filter="barn(inVertical)">
                                      <p:cBhvr>
                                        <p:cTn id="34" dur="500"/>
                                        <p:tgtEl>
                                          <p:spTgt spid="40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402"/>
                                        </p:tgtEl>
                                        <p:attrNameLst>
                                          <p:attrName>style.visibility</p:attrName>
                                        </p:attrNameLst>
                                      </p:cBhvr>
                                      <p:to>
                                        <p:strVal val="visible"/>
                                      </p:to>
                                    </p:set>
                                    <p:animEffect transition="in" filter="wipe(up)">
                                      <p:cBhvr>
                                        <p:cTn id="39" dur="500"/>
                                        <p:tgtEl>
                                          <p:spTgt spid="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417" grpId="0" build="p"/>
      <p:bldP spid="419" grpId="0"/>
      <p:bldP spid="403" grpId="0" animBg="1"/>
      <p:bldP spid="404" grpId="0"/>
      <p:bldP spid="41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17" name="Content Placeholder 2"/>
          <p:cNvSpPr>
            <a:spLocks noGrp="1"/>
          </p:cNvSpPr>
          <p:nvPr>
            <p:ph idx="1"/>
          </p:nvPr>
        </p:nvSpPr>
        <p:spPr>
          <a:xfrm>
            <a:off x="5367856" y="1529333"/>
            <a:ext cx="2732536" cy="2033460"/>
          </a:xfrm>
        </p:spPr>
        <p:txBody>
          <a:bodyPr>
            <a:noAutofit/>
          </a:bodyPr>
          <a:lstStyle/>
          <a:p>
            <a:pPr marL="0" indent="0">
              <a:buNone/>
            </a:pPr>
            <a:r>
              <a:rPr lang="en-US" sz="1100" dirty="0">
                <a:solidFill>
                  <a:schemeClr val="bg1"/>
                </a:solidFill>
              </a:rPr>
              <a:t>You must begin defining user needs, what goals you plan to accomplish and how you plan on positioning yourself within the </a:t>
            </a:r>
            <a:r>
              <a:rPr lang="en-US" sz="1100" dirty="0" smtClean="0">
                <a:solidFill>
                  <a:schemeClr val="bg1"/>
                </a:solidFill>
              </a:rPr>
              <a:t>competition.</a:t>
            </a:r>
          </a:p>
          <a:p>
            <a:pPr marL="0" indent="0">
              <a:buNone/>
            </a:pPr>
            <a:endParaRPr lang="en-US" sz="1100" dirty="0">
              <a:solidFill>
                <a:schemeClr val="bg1"/>
              </a:solidFill>
            </a:endParaRPr>
          </a:p>
          <a:p>
            <a:pPr marL="0" indent="0">
              <a:buNone/>
            </a:pPr>
            <a:r>
              <a:rPr lang="en-US" sz="1100" dirty="0" smtClean="0">
                <a:solidFill>
                  <a:schemeClr val="bg1"/>
                </a:solidFill>
              </a:rPr>
              <a:t>There </a:t>
            </a:r>
            <a:r>
              <a:rPr lang="en-US" sz="1100" dirty="0">
                <a:solidFill>
                  <a:schemeClr val="bg1"/>
                </a:solidFill>
              </a:rPr>
              <a:t>are many variations of passages of Lorem Ipsum available, but the majority have suffered alteration in some form, by injected </a:t>
            </a:r>
            <a:r>
              <a:rPr lang="en-US" sz="1100" dirty="0" smtClean="0">
                <a:solidFill>
                  <a:schemeClr val="bg1"/>
                </a:solidFill>
              </a:rPr>
              <a:t>humor, </a:t>
            </a:r>
            <a:r>
              <a:rPr lang="en-US" sz="1100" dirty="0">
                <a:solidFill>
                  <a:schemeClr val="bg1"/>
                </a:solidFill>
              </a:rPr>
              <a:t>or </a:t>
            </a:r>
            <a:r>
              <a:rPr lang="en-US" sz="1100" dirty="0" smtClean="0">
                <a:solidFill>
                  <a:schemeClr val="bg1"/>
                </a:solidFill>
              </a:rPr>
              <a:t>randomized </a:t>
            </a:r>
            <a:r>
              <a:rPr lang="en-US" sz="1100" dirty="0">
                <a:solidFill>
                  <a:schemeClr val="bg1"/>
                </a:solidFill>
              </a:rPr>
              <a:t>words which don't look even slightly believable. If you are going to use a passage of Lorem Ipsum, you need to be sure there isn't anything embarrassing hidden in the middle of text.</a:t>
            </a:r>
          </a:p>
        </p:txBody>
      </p:sp>
      <p:sp>
        <p:nvSpPr>
          <p:cNvPr id="419" name="Title 13"/>
          <p:cNvSpPr txBox="1">
            <a:spLocks/>
          </p:cNvSpPr>
          <p:nvPr/>
        </p:nvSpPr>
        <p:spPr>
          <a:xfrm>
            <a:off x="5347385" y="1028733"/>
            <a:ext cx="2884425" cy="58866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solidFill>
                  <a:schemeClr val="bg1"/>
                </a:solidFill>
              </a:rPr>
              <a:t>Prototype</a:t>
            </a:r>
            <a:endParaRPr lang="en-US" sz="2800" dirty="0">
              <a:solidFill>
                <a:schemeClr val="bg1"/>
              </a:solidFill>
            </a:endParaRPr>
          </a:p>
        </p:txBody>
      </p:sp>
      <p:cxnSp>
        <p:nvCxnSpPr>
          <p:cNvPr id="5" name="Straight Connector 4"/>
          <p:cNvCxnSpPr/>
          <p:nvPr/>
        </p:nvCxnSpPr>
        <p:spPr>
          <a:xfrm>
            <a:off x="4572000" y="0"/>
            <a:ext cx="0" cy="1082435"/>
          </a:xfrm>
          <a:prstGeom prst="line">
            <a:avLst/>
          </a:prstGeom>
          <a:ln>
            <a:solidFill>
              <a:schemeClr val="bg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4572000" y="2755403"/>
            <a:ext cx="0" cy="1249661"/>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04" name="Content Placeholder 2"/>
          <p:cNvSpPr txBox="1">
            <a:spLocks/>
          </p:cNvSpPr>
          <p:nvPr/>
        </p:nvSpPr>
        <p:spPr>
          <a:xfrm>
            <a:off x="896218" y="4436949"/>
            <a:ext cx="2884424" cy="7460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100" dirty="0" smtClean="0">
                <a:solidFill>
                  <a:schemeClr val="bg1"/>
                </a:solidFill>
              </a:rPr>
              <a:t>There </a:t>
            </a:r>
            <a:r>
              <a:rPr lang="en-US" sz="1100" dirty="0">
                <a:solidFill>
                  <a:schemeClr val="bg1"/>
                </a:solidFill>
              </a:rPr>
              <a:t>are many variations of passages of Lorem Ipsum available, but the majority have suffered alteration in some form, by injected humor, or randomized words which don't look even slightly </a:t>
            </a:r>
            <a:r>
              <a:rPr lang="en-US" sz="1100" dirty="0" smtClean="0">
                <a:solidFill>
                  <a:schemeClr val="bg1"/>
                </a:solidFill>
              </a:rPr>
              <a:t>believable.</a:t>
            </a:r>
          </a:p>
          <a:p>
            <a:pPr marL="0" indent="0" algn="r">
              <a:buNone/>
            </a:pPr>
            <a:endParaRPr lang="en-US" sz="1100" dirty="0">
              <a:solidFill>
                <a:schemeClr val="bg1"/>
              </a:solidFill>
            </a:endParaRPr>
          </a:p>
          <a:p>
            <a:pPr marL="0" indent="0" algn="r">
              <a:buNone/>
            </a:pPr>
            <a:r>
              <a:rPr lang="en-US" sz="1100" dirty="0" smtClean="0">
                <a:solidFill>
                  <a:schemeClr val="bg1"/>
                </a:solidFill>
              </a:rPr>
              <a:t>If </a:t>
            </a:r>
            <a:r>
              <a:rPr lang="en-US" sz="1100" dirty="0">
                <a:solidFill>
                  <a:schemeClr val="bg1"/>
                </a:solidFill>
              </a:rPr>
              <a:t>you are going to use a passage of Lorem Ipsum, you need to be sure there isn't anything embarrassing hidden in the middle of text.</a:t>
            </a:r>
          </a:p>
        </p:txBody>
      </p:sp>
      <p:sp>
        <p:nvSpPr>
          <p:cNvPr id="418" name="Title 13"/>
          <p:cNvSpPr txBox="1">
            <a:spLocks/>
          </p:cNvSpPr>
          <p:nvPr/>
        </p:nvSpPr>
        <p:spPr>
          <a:xfrm>
            <a:off x="896218" y="3936349"/>
            <a:ext cx="2884425" cy="58866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US" sz="2800" dirty="0" smtClean="0">
                <a:solidFill>
                  <a:schemeClr val="bg1"/>
                </a:solidFill>
              </a:rPr>
              <a:t>Build</a:t>
            </a:r>
            <a:endParaRPr lang="en-US" sz="2800" dirty="0">
              <a:solidFill>
                <a:schemeClr val="bg1"/>
              </a:solidFill>
            </a:endParaRPr>
          </a:p>
        </p:txBody>
      </p:sp>
      <p:sp>
        <p:nvSpPr>
          <p:cNvPr id="6" name="Freeform 6"/>
          <p:cNvSpPr>
            <a:spLocks noEditPoints="1"/>
          </p:cNvSpPr>
          <p:nvPr/>
        </p:nvSpPr>
        <p:spPr bwMode="auto">
          <a:xfrm>
            <a:off x="4076071" y="1449171"/>
            <a:ext cx="991859" cy="993597"/>
          </a:xfrm>
          <a:custGeom>
            <a:avLst/>
            <a:gdLst>
              <a:gd name="T0" fmla="*/ 280 w 320"/>
              <a:gd name="T1" fmla="*/ 0 h 320"/>
              <a:gd name="T2" fmla="*/ 119 w 320"/>
              <a:gd name="T3" fmla="*/ 0 h 320"/>
              <a:gd name="T4" fmla="*/ 80 w 320"/>
              <a:gd name="T5" fmla="*/ 39 h 320"/>
              <a:gd name="T6" fmla="*/ 80 w 320"/>
              <a:gd name="T7" fmla="*/ 200 h 320"/>
              <a:gd name="T8" fmla="*/ 120 w 320"/>
              <a:gd name="T9" fmla="*/ 240 h 320"/>
              <a:gd name="T10" fmla="*/ 280 w 320"/>
              <a:gd name="T11" fmla="*/ 240 h 320"/>
              <a:gd name="T12" fmla="*/ 320 w 320"/>
              <a:gd name="T13" fmla="*/ 200 h 320"/>
              <a:gd name="T14" fmla="*/ 320 w 320"/>
              <a:gd name="T15" fmla="*/ 40 h 320"/>
              <a:gd name="T16" fmla="*/ 280 w 320"/>
              <a:gd name="T17" fmla="*/ 0 h 320"/>
              <a:gd name="T18" fmla="*/ 280 w 320"/>
              <a:gd name="T19" fmla="*/ 200 h 320"/>
              <a:gd name="T20" fmla="*/ 120 w 320"/>
              <a:gd name="T21" fmla="*/ 200 h 320"/>
              <a:gd name="T22" fmla="*/ 120 w 320"/>
              <a:gd name="T23" fmla="*/ 40 h 320"/>
              <a:gd name="T24" fmla="*/ 280 w 320"/>
              <a:gd name="T25" fmla="*/ 40 h 320"/>
              <a:gd name="T26" fmla="*/ 280 w 320"/>
              <a:gd name="T27" fmla="*/ 200 h 320"/>
              <a:gd name="T28" fmla="*/ 40 w 320"/>
              <a:gd name="T29" fmla="*/ 160 h 320"/>
              <a:gd name="T30" fmla="*/ 0 w 320"/>
              <a:gd name="T31" fmla="*/ 160 h 320"/>
              <a:gd name="T32" fmla="*/ 0 w 320"/>
              <a:gd name="T33" fmla="*/ 280 h 320"/>
              <a:gd name="T34" fmla="*/ 40 w 320"/>
              <a:gd name="T35" fmla="*/ 320 h 320"/>
              <a:gd name="T36" fmla="*/ 160 w 320"/>
              <a:gd name="T37" fmla="*/ 320 h 320"/>
              <a:gd name="T38" fmla="*/ 160 w 320"/>
              <a:gd name="T39" fmla="*/ 280 h 320"/>
              <a:gd name="T40" fmla="*/ 40 w 320"/>
              <a:gd name="T41" fmla="*/ 280 h 320"/>
              <a:gd name="T42" fmla="*/ 40 w 320"/>
              <a:gd name="T43" fmla="*/ 16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119" y="0"/>
                  <a:pt x="119" y="0"/>
                  <a:pt x="119" y="0"/>
                </a:cubicBezTo>
                <a:cubicBezTo>
                  <a:pt x="97" y="0"/>
                  <a:pt x="80" y="17"/>
                  <a:pt x="80" y="39"/>
                </a:cubicBezTo>
                <a:cubicBezTo>
                  <a:pt x="80" y="200"/>
                  <a:pt x="80" y="200"/>
                  <a:pt x="80" y="200"/>
                </a:cubicBezTo>
                <a:cubicBezTo>
                  <a:pt x="80" y="222"/>
                  <a:pt x="98" y="240"/>
                  <a:pt x="120" y="240"/>
                </a:cubicBezTo>
                <a:cubicBezTo>
                  <a:pt x="280" y="240"/>
                  <a:pt x="280" y="240"/>
                  <a:pt x="280" y="240"/>
                </a:cubicBezTo>
                <a:cubicBezTo>
                  <a:pt x="302" y="240"/>
                  <a:pt x="320" y="222"/>
                  <a:pt x="320" y="200"/>
                </a:cubicBezTo>
                <a:cubicBezTo>
                  <a:pt x="320" y="40"/>
                  <a:pt x="320" y="40"/>
                  <a:pt x="320" y="40"/>
                </a:cubicBezTo>
                <a:cubicBezTo>
                  <a:pt x="320" y="18"/>
                  <a:pt x="302" y="0"/>
                  <a:pt x="280" y="0"/>
                </a:cubicBezTo>
                <a:close/>
                <a:moveTo>
                  <a:pt x="280" y="200"/>
                </a:moveTo>
                <a:cubicBezTo>
                  <a:pt x="120" y="200"/>
                  <a:pt x="120" y="200"/>
                  <a:pt x="120" y="200"/>
                </a:cubicBezTo>
                <a:cubicBezTo>
                  <a:pt x="120" y="40"/>
                  <a:pt x="120" y="40"/>
                  <a:pt x="120" y="40"/>
                </a:cubicBezTo>
                <a:cubicBezTo>
                  <a:pt x="280" y="40"/>
                  <a:pt x="280" y="40"/>
                  <a:pt x="280" y="40"/>
                </a:cubicBezTo>
                <a:lnTo>
                  <a:pt x="280" y="200"/>
                </a:lnTo>
                <a:close/>
                <a:moveTo>
                  <a:pt x="40" y="160"/>
                </a:moveTo>
                <a:cubicBezTo>
                  <a:pt x="0" y="160"/>
                  <a:pt x="0" y="160"/>
                  <a:pt x="0" y="160"/>
                </a:cubicBezTo>
                <a:cubicBezTo>
                  <a:pt x="0" y="280"/>
                  <a:pt x="0" y="280"/>
                  <a:pt x="0" y="280"/>
                </a:cubicBezTo>
                <a:cubicBezTo>
                  <a:pt x="0" y="302"/>
                  <a:pt x="18" y="320"/>
                  <a:pt x="40" y="320"/>
                </a:cubicBezTo>
                <a:cubicBezTo>
                  <a:pt x="160" y="320"/>
                  <a:pt x="160" y="320"/>
                  <a:pt x="160" y="320"/>
                </a:cubicBezTo>
                <a:cubicBezTo>
                  <a:pt x="160" y="280"/>
                  <a:pt x="160" y="280"/>
                  <a:pt x="160" y="280"/>
                </a:cubicBezTo>
                <a:cubicBezTo>
                  <a:pt x="40" y="280"/>
                  <a:pt x="40" y="280"/>
                  <a:pt x="40" y="280"/>
                </a:cubicBezTo>
                <a:lnTo>
                  <a:pt x="40" y="1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noEditPoints="1"/>
          </p:cNvSpPr>
          <p:nvPr/>
        </p:nvSpPr>
        <p:spPr bwMode="auto">
          <a:xfrm>
            <a:off x="4014889" y="4259606"/>
            <a:ext cx="1114224" cy="993597"/>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10" name="Straight Connector 9"/>
          <p:cNvCxnSpPr/>
          <p:nvPr/>
        </p:nvCxnSpPr>
        <p:spPr>
          <a:xfrm>
            <a:off x="4572000" y="5349213"/>
            <a:ext cx="0" cy="1508787"/>
          </a:xfrm>
          <a:prstGeom prst="line">
            <a:avLst/>
          </a:prstGeom>
          <a:ln>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2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419"/>
                                        </p:tgtEl>
                                        <p:attrNameLst>
                                          <p:attrName>style.visibility</p:attrName>
                                        </p:attrNameLst>
                                      </p:cBhvr>
                                      <p:to>
                                        <p:strVal val="visible"/>
                                      </p:to>
                                    </p:set>
                                    <p:animEffect transition="in" filter="barn(inVertical)">
                                      <p:cBhvr>
                                        <p:cTn id="13" dur="500"/>
                                        <p:tgtEl>
                                          <p:spTgt spid="41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17"/>
                                        </p:tgtEl>
                                        <p:attrNameLst>
                                          <p:attrName>style.visibility</p:attrName>
                                        </p:attrNameLst>
                                      </p:cBhvr>
                                      <p:to>
                                        <p:strVal val="visible"/>
                                      </p:to>
                                    </p:set>
                                    <p:animEffect transition="in" filter="barn(inVertical)">
                                      <p:cBhvr>
                                        <p:cTn id="16" dur="500"/>
                                        <p:tgtEl>
                                          <p:spTgt spid="417"/>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402"/>
                                        </p:tgtEl>
                                        <p:attrNameLst>
                                          <p:attrName>style.visibility</p:attrName>
                                        </p:attrNameLst>
                                      </p:cBhvr>
                                      <p:to>
                                        <p:strVal val="visible"/>
                                      </p:to>
                                    </p:set>
                                    <p:animEffect transition="in" filter="wipe(up)">
                                      <p:cBhvr>
                                        <p:cTn id="20" dur="500"/>
                                        <p:tgtEl>
                                          <p:spTgt spid="402"/>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par>
                          <p:cTn id="27" fill="hold">
                            <p:stCondLst>
                              <p:cond delay="2000"/>
                            </p:stCondLst>
                            <p:childTnLst>
                              <p:par>
                                <p:cTn id="28" presetID="16" presetClass="entr" presetSubtype="21" fill="hold" grpId="0" nodeType="afterEffect">
                                  <p:stCondLst>
                                    <p:cond delay="0"/>
                                  </p:stCondLst>
                                  <p:childTnLst>
                                    <p:set>
                                      <p:cBhvr>
                                        <p:cTn id="29" dur="1" fill="hold">
                                          <p:stCondLst>
                                            <p:cond delay="0"/>
                                          </p:stCondLst>
                                        </p:cTn>
                                        <p:tgtEl>
                                          <p:spTgt spid="418"/>
                                        </p:tgtEl>
                                        <p:attrNameLst>
                                          <p:attrName>style.visibility</p:attrName>
                                        </p:attrNameLst>
                                      </p:cBhvr>
                                      <p:to>
                                        <p:strVal val="visible"/>
                                      </p:to>
                                    </p:set>
                                    <p:animEffect transition="in" filter="barn(inVertical)">
                                      <p:cBhvr>
                                        <p:cTn id="30" dur="500"/>
                                        <p:tgtEl>
                                          <p:spTgt spid="418"/>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404"/>
                                        </p:tgtEl>
                                        <p:attrNameLst>
                                          <p:attrName>style.visibility</p:attrName>
                                        </p:attrNameLst>
                                      </p:cBhvr>
                                      <p:to>
                                        <p:strVal val="visible"/>
                                      </p:to>
                                    </p:set>
                                    <p:animEffect transition="in" filter="barn(inVertical)">
                                      <p:cBhvr>
                                        <p:cTn id="33" dur="500"/>
                                        <p:tgtEl>
                                          <p:spTgt spid="40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up)">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 grpId="0"/>
      <p:bldP spid="419" grpId="0"/>
      <p:bldP spid="404" grpId="0"/>
      <p:bldP spid="418" grpId="0"/>
      <p:bldP spid="6"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4572000" y="0"/>
            <a:ext cx="0" cy="2180861"/>
          </a:xfrm>
          <a:prstGeom prst="line">
            <a:avLst/>
          </a:prstGeom>
          <a:ln>
            <a:solidFill>
              <a:schemeClr val="bg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4" name="Content Placeholder 2"/>
          <p:cNvSpPr txBox="1">
            <a:spLocks/>
          </p:cNvSpPr>
          <p:nvPr/>
        </p:nvSpPr>
        <p:spPr>
          <a:xfrm>
            <a:off x="2600518" y="4024440"/>
            <a:ext cx="3942967" cy="120146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100" dirty="0" smtClean="0">
                <a:solidFill>
                  <a:schemeClr val="bg1"/>
                </a:solidFill>
              </a:rPr>
              <a:t>There </a:t>
            </a:r>
            <a:r>
              <a:rPr lang="en-US" sz="1100" dirty="0">
                <a:solidFill>
                  <a:schemeClr val="bg1"/>
                </a:solidFill>
              </a:rPr>
              <a:t>are many variations of passages of Lorem Ipsum available, but the majority have suffered alteration in some form, by injected humor, or randomized words which don't look even slightly </a:t>
            </a:r>
            <a:r>
              <a:rPr lang="en-US" sz="1100" dirty="0" smtClean="0">
                <a:solidFill>
                  <a:schemeClr val="bg1"/>
                </a:solidFill>
              </a:rPr>
              <a:t>believable.</a:t>
            </a:r>
          </a:p>
          <a:p>
            <a:pPr marL="0" indent="0" algn="ctr">
              <a:buNone/>
            </a:pPr>
            <a:endParaRPr lang="en-US" sz="1100" dirty="0">
              <a:solidFill>
                <a:schemeClr val="bg1"/>
              </a:solidFill>
            </a:endParaRPr>
          </a:p>
          <a:p>
            <a:pPr marL="0" indent="0" algn="ctr">
              <a:buNone/>
            </a:pPr>
            <a:r>
              <a:rPr lang="en-US" sz="1100" dirty="0" smtClean="0">
                <a:solidFill>
                  <a:schemeClr val="bg1"/>
                </a:solidFill>
              </a:rPr>
              <a:t>If </a:t>
            </a:r>
            <a:r>
              <a:rPr lang="en-US" sz="1100" dirty="0">
                <a:solidFill>
                  <a:schemeClr val="bg1"/>
                </a:solidFill>
              </a:rPr>
              <a:t>you are going to use a passage of Lorem Ipsum, you need to be sure there isn't anything embarrassing hidden in the middle of text.</a:t>
            </a:r>
          </a:p>
        </p:txBody>
      </p:sp>
      <p:sp>
        <p:nvSpPr>
          <p:cNvPr id="418" name="Title 13"/>
          <p:cNvSpPr txBox="1">
            <a:spLocks/>
          </p:cNvSpPr>
          <p:nvPr/>
        </p:nvSpPr>
        <p:spPr>
          <a:xfrm>
            <a:off x="3129789" y="3525011"/>
            <a:ext cx="2884425" cy="58866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800" dirty="0" smtClean="0">
                <a:solidFill>
                  <a:schemeClr val="bg1"/>
                </a:solidFill>
              </a:rPr>
              <a:t>Solution</a:t>
            </a:r>
            <a:endParaRPr lang="en-US" sz="2800" dirty="0">
              <a:solidFill>
                <a:schemeClr val="bg1"/>
              </a:solidFill>
            </a:endParaRPr>
          </a:p>
        </p:txBody>
      </p:sp>
      <p:sp>
        <p:nvSpPr>
          <p:cNvPr id="7" name="Freeform 6"/>
          <p:cNvSpPr>
            <a:spLocks/>
          </p:cNvSpPr>
          <p:nvPr/>
        </p:nvSpPr>
        <p:spPr bwMode="auto">
          <a:xfrm>
            <a:off x="4076071" y="2398547"/>
            <a:ext cx="991859" cy="1030453"/>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9985250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418"/>
                                        </p:tgtEl>
                                        <p:attrNameLst>
                                          <p:attrName>style.visibility</p:attrName>
                                        </p:attrNameLst>
                                      </p:cBhvr>
                                      <p:to>
                                        <p:strVal val="visible"/>
                                      </p:to>
                                    </p:set>
                                    <p:animEffect transition="in" filter="barn(inVertical)">
                                      <p:cBhvr>
                                        <p:cTn id="13" dur="500"/>
                                        <p:tgtEl>
                                          <p:spTgt spid="418"/>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404"/>
                                        </p:tgtEl>
                                        <p:attrNameLst>
                                          <p:attrName>style.visibility</p:attrName>
                                        </p:attrNameLst>
                                      </p:cBhvr>
                                      <p:to>
                                        <p:strVal val="visible"/>
                                      </p:to>
                                    </p:set>
                                    <p:animEffect transition="in" filter="barn(inVertical)">
                                      <p:cBhvr>
                                        <p:cTn id="17" dur="500"/>
                                        <p:tgtEl>
                                          <p:spTgt spid="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 grpId="0"/>
      <p:bldP spid="418" grpId="0"/>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accent1">
                    <a:lumMod val="60000"/>
                    <a:lumOff val="40000"/>
                  </a:schemeClr>
                </a:solidFill>
              </a:rPr>
              <a:t>Why a Business Plan?</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sp>
        <p:nvSpPr>
          <p:cNvPr id="58" name="Content Placeholder 2"/>
          <p:cNvSpPr>
            <a:spLocks noGrp="1"/>
          </p:cNvSpPr>
          <p:nvPr>
            <p:ph idx="1"/>
          </p:nvPr>
        </p:nvSpPr>
        <p:spPr>
          <a:xfrm>
            <a:off x="1260970" y="2574066"/>
            <a:ext cx="3024336" cy="1056709"/>
          </a:xfrm>
        </p:spPr>
        <p:txBody>
          <a:bodyPr>
            <a:noAutofit/>
          </a:bodyPr>
          <a:lstStyle/>
          <a:p>
            <a:pPr marL="0" indent="0">
              <a:buNone/>
            </a:pPr>
            <a:r>
              <a:rPr lang="en-US" sz="1000" dirty="0"/>
              <a:t>Lorem ipsum dolor sit amet, </a:t>
            </a:r>
            <a:r>
              <a:rPr lang="en-US" sz="1000" b="1" dirty="0">
                <a:solidFill>
                  <a:schemeClr val="bg1">
                    <a:lumMod val="50000"/>
                  </a:schemeClr>
                </a:solidFill>
              </a:rPr>
              <a:t>consectetur adipiscing elit. </a:t>
            </a:r>
            <a:endParaRPr lang="en-US" sz="1000" b="1" dirty="0" smtClean="0">
              <a:solidFill>
                <a:schemeClr val="bg1">
                  <a:lumMod val="50000"/>
                </a:schemeClr>
              </a:solidFill>
            </a:endParaRPr>
          </a:p>
          <a:p>
            <a:pPr marL="0" indent="0">
              <a:buNone/>
            </a:pPr>
            <a:r>
              <a:rPr lang="en-US" sz="1000" dirty="0" smtClean="0"/>
              <a:t/>
            </a:r>
            <a:br>
              <a:rPr lang="en-US" sz="1000" dirty="0" smtClean="0"/>
            </a:br>
            <a:r>
              <a:rPr lang="en-US" sz="1000" dirty="0" smtClean="0"/>
              <a:t>Curabitur </a:t>
            </a:r>
            <a:r>
              <a:rPr lang="en-US" sz="1000" dirty="0"/>
              <a:t>elementum posuere pretium. Quisque nibh dolor, dignissim ac dignissim ut, luctus ac urna. Aliquam aliquet non massa quis </a:t>
            </a:r>
            <a:r>
              <a:rPr lang="en-US" sz="1000" dirty="0" smtClean="0"/>
              <a:t>tincidunt.</a:t>
            </a:r>
            <a:endParaRPr lang="en-US" sz="1000" dirty="0"/>
          </a:p>
        </p:txBody>
      </p:sp>
      <p:sp>
        <p:nvSpPr>
          <p:cNvPr id="60" name="Title 13"/>
          <p:cNvSpPr txBox="1">
            <a:spLocks/>
          </p:cNvSpPr>
          <p:nvPr/>
        </p:nvSpPr>
        <p:spPr>
          <a:xfrm>
            <a:off x="1248078" y="2020889"/>
            <a:ext cx="2884425" cy="7097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t>Strategic Guide</a:t>
            </a:r>
            <a:endParaRPr lang="en-US" sz="2800" dirty="0"/>
          </a:p>
        </p:txBody>
      </p:sp>
      <p:sp>
        <p:nvSpPr>
          <p:cNvPr id="7" name="Oval 6"/>
          <p:cNvSpPr/>
          <p:nvPr/>
        </p:nvSpPr>
        <p:spPr>
          <a:xfrm>
            <a:off x="556387" y="2268531"/>
            <a:ext cx="632562" cy="6336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ntent Placeholder 2"/>
          <p:cNvSpPr txBox="1">
            <a:spLocks/>
          </p:cNvSpPr>
          <p:nvPr/>
        </p:nvSpPr>
        <p:spPr>
          <a:xfrm>
            <a:off x="1260970" y="4659155"/>
            <a:ext cx="3024336" cy="105670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a:t>
            </a:r>
            <a:r>
              <a:rPr lang="en-US" sz="1000" b="1" dirty="0" smtClean="0">
                <a:solidFill>
                  <a:schemeClr val="bg1">
                    <a:lumMod val="50000"/>
                  </a:schemeClr>
                </a:solidFill>
              </a:rPr>
              <a:t>consectetur adipiscing elit. </a:t>
            </a:r>
          </a:p>
          <a:p>
            <a:pPr marL="0" indent="0">
              <a:buFont typeface="Arial" pitchFamily="34" charset="0"/>
              <a:buNone/>
            </a:pPr>
            <a:r>
              <a:rPr lang="en-US" sz="1000" dirty="0" smtClean="0"/>
              <a:t/>
            </a:r>
            <a:br>
              <a:rPr lang="en-US" sz="1000" dirty="0" smtClean="0"/>
            </a:br>
            <a:r>
              <a:rPr lang="en-US" sz="1000" dirty="0" smtClean="0"/>
              <a:t>Curabitur elementum posuere pretium. Quisque nibh dolor, dignissim ac dignissim ut, luctus ac urna. Aliquam aliquet non massa quis tincidunt.</a:t>
            </a:r>
            <a:endParaRPr lang="en-US" sz="1000" dirty="0"/>
          </a:p>
        </p:txBody>
      </p:sp>
      <p:sp>
        <p:nvSpPr>
          <p:cNvPr id="21" name="Title 13"/>
          <p:cNvSpPr txBox="1">
            <a:spLocks/>
          </p:cNvSpPr>
          <p:nvPr/>
        </p:nvSpPr>
        <p:spPr>
          <a:xfrm>
            <a:off x="1248078" y="4105978"/>
            <a:ext cx="2884425" cy="7097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t>Lorem Ipsum</a:t>
            </a:r>
            <a:endParaRPr lang="en-US" sz="2800" dirty="0"/>
          </a:p>
        </p:txBody>
      </p:sp>
      <p:sp>
        <p:nvSpPr>
          <p:cNvPr id="26" name="Content Placeholder 2"/>
          <p:cNvSpPr txBox="1">
            <a:spLocks/>
          </p:cNvSpPr>
          <p:nvPr/>
        </p:nvSpPr>
        <p:spPr>
          <a:xfrm>
            <a:off x="5436096" y="2574066"/>
            <a:ext cx="3024336" cy="105670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a:t>
            </a:r>
            <a:r>
              <a:rPr lang="en-US" sz="1000" b="1" dirty="0" smtClean="0">
                <a:solidFill>
                  <a:schemeClr val="bg1">
                    <a:lumMod val="50000"/>
                  </a:schemeClr>
                </a:solidFill>
              </a:rPr>
              <a:t>consectetur adipiscing elit. </a:t>
            </a:r>
          </a:p>
          <a:p>
            <a:pPr marL="0" indent="0">
              <a:buFont typeface="Arial" pitchFamily="34" charset="0"/>
              <a:buNone/>
            </a:pPr>
            <a:r>
              <a:rPr lang="en-US" sz="1000" dirty="0" smtClean="0"/>
              <a:t/>
            </a:r>
            <a:br>
              <a:rPr lang="en-US" sz="1000" dirty="0" smtClean="0"/>
            </a:br>
            <a:r>
              <a:rPr lang="en-US" sz="1000" dirty="0" smtClean="0"/>
              <a:t>Curabitur elementum posuere pretium. Quisque nibh dolor, dignissim ac dignissim ut, luctus ac urna. Aliquam aliquet non massa quis tincidunt.</a:t>
            </a:r>
            <a:endParaRPr lang="en-US" sz="1000" dirty="0"/>
          </a:p>
        </p:txBody>
      </p:sp>
      <p:sp>
        <p:nvSpPr>
          <p:cNvPr id="27" name="Title 13"/>
          <p:cNvSpPr txBox="1">
            <a:spLocks/>
          </p:cNvSpPr>
          <p:nvPr/>
        </p:nvSpPr>
        <p:spPr>
          <a:xfrm>
            <a:off x="5423204" y="2020889"/>
            <a:ext cx="2884425" cy="7097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t>Lenders</a:t>
            </a:r>
            <a:endParaRPr lang="en-US" sz="2800" dirty="0"/>
          </a:p>
        </p:txBody>
      </p:sp>
      <p:sp>
        <p:nvSpPr>
          <p:cNvPr id="31" name="Content Placeholder 2"/>
          <p:cNvSpPr txBox="1">
            <a:spLocks/>
          </p:cNvSpPr>
          <p:nvPr/>
        </p:nvSpPr>
        <p:spPr>
          <a:xfrm>
            <a:off x="5436096" y="4659155"/>
            <a:ext cx="3024336" cy="105670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a:t>
            </a:r>
            <a:r>
              <a:rPr lang="en-US" sz="1000" b="1" dirty="0" smtClean="0">
                <a:solidFill>
                  <a:schemeClr val="bg1">
                    <a:lumMod val="50000"/>
                  </a:schemeClr>
                </a:solidFill>
              </a:rPr>
              <a:t>consectetur adipiscing elit. </a:t>
            </a:r>
          </a:p>
          <a:p>
            <a:pPr marL="0" indent="0">
              <a:buFont typeface="Arial" pitchFamily="34" charset="0"/>
              <a:buNone/>
            </a:pPr>
            <a:r>
              <a:rPr lang="en-US" sz="1000" dirty="0" smtClean="0"/>
              <a:t/>
            </a:r>
            <a:br>
              <a:rPr lang="en-US" sz="1000" dirty="0" smtClean="0"/>
            </a:br>
            <a:r>
              <a:rPr lang="en-US" sz="1000" dirty="0" smtClean="0"/>
              <a:t>Curabitur elementum posuere pretium. Quisque nibh dolor, dignissim ac dignissim ut, luctus ac urna. Aliquam aliquet non massa quis tincidunt.</a:t>
            </a:r>
            <a:endParaRPr lang="en-US" sz="1000" dirty="0"/>
          </a:p>
        </p:txBody>
      </p:sp>
      <p:sp>
        <p:nvSpPr>
          <p:cNvPr id="32" name="Title 13"/>
          <p:cNvSpPr txBox="1">
            <a:spLocks/>
          </p:cNvSpPr>
          <p:nvPr/>
        </p:nvSpPr>
        <p:spPr>
          <a:xfrm>
            <a:off x="5423204" y="4105978"/>
            <a:ext cx="2884425" cy="7097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t>Investors</a:t>
            </a:r>
            <a:endParaRPr lang="en-US" sz="2800" dirty="0"/>
          </a:p>
        </p:txBody>
      </p:sp>
      <p:sp>
        <p:nvSpPr>
          <p:cNvPr id="36" name="Freeform 35"/>
          <p:cNvSpPr>
            <a:spLocks/>
          </p:cNvSpPr>
          <p:nvPr/>
        </p:nvSpPr>
        <p:spPr bwMode="auto">
          <a:xfrm>
            <a:off x="736311" y="2446552"/>
            <a:ext cx="252541" cy="262368"/>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 name="Group 1"/>
          <p:cNvGrpSpPr/>
          <p:nvPr/>
        </p:nvGrpSpPr>
        <p:grpSpPr>
          <a:xfrm>
            <a:off x="4731512" y="2268531"/>
            <a:ext cx="632562" cy="633671"/>
            <a:chOff x="4731584" y="1650175"/>
            <a:chExt cx="475253" cy="475253"/>
          </a:xfrm>
        </p:grpSpPr>
        <p:sp>
          <p:nvSpPr>
            <p:cNvPr id="29" name="Oval 28"/>
            <p:cNvSpPr/>
            <p:nvPr/>
          </p:nvSpPr>
          <p:spPr>
            <a:xfrm>
              <a:off x="4731584" y="1650175"/>
              <a:ext cx="475253" cy="4752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36"/>
            <p:cNvSpPr>
              <a:spLocks/>
            </p:cNvSpPr>
            <p:nvPr/>
          </p:nvSpPr>
          <p:spPr bwMode="auto">
            <a:xfrm>
              <a:off x="4874354" y="1781808"/>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p:cNvGrpSpPr/>
          <p:nvPr/>
        </p:nvGrpSpPr>
        <p:grpSpPr>
          <a:xfrm>
            <a:off x="4731525" y="4353626"/>
            <a:ext cx="632563" cy="633672"/>
            <a:chOff x="4731596" y="3213997"/>
            <a:chExt cx="475254" cy="475254"/>
          </a:xfrm>
        </p:grpSpPr>
        <p:sp>
          <p:nvSpPr>
            <p:cNvPr id="34" name="Oval 33"/>
            <p:cNvSpPr/>
            <p:nvPr/>
          </p:nvSpPr>
          <p:spPr>
            <a:xfrm>
              <a:off x="4731596" y="3213997"/>
              <a:ext cx="475254" cy="47525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37"/>
            <p:cNvSpPr>
              <a:spLocks/>
            </p:cNvSpPr>
            <p:nvPr/>
          </p:nvSpPr>
          <p:spPr bwMode="auto">
            <a:xfrm>
              <a:off x="4874354" y="3345625"/>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556387" y="4353620"/>
            <a:ext cx="632562" cy="633671"/>
            <a:chOff x="556458" y="3213992"/>
            <a:chExt cx="475253" cy="475253"/>
          </a:xfrm>
        </p:grpSpPr>
        <p:sp>
          <p:nvSpPr>
            <p:cNvPr id="23" name="Oval 22"/>
            <p:cNvSpPr/>
            <p:nvPr/>
          </p:nvSpPr>
          <p:spPr>
            <a:xfrm>
              <a:off x="556458" y="3213992"/>
              <a:ext cx="475253" cy="47525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38"/>
            <p:cNvSpPr>
              <a:spLocks/>
            </p:cNvSpPr>
            <p:nvPr/>
          </p:nvSpPr>
          <p:spPr bwMode="auto">
            <a:xfrm>
              <a:off x="686787" y="3345625"/>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4" name="Flowchart: Off-page Connector 23"/>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18</a:t>
            </a:r>
            <a:endParaRPr lang="en-US" sz="1100" b="1" dirty="0"/>
          </a:p>
        </p:txBody>
      </p:sp>
    </p:spTree>
    <p:extLst>
      <p:ext uri="{BB962C8B-B14F-4D97-AF65-F5344CB8AC3E}">
        <p14:creationId xmlns:p14="http://schemas.microsoft.com/office/powerpoint/2010/main" val="283245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500"/>
                                        <p:tgtEl>
                                          <p:spTgt spid="58"/>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animEffect transition="in" filter="fade">
                                      <p:cBhvr>
                                        <p:cTn id="44" dur="500"/>
                                        <p:tgtEl>
                                          <p:spTgt spid="3"/>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par>
                          <p:cTn id="53" fill="hold">
                            <p:stCondLst>
                              <p:cond delay="5000"/>
                            </p:stCondLst>
                            <p:childTnLst>
                              <p:par>
                                <p:cTn id="54" presetID="53" presetClass="entr" presetSubtype="16"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childTnLst>
                          </p:cTn>
                        </p:par>
                        <p:par>
                          <p:cTn id="59" fill="hold">
                            <p:stCondLst>
                              <p:cond delay="5500"/>
                            </p:stCondLst>
                            <p:childTnLst>
                              <p:par>
                                <p:cTn id="60" presetID="10" presetClass="entr" presetSubtype="0" fill="hold" grpId="0" nodeType="after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childTnLst>
                          </p:cTn>
                        </p:par>
                        <p:par>
                          <p:cTn id="63" fill="hold">
                            <p:stCondLst>
                              <p:cond delay="6000"/>
                            </p:stCondLst>
                            <p:childTnLst>
                              <p:par>
                                <p:cTn id="64" presetID="10" presetClass="entr" presetSubtype="0" fill="hold" grpId="0" nodeType="after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58" grpId="0"/>
      <p:bldP spid="60" grpId="0"/>
      <p:bldP spid="7" grpId="0" animBg="1"/>
      <p:bldP spid="19" grpId="0"/>
      <p:bldP spid="21" grpId="0"/>
      <p:bldP spid="26" grpId="0"/>
      <p:bldP spid="27" grpId="0"/>
      <p:bldP spid="31"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481053" y="3616331"/>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solidFill>
                  <a:schemeClr val="bg1"/>
                </a:solidFill>
                <a:latin typeface="+mn-lt"/>
              </a:rPr>
              <a:t>Ideally to showcase stats, texts and graphics</a:t>
            </a:r>
            <a:endParaRPr lang="en-US" sz="2000" dirty="0">
              <a:solidFill>
                <a:schemeClr val="bg1"/>
              </a:solidFill>
              <a:latin typeface="+mn-lt"/>
            </a:endParaRPr>
          </a:p>
        </p:txBody>
      </p:sp>
      <p:sp>
        <p:nvSpPr>
          <p:cNvPr id="14" name="Title 13"/>
          <p:cNvSpPr>
            <a:spLocks noGrp="1"/>
          </p:cNvSpPr>
          <p:nvPr>
            <p:ph type="title"/>
          </p:nvPr>
        </p:nvSpPr>
        <p:spPr>
          <a:xfrm>
            <a:off x="457200" y="2564904"/>
            <a:ext cx="8229600" cy="1143000"/>
          </a:xfrm>
        </p:spPr>
        <p:txBody>
          <a:bodyPr>
            <a:noAutofit/>
          </a:bodyPr>
          <a:lstStyle/>
          <a:p>
            <a:pPr algn="ctr"/>
            <a:r>
              <a:rPr lang="en-US" sz="5400" dirty="0" smtClean="0">
                <a:solidFill>
                  <a:schemeClr val="bg1"/>
                </a:solidFill>
              </a:rPr>
              <a:t>Smart Art &amp; Infographic</a:t>
            </a:r>
            <a:endParaRPr lang="en-US" sz="5400" dirty="0">
              <a:solidFill>
                <a:schemeClr val="bg1"/>
              </a:solidFill>
            </a:endParaRPr>
          </a:p>
        </p:txBody>
      </p:sp>
      <p:grpSp>
        <p:nvGrpSpPr>
          <p:cNvPr id="24" name="Group 23"/>
          <p:cNvGrpSpPr/>
          <p:nvPr/>
        </p:nvGrpSpPr>
        <p:grpSpPr>
          <a:xfrm>
            <a:off x="107504" y="5229200"/>
            <a:ext cx="9468149" cy="1927006"/>
            <a:chOff x="333766" y="866520"/>
            <a:chExt cx="7670864" cy="1561214"/>
          </a:xfrm>
        </p:grpSpPr>
        <p:sp>
          <p:nvSpPr>
            <p:cNvPr id="25" name="Oval 24"/>
            <p:cNvSpPr/>
            <p:nvPr/>
          </p:nvSpPr>
          <p:spPr>
            <a:xfrm>
              <a:off x="4091797" y="1455626"/>
              <a:ext cx="504056" cy="50405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4644008" y="1707654"/>
              <a:ext cx="720080" cy="720080"/>
            </a:xfrm>
            <a:prstGeom prst="ellipse">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7" name="Oval 26"/>
            <p:cNvSpPr/>
            <p:nvPr/>
          </p:nvSpPr>
          <p:spPr>
            <a:xfrm>
              <a:off x="5364088" y="1045536"/>
              <a:ext cx="936104" cy="936104"/>
            </a:xfrm>
            <a:prstGeom prst="ellipse">
              <a:avLst/>
            </a:prstGeom>
            <a:solidFill>
              <a:schemeClr val="accent1">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8" name="Oval 27"/>
            <p:cNvSpPr/>
            <p:nvPr/>
          </p:nvSpPr>
          <p:spPr>
            <a:xfrm>
              <a:off x="6538130" y="1261560"/>
              <a:ext cx="504056" cy="504056"/>
            </a:xfrm>
            <a:prstGeom prst="ellipse">
              <a:avLst/>
            </a:prstGeom>
            <a:solidFill>
              <a:schemeClr val="accent1">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9" name="Oval 28"/>
            <p:cNvSpPr/>
            <p:nvPr/>
          </p:nvSpPr>
          <p:spPr>
            <a:xfrm>
              <a:off x="7104530" y="866520"/>
              <a:ext cx="900100" cy="900100"/>
            </a:xfrm>
            <a:prstGeom prst="ellipse">
              <a:avLst/>
            </a:prstGeom>
            <a:solidFill>
              <a:schemeClr val="accent1">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0" name="Oval 29"/>
            <p:cNvSpPr/>
            <p:nvPr/>
          </p:nvSpPr>
          <p:spPr>
            <a:xfrm>
              <a:off x="3851920" y="1383618"/>
              <a:ext cx="144016" cy="14401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rot="1351255">
              <a:off x="1265321" y="1497087"/>
              <a:ext cx="504056" cy="504056"/>
            </a:xfrm>
            <a:prstGeom prst="ellipse">
              <a:avLst/>
            </a:prstGeom>
            <a:solidFill>
              <a:schemeClr val="accent1">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2" name="Oval 31"/>
            <p:cNvSpPr/>
            <p:nvPr/>
          </p:nvSpPr>
          <p:spPr>
            <a:xfrm rot="1351255">
              <a:off x="1848888" y="1409861"/>
              <a:ext cx="900100" cy="900100"/>
            </a:xfrm>
            <a:prstGeom prst="ellipse">
              <a:avLst/>
            </a:prstGeom>
            <a:solidFill>
              <a:schemeClr val="accent1">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3" name="Oval 32"/>
            <p:cNvSpPr/>
            <p:nvPr/>
          </p:nvSpPr>
          <p:spPr>
            <a:xfrm rot="1351255">
              <a:off x="2870635" y="1230296"/>
              <a:ext cx="455011" cy="455011"/>
            </a:xfrm>
            <a:prstGeom prst="ellipse">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4" name="Oval 33"/>
            <p:cNvSpPr/>
            <p:nvPr/>
          </p:nvSpPr>
          <p:spPr>
            <a:xfrm rot="1351255">
              <a:off x="3437209" y="1408665"/>
              <a:ext cx="227505" cy="227505"/>
            </a:xfrm>
            <a:prstGeom prst="ellipse">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5" name="Oval 34"/>
            <p:cNvSpPr/>
            <p:nvPr/>
          </p:nvSpPr>
          <p:spPr>
            <a:xfrm>
              <a:off x="333766" y="1573764"/>
              <a:ext cx="144016" cy="14401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rot="1351255">
              <a:off x="823699" y="1818304"/>
              <a:ext cx="412094" cy="412094"/>
            </a:xfrm>
            <a:prstGeom prst="ellipse">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Oval 36"/>
            <p:cNvSpPr/>
            <p:nvPr/>
          </p:nvSpPr>
          <p:spPr>
            <a:xfrm rot="1351255">
              <a:off x="523227" y="1752675"/>
              <a:ext cx="227505" cy="227505"/>
            </a:xfrm>
            <a:prstGeom prst="ellipse">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30585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sz="4000" dirty="0" smtClean="0">
                <a:solidFill>
                  <a:schemeClr val="accent1">
                    <a:lumMod val="60000"/>
                    <a:lumOff val="40000"/>
                  </a:schemeClr>
                </a:solidFill>
              </a:rPr>
              <a:t>Multiple Circle Chart Samples</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graphicFrame>
        <p:nvGraphicFramePr>
          <p:cNvPr id="3" name="Chart 2"/>
          <p:cNvGraphicFramePr/>
          <p:nvPr>
            <p:extLst>
              <p:ext uri="{D42A27DB-BD31-4B8C-83A1-F6EECF244321}">
                <p14:modId xmlns:p14="http://schemas.microsoft.com/office/powerpoint/2010/main" val="481671354"/>
              </p:ext>
            </p:extLst>
          </p:nvPr>
        </p:nvGraphicFramePr>
        <p:xfrm>
          <a:off x="539552" y="1943120"/>
          <a:ext cx="2200215" cy="2274633"/>
        </p:xfrm>
        <a:graphic>
          <a:graphicData uri="http://schemas.openxmlformats.org/drawingml/2006/chart">
            <c:chart xmlns:c="http://schemas.openxmlformats.org/drawingml/2006/chart" xmlns:r="http://schemas.openxmlformats.org/officeDocument/2006/relationships" r:id="rId2"/>
          </a:graphicData>
        </a:graphic>
      </p:graphicFrame>
      <p:sp>
        <p:nvSpPr>
          <p:cNvPr id="22" name="Content Placeholder 2"/>
          <p:cNvSpPr txBox="1">
            <a:spLocks/>
          </p:cNvSpPr>
          <p:nvPr/>
        </p:nvSpPr>
        <p:spPr>
          <a:xfrm>
            <a:off x="1220284" y="2771050"/>
            <a:ext cx="924736" cy="4595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lumMod val="50000"/>
                  </a:schemeClr>
                </a:solidFill>
                <a:latin typeface="Source Sans Pro Black" pitchFamily="34" charset="0"/>
              </a:rPr>
              <a:t>73%</a:t>
            </a:r>
            <a:endParaRPr lang="en-US" sz="2800" dirty="0">
              <a:solidFill>
                <a:schemeClr val="bg1">
                  <a:lumMod val="50000"/>
                </a:schemeClr>
              </a:solidFill>
              <a:latin typeface="Source Sans Pro Black" pitchFamily="34" charset="0"/>
            </a:endParaRPr>
          </a:p>
        </p:txBody>
      </p:sp>
      <p:graphicFrame>
        <p:nvGraphicFramePr>
          <p:cNvPr id="40" name="Chart 39"/>
          <p:cNvGraphicFramePr/>
          <p:nvPr>
            <p:extLst>
              <p:ext uri="{D42A27DB-BD31-4B8C-83A1-F6EECF244321}">
                <p14:modId xmlns:p14="http://schemas.microsoft.com/office/powerpoint/2010/main" val="1634582800"/>
              </p:ext>
            </p:extLst>
          </p:nvPr>
        </p:nvGraphicFramePr>
        <p:xfrm>
          <a:off x="3419872" y="1943120"/>
          <a:ext cx="2200215" cy="2274633"/>
        </p:xfrm>
        <a:graphic>
          <a:graphicData uri="http://schemas.openxmlformats.org/drawingml/2006/chart">
            <c:chart xmlns:c="http://schemas.openxmlformats.org/drawingml/2006/chart" xmlns:r="http://schemas.openxmlformats.org/officeDocument/2006/relationships" r:id="rId3"/>
          </a:graphicData>
        </a:graphic>
      </p:graphicFrame>
      <p:sp>
        <p:nvSpPr>
          <p:cNvPr id="42" name="Content Placeholder 2"/>
          <p:cNvSpPr txBox="1">
            <a:spLocks/>
          </p:cNvSpPr>
          <p:nvPr/>
        </p:nvSpPr>
        <p:spPr>
          <a:xfrm>
            <a:off x="4061512" y="2771050"/>
            <a:ext cx="924736" cy="4595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lumMod val="50000"/>
                  </a:schemeClr>
                </a:solidFill>
                <a:latin typeface="Source Sans Pro Black" pitchFamily="34" charset="0"/>
              </a:rPr>
              <a:t>87%</a:t>
            </a:r>
            <a:endParaRPr lang="en-US" sz="2800" dirty="0">
              <a:solidFill>
                <a:schemeClr val="bg1">
                  <a:lumMod val="50000"/>
                </a:schemeClr>
              </a:solidFill>
              <a:latin typeface="Source Sans Pro Black" pitchFamily="34" charset="0"/>
            </a:endParaRPr>
          </a:p>
        </p:txBody>
      </p:sp>
      <p:graphicFrame>
        <p:nvGraphicFramePr>
          <p:cNvPr id="48" name="Chart 47"/>
          <p:cNvGraphicFramePr/>
          <p:nvPr>
            <p:extLst>
              <p:ext uri="{D42A27DB-BD31-4B8C-83A1-F6EECF244321}">
                <p14:modId xmlns:p14="http://schemas.microsoft.com/office/powerpoint/2010/main" val="1183324250"/>
              </p:ext>
            </p:extLst>
          </p:nvPr>
        </p:nvGraphicFramePr>
        <p:xfrm>
          <a:off x="6116201" y="1943120"/>
          <a:ext cx="2200215" cy="2274633"/>
        </p:xfrm>
        <a:graphic>
          <a:graphicData uri="http://schemas.openxmlformats.org/drawingml/2006/chart">
            <c:chart xmlns:c="http://schemas.openxmlformats.org/drawingml/2006/chart" xmlns:r="http://schemas.openxmlformats.org/officeDocument/2006/relationships" r:id="rId4"/>
          </a:graphicData>
        </a:graphic>
      </p:graphicFrame>
      <p:sp>
        <p:nvSpPr>
          <p:cNvPr id="50" name="Content Placeholder 2"/>
          <p:cNvSpPr txBox="1">
            <a:spLocks/>
          </p:cNvSpPr>
          <p:nvPr/>
        </p:nvSpPr>
        <p:spPr>
          <a:xfrm>
            <a:off x="6761499" y="2771050"/>
            <a:ext cx="924736" cy="4595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lumMod val="50000"/>
                  </a:schemeClr>
                </a:solidFill>
                <a:latin typeface="Source Sans Pro Black" pitchFamily="34" charset="0"/>
              </a:rPr>
              <a:t>35%</a:t>
            </a:r>
            <a:endParaRPr lang="en-US" sz="2800" dirty="0">
              <a:solidFill>
                <a:schemeClr val="bg1">
                  <a:lumMod val="50000"/>
                </a:schemeClr>
              </a:solidFill>
              <a:latin typeface="Source Sans Pro Black" pitchFamily="34" charset="0"/>
            </a:endParaRPr>
          </a:p>
        </p:txBody>
      </p:sp>
      <p:cxnSp>
        <p:nvCxnSpPr>
          <p:cNvPr id="54" name="Straight Connector 53"/>
          <p:cNvCxnSpPr/>
          <p:nvPr/>
        </p:nvCxnSpPr>
        <p:spPr>
          <a:xfrm>
            <a:off x="3059832" y="1962213"/>
            <a:ext cx="0" cy="383501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868144" y="1962213"/>
            <a:ext cx="0" cy="383501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733041" y="4369603"/>
            <a:ext cx="1791425" cy="1651686"/>
            <a:chOff x="643212" y="3277200"/>
            <a:chExt cx="1480516" cy="1238764"/>
          </a:xfrm>
        </p:grpSpPr>
        <p:cxnSp>
          <p:nvCxnSpPr>
            <p:cNvPr id="59" name="Straight Connector 58"/>
            <p:cNvCxnSpPr/>
            <p:nvPr/>
          </p:nvCxnSpPr>
          <p:spPr>
            <a:xfrm>
              <a:off x="762563"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5" name="Content Placeholder 2"/>
            <p:cNvSpPr txBox="1">
              <a:spLocks/>
            </p:cNvSpPr>
            <p:nvPr/>
          </p:nvSpPr>
          <p:spPr>
            <a:xfrm>
              <a:off x="697520" y="3964937"/>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t>Lorem ipsum dolor sit amet, consectetur adipiscing.</a:t>
              </a:r>
              <a:endParaRPr lang="en-US" sz="1200" dirty="0"/>
            </a:p>
          </p:txBody>
        </p:sp>
        <p:grpSp>
          <p:nvGrpSpPr>
            <p:cNvPr id="76" name="Group 75"/>
            <p:cNvGrpSpPr/>
            <p:nvPr/>
          </p:nvGrpSpPr>
          <p:grpSpPr>
            <a:xfrm>
              <a:off x="643212" y="3398474"/>
              <a:ext cx="1480516" cy="653103"/>
              <a:chOff x="2343409" y="3651870"/>
              <a:chExt cx="1480516" cy="653103"/>
            </a:xfrm>
          </p:grpSpPr>
          <p:sp>
            <p:nvSpPr>
              <p:cNvPr id="77"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200" dirty="0" smtClean="0">
                    <a:solidFill>
                      <a:schemeClr val="accent1"/>
                    </a:solidFill>
                    <a:latin typeface="Source Sans Pro Black" pitchFamily="34" charset="0"/>
                  </a:rPr>
                  <a:t>$96,453</a:t>
                </a:r>
                <a:endParaRPr lang="en-US" sz="3200" dirty="0">
                  <a:solidFill>
                    <a:schemeClr val="accent1"/>
                  </a:solidFill>
                  <a:latin typeface="Source Sans Pro Black" pitchFamily="34" charset="0"/>
                </a:endParaRPr>
              </a:p>
            </p:txBody>
          </p:sp>
          <p:sp>
            <p:nvSpPr>
              <p:cNvPr id="78" name="Content Placeholder 2"/>
              <p:cNvSpPr txBox="1">
                <a:spLocks/>
              </p:cNvSpPr>
              <p:nvPr/>
            </p:nvSpPr>
            <p:spPr>
              <a:xfrm>
                <a:off x="2343409" y="3974180"/>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600" b="1" dirty="0" smtClean="0">
                    <a:solidFill>
                      <a:schemeClr val="bg1">
                        <a:lumMod val="50000"/>
                      </a:schemeClr>
                    </a:solidFill>
                  </a:rPr>
                  <a:t>Revenue</a:t>
                </a:r>
                <a:endParaRPr lang="en-US" sz="1600" b="1" dirty="0">
                  <a:solidFill>
                    <a:schemeClr val="bg1">
                      <a:lumMod val="50000"/>
                    </a:schemeClr>
                  </a:solidFill>
                </a:endParaRPr>
              </a:p>
            </p:txBody>
          </p:sp>
        </p:grpSp>
      </p:grpSp>
      <p:grpSp>
        <p:nvGrpSpPr>
          <p:cNvPr id="4" name="Group 3"/>
          <p:cNvGrpSpPr/>
          <p:nvPr/>
        </p:nvGrpSpPr>
        <p:grpSpPr>
          <a:xfrm>
            <a:off x="3628168" y="4369603"/>
            <a:ext cx="1791425" cy="1651686"/>
            <a:chOff x="2770254" y="3277200"/>
            <a:chExt cx="1480516" cy="1238764"/>
          </a:xfrm>
        </p:grpSpPr>
        <p:cxnSp>
          <p:nvCxnSpPr>
            <p:cNvPr id="57" name="Straight Connector 56"/>
            <p:cNvCxnSpPr/>
            <p:nvPr/>
          </p:nvCxnSpPr>
          <p:spPr>
            <a:xfrm>
              <a:off x="2865112"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9" name="Content Placeholder 2"/>
            <p:cNvSpPr txBox="1">
              <a:spLocks/>
            </p:cNvSpPr>
            <p:nvPr/>
          </p:nvSpPr>
          <p:spPr>
            <a:xfrm>
              <a:off x="2824562" y="3964937"/>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t>Lorem ipsum dolor sit amet, consectetur adipiscing.</a:t>
              </a:r>
              <a:endParaRPr lang="en-US" sz="1200" dirty="0"/>
            </a:p>
          </p:txBody>
        </p:sp>
        <p:grpSp>
          <p:nvGrpSpPr>
            <p:cNvPr id="80" name="Group 79"/>
            <p:cNvGrpSpPr/>
            <p:nvPr/>
          </p:nvGrpSpPr>
          <p:grpSpPr>
            <a:xfrm>
              <a:off x="2770254" y="3398474"/>
              <a:ext cx="1480516" cy="653103"/>
              <a:chOff x="2343409" y="3651870"/>
              <a:chExt cx="1480516" cy="653103"/>
            </a:xfrm>
          </p:grpSpPr>
          <p:sp>
            <p:nvSpPr>
              <p:cNvPr id="81"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200" dirty="0" smtClean="0">
                    <a:solidFill>
                      <a:schemeClr val="accent1">
                        <a:lumMod val="60000"/>
                        <a:lumOff val="40000"/>
                      </a:schemeClr>
                    </a:solidFill>
                    <a:latin typeface="Source Sans Pro Black" pitchFamily="34" charset="0"/>
                  </a:rPr>
                  <a:t>$46,200</a:t>
                </a:r>
                <a:endParaRPr lang="en-US" sz="3200" dirty="0">
                  <a:solidFill>
                    <a:schemeClr val="accent1">
                      <a:lumMod val="60000"/>
                      <a:lumOff val="40000"/>
                    </a:schemeClr>
                  </a:solidFill>
                  <a:latin typeface="Source Sans Pro Black" pitchFamily="34" charset="0"/>
                </a:endParaRPr>
              </a:p>
            </p:txBody>
          </p:sp>
          <p:sp>
            <p:nvSpPr>
              <p:cNvPr id="82" name="Content Placeholder 2"/>
              <p:cNvSpPr txBox="1">
                <a:spLocks/>
              </p:cNvSpPr>
              <p:nvPr/>
            </p:nvSpPr>
            <p:spPr>
              <a:xfrm>
                <a:off x="2343409" y="3974180"/>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600" b="1" dirty="0" smtClean="0">
                    <a:solidFill>
                      <a:schemeClr val="bg1">
                        <a:lumMod val="50000"/>
                      </a:schemeClr>
                    </a:solidFill>
                  </a:rPr>
                  <a:t>Revenue</a:t>
                </a:r>
                <a:endParaRPr lang="en-US" sz="1600" b="1" dirty="0">
                  <a:solidFill>
                    <a:schemeClr val="bg1">
                      <a:lumMod val="50000"/>
                    </a:schemeClr>
                  </a:solidFill>
                </a:endParaRPr>
              </a:p>
            </p:txBody>
          </p:sp>
        </p:grpSp>
      </p:grpSp>
      <p:grpSp>
        <p:nvGrpSpPr>
          <p:cNvPr id="5" name="Group 4"/>
          <p:cNvGrpSpPr/>
          <p:nvPr/>
        </p:nvGrpSpPr>
        <p:grpSpPr>
          <a:xfrm>
            <a:off x="6328155" y="4369603"/>
            <a:ext cx="1791425" cy="1651686"/>
            <a:chOff x="4886147" y="3277200"/>
            <a:chExt cx="1480516" cy="1238764"/>
          </a:xfrm>
        </p:grpSpPr>
        <p:cxnSp>
          <p:nvCxnSpPr>
            <p:cNvPr id="61" name="Straight Connector 60"/>
            <p:cNvCxnSpPr/>
            <p:nvPr/>
          </p:nvCxnSpPr>
          <p:spPr>
            <a:xfrm>
              <a:off x="4994348"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3" name="Content Placeholder 2"/>
            <p:cNvSpPr txBox="1">
              <a:spLocks/>
            </p:cNvSpPr>
            <p:nvPr/>
          </p:nvSpPr>
          <p:spPr>
            <a:xfrm>
              <a:off x="4940455" y="3964937"/>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t>Lorem ipsum dolor sit amet, consectetur adipiscing.</a:t>
              </a:r>
              <a:endParaRPr lang="en-US" sz="1200" dirty="0"/>
            </a:p>
          </p:txBody>
        </p:sp>
        <p:grpSp>
          <p:nvGrpSpPr>
            <p:cNvPr id="84" name="Group 83"/>
            <p:cNvGrpSpPr/>
            <p:nvPr/>
          </p:nvGrpSpPr>
          <p:grpSpPr>
            <a:xfrm>
              <a:off x="4886147" y="3398474"/>
              <a:ext cx="1480516" cy="653103"/>
              <a:chOff x="2343409" y="3651870"/>
              <a:chExt cx="1480516" cy="653103"/>
            </a:xfrm>
          </p:grpSpPr>
          <p:sp>
            <p:nvSpPr>
              <p:cNvPr id="85"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200" dirty="0" smtClean="0">
                    <a:solidFill>
                      <a:schemeClr val="accent1">
                        <a:lumMod val="40000"/>
                        <a:lumOff val="60000"/>
                      </a:schemeClr>
                    </a:solidFill>
                    <a:latin typeface="Source Sans Pro Black" pitchFamily="34" charset="0"/>
                  </a:rPr>
                  <a:t>$14,321</a:t>
                </a:r>
                <a:endParaRPr lang="en-US" sz="3200" dirty="0">
                  <a:solidFill>
                    <a:schemeClr val="accent1">
                      <a:lumMod val="40000"/>
                      <a:lumOff val="60000"/>
                    </a:schemeClr>
                  </a:solidFill>
                  <a:latin typeface="Source Sans Pro Black" pitchFamily="34" charset="0"/>
                </a:endParaRPr>
              </a:p>
            </p:txBody>
          </p:sp>
          <p:sp>
            <p:nvSpPr>
              <p:cNvPr id="86" name="Content Placeholder 2"/>
              <p:cNvSpPr txBox="1">
                <a:spLocks/>
              </p:cNvSpPr>
              <p:nvPr/>
            </p:nvSpPr>
            <p:spPr>
              <a:xfrm>
                <a:off x="2343409" y="3974180"/>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600" b="1" dirty="0" smtClean="0">
                    <a:solidFill>
                      <a:schemeClr val="bg1">
                        <a:lumMod val="50000"/>
                      </a:schemeClr>
                    </a:solidFill>
                  </a:rPr>
                  <a:t>Revenue</a:t>
                </a:r>
                <a:endParaRPr lang="en-US" sz="1600" b="1" dirty="0">
                  <a:solidFill>
                    <a:schemeClr val="bg1">
                      <a:lumMod val="50000"/>
                    </a:schemeClr>
                  </a:solidFill>
                </a:endParaRPr>
              </a:p>
            </p:txBody>
          </p:sp>
        </p:grpSp>
      </p:grpSp>
      <p:sp>
        <p:nvSpPr>
          <p:cNvPr id="39" name="Flowchart: Off-page Connector 38"/>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19</a:t>
            </a:r>
            <a:endParaRPr lang="en-US" sz="1100" b="1" dirty="0"/>
          </a:p>
        </p:txBody>
      </p:sp>
    </p:spTree>
    <p:extLst>
      <p:ext uri="{BB962C8B-B14F-4D97-AF65-F5344CB8AC3E}">
        <p14:creationId xmlns:p14="http://schemas.microsoft.com/office/powerpoint/2010/main" val="327002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heel(1)">
                                      <p:cBhvr>
                                        <p:cTn id="14" dur="1000"/>
                                        <p:tgtEl>
                                          <p:spTgt spid="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par>
                          <p:cTn id="19" fill="hold">
                            <p:stCondLst>
                              <p:cond delay="2000"/>
                            </p:stCondLst>
                            <p:childTnLst>
                              <p:par>
                                <p:cTn id="20" presetID="16" presetClass="entr" presetSubtype="21"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down)">
                                      <p:cBhvr>
                                        <p:cTn id="26" dur="500"/>
                                        <p:tgtEl>
                                          <p:spTgt spid="54"/>
                                        </p:tgtEl>
                                      </p:cBhvr>
                                    </p:animEffect>
                                  </p:childTnLst>
                                </p:cTn>
                              </p:par>
                            </p:childTnLst>
                          </p:cTn>
                        </p:par>
                        <p:par>
                          <p:cTn id="27" fill="hold">
                            <p:stCondLst>
                              <p:cond delay="3000"/>
                            </p:stCondLst>
                            <p:childTnLst>
                              <p:par>
                                <p:cTn id="28" presetID="21" presetClass="entr" presetSubtype="1"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heel(1)">
                                      <p:cBhvr>
                                        <p:cTn id="30" dur="1000"/>
                                        <p:tgtEl>
                                          <p:spTgt spid="40"/>
                                        </p:tgtEl>
                                      </p:cBhvr>
                                    </p:animEffect>
                                  </p:childTnLst>
                                </p:cTn>
                              </p:par>
                            </p:childTnLst>
                          </p:cTn>
                        </p:par>
                        <p:par>
                          <p:cTn id="31" fill="hold">
                            <p:stCondLst>
                              <p:cond delay="4000"/>
                            </p:stCondLst>
                            <p:childTnLst>
                              <p:par>
                                <p:cTn id="32" presetID="10" presetClass="entr" presetSubtype="0" fill="hold" grpId="0" nodeType="after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childTnLst>
                          </p:cTn>
                        </p:par>
                        <p:par>
                          <p:cTn id="35" fill="hold">
                            <p:stCondLst>
                              <p:cond delay="4500"/>
                            </p:stCondLst>
                            <p:childTnLst>
                              <p:par>
                                <p:cTn id="36" presetID="16" presetClass="entr" presetSubtype="21"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arn(inVertical)">
                                      <p:cBhvr>
                                        <p:cTn id="38" dur="500"/>
                                        <p:tgtEl>
                                          <p:spTgt spid="4"/>
                                        </p:tgtEl>
                                      </p:cBhvr>
                                    </p:animEffect>
                                  </p:childTnLst>
                                </p:cTn>
                              </p:par>
                            </p:childTnLst>
                          </p:cTn>
                        </p:par>
                        <p:par>
                          <p:cTn id="39" fill="hold">
                            <p:stCondLst>
                              <p:cond delay="5000"/>
                            </p:stCondLst>
                            <p:childTnLst>
                              <p:par>
                                <p:cTn id="40" presetID="22" presetClass="entr" presetSubtype="4" fill="hold" nodeType="after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wipe(down)">
                                      <p:cBhvr>
                                        <p:cTn id="42" dur="500"/>
                                        <p:tgtEl>
                                          <p:spTgt spid="55"/>
                                        </p:tgtEl>
                                      </p:cBhvr>
                                    </p:animEffect>
                                  </p:childTnLst>
                                </p:cTn>
                              </p:par>
                            </p:childTnLst>
                          </p:cTn>
                        </p:par>
                        <p:par>
                          <p:cTn id="43" fill="hold">
                            <p:stCondLst>
                              <p:cond delay="5500"/>
                            </p:stCondLst>
                            <p:childTnLst>
                              <p:par>
                                <p:cTn id="44" presetID="21" presetClass="entr" presetSubtype="1" fill="hold" grpId="0" nodeType="after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wheel(1)">
                                      <p:cBhvr>
                                        <p:cTn id="46" dur="1000"/>
                                        <p:tgtEl>
                                          <p:spTgt spid="48"/>
                                        </p:tgtEl>
                                      </p:cBhvr>
                                    </p:animEffect>
                                  </p:childTnLst>
                                </p:cTn>
                              </p:par>
                            </p:childTnLst>
                          </p:cTn>
                        </p:par>
                        <p:par>
                          <p:cTn id="47" fill="hold">
                            <p:stCondLst>
                              <p:cond delay="6500"/>
                            </p:stCondLst>
                            <p:childTnLst>
                              <p:par>
                                <p:cTn id="48" presetID="10" presetClass="entr" presetSubtype="0" fill="hold" grpId="0" nodeType="after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par>
                          <p:cTn id="51" fill="hold">
                            <p:stCondLst>
                              <p:cond delay="7000"/>
                            </p:stCondLst>
                            <p:childTnLst>
                              <p:par>
                                <p:cTn id="52" presetID="16" presetClass="entr" presetSubtype="21" fill="hold" nodeType="after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barn(inVertical)">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3" grpId="0">
        <p:bldAsOne/>
      </p:bldGraphic>
      <p:bldP spid="22" grpId="0"/>
      <p:bldGraphic spid="40" grpId="0">
        <p:bldAsOne/>
      </p:bldGraphic>
      <p:bldP spid="42" grpId="0"/>
      <p:bldGraphic spid="48" grpId="0">
        <p:bldAsOne/>
      </p:bldGraphic>
      <p:bldP spid="5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accent1">
                    <a:lumMod val="60000"/>
                    <a:lumOff val="40000"/>
                  </a:schemeClr>
                </a:solidFill>
              </a:rPr>
              <a:t>Circle Chart + Infographic</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graphicFrame>
        <p:nvGraphicFramePr>
          <p:cNvPr id="40" name="Chart 39"/>
          <p:cNvGraphicFramePr/>
          <p:nvPr>
            <p:extLst>
              <p:ext uri="{D42A27DB-BD31-4B8C-83A1-F6EECF244321}">
                <p14:modId xmlns:p14="http://schemas.microsoft.com/office/powerpoint/2010/main" val="1440791352"/>
              </p:ext>
            </p:extLst>
          </p:nvPr>
        </p:nvGraphicFramePr>
        <p:xfrm>
          <a:off x="482325" y="1758551"/>
          <a:ext cx="2200215" cy="2274633"/>
        </p:xfrm>
        <a:graphic>
          <a:graphicData uri="http://schemas.openxmlformats.org/drawingml/2006/chart">
            <c:chart xmlns:c="http://schemas.openxmlformats.org/drawingml/2006/chart" xmlns:r="http://schemas.openxmlformats.org/officeDocument/2006/relationships" r:id="rId2"/>
          </a:graphicData>
        </a:graphic>
      </p:graphicFrame>
      <p:sp>
        <p:nvSpPr>
          <p:cNvPr id="42" name="Content Placeholder 2"/>
          <p:cNvSpPr txBox="1">
            <a:spLocks/>
          </p:cNvSpPr>
          <p:nvPr/>
        </p:nvSpPr>
        <p:spPr>
          <a:xfrm>
            <a:off x="1123965" y="2586481"/>
            <a:ext cx="924736" cy="4595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lumMod val="50000"/>
                  </a:schemeClr>
                </a:solidFill>
                <a:latin typeface="Source Sans Pro Black" pitchFamily="34" charset="0"/>
              </a:rPr>
              <a:t>87%</a:t>
            </a:r>
            <a:endParaRPr lang="en-US" sz="2800" dirty="0">
              <a:solidFill>
                <a:schemeClr val="bg1">
                  <a:lumMod val="50000"/>
                </a:schemeClr>
              </a:solidFill>
              <a:latin typeface="Source Sans Pro Black" pitchFamily="34" charset="0"/>
            </a:endParaRPr>
          </a:p>
        </p:txBody>
      </p:sp>
      <p:cxnSp>
        <p:nvCxnSpPr>
          <p:cNvPr id="55" name="Straight Connector 54"/>
          <p:cNvCxnSpPr/>
          <p:nvPr/>
        </p:nvCxnSpPr>
        <p:spPr>
          <a:xfrm>
            <a:off x="2843808" y="1793068"/>
            <a:ext cx="0" cy="3486381"/>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831788" y="4185024"/>
            <a:ext cx="1509090" cy="1081406"/>
            <a:chOff x="561009" y="3339609"/>
            <a:chExt cx="1509090" cy="811056"/>
          </a:xfrm>
        </p:grpSpPr>
        <p:cxnSp>
          <p:nvCxnSpPr>
            <p:cNvPr id="57" name="Straight Connector 56"/>
            <p:cNvCxnSpPr/>
            <p:nvPr/>
          </p:nvCxnSpPr>
          <p:spPr>
            <a:xfrm>
              <a:off x="670154" y="3339609"/>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9" name="Content Placeholder 2"/>
            <p:cNvSpPr txBox="1">
              <a:spLocks/>
            </p:cNvSpPr>
            <p:nvPr/>
          </p:nvSpPr>
          <p:spPr>
            <a:xfrm>
              <a:off x="561009" y="3867899"/>
              <a:ext cx="1509090" cy="28276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900" dirty="0" smtClean="0"/>
                <a:t>Lorem ipsum dolor sit amet, consectetur adipiscing.</a:t>
              </a:r>
              <a:endParaRPr lang="en-US" sz="900" dirty="0"/>
            </a:p>
          </p:txBody>
        </p:sp>
        <p:grpSp>
          <p:nvGrpSpPr>
            <p:cNvPr id="80" name="Group 79"/>
            <p:cNvGrpSpPr/>
            <p:nvPr/>
          </p:nvGrpSpPr>
          <p:grpSpPr>
            <a:xfrm>
              <a:off x="575296" y="3460883"/>
              <a:ext cx="1480516" cy="590694"/>
              <a:chOff x="2343409" y="3651870"/>
              <a:chExt cx="1480516" cy="590694"/>
            </a:xfrm>
          </p:grpSpPr>
          <p:sp>
            <p:nvSpPr>
              <p:cNvPr id="81"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solidFill>
                      <a:schemeClr val="accent1">
                        <a:lumMod val="60000"/>
                        <a:lumOff val="40000"/>
                      </a:schemeClr>
                    </a:solidFill>
                    <a:latin typeface="Source Sans Pro Black" pitchFamily="34" charset="0"/>
                  </a:rPr>
                  <a:t>$46,200</a:t>
                </a:r>
                <a:endParaRPr lang="en-US" sz="2400" dirty="0">
                  <a:solidFill>
                    <a:schemeClr val="accent1">
                      <a:lumMod val="60000"/>
                      <a:lumOff val="40000"/>
                    </a:schemeClr>
                  </a:solidFill>
                  <a:latin typeface="Source Sans Pro Black" pitchFamily="34" charset="0"/>
                </a:endParaRPr>
              </a:p>
            </p:txBody>
          </p:sp>
          <p:sp>
            <p:nvSpPr>
              <p:cNvPr id="82"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solidFill>
                      <a:schemeClr val="bg1">
                        <a:lumMod val="50000"/>
                      </a:schemeClr>
                    </a:solidFill>
                  </a:rPr>
                  <a:t>Revenue</a:t>
                </a:r>
                <a:endParaRPr lang="en-US" sz="1200" b="1" dirty="0">
                  <a:solidFill>
                    <a:schemeClr val="bg1">
                      <a:lumMod val="50000"/>
                    </a:schemeClr>
                  </a:solidFill>
                </a:endParaRPr>
              </a:p>
            </p:txBody>
          </p:sp>
        </p:grpSp>
      </p:grpSp>
      <p:grpSp>
        <p:nvGrpSpPr>
          <p:cNvPr id="5" name="Group 4"/>
          <p:cNvGrpSpPr/>
          <p:nvPr/>
        </p:nvGrpSpPr>
        <p:grpSpPr>
          <a:xfrm>
            <a:off x="3035019" y="1708261"/>
            <a:ext cx="2761117" cy="893356"/>
            <a:chOff x="5207179" y="1541693"/>
            <a:chExt cx="3037229" cy="670017"/>
          </a:xfrm>
        </p:grpSpPr>
        <p:sp>
          <p:nvSpPr>
            <p:cNvPr id="45" name="Content Placeholder 2"/>
            <p:cNvSpPr txBox="1">
              <a:spLocks/>
            </p:cNvSpPr>
            <p:nvPr/>
          </p:nvSpPr>
          <p:spPr>
            <a:xfrm>
              <a:off x="5220072" y="1930549"/>
              <a:ext cx="3024336" cy="2811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000" dirty="0" smtClean="0"/>
                <a:t>Lorem ipsum dolor sit amet, </a:t>
              </a:r>
              <a:r>
                <a:rPr lang="en-US" sz="1000" b="1" dirty="0" smtClean="0">
                  <a:solidFill>
                    <a:schemeClr val="bg1">
                      <a:lumMod val="50000"/>
                    </a:schemeClr>
                  </a:solidFill>
                </a:rPr>
                <a:t>consectetur adipiscing elit. </a:t>
              </a:r>
            </a:p>
          </p:txBody>
        </p:sp>
        <p:sp>
          <p:nvSpPr>
            <p:cNvPr id="46" name="Title 13"/>
            <p:cNvSpPr txBox="1">
              <a:spLocks/>
            </p:cNvSpPr>
            <p:nvPr/>
          </p:nvSpPr>
          <p:spPr>
            <a:xfrm>
              <a:off x="5207179" y="1541693"/>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400" dirty="0" smtClean="0">
                  <a:solidFill>
                    <a:schemeClr val="accent1">
                      <a:lumMod val="60000"/>
                      <a:lumOff val="40000"/>
                    </a:schemeClr>
                  </a:solidFill>
                </a:rPr>
                <a:t>Potential Buyers</a:t>
              </a:r>
              <a:endParaRPr lang="en-US" sz="2400" dirty="0">
                <a:solidFill>
                  <a:schemeClr val="accent1">
                    <a:lumMod val="60000"/>
                    <a:lumOff val="40000"/>
                  </a:schemeClr>
                </a:solidFill>
              </a:endParaRPr>
            </a:p>
          </p:txBody>
        </p:sp>
      </p:grpSp>
      <p:grpSp>
        <p:nvGrpSpPr>
          <p:cNvPr id="6" name="Group 5"/>
          <p:cNvGrpSpPr/>
          <p:nvPr/>
        </p:nvGrpSpPr>
        <p:grpSpPr>
          <a:xfrm>
            <a:off x="3489376" y="2842950"/>
            <a:ext cx="1852403" cy="383888"/>
            <a:chOff x="2793745" y="2180295"/>
            <a:chExt cx="1852403" cy="383216"/>
          </a:xfrm>
        </p:grpSpPr>
        <p:grpSp>
          <p:nvGrpSpPr>
            <p:cNvPr id="4" name="Group 3"/>
            <p:cNvGrpSpPr/>
            <p:nvPr/>
          </p:nvGrpSpPr>
          <p:grpSpPr>
            <a:xfrm>
              <a:off x="2793745" y="2180295"/>
              <a:ext cx="150666" cy="383216"/>
              <a:chOff x="7364799" y="3816899"/>
              <a:chExt cx="150666" cy="383216"/>
            </a:xfrm>
          </p:grpSpPr>
          <p:sp>
            <p:nvSpPr>
              <p:cNvPr id="43"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p:cNvGrpSpPr/>
            <p:nvPr/>
          </p:nvGrpSpPr>
          <p:grpSpPr>
            <a:xfrm>
              <a:off x="2982827" y="2180295"/>
              <a:ext cx="150666" cy="383216"/>
              <a:chOff x="7364799" y="3816899"/>
              <a:chExt cx="150666" cy="383216"/>
            </a:xfrm>
          </p:grpSpPr>
          <p:sp>
            <p:nvSpPr>
              <p:cNvPr id="51"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59"/>
            <p:cNvGrpSpPr/>
            <p:nvPr/>
          </p:nvGrpSpPr>
          <p:grpSpPr>
            <a:xfrm>
              <a:off x="3171909" y="2180295"/>
              <a:ext cx="150666" cy="383216"/>
              <a:chOff x="7364799" y="3816899"/>
              <a:chExt cx="150666" cy="383216"/>
            </a:xfrm>
          </p:grpSpPr>
          <p:sp>
            <p:nvSpPr>
              <p:cNvPr id="63"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p:cNvGrpSpPr/>
            <p:nvPr/>
          </p:nvGrpSpPr>
          <p:grpSpPr>
            <a:xfrm>
              <a:off x="3360991" y="2180295"/>
              <a:ext cx="150666" cy="383216"/>
              <a:chOff x="7364799" y="3816899"/>
              <a:chExt cx="150666" cy="383216"/>
            </a:xfrm>
          </p:grpSpPr>
          <p:sp>
            <p:nvSpPr>
              <p:cNvPr id="66"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8" name="Group 67"/>
            <p:cNvGrpSpPr/>
            <p:nvPr/>
          </p:nvGrpSpPr>
          <p:grpSpPr>
            <a:xfrm>
              <a:off x="3550073" y="2180295"/>
              <a:ext cx="150666" cy="383216"/>
              <a:chOff x="7364799" y="3816899"/>
              <a:chExt cx="150666" cy="383216"/>
            </a:xfrm>
          </p:grpSpPr>
          <p:sp>
            <p:nvSpPr>
              <p:cNvPr id="69"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1" name="Group 70"/>
            <p:cNvGrpSpPr/>
            <p:nvPr/>
          </p:nvGrpSpPr>
          <p:grpSpPr>
            <a:xfrm>
              <a:off x="3739155" y="2180295"/>
              <a:ext cx="150666" cy="383216"/>
              <a:chOff x="7364799" y="3816899"/>
              <a:chExt cx="150666" cy="383216"/>
            </a:xfrm>
          </p:grpSpPr>
          <p:sp>
            <p:nvSpPr>
              <p:cNvPr id="72"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p:cNvGrpSpPr/>
            <p:nvPr/>
          </p:nvGrpSpPr>
          <p:grpSpPr>
            <a:xfrm>
              <a:off x="3928237" y="2180295"/>
              <a:ext cx="150666" cy="383216"/>
              <a:chOff x="7364799" y="3816899"/>
              <a:chExt cx="150666" cy="383216"/>
            </a:xfrm>
          </p:grpSpPr>
          <p:sp>
            <p:nvSpPr>
              <p:cNvPr id="91"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3" name="Group 92"/>
            <p:cNvGrpSpPr/>
            <p:nvPr/>
          </p:nvGrpSpPr>
          <p:grpSpPr>
            <a:xfrm>
              <a:off x="4117319" y="2180295"/>
              <a:ext cx="150666" cy="383216"/>
              <a:chOff x="7364799" y="3816899"/>
              <a:chExt cx="150666" cy="383216"/>
            </a:xfrm>
            <a:solidFill>
              <a:schemeClr val="bg1">
                <a:lumMod val="85000"/>
              </a:schemeClr>
            </a:solidFill>
          </p:grpSpPr>
          <p:sp>
            <p:nvSpPr>
              <p:cNvPr id="94"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6" name="Group 95"/>
            <p:cNvGrpSpPr/>
            <p:nvPr/>
          </p:nvGrpSpPr>
          <p:grpSpPr>
            <a:xfrm>
              <a:off x="4306401" y="2180295"/>
              <a:ext cx="150666" cy="383216"/>
              <a:chOff x="7364799" y="3816899"/>
              <a:chExt cx="150666" cy="383216"/>
            </a:xfrm>
            <a:solidFill>
              <a:schemeClr val="bg1">
                <a:lumMod val="85000"/>
              </a:schemeClr>
            </a:solidFill>
          </p:grpSpPr>
          <p:sp>
            <p:nvSpPr>
              <p:cNvPr id="97"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9" name="Group 98"/>
            <p:cNvGrpSpPr/>
            <p:nvPr/>
          </p:nvGrpSpPr>
          <p:grpSpPr>
            <a:xfrm>
              <a:off x="4495482" y="2180295"/>
              <a:ext cx="150666" cy="383216"/>
              <a:chOff x="7364799" y="3816899"/>
              <a:chExt cx="150666" cy="383216"/>
            </a:xfrm>
            <a:solidFill>
              <a:schemeClr val="bg1">
                <a:lumMod val="85000"/>
              </a:schemeClr>
            </a:solidFill>
          </p:grpSpPr>
          <p:sp>
            <p:nvSpPr>
              <p:cNvPr id="100"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p:cNvGrpSpPr/>
          <p:nvPr/>
        </p:nvGrpSpPr>
        <p:grpSpPr>
          <a:xfrm>
            <a:off x="3480507" y="3581180"/>
            <a:ext cx="1870140" cy="372127"/>
            <a:chOff x="2786797" y="2735427"/>
            <a:chExt cx="1870140" cy="371476"/>
          </a:xfrm>
        </p:grpSpPr>
        <p:grpSp>
          <p:nvGrpSpPr>
            <p:cNvPr id="2" name="Group 1"/>
            <p:cNvGrpSpPr/>
            <p:nvPr/>
          </p:nvGrpSpPr>
          <p:grpSpPr>
            <a:xfrm>
              <a:off x="2786797" y="2735427"/>
              <a:ext cx="172244" cy="371476"/>
              <a:chOff x="6084168" y="3828473"/>
              <a:chExt cx="172244" cy="371476"/>
            </a:xfrm>
          </p:grpSpPr>
          <p:sp>
            <p:nvSpPr>
              <p:cNvPr id="39" name="Oval 38"/>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8" name="Group 107"/>
            <p:cNvGrpSpPr/>
            <p:nvPr/>
          </p:nvGrpSpPr>
          <p:grpSpPr>
            <a:xfrm>
              <a:off x="4484693" y="2735427"/>
              <a:ext cx="172244" cy="371476"/>
              <a:chOff x="6084168" y="3828473"/>
              <a:chExt cx="172244" cy="371476"/>
            </a:xfrm>
            <a:solidFill>
              <a:schemeClr val="bg1">
                <a:lumMod val="85000"/>
              </a:schemeClr>
            </a:solidFill>
          </p:grpSpPr>
          <p:sp>
            <p:nvSpPr>
              <p:cNvPr id="109" name="Oval 108"/>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p:cNvGrpSpPr/>
            <p:nvPr/>
          </p:nvGrpSpPr>
          <p:grpSpPr>
            <a:xfrm>
              <a:off x="4296037" y="2735427"/>
              <a:ext cx="172244" cy="371476"/>
              <a:chOff x="6084168" y="3828473"/>
              <a:chExt cx="172244" cy="371476"/>
            </a:xfrm>
            <a:solidFill>
              <a:schemeClr val="bg1">
                <a:lumMod val="85000"/>
              </a:schemeClr>
            </a:solidFill>
          </p:grpSpPr>
          <p:sp>
            <p:nvSpPr>
              <p:cNvPr id="112" name="Oval 111"/>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4" name="Group 113"/>
            <p:cNvGrpSpPr/>
            <p:nvPr/>
          </p:nvGrpSpPr>
          <p:grpSpPr>
            <a:xfrm>
              <a:off x="4107382" y="2735427"/>
              <a:ext cx="172244" cy="371476"/>
              <a:chOff x="6084168" y="3828473"/>
              <a:chExt cx="172244" cy="371476"/>
            </a:xfrm>
            <a:solidFill>
              <a:schemeClr val="bg1">
                <a:lumMod val="85000"/>
              </a:schemeClr>
            </a:solidFill>
          </p:grpSpPr>
          <p:sp>
            <p:nvSpPr>
              <p:cNvPr id="115" name="Oval 114"/>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7" name="Group 116"/>
            <p:cNvGrpSpPr/>
            <p:nvPr/>
          </p:nvGrpSpPr>
          <p:grpSpPr>
            <a:xfrm>
              <a:off x="3918727" y="2735427"/>
              <a:ext cx="172244" cy="371476"/>
              <a:chOff x="6084168" y="3828473"/>
              <a:chExt cx="172244" cy="371476"/>
            </a:xfrm>
            <a:solidFill>
              <a:schemeClr val="bg1">
                <a:lumMod val="85000"/>
              </a:schemeClr>
            </a:solidFill>
          </p:grpSpPr>
          <p:sp>
            <p:nvSpPr>
              <p:cNvPr id="118" name="Oval 117"/>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0" name="Group 119"/>
            <p:cNvGrpSpPr/>
            <p:nvPr/>
          </p:nvGrpSpPr>
          <p:grpSpPr>
            <a:xfrm>
              <a:off x="3730072" y="2735427"/>
              <a:ext cx="172244" cy="371476"/>
              <a:chOff x="6084168" y="3828473"/>
              <a:chExt cx="172244" cy="371476"/>
            </a:xfrm>
            <a:solidFill>
              <a:schemeClr val="bg1">
                <a:lumMod val="85000"/>
              </a:schemeClr>
            </a:solidFill>
          </p:grpSpPr>
          <p:sp>
            <p:nvSpPr>
              <p:cNvPr id="121" name="Oval 120"/>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3" name="Group 122"/>
            <p:cNvGrpSpPr/>
            <p:nvPr/>
          </p:nvGrpSpPr>
          <p:grpSpPr>
            <a:xfrm>
              <a:off x="3541417" y="2735427"/>
              <a:ext cx="172244" cy="371476"/>
              <a:chOff x="6084168" y="3828473"/>
              <a:chExt cx="172244" cy="371476"/>
            </a:xfrm>
            <a:solidFill>
              <a:schemeClr val="bg1">
                <a:lumMod val="85000"/>
              </a:schemeClr>
            </a:solidFill>
          </p:grpSpPr>
          <p:sp>
            <p:nvSpPr>
              <p:cNvPr id="124" name="Oval 123"/>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6" name="Group 125"/>
            <p:cNvGrpSpPr/>
            <p:nvPr/>
          </p:nvGrpSpPr>
          <p:grpSpPr>
            <a:xfrm>
              <a:off x="3352762" y="2735427"/>
              <a:ext cx="172244" cy="371476"/>
              <a:chOff x="6084168" y="3828473"/>
              <a:chExt cx="172244" cy="371476"/>
            </a:xfrm>
          </p:grpSpPr>
          <p:sp>
            <p:nvSpPr>
              <p:cNvPr id="127" name="Oval 126"/>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9" name="Group 128"/>
            <p:cNvGrpSpPr/>
            <p:nvPr/>
          </p:nvGrpSpPr>
          <p:grpSpPr>
            <a:xfrm>
              <a:off x="3164107" y="2735427"/>
              <a:ext cx="172244" cy="371476"/>
              <a:chOff x="6084168" y="3828473"/>
              <a:chExt cx="172244" cy="371476"/>
            </a:xfrm>
          </p:grpSpPr>
          <p:sp>
            <p:nvSpPr>
              <p:cNvPr id="130" name="Oval 129"/>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2" name="Group 131"/>
            <p:cNvGrpSpPr/>
            <p:nvPr/>
          </p:nvGrpSpPr>
          <p:grpSpPr>
            <a:xfrm>
              <a:off x="2975452" y="2735427"/>
              <a:ext cx="172244" cy="371476"/>
              <a:chOff x="6084168" y="3828473"/>
              <a:chExt cx="172244" cy="371476"/>
            </a:xfrm>
          </p:grpSpPr>
          <p:sp>
            <p:nvSpPr>
              <p:cNvPr id="133" name="Oval 132"/>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135" name="Straight Connector 134"/>
          <p:cNvCxnSpPr/>
          <p:nvPr/>
        </p:nvCxnSpPr>
        <p:spPr>
          <a:xfrm>
            <a:off x="5940151" y="1793068"/>
            <a:ext cx="0" cy="3486381"/>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332049" y="4492570"/>
            <a:ext cx="2167057" cy="734703"/>
            <a:chOff x="2798923" y="3570263"/>
            <a:chExt cx="1790956" cy="551027"/>
          </a:xfrm>
        </p:grpSpPr>
        <p:sp>
          <p:nvSpPr>
            <p:cNvPr id="8" name="Freeform 7"/>
            <p:cNvSpPr>
              <a:spLocks noEditPoints="1"/>
            </p:cNvSpPr>
            <p:nvPr/>
          </p:nvSpPr>
          <p:spPr bwMode="auto">
            <a:xfrm>
              <a:off x="2798923" y="3621127"/>
              <a:ext cx="399888" cy="371661"/>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136" name="Content Placeholder 2"/>
            <p:cNvSpPr txBox="1">
              <a:spLocks/>
            </p:cNvSpPr>
            <p:nvPr/>
          </p:nvSpPr>
          <p:spPr>
            <a:xfrm>
              <a:off x="3217979" y="3570263"/>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t>Our Goal</a:t>
              </a:r>
            </a:p>
            <a:p>
              <a:pPr marL="0" indent="0">
                <a:buFont typeface="Arial" pitchFamily="34" charset="0"/>
                <a:buNone/>
              </a:pPr>
              <a:r>
                <a:rPr lang="en-US" sz="900" dirty="0" smtClean="0"/>
                <a:t>Lorem ipsum dolor sit amet, consectetur adipiscing.</a:t>
              </a:r>
              <a:endParaRPr lang="en-US" sz="900" dirty="0"/>
            </a:p>
          </p:txBody>
        </p:sp>
      </p:grpSp>
      <p:cxnSp>
        <p:nvCxnSpPr>
          <p:cNvPr id="137" name="Straight Connector 136"/>
          <p:cNvCxnSpPr/>
          <p:nvPr/>
        </p:nvCxnSpPr>
        <p:spPr>
          <a:xfrm>
            <a:off x="3116710" y="4185031"/>
            <a:ext cx="2535410"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0" name="Content Placeholder 2"/>
          <p:cNvSpPr>
            <a:spLocks noGrp="1"/>
          </p:cNvSpPr>
          <p:nvPr>
            <p:ph idx="1"/>
          </p:nvPr>
        </p:nvSpPr>
        <p:spPr>
          <a:xfrm>
            <a:off x="6147718" y="2380336"/>
            <a:ext cx="2376264" cy="3274615"/>
          </a:xfrm>
        </p:spPr>
        <p:txBody>
          <a:bodyPr>
            <a:noAutofit/>
          </a:bodyPr>
          <a:lstStyle/>
          <a:p>
            <a:pPr marL="0" indent="0">
              <a:buNone/>
            </a:pPr>
            <a:r>
              <a:rPr lang="en-US" sz="1000" dirty="0"/>
              <a:t>Lorem ipsum dolor sit amet, </a:t>
            </a:r>
            <a:r>
              <a:rPr lang="en-US" sz="1000" b="1" dirty="0"/>
              <a:t>consectetur adipiscing elit. </a:t>
            </a:r>
            <a:endParaRPr lang="en-US" sz="1000" b="1" dirty="0" smtClean="0"/>
          </a:p>
          <a:p>
            <a:pPr marL="0" indent="0">
              <a:buNone/>
            </a:pPr>
            <a:endParaRPr lang="en-US" sz="1000" dirty="0" smtClean="0"/>
          </a:p>
          <a:p>
            <a:pPr marL="0" indent="0">
              <a:buNone/>
            </a:pPr>
            <a:r>
              <a:rPr lang="en-US" sz="1000" dirty="0" smtClean="0"/>
              <a:t>Lorem </a:t>
            </a:r>
            <a:r>
              <a:rPr lang="en-US" sz="1000" dirty="0"/>
              <a:t>Ipsum has been the industry's standard dummy text ever since the 1500s, when an unknown printer took a galley of type and scrambled it to make a type specimen book. It has survived not only five centuries, but also the leap into electronic </a:t>
            </a:r>
            <a:r>
              <a:rPr lang="en-US" sz="1000" dirty="0" smtClean="0"/>
              <a:t>typesetting.</a:t>
            </a:r>
          </a:p>
          <a:p>
            <a:pPr marL="0" indent="0">
              <a:buNone/>
            </a:pPr>
            <a:endParaRPr lang="en-US" sz="1000" dirty="0"/>
          </a:p>
          <a:p>
            <a:pPr marL="0" indent="0">
              <a:buNone/>
            </a:pPr>
            <a:r>
              <a:rPr lang="en-US" sz="1000" dirty="0" smtClean="0"/>
              <a:t>It </a:t>
            </a:r>
            <a:r>
              <a:rPr lang="en-US" sz="1000" dirty="0"/>
              <a:t>was popularised in the 1960s with the release of Letraset sheets containing Lorem Ipsum passages, and more recently with desktop publishing software like Aldus PageMaker including versions of Lorem Ipsum.</a:t>
            </a:r>
          </a:p>
        </p:txBody>
      </p:sp>
      <p:sp>
        <p:nvSpPr>
          <p:cNvPr id="143" name="Title 13"/>
          <p:cNvSpPr txBox="1">
            <a:spLocks/>
          </p:cNvSpPr>
          <p:nvPr/>
        </p:nvSpPr>
        <p:spPr>
          <a:xfrm>
            <a:off x="6156176" y="1708261"/>
            <a:ext cx="2520280" cy="7097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Analysis</a:t>
            </a:r>
            <a:endParaRPr lang="en-US" sz="2400" dirty="0">
              <a:solidFill>
                <a:schemeClr val="accent1">
                  <a:lumMod val="60000"/>
                  <a:lumOff val="40000"/>
                </a:schemeClr>
              </a:solidFill>
            </a:endParaRPr>
          </a:p>
        </p:txBody>
      </p:sp>
      <p:sp>
        <p:nvSpPr>
          <p:cNvPr id="85" name="Flowchart: Off-page Connector 84"/>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20</a:t>
            </a:r>
            <a:endParaRPr lang="en-US" sz="1100" b="1" dirty="0"/>
          </a:p>
        </p:txBody>
      </p:sp>
      <p:sp>
        <p:nvSpPr>
          <p:cNvPr id="86" name="Content Placeholder 2"/>
          <p:cNvSpPr txBox="1">
            <a:spLocks/>
          </p:cNvSpPr>
          <p:nvPr/>
        </p:nvSpPr>
        <p:spPr>
          <a:xfrm>
            <a:off x="611560" y="5589240"/>
            <a:ext cx="7992888"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100" dirty="0"/>
          </a:p>
        </p:txBody>
      </p:sp>
    </p:spTree>
    <p:extLst>
      <p:ext uri="{BB962C8B-B14F-4D97-AF65-F5344CB8AC3E}">
        <p14:creationId xmlns:p14="http://schemas.microsoft.com/office/powerpoint/2010/main" val="283966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heel(1)">
                                      <p:cBhvr>
                                        <p:cTn id="14" dur="1000"/>
                                        <p:tgtEl>
                                          <p:spTgt spid="40"/>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par>
                          <p:cTn id="19" fill="hold">
                            <p:stCondLst>
                              <p:cond delay="2000"/>
                            </p:stCondLst>
                            <p:childTnLst>
                              <p:par>
                                <p:cTn id="20" presetID="16" presetClass="entr" presetSubtype="21"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wipe(down)">
                                      <p:cBhvr>
                                        <p:cTn id="26" dur="500"/>
                                        <p:tgtEl>
                                          <p:spTgt spid="55"/>
                                        </p:tgtEl>
                                      </p:cBhvr>
                                    </p:animEffect>
                                  </p:childTnLst>
                                </p:cTn>
                              </p:par>
                            </p:childTnLst>
                          </p:cTn>
                        </p:par>
                        <p:par>
                          <p:cTn id="27" fill="hold">
                            <p:stCondLst>
                              <p:cond delay="3000"/>
                            </p:stCondLst>
                            <p:childTnLst>
                              <p:par>
                                <p:cTn id="28" presetID="16" presetClass="entr" presetSubtype="2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Vertical)">
                                      <p:cBhvr>
                                        <p:cTn id="30" dur="500"/>
                                        <p:tgtEl>
                                          <p:spTgt spid="5"/>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4000"/>
                            </p:stCondLst>
                            <p:childTnLst>
                              <p:par>
                                <p:cTn id="36" presetID="2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par>
                          <p:cTn id="39" fill="hold">
                            <p:stCondLst>
                              <p:cond delay="4500"/>
                            </p:stCondLst>
                            <p:childTnLst>
                              <p:par>
                                <p:cTn id="40" presetID="10" presetClass="entr" presetSubtype="0" fill="hold" nodeType="afterEffect">
                                  <p:stCondLst>
                                    <p:cond delay="0"/>
                                  </p:stCondLst>
                                  <p:childTnLst>
                                    <p:set>
                                      <p:cBhvr>
                                        <p:cTn id="41" dur="1" fill="hold">
                                          <p:stCondLst>
                                            <p:cond delay="0"/>
                                          </p:stCondLst>
                                        </p:cTn>
                                        <p:tgtEl>
                                          <p:spTgt spid="137"/>
                                        </p:tgtEl>
                                        <p:attrNameLst>
                                          <p:attrName>style.visibility</p:attrName>
                                        </p:attrNameLst>
                                      </p:cBhvr>
                                      <p:to>
                                        <p:strVal val="visible"/>
                                      </p:to>
                                    </p:set>
                                    <p:animEffect transition="in" filter="fade">
                                      <p:cBhvr>
                                        <p:cTn id="42" dur="500"/>
                                        <p:tgtEl>
                                          <p:spTgt spid="137"/>
                                        </p:tgtEl>
                                      </p:cBhvr>
                                    </p:animEffect>
                                  </p:childTnLst>
                                </p:cTn>
                              </p:par>
                            </p:childTnLst>
                          </p:cTn>
                        </p:par>
                        <p:par>
                          <p:cTn id="43" fill="hold">
                            <p:stCondLst>
                              <p:cond delay="5000"/>
                            </p:stCondLst>
                            <p:childTnLst>
                              <p:par>
                                <p:cTn id="44" presetID="16" presetClass="entr" presetSubtype="21" fill="hold"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arn(inVertical)">
                                      <p:cBhvr>
                                        <p:cTn id="46" dur="500"/>
                                        <p:tgtEl>
                                          <p:spTgt spid="9"/>
                                        </p:tgtEl>
                                      </p:cBhvr>
                                    </p:animEffect>
                                  </p:childTnLst>
                                </p:cTn>
                              </p:par>
                            </p:childTnLst>
                          </p:cTn>
                        </p:par>
                        <p:par>
                          <p:cTn id="47" fill="hold">
                            <p:stCondLst>
                              <p:cond delay="5500"/>
                            </p:stCondLst>
                            <p:childTnLst>
                              <p:par>
                                <p:cTn id="48" presetID="22" presetClass="entr" presetSubtype="4" fill="hold" nodeType="afterEffect">
                                  <p:stCondLst>
                                    <p:cond delay="0"/>
                                  </p:stCondLst>
                                  <p:childTnLst>
                                    <p:set>
                                      <p:cBhvr>
                                        <p:cTn id="49" dur="1" fill="hold">
                                          <p:stCondLst>
                                            <p:cond delay="0"/>
                                          </p:stCondLst>
                                        </p:cTn>
                                        <p:tgtEl>
                                          <p:spTgt spid="135"/>
                                        </p:tgtEl>
                                        <p:attrNameLst>
                                          <p:attrName>style.visibility</p:attrName>
                                        </p:attrNameLst>
                                      </p:cBhvr>
                                      <p:to>
                                        <p:strVal val="visible"/>
                                      </p:to>
                                    </p:set>
                                    <p:animEffect transition="in" filter="wipe(down)">
                                      <p:cBhvr>
                                        <p:cTn id="50" dur="500"/>
                                        <p:tgtEl>
                                          <p:spTgt spid="135"/>
                                        </p:tgtEl>
                                      </p:cBhvr>
                                    </p:animEffect>
                                  </p:childTnLst>
                                </p:cTn>
                              </p:par>
                            </p:childTnLst>
                          </p:cTn>
                        </p:par>
                        <p:par>
                          <p:cTn id="51" fill="hold">
                            <p:stCondLst>
                              <p:cond delay="6000"/>
                            </p:stCondLst>
                            <p:childTnLst>
                              <p:par>
                                <p:cTn id="52" presetID="10" presetClass="entr" presetSubtype="0" fill="hold" grpId="0" nodeType="afterEffect">
                                  <p:stCondLst>
                                    <p:cond delay="0"/>
                                  </p:stCondLst>
                                  <p:childTnLst>
                                    <p:set>
                                      <p:cBhvr>
                                        <p:cTn id="53" dur="1" fill="hold">
                                          <p:stCondLst>
                                            <p:cond delay="0"/>
                                          </p:stCondLst>
                                        </p:cTn>
                                        <p:tgtEl>
                                          <p:spTgt spid="143"/>
                                        </p:tgtEl>
                                        <p:attrNameLst>
                                          <p:attrName>style.visibility</p:attrName>
                                        </p:attrNameLst>
                                      </p:cBhvr>
                                      <p:to>
                                        <p:strVal val="visible"/>
                                      </p:to>
                                    </p:set>
                                    <p:animEffect transition="in" filter="fade">
                                      <p:cBhvr>
                                        <p:cTn id="54" dur="500"/>
                                        <p:tgtEl>
                                          <p:spTgt spid="143"/>
                                        </p:tgtEl>
                                      </p:cBhvr>
                                    </p:animEffect>
                                  </p:childTnLst>
                                </p:cTn>
                              </p:par>
                            </p:childTnLst>
                          </p:cTn>
                        </p:par>
                        <p:par>
                          <p:cTn id="55" fill="hold">
                            <p:stCondLst>
                              <p:cond delay="6500"/>
                            </p:stCondLst>
                            <p:childTnLst>
                              <p:par>
                                <p:cTn id="56" presetID="10" presetClass="entr" presetSubtype="0" fill="hold" grpId="0" nodeType="afterEffect">
                                  <p:stCondLst>
                                    <p:cond delay="0"/>
                                  </p:stCondLst>
                                  <p:childTnLst>
                                    <p:set>
                                      <p:cBhvr>
                                        <p:cTn id="57" dur="1" fill="hold">
                                          <p:stCondLst>
                                            <p:cond delay="0"/>
                                          </p:stCondLst>
                                        </p:cTn>
                                        <p:tgtEl>
                                          <p:spTgt spid="140"/>
                                        </p:tgtEl>
                                        <p:attrNameLst>
                                          <p:attrName>style.visibility</p:attrName>
                                        </p:attrNameLst>
                                      </p:cBhvr>
                                      <p:to>
                                        <p:strVal val="visible"/>
                                      </p:to>
                                    </p:set>
                                    <p:animEffect transition="in" filter="fade">
                                      <p:cBhvr>
                                        <p:cTn id="58" dur="500"/>
                                        <p:tgtEl>
                                          <p:spTgt spid="140"/>
                                        </p:tgtEl>
                                      </p:cBhvr>
                                    </p:animEffect>
                                  </p:childTnLst>
                                </p:cTn>
                              </p:par>
                            </p:childTnLst>
                          </p:cTn>
                        </p:par>
                        <p:par>
                          <p:cTn id="59" fill="hold">
                            <p:stCondLst>
                              <p:cond delay="7000"/>
                            </p:stCondLst>
                            <p:childTnLst>
                              <p:par>
                                <p:cTn id="60" presetID="10" presetClass="entr" presetSubtype="0" fill="hold" grpId="0" nodeType="after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fade">
                                      <p:cBhvr>
                                        <p:cTn id="6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40" grpId="0">
        <p:bldAsOne/>
      </p:bldGraphic>
      <p:bldP spid="42" grpId="0"/>
      <p:bldP spid="140" grpId="0"/>
      <p:bldP spid="143" grpId="0"/>
      <p:bldP spid="8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accent1">
                    <a:lumMod val="60000"/>
                    <a:lumOff val="40000"/>
                  </a:schemeClr>
                </a:solidFill>
              </a:rPr>
              <a:t>Country Infographic Sample</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sp>
        <p:nvSpPr>
          <p:cNvPr id="18" name="Content Placeholder 2"/>
          <p:cNvSpPr>
            <a:spLocks noGrp="1"/>
          </p:cNvSpPr>
          <p:nvPr>
            <p:ph idx="1"/>
          </p:nvPr>
        </p:nvSpPr>
        <p:spPr>
          <a:xfrm>
            <a:off x="498463" y="2275576"/>
            <a:ext cx="2875279" cy="972905"/>
          </a:xfrm>
        </p:spPr>
        <p:txBody>
          <a:bodyPr>
            <a:noAutofit/>
          </a:bodyPr>
          <a:lstStyle/>
          <a:p>
            <a:pPr marL="0" indent="0">
              <a:buNone/>
            </a:pPr>
            <a:r>
              <a:rPr lang="en-US" sz="1050" dirty="0"/>
              <a:t>Lorem ipsum dolor sit amet, </a:t>
            </a:r>
            <a:r>
              <a:rPr lang="en-US" sz="1050" b="1" dirty="0"/>
              <a:t>consectetur adipiscing elit. </a:t>
            </a:r>
            <a:endParaRPr lang="en-US" sz="1050" dirty="0"/>
          </a:p>
        </p:txBody>
      </p:sp>
      <p:sp>
        <p:nvSpPr>
          <p:cNvPr id="19" name="Title 13"/>
          <p:cNvSpPr txBox="1">
            <a:spLocks/>
          </p:cNvSpPr>
          <p:nvPr/>
        </p:nvSpPr>
        <p:spPr>
          <a:xfrm>
            <a:off x="488603" y="1686713"/>
            <a:ext cx="2788150" cy="7097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solidFill>
                  <a:schemeClr val="accent1">
                    <a:lumMod val="60000"/>
                    <a:lumOff val="40000"/>
                  </a:schemeClr>
                </a:solidFill>
              </a:rPr>
              <a:t>Internet Use</a:t>
            </a:r>
            <a:endParaRPr lang="en-US" sz="2800" dirty="0">
              <a:solidFill>
                <a:schemeClr val="accent1">
                  <a:lumMod val="60000"/>
                  <a:lumOff val="40000"/>
                </a:schemeClr>
              </a:solidFill>
            </a:endParaRPr>
          </a:p>
        </p:txBody>
      </p:sp>
      <p:grpSp>
        <p:nvGrpSpPr>
          <p:cNvPr id="46" name="Group 45"/>
          <p:cNvGrpSpPr/>
          <p:nvPr/>
        </p:nvGrpSpPr>
        <p:grpSpPr>
          <a:xfrm>
            <a:off x="3484376" y="1988841"/>
            <a:ext cx="2455775" cy="1557601"/>
            <a:chOff x="3779911" y="1510297"/>
            <a:chExt cx="2029566" cy="1168201"/>
          </a:xfrm>
        </p:grpSpPr>
        <p:sp>
          <p:nvSpPr>
            <p:cNvPr id="49" name="Freeform 282"/>
            <p:cNvSpPr>
              <a:spLocks noChangeAspect="1"/>
            </p:cNvSpPr>
            <p:nvPr/>
          </p:nvSpPr>
          <p:spPr bwMode="gray">
            <a:xfrm>
              <a:off x="3779911" y="1510297"/>
              <a:ext cx="2029566" cy="1168201"/>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chemeClr val="accent1"/>
            </a:solidFill>
            <a:ln w="6350" cap="flat" cmpd="sng">
              <a:noFill/>
              <a:prstDash val="solid"/>
              <a:round/>
              <a:headEnd type="none" w="med" len="med"/>
              <a:tailEnd type="none" w="med" len="med"/>
            </a:ln>
            <a:effectLst/>
          </p:spPr>
          <p:txBody>
            <a:bodyPr/>
            <a:lstStyle/>
            <a:p>
              <a:endParaRPr lang="en-US" dirty="0"/>
            </a:p>
          </p:txBody>
        </p:sp>
        <p:sp>
          <p:nvSpPr>
            <p:cNvPr id="50" name="Content Placeholder 2"/>
            <p:cNvSpPr txBox="1">
              <a:spLocks/>
            </p:cNvSpPr>
            <p:nvPr/>
          </p:nvSpPr>
          <p:spPr>
            <a:xfrm>
              <a:off x="4045540" y="1822332"/>
              <a:ext cx="1118931"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200" dirty="0" smtClean="0">
                  <a:solidFill>
                    <a:schemeClr val="bg1"/>
                  </a:solidFill>
                  <a:latin typeface="Source Sans Pro Black" pitchFamily="34" charset="0"/>
                </a:rPr>
                <a:t>317M</a:t>
              </a:r>
              <a:endParaRPr lang="en-US" sz="3200" dirty="0">
                <a:solidFill>
                  <a:schemeClr val="bg1"/>
                </a:solidFill>
                <a:latin typeface="Source Sans Pro Black" pitchFamily="34" charset="0"/>
              </a:endParaRPr>
            </a:p>
          </p:txBody>
        </p:sp>
      </p:grpSp>
      <p:cxnSp>
        <p:nvCxnSpPr>
          <p:cNvPr id="51" name="Straight Connector 50"/>
          <p:cNvCxnSpPr/>
          <p:nvPr/>
        </p:nvCxnSpPr>
        <p:spPr>
          <a:xfrm>
            <a:off x="3275856" y="1888512"/>
            <a:ext cx="0" cy="421852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096" name="Group 4095"/>
          <p:cNvGrpSpPr/>
          <p:nvPr/>
        </p:nvGrpSpPr>
        <p:grpSpPr>
          <a:xfrm>
            <a:off x="3560011" y="3820663"/>
            <a:ext cx="479213" cy="480053"/>
            <a:chOff x="5796136" y="4227934"/>
            <a:chExt cx="360040" cy="360040"/>
          </a:xfrm>
        </p:grpSpPr>
        <p:sp>
          <p:nvSpPr>
            <p:cNvPr id="63" name="Oval 62"/>
            <p:cNvSpPr/>
            <p:nvPr/>
          </p:nvSpPr>
          <p:spPr>
            <a:xfrm>
              <a:off x="5796136" y="4227934"/>
              <a:ext cx="360040" cy="36004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12"/>
            <p:cNvSpPr>
              <a:spLocks noEditPoints="1"/>
            </p:cNvSpPr>
            <p:nvPr/>
          </p:nvSpPr>
          <p:spPr bwMode="auto">
            <a:xfrm>
              <a:off x="5919699" y="4322318"/>
              <a:ext cx="112914" cy="181335"/>
            </a:xfrm>
            <a:custGeom>
              <a:avLst/>
              <a:gdLst>
                <a:gd name="T0" fmla="*/ 5 w 35"/>
                <a:gd name="T1" fmla="*/ 46 h 56"/>
                <a:gd name="T2" fmla="*/ 7 w 35"/>
                <a:gd name="T3" fmla="*/ 48 h 56"/>
                <a:gd name="T4" fmla="*/ 28 w 35"/>
                <a:gd name="T5" fmla="*/ 48 h 56"/>
                <a:gd name="T6" fmla="*/ 31 w 35"/>
                <a:gd name="T7" fmla="*/ 46 h 56"/>
                <a:gd name="T8" fmla="*/ 31 w 35"/>
                <a:gd name="T9" fmla="*/ 7 h 56"/>
                <a:gd name="T10" fmla="*/ 28 w 35"/>
                <a:gd name="T11" fmla="*/ 4 h 56"/>
                <a:gd name="T12" fmla="*/ 7 w 35"/>
                <a:gd name="T13" fmla="*/ 4 h 56"/>
                <a:gd name="T14" fmla="*/ 5 w 35"/>
                <a:gd name="T15" fmla="*/ 7 h 56"/>
                <a:gd name="T16" fmla="*/ 5 w 35"/>
                <a:gd name="T17" fmla="*/ 46 h 56"/>
                <a:gd name="T18" fmla="*/ 17 w 35"/>
                <a:gd name="T19" fmla="*/ 55 h 56"/>
                <a:gd name="T20" fmla="*/ 20 w 35"/>
                <a:gd name="T21" fmla="*/ 52 h 56"/>
                <a:gd name="T22" fmla="*/ 17 w 35"/>
                <a:gd name="T23" fmla="*/ 50 h 56"/>
                <a:gd name="T24" fmla="*/ 15 w 35"/>
                <a:gd name="T25" fmla="*/ 52 h 56"/>
                <a:gd name="T26" fmla="*/ 17 w 35"/>
                <a:gd name="T27" fmla="*/ 55 h 56"/>
                <a:gd name="T28" fmla="*/ 5 w 35"/>
                <a:gd name="T29" fmla="*/ 0 h 56"/>
                <a:gd name="T30" fmla="*/ 30 w 35"/>
                <a:gd name="T31" fmla="*/ 0 h 56"/>
                <a:gd name="T32" fmla="*/ 35 w 35"/>
                <a:gd name="T33" fmla="*/ 5 h 56"/>
                <a:gd name="T34" fmla="*/ 35 w 35"/>
                <a:gd name="T35" fmla="*/ 51 h 56"/>
                <a:gd name="T36" fmla="*/ 30 w 35"/>
                <a:gd name="T37" fmla="*/ 56 h 56"/>
                <a:gd name="T38" fmla="*/ 5 w 35"/>
                <a:gd name="T39" fmla="*/ 56 h 56"/>
                <a:gd name="T40" fmla="*/ 0 w 35"/>
                <a:gd name="T41" fmla="*/ 51 h 56"/>
                <a:gd name="T42" fmla="*/ 0 w 35"/>
                <a:gd name="T43" fmla="*/ 5 h 56"/>
                <a:gd name="T44" fmla="*/ 5 w 35"/>
                <a:gd name="T4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56">
                  <a:moveTo>
                    <a:pt x="5" y="46"/>
                  </a:moveTo>
                  <a:cubicBezTo>
                    <a:pt x="5" y="47"/>
                    <a:pt x="6" y="48"/>
                    <a:pt x="7" y="48"/>
                  </a:cubicBezTo>
                  <a:cubicBezTo>
                    <a:pt x="28" y="48"/>
                    <a:pt x="28" y="48"/>
                    <a:pt x="28" y="48"/>
                  </a:cubicBezTo>
                  <a:cubicBezTo>
                    <a:pt x="30" y="48"/>
                    <a:pt x="31" y="47"/>
                    <a:pt x="31" y="46"/>
                  </a:cubicBezTo>
                  <a:cubicBezTo>
                    <a:pt x="31" y="7"/>
                    <a:pt x="31" y="7"/>
                    <a:pt x="31" y="7"/>
                  </a:cubicBezTo>
                  <a:cubicBezTo>
                    <a:pt x="31" y="5"/>
                    <a:pt x="30" y="4"/>
                    <a:pt x="28" y="4"/>
                  </a:cubicBezTo>
                  <a:cubicBezTo>
                    <a:pt x="7" y="4"/>
                    <a:pt x="7" y="4"/>
                    <a:pt x="7" y="4"/>
                  </a:cubicBezTo>
                  <a:cubicBezTo>
                    <a:pt x="6" y="4"/>
                    <a:pt x="5" y="5"/>
                    <a:pt x="5" y="7"/>
                  </a:cubicBezTo>
                  <a:lnTo>
                    <a:pt x="5" y="46"/>
                  </a:lnTo>
                  <a:close/>
                  <a:moveTo>
                    <a:pt x="17" y="55"/>
                  </a:moveTo>
                  <a:cubicBezTo>
                    <a:pt x="19" y="55"/>
                    <a:pt x="20" y="54"/>
                    <a:pt x="20" y="52"/>
                  </a:cubicBezTo>
                  <a:cubicBezTo>
                    <a:pt x="20" y="51"/>
                    <a:pt x="19" y="50"/>
                    <a:pt x="17" y="50"/>
                  </a:cubicBezTo>
                  <a:cubicBezTo>
                    <a:pt x="16" y="50"/>
                    <a:pt x="15" y="51"/>
                    <a:pt x="15" y="52"/>
                  </a:cubicBezTo>
                  <a:cubicBezTo>
                    <a:pt x="15" y="54"/>
                    <a:pt x="16" y="55"/>
                    <a:pt x="17" y="55"/>
                  </a:cubicBezTo>
                  <a:close/>
                  <a:moveTo>
                    <a:pt x="5" y="0"/>
                  </a:moveTo>
                  <a:cubicBezTo>
                    <a:pt x="30" y="0"/>
                    <a:pt x="30" y="0"/>
                    <a:pt x="30" y="0"/>
                  </a:cubicBezTo>
                  <a:cubicBezTo>
                    <a:pt x="32" y="0"/>
                    <a:pt x="35" y="2"/>
                    <a:pt x="35" y="5"/>
                  </a:cubicBezTo>
                  <a:cubicBezTo>
                    <a:pt x="35" y="51"/>
                    <a:pt x="35" y="51"/>
                    <a:pt x="35" y="51"/>
                  </a:cubicBezTo>
                  <a:cubicBezTo>
                    <a:pt x="35" y="54"/>
                    <a:pt x="32" y="56"/>
                    <a:pt x="30" y="56"/>
                  </a:cubicBezTo>
                  <a:cubicBezTo>
                    <a:pt x="5" y="56"/>
                    <a:pt x="5" y="56"/>
                    <a:pt x="5" y="56"/>
                  </a:cubicBezTo>
                  <a:cubicBezTo>
                    <a:pt x="3" y="56"/>
                    <a:pt x="0" y="54"/>
                    <a:pt x="0" y="51"/>
                  </a:cubicBezTo>
                  <a:cubicBezTo>
                    <a:pt x="0" y="5"/>
                    <a:pt x="0" y="5"/>
                    <a:pt x="0" y="5"/>
                  </a:cubicBezTo>
                  <a:cubicBezTo>
                    <a:pt x="0" y="2"/>
                    <a:pt x="3" y="0"/>
                    <a:pt x="5"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6228184" y="1690557"/>
            <a:ext cx="2353168" cy="2610161"/>
            <a:chOff x="5997530" y="1267917"/>
            <a:chExt cx="2528738" cy="1957621"/>
          </a:xfrm>
        </p:grpSpPr>
        <p:sp>
          <p:nvSpPr>
            <p:cNvPr id="68" name="Content Placeholder 2"/>
            <p:cNvSpPr txBox="1">
              <a:spLocks/>
            </p:cNvSpPr>
            <p:nvPr/>
          </p:nvSpPr>
          <p:spPr>
            <a:xfrm>
              <a:off x="5997530" y="1771974"/>
              <a:ext cx="2376264" cy="145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50" dirty="0" smtClean="0"/>
                <a:t>Lorem ipsum dolor sit amet, </a:t>
              </a:r>
              <a:r>
                <a:rPr lang="en-US" sz="1050" b="1" dirty="0" smtClean="0"/>
                <a:t>consectetur adipiscing elit. </a:t>
              </a:r>
            </a:p>
            <a:p>
              <a:pPr marL="0" indent="0">
                <a:buFont typeface="Arial" pitchFamily="34" charset="0"/>
                <a:buNone/>
              </a:pPr>
              <a:endParaRPr lang="en-US" sz="1050" dirty="0" smtClean="0"/>
            </a:p>
            <a:p>
              <a:pPr marL="0" indent="0">
                <a:buFont typeface="Arial" pitchFamily="34" charset="0"/>
                <a:buNone/>
              </a:pPr>
              <a:r>
                <a:rPr lang="en-US" sz="1050" dirty="0" smtClean="0"/>
                <a:t>Lorem Ipsum has been the industry's standard dummy text ever since the 1500s, when an unknown printer took a galley of type and scrambled it to make a type specimen book. It has survived not only five centuries, but also the leap into electronic typesetting.</a:t>
              </a:r>
            </a:p>
          </p:txBody>
        </p:sp>
        <p:sp>
          <p:nvSpPr>
            <p:cNvPr id="69" name="Title 13"/>
            <p:cNvSpPr txBox="1">
              <a:spLocks/>
            </p:cNvSpPr>
            <p:nvPr/>
          </p:nvSpPr>
          <p:spPr>
            <a:xfrm>
              <a:off x="6005988" y="1267917"/>
              <a:ext cx="2520280"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solidFill>
                    <a:schemeClr val="accent1">
                      <a:lumMod val="60000"/>
                      <a:lumOff val="40000"/>
                    </a:schemeClr>
                  </a:solidFill>
                </a:rPr>
                <a:t>Analysis</a:t>
              </a:r>
              <a:endParaRPr lang="en-US" sz="2800" dirty="0">
                <a:solidFill>
                  <a:schemeClr val="accent1">
                    <a:lumMod val="60000"/>
                    <a:lumOff val="40000"/>
                  </a:schemeClr>
                </a:solidFill>
              </a:endParaRPr>
            </a:p>
          </p:txBody>
        </p:sp>
      </p:grpSp>
      <p:sp>
        <p:nvSpPr>
          <p:cNvPr id="70" name="Content Placeholder 2"/>
          <p:cNvSpPr txBox="1">
            <a:spLocks/>
          </p:cNvSpPr>
          <p:nvPr/>
        </p:nvSpPr>
        <p:spPr>
          <a:xfrm>
            <a:off x="4064129" y="3716131"/>
            <a:ext cx="1659999"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Mobile Access</a:t>
            </a:r>
          </a:p>
          <a:p>
            <a:pPr marL="0" indent="0">
              <a:buFont typeface="Arial" pitchFamily="34" charset="0"/>
              <a:buNone/>
            </a:pPr>
            <a:r>
              <a:rPr lang="en-US" sz="1000" dirty="0" smtClean="0"/>
              <a:t>Lorem ipsum dolor sit amet, consectetur adipiscing.</a:t>
            </a:r>
            <a:endParaRPr lang="en-US" sz="1000" dirty="0"/>
          </a:p>
        </p:txBody>
      </p:sp>
      <p:sp>
        <p:nvSpPr>
          <p:cNvPr id="72" name="Content Placeholder 2"/>
          <p:cNvSpPr txBox="1">
            <a:spLocks/>
          </p:cNvSpPr>
          <p:nvPr/>
        </p:nvSpPr>
        <p:spPr>
          <a:xfrm>
            <a:off x="4064129" y="4559727"/>
            <a:ext cx="1659999"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Tablet Access</a:t>
            </a:r>
          </a:p>
          <a:p>
            <a:pPr marL="0" indent="0">
              <a:buFont typeface="Arial" pitchFamily="34" charset="0"/>
              <a:buNone/>
            </a:pPr>
            <a:r>
              <a:rPr lang="en-US" sz="1000" dirty="0" smtClean="0"/>
              <a:t>Lorem ipsum dolor sit amet, consectetur adipiscing.</a:t>
            </a:r>
            <a:endParaRPr lang="en-US" sz="1000" dirty="0"/>
          </a:p>
        </p:txBody>
      </p:sp>
      <p:sp>
        <p:nvSpPr>
          <p:cNvPr id="73" name="Content Placeholder 2"/>
          <p:cNvSpPr txBox="1">
            <a:spLocks/>
          </p:cNvSpPr>
          <p:nvPr/>
        </p:nvSpPr>
        <p:spPr>
          <a:xfrm>
            <a:off x="4064129" y="5372330"/>
            <a:ext cx="1659999"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Computer Access</a:t>
            </a:r>
          </a:p>
          <a:p>
            <a:pPr marL="0" indent="0">
              <a:buFont typeface="Arial" pitchFamily="34" charset="0"/>
              <a:buNone/>
            </a:pPr>
            <a:r>
              <a:rPr lang="en-US" sz="1000" dirty="0" smtClean="0"/>
              <a:t>Lorem ipsum dolor sit amet, consectetur adipiscing.</a:t>
            </a:r>
            <a:endParaRPr lang="en-US" sz="1000" dirty="0"/>
          </a:p>
        </p:txBody>
      </p:sp>
      <p:grpSp>
        <p:nvGrpSpPr>
          <p:cNvPr id="4097" name="Group 4096"/>
          <p:cNvGrpSpPr/>
          <p:nvPr/>
        </p:nvGrpSpPr>
        <p:grpSpPr>
          <a:xfrm>
            <a:off x="3554218" y="4690448"/>
            <a:ext cx="479213" cy="480053"/>
            <a:chOff x="6191331" y="4227934"/>
            <a:chExt cx="360040" cy="360040"/>
          </a:xfrm>
        </p:grpSpPr>
        <p:sp>
          <p:nvSpPr>
            <p:cNvPr id="75" name="Oval 74"/>
            <p:cNvSpPr/>
            <p:nvPr/>
          </p:nvSpPr>
          <p:spPr>
            <a:xfrm>
              <a:off x="6191331" y="4227934"/>
              <a:ext cx="360040" cy="36004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17"/>
            <p:cNvSpPr>
              <a:spLocks noEditPoints="1"/>
            </p:cNvSpPr>
            <p:nvPr/>
          </p:nvSpPr>
          <p:spPr bwMode="auto">
            <a:xfrm>
              <a:off x="6297738" y="4319509"/>
              <a:ext cx="141853" cy="184026"/>
            </a:xfrm>
            <a:custGeom>
              <a:avLst/>
              <a:gdLst>
                <a:gd name="T0" fmla="*/ 7 w 81"/>
                <a:gd name="T1" fmla="*/ 95 h 105"/>
                <a:gd name="T2" fmla="*/ 11 w 81"/>
                <a:gd name="T3" fmla="*/ 98 h 105"/>
                <a:gd name="T4" fmla="*/ 71 w 81"/>
                <a:gd name="T5" fmla="*/ 98 h 105"/>
                <a:gd name="T6" fmla="*/ 75 w 81"/>
                <a:gd name="T7" fmla="*/ 95 h 105"/>
                <a:gd name="T8" fmla="*/ 75 w 81"/>
                <a:gd name="T9" fmla="*/ 11 h 105"/>
                <a:gd name="T10" fmla="*/ 71 w 81"/>
                <a:gd name="T11" fmla="*/ 7 h 105"/>
                <a:gd name="T12" fmla="*/ 11 w 81"/>
                <a:gd name="T13" fmla="*/ 7 h 105"/>
                <a:gd name="T14" fmla="*/ 7 w 81"/>
                <a:gd name="T15" fmla="*/ 11 h 105"/>
                <a:gd name="T16" fmla="*/ 7 w 81"/>
                <a:gd name="T17" fmla="*/ 95 h 105"/>
                <a:gd name="T18" fmla="*/ 41 w 81"/>
                <a:gd name="T19" fmla="*/ 104 h 105"/>
                <a:gd name="T20" fmla="*/ 43 w 81"/>
                <a:gd name="T21" fmla="*/ 102 h 105"/>
                <a:gd name="T22" fmla="*/ 41 w 81"/>
                <a:gd name="T23" fmla="*/ 100 h 105"/>
                <a:gd name="T24" fmla="*/ 39 w 81"/>
                <a:gd name="T25" fmla="*/ 102 h 105"/>
                <a:gd name="T26" fmla="*/ 41 w 81"/>
                <a:gd name="T27" fmla="*/ 104 h 105"/>
                <a:gd name="T28" fmla="*/ 9 w 81"/>
                <a:gd name="T29" fmla="*/ 0 h 105"/>
                <a:gd name="T30" fmla="*/ 73 w 81"/>
                <a:gd name="T31" fmla="*/ 0 h 105"/>
                <a:gd name="T32" fmla="*/ 81 w 81"/>
                <a:gd name="T33" fmla="*/ 9 h 105"/>
                <a:gd name="T34" fmla="*/ 81 w 81"/>
                <a:gd name="T35" fmla="*/ 97 h 105"/>
                <a:gd name="T36" fmla="*/ 73 w 81"/>
                <a:gd name="T37" fmla="*/ 105 h 105"/>
                <a:gd name="T38" fmla="*/ 9 w 81"/>
                <a:gd name="T39" fmla="*/ 105 h 105"/>
                <a:gd name="T40" fmla="*/ 0 w 81"/>
                <a:gd name="T41" fmla="*/ 97 h 105"/>
                <a:gd name="T42" fmla="*/ 0 w 81"/>
                <a:gd name="T43" fmla="*/ 9 h 105"/>
                <a:gd name="T44" fmla="*/ 9 w 81"/>
                <a:gd name="T4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1" h="105">
                  <a:moveTo>
                    <a:pt x="7" y="95"/>
                  </a:moveTo>
                  <a:cubicBezTo>
                    <a:pt x="7" y="97"/>
                    <a:pt x="9" y="98"/>
                    <a:pt x="11" y="98"/>
                  </a:cubicBezTo>
                  <a:cubicBezTo>
                    <a:pt x="71" y="98"/>
                    <a:pt x="71" y="98"/>
                    <a:pt x="71" y="98"/>
                  </a:cubicBezTo>
                  <a:cubicBezTo>
                    <a:pt x="73" y="98"/>
                    <a:pt x="75" y="97"/>
                    <a:pt x="75" y="95"/>
                  </a:cubicBezTo>
                  <a:cubicBezTo>
                    <a:pt x="75" y="11"/>
                    <a:pt x="75" y="11"/>
                    <a:pt x="75" y="11"/>
                  </a:cubicBezTo>
                  <a:cubicBezTo>
                    <a:pt x="75" y="9"/>
                    <a:pt x="73" y="7"/>
                    <a:pt x="71" y="7"/>
                  </a:cubicBezTo>
                  <a:cubicBezTo>
                    <a:pt x="11" y="7"/>
                    <a:pt x="11" y="7"/>
                    <a:pt x="11" y="7"/>
                  </a:cubicBezTo>
                  <a:cubicBezTo>
                    <a:pt x="9" y="7"/>
                    <a:pt x="7" y="9"/>
                    <a:pt x="7" y="11"/>
                  </a:cubicBezTo>
                  <a:lnTo>
                    <a:pt x="7" y="95"/>
                  </a:lnTo>
                  <a:close/>
                  <a:moveTo>
                    <a:pt x="41" y="104"/>
                  </a:moveTo>
                  <a:cubicBezTo>
                    <a:pt x="42" y="104"/>
                    <a:pt x="43" y="103"/>
                    <a:pt x="43" y="102"/>
                  </a:cubicBezTo>
                  <a:cubicBezTo>
                    <a:pt x="43" y="101"/>
                    <a:pt x="42" y="100"/>
                    <a:pt x="41" y="100"/>
                  </a:cubicBezTo>
                  <a:cubicBezTo>
                    <a:pt x="40" y="100"/>
                    <a:pt x="39" y="101"/>
                    <a:pt x="39" y="102"/>
                  </a:cubicBezTo>
                  <a:cubicBezTo>
                    <a:pt x="39" y="103"/>
                    <a:pt x="40" y="104"/>
                    <a:pt x="41" y="104"/>
                  </a:cubicBezTo>
                  <a:close/>
                  <a:moveTo>
                    <a:pt x="9" y="0"/>
                  </a:moveTo>
                  <a:cubicBezTo>
                    <a:pt x="73" y="0"/>
                    <a:pt x="73" y="0"/>
                    <a:pt x="73" y="0"/>
                  </a:cubicBezTo>
                  <a:cubicBezTo>
                    <a:pt x="78" y="0"/>
                    <a:pt x="81" y="4"/>
                    <a:pt x="81" y="9"/>
                  </a:cubicBezTo>
                  <a:cubicBezTo>
                    <a:pt x="81" y="97"/>
                    <a:pt x="81" y="97"/>
                    <a:pt x="81" y="97"/>
                  </a:cubicBezTo>
                  <a:cubicBezTo>
                    <a:pt x="81" y="102"/>
                    <a:pt x="78" y="105"/>
                    <a:pt x="73" y="105"/>
                  </a:cubicBezTo>
                  <a:cubicBezTo>
                    <a:pt x="9" y="105"/>
                    <a:pt x="9" y="105"/>
                    <a:pt x="9" y="105"/>
                  </a:cubicBezTo>
                  <a:cubicBezTo>
                    <a:pt x="4" y="105"/>
                    <a:pt x="0" y="102"/>
                    <a:pt x="0" y="97"/>
                  </a:cubicBezTo>
                  <a:cubicBezTo>
                    <a:pt x="0" y="9"/>
                    <a:pt x="0" y="9"/>
                    <a:pt x="0" y="9"/>
                  </a:cubicBezTo>
                  <a:cubicBezTo>
                    <a:pt x="0" y="4"/>
                    <a:pt x="4" y="0"/>
                    <a:pt x="9"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100" name="Group 4099"/>
          <p:cNvGrpSpPr/>
          <p:nvPr/>
        </p:nvGrpSpPr>
        <p:grpSpPr>
          <a:xfrm>
            <a:off x="3560011" y="5492570"/>
            <a:ext cx="479213" cy="480053"/>
            <a:chOff x="6592760" y="4227934"/>
            <a:chExt cx="360040" cy="360040"/>
          </a:xfrm>
        </p:grpSpPr>
        <p:sp>
          <p:nvSpPr>
            <p:cNvPr id="76" name="Oval 75"/>
            <p:cNvSpPr/>
            <p:nvPr/>
          </p:nvSpPr>
          <p:spPr>
            <a:xfrm>
              <a:off x="6592760" y="4227934"/>
              <a:ext cx="360040" cy="36004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p:cNvGrpSpPr/>
            <p:nvPr/>
          </p:nvGrpSpPr>
          <p:grpSpPr>
            <a:xfrm>
              <a:off x="6675378" y="4325402"/>
              <a:ext cx="191494" cy="174298"/>
              <a:chOff x="4217988" y="2263775"/>
              <a:chExt cx="3017837" cy="2497138"/>
            </a:xfrm>
            <a:solidFill>
              <a:schemeClr val="bg1"/>
            </a:solidFill>
          </p:grpSpPr>
          <p:sp>
            <p:nvSpPr>
              <p:cNvPr id="59" name="Freeform 22"/>
              <p:cNvSpPr>
                <a:spLocks noEditPoints="1"/>
              </p:cNvSpPr>
              <p:nvPr/>
            </p:nvSpPr>
            <p:spPr bwMode="auto">
              <a:xfrm>
                <a:off x="4217988" y="2263775"/>
                <a:ext cx="3017837" cy="1968500"/>
              </a:xfrm>
              <a:custGeom>
                <a:avLst/>
                <a:gdLst>
                  <a:gd name="T0" fmla="*/ 13 w 189"/>
                  <a:gd name="T1" fmla="*/ 103 h 123"/>
                  <a:gd name="T2" fmla="*/ 20 w 189"/>
                  <a:gd name="T3" fmla="*/ 110 h 123"/>
                  <a:gd name="T4" fmla="*/ 170 w 189"/>
                  <a:gd name="T5" fmla="*/ 110 h 123"/>
                  <a:gd name="T6" fmla="*/ 177 w 189"/>
                  <a:gd name="T7" fmla="*/ 103 h 123"/>
                  <a:gd name="T8" fmla="*/ 177 w 189"/>
                  <a:gd name="T9" fmla="*/ 19 h 123"/>
                  <a:gd name="T10" fmla="*/ 170 w 189"/>
                  <a:gd name="T11" fmla="*/ 12 h 123"/>
                  <a:gd name="T12" fmla="*/ 20 w 189"/>
                  <a:gd name="T13" fmla="*/ 12 h 123"/>
                  <a:gd name="T14" fmla="*/ 13 w 189"/>
                  <a:gd name="T15" fmla="*/ 19 h 123"/>
                  <a:gd name="T16" fmla="*/ 13 w 189"/>
                  <a:gd name="T17" fmla="*/ 103 h 123"/>
                  <a:gd name="T18" fmla="*/ 15 w 189"/>
                  <a:gd name="T19" fmla="*/ 0 h 123"/>
                  <a:gd name="T20" fmla="*/ 174 w 189"/>
                  <a:gd name="T21" fmla="*/ 0 h 123"/>
                  <a:gd name="T22" fmla="*/ 189 w 189"/>
                  <a:gd name="T23" fmla="*/ 15 h 123"/>
                  <a:gd name="T24" fmla="*/ 189 w 189"/>
                  <a:gd name="T25" fmla="*/ 108 h 123"/>
                  <a:gd name="T26" fmla="*/ 174 w 189"/>
                  <a:gd name="T27" fmla="*/ 123 h 123"/>
                  <a:gd name="T28" fmla="*/ 15 w 189"/>
                  <a:gd name="T29" fmla="*/ 123 h 123"/>
                  <a:gd name="T30" fmla="*/ 0 w 189"/>
                  <a:gd name="T31" fmla="*/ 108 h 123"/>
                  <a:gd name="T32" fmla="*/ 0 w 189"/>
                  <a:gd name="T33" fmla="*/ 15 h 123"/>
                  <a:gd name="T34" fmla="*/ 15 w 189"/>
                  <a:gd name="T3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23">
                    <a:moveTo>
                      <a:pt x="13" y="103"/>
                    </a:moveTo>
                    <a:cubicBezTo>
                      <a:pt x="13" y="107"/>
                      <a:pt x="16" y="110"/>
                      <a:pt x="20" y="110"/>
                    </a:cubicBezTo>
                    <a:cubicBezTo>
                      <a:pt x="170" y="110"/>
                      <a:pt x="170" y="110"/>
                      <a:pt x="170" y="110"/>
                    </a:cubicBezTo>
                    <a:cubicBezTo>
                      <a:pt x="174" y="110"/>
                      <a:pt x="177" y="107"/>
                      <a:pt x="177" y="103"/>
                    </a:cubicBezTo>
                    <a:cubicBezTo>
                      <a:pt x="177" y="19"/>
                      <a:pt x="177" y="19"/>
                      <a:pt x="177" y="19"/>
                    </a:cubicBezTo>
                    <a:cubicBezTo>
                      <a:pt x="177" y="15"/>
                      <a:pt x="174" y="12"/>
                      <a:pt x="170" y="12"/>
                    </a:cubicBezTo>
                    <a:cubicBezTo>
                      <a:pt x="20" y="12"/>
                      <a:pt x="20" y="12"/>
                      <a:pt x="20" y="12"/>
                    </a:cubicBezTo>
                    <a:cubicBezTo>
                      <a:pt x="16" y="12"/>
                      <a:pt x="13" y="15"/>
                      <a:pt x="13" y="19"/>
                    </a:cubicBezTo>
                    <a:lnTo>
                      <a:pt x="13" y="103"/>
                    </a:lnTo>
                    <a:close/>
                    <a:moveTo>
                      <a:pt x="15" y="0"/>
                    </a:moveTo>
                    <a:cubicBezTo>
                      <a:pt x="174" y="0"/>
                      <a:pt x="174" y="0"/>
                      <a:pt x="174" y="0"/>
                    </a:cubicBezTo>
                    <a:cubicBezTo>
                      <a:pt x="182" y="0"/>
                      <a:pt x="189" y="6"/>
                      <a:pt x="189" y="15"/>
                    </a:cubicBezTo>
                    <a:cubicBezTo>
                      <a:pt x="189" y="108"/>
                      <a:pt x="189" y="108"/>
                      <a:pt x="189" y="108"/>
                    </a:cubicBezTo>
                    <a:cubicBezTo>
                      <a:pt x="189" y="116"/>
                      <a:pt x="182" y="123"/>
                      <a:pt x="174" y="123"/>
                    </a:cubicBezTo>
                    <a:cubicBezTo>
                      <a:pt x="15" y="123"/>
                      <a:pt x="15" y="123"/>
                      <a:pt x="15" y="123"/>
                    </a:cubicBezTo>
                    <a:cubicBezTo>
                      <a:pt x="7" y="123"/>
                      <a:pt x="0" y="116"/>
                      <a:pt x="0" y="108"/>
                    </a:cubicBezTo>
                    <a:cubicBezTo>
                      <a:pt x="0" y="15"/>
                      <a:pt x="0" y="15"/>
                      <a:pt x="0" y="15"/>
                    </a:cubicBezTo>
                    <a:cubicBezTo>
                      <a:pt x="0" y="6"/>
                      <a:pt x="7" y="0"/>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23"/>
              <p:cNvSpPr>
                <a:spLocks/>
              </p:cNvSpPr>
              <p:nvPr/>
            </p:nvSpPr>
            <p:spPr bwMode="auto">
              <a:xfrm>
                <a:off x="5256213" y="4519613"/>
                <a:ext cx="941387" cy="241300"/>
              </a:xfrm>
              <a:custGeom>
                <a:avLst/>
                <a:gdLst>
                  <a:gd name="T0" fmla="*/ 10 w 59"/>
                  <a:gd name="T1" fmla="*/ 0 h 15"/>
                  <a:gd name="T2" fmla="*/ 50 w 59"/>
                  <a:gd name="T3" fmla="*/ 0 h 15"/>
                  <a:gd name="T4" fmla="*/ 59 w 59"/>
                  <a:gd name="T5" fmla="*/ 9 h 15"/>
                  <a:gd name="T6" fmla="*/ 59 w 59"/>
                  <a:gd name="T7" fmla="*/ 15 h 15"/>
                  <a:gd name="T8" fmla="*/ 0 w 59"/>
                  <a:gd name="T9" fmla="*/ 15 h 15"/>
                  <a:gd name="T10" fmla="*/ 0 w 59"/>
                  <a:gd name="T11" fmla="*/ 9 h 15"/>
                  <a:gd name="T12" fmla="*/ 10 w 59"/>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59" h="15">
                    <a:moveTo>
                      <a:pt x="10" y="0"/>
                    </a:moveTo>
                    <a:cubicBezTo>
                      <a:pt x="50" y="0"/>
                      <a:pt x="50" y="0"/>
                      <a:pt x="50" y="0"/>
                    </a:cubicBezTo>
                    <a:cubicBezTo>
                      <a:pt x="55" y="0"/>
                      <a:pt x="59" y="4"/>
                      <a:pt x="59" y="9"/>
                    </a:cubicBezTo>
                    <a:cubicBezTo>
                      <a:pt x="59" y="15"/>
                      <a:pt x="59" y="15"/>
                      <a:pt x="59" y="15"/>
                    </a:cubicBezTo>
                    <a:cubicBezTo>
                      <a:pt x="0" y="15"/>
                      <a:pt x="0" y="15"/>
                      <a:pt x="0" y="15"/>
                    </a:cubicBezTo>
                    <a:cubicBezTo>
                      <a:pt x="0" y="9"/>
                      <a:pt x="0" y="9"/>
                      <a:pt x="0" y="9"/>
                    </a:cubicBezTo>
                    <a:cubicBezTo>
                      <a:pt x="0" y="4"/>
                      <a:pt x="5"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24"/>
              <p:cNvSpPr>
                <a:spLocks noChangeArrowheads="1"/>
              </p:cNvSpPr>
              <p:nvPr/>
            </p:nvSpPr>
            <p:spPr bwMode="auto">
              <a:xfrm>
                <a:off x="5511800" y="4135438"/>
                <a:ext cx="446087" cy="449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p:cNvGrpSpPr/>
          <p:nvPr/>
        </p:nvGrpSpPr>
        <p:grpSpPr>
          <a:xfrm>
            <a:off x="6228184" y="5310517"/>
            <a:ext cx="1991238" cy="705417"/>
            <a:chOff x="6018293" y="3927336"/>
            <a:chExt cx="1991238" cy="640166"/>
          </a:xfrm>
        </p:grpSpPr>
        <p:grpSp>
          <p:nvGrpSpPr>
            <p:cNvPr id="80" name="Group 79"/>
            <p:cNvGrpSpPr/>
            <p:nvPr/>
          </p:nvGrpSpPr>
          <p:grpSpPr>
            <a:xfrm>
              <a:off x="6138760" y="4271257"/>
              <a:ext cx="97227" cy="209688"/>
              <a:chOff x="6084168" y="3828473"/>
              <a:chExt cx="172244" cy="371476"/>
            </a:xfrm>
          </p:grpSpPr>
          <p:sp>
            <p:nvSpPr>
              <p:cNvPr id="81" name="Oval 80"/>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3" name="Group 112"/>
            <p:cNvGrpSpPr/>
            <p:nvPr/>
          </p:nvGrpSpPr>
          <p:grpSpPr>
            <a:xfrm>
              <a:off x="7836656" y="4271257"/>
              <a:ext cx="97227" cy="209688"/>
              <a:chOff x="6084168" y="3828473"/>
              <a:chExt cx="172244" cy="371476"/>
            </a:xfrm>
            <a:solidFill>
              <a:schemeClr val="bg1">
                <a:lumMod val="85000"/>
              </a:schemeClr>
            </a:solidFill>
          </p:grpSpPr>
          <p:sp>
            <p:nvSpPr>
              <p:cNvPr id="114" name="Oval 113"/>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6" name="Group 115"/>
            <p:cNvGrpSpPr/>
            <p:nvPr/>
          </p:nvGrpSpPr>
          <p:grpSpPr>
            <a:xfrm>
              <a:off x="7648000" y="4271257"/>
              <a:ext cx="97227" cy="209688"/>
              <a:chOff x="6084168" y="3828473"/>
              <a:chExt cx="172244" cy="371476"/>
            </a:xfrm>
            <a:solidFill>
              <a:schemeClr val="bg1">
                <a:lumMod val="85000"/>
              </a:schemeClr>
            </a:solidFill>
          </p:grpSpPr>
          <p:sp>
            <p:nvSpPr>
              <p:cNvPr id="117" name="Oval 116"/>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9" name="Group 118"/>
            <p:cNvGrpSpPr/>
            <p:nvPr/>
          </p:nvGrpSpPr>
          <p:grpSpPr>
            <a:xfrm>
              <a:off x="7459345" y="4271257"/>
              <a:ext cx="97227" cy="209688"/>
              <a:chOff x="6084168" y="3828473"/>
              <a:chExt cx="172244" cy="371476"/>
            </a:xfrm>
            <a:solidFill>
              <a:schemeClr val="bg1">
                <a:lumMod val="85000"/>
              </a:schemeClr>
            </a:solidFill>
          </p:grpSpPr>
          <p:sp>
            <p:nvSpPr>
              <p:cNvPr id="120" name="Oval 119"/>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2" name="Group 121"/>
            <p:cNvGrpSpPr/>
            <p:nvPr/>
          </p:nvGrpSpPr>
          <p:grpSpPr>
            <a:xfrm>
              <a:off x="7270690" y="4271257"/>
              <a:ext cx="97227" cy="209688"/>
              <a:chOff x="6084168" y="3828473"/>
              <a:chExt cx="172244" cy="371476"/>
            </a:xfrm>
            <a:solidFill>
              <a:schemeClr val="bg1">
                <a:lumMod val="85000"/>
              </a:schemeClr>
            </a:solidFill>
          </p:grpSpPr>
          <p:sp>
            <p:nvSpPr>
              <p:cNvPr id="123" name="Oval 122"/>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5" name="Group 124"/>
            <p:cNvGrpSpPr/>
            <p:nvPr/>
          </p:nvGrpSpPr>
          <p:grpSpPr>
            <a:xfrm>
              <a:off x="7082035" y="4271257"/>
              <a:ext cx="97227" cy="209688"/>
              <a:chOff x="6084168" y="3828473"/>
              <a:chExt cx="172244" cy="371476"/>
            </a:xfrm>
            <a:solidFill>
              <a:schemeClr val="bg1">
                <a:lumMod val="85000"/>
              </a:schemeClr>
            </a:solidFill>
          </p:grpSpPr>
          <p:sp>
            <p:nvSpPr>
              <p:cNvPr id="126" name="Oval 125"/>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p:cNvGrpSpPr/>
            <p:nvPr/>
          </p:nvGrpSpPr>
          <p:grpSpPr>
            <a:xfrm>
              <a:off x="6893380" y="4271257"/>
              <a:ext cx="97227" cy="209688"/>
              <a:chOff x="6084168" y="3828473"/>
              <a:chExt cx="172244" cy="371476"/>
            </a:xfrm>
            <a:solidFill>
              <a:schemeClr val="bg1">
                <a:lumMod val="85000"/>
              </a:schemeClr>
            </a:solidFill>
          </p:grpSpPr>
          <p:sp>
            <p:nvSpPr>
              <p:cNvPr id="129" name="Oval 128"/>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1" name="Group 130"/>
            <p:cNvGrpSpPr/>
            <p:nvPr/>
          </p:nvGrpSpPr>
          <p:grpSpPr>
            <a:xfrm>
              <a:off x="6704725" y="4271257"/>
              <a:ext cx="97227" cy="209688"/>
              <a:chOff x="6084168" y="3828473"/>
              <a:chExt cx="172244" cy="371476"/>
            </a:xfrm>
          </p:grpSpPr>
          <p:sp>
            <p:nvSpPr>
              <p:cNvPr id="132" name="Oval 131"/>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4" name="Group 133"/>
            <p:cNvGrpSpPr/>
            <p:nvPr/>
          </p:nvGrpSpPr>
          <p:grpSpPr>
            <a:xfrm>
              <a:off x="6516070" y="4271257"/>
              <a:ext cx="97227" cy="209688"/>
              <a:chOff x="6084168" y="3828473"/>
              <a:chExt cx="172244" cy="371476"/>
            </a:xfrm>
          </p:grpSpPr>
          <p:sp>
            <p:nvSpPr>
              <p:cNvPr id="135" name="Oval 134"/>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7" name="Group 136"/>
            <p:cNvGrpSpPr/>
            <p:nvPr/>
          </p:nvGrpSpPr>
          <p:grpSpPr>
            <a:xfrm>
              <a:off x="6327415" y="4271257"/>
              <a:ext cx="97227" cy="209688"/>
              <a:chOff x="6084168" y="3828473"/>
              <a:chExt cx="172244" cy="371476"/>
            </a:xfrm>
          </p:grpSpPr>
          <p:sp>
            <p:nvSpPr>
              <p:cNvPr id="138" name="Oval 137"/>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42" name="Straight Connector 141"/>
            <p:cNvCxnSpPr/>
            <p:nvPr/>
          </p:nvCxnSpPr>
          <p:spPr>
            <a:xfrm>
              <a:off x="6104640" y="4151933"/>
              <a:ext cx="1904891"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6104640" y="4567502"/>
              <a:ext cx="1904891"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4" name="Content Placeholder 2"/>
            <p:cNvSpPr txBox="1">
              <a:spLocks/>
            </p:cNvSpPr>
            <p:nvPr/>
          </p:nvSpPr>
          <p:spPr>
            <a:xfrm>
              <a:off x="6018293" y="3927336"/>
              <a:ext cx="1371900" cy="2570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Female</a:t>
              </a:r>
              <a:endParaRPr lang="en-US" sz="800" dirty="0"/>
            </a:p>
          </p:txBody>
        </p:sp>
      </p:grpSp>
      <p:grpSp>
        <p:nvGrpSpPr>
          <p:cNvPr id="4" name="Group 3"/>
          <p:cNvGrpSpPr/>
          <p:nvPr/>
        </p:nvGrpSpPr>
        <p:grpSpPr>
          <a:xfrm>
            <a:off x="6228184" y="4360653"/>
            <a:ext cx="1991238" cy="715472"/>
            <a:chOff x="6018293" y="3214146"/>
            <a:chExt cx="1991238" cy="649291"/>
          </a:xfrm>
        </p:grpSpPr>
        <p:grpSp>
          <p:nvGrpSpPr>
            <p:cNvPr id="83" name="Group 82"/>
            <p:cNvGrpSpPr/>
            <p:nvPr/>
          </p:nvGrpSpPr>
          <p:grpSpPr>
            <a:xfrm>
              <a:off x="6141009" y="3540977"/>
              <a:ext cx="85046" cy="216315"/>
              <a:chOff x="7364799" y="3816899"/>
              <a:chExt cx="150666" cy="383216"/>
            </a:xfrm>
          </p:grpSpPr>
          <p:sp>
            <p:nvSpPr>
              <p:cNvPr id="84"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6" name="Group 85"/>
            <p:cNvGrpSpPr/>
            <p:nvPr/>
          </p:nvGrpSpPr>
          <p:grpSpPr>
            <a:xfrm>
              <a:off x="6330091" y="3540977"/>
              <a:ext cx="85046" cy="216315"/>
              <a:chOff x="7364799" y="3816899"/>
              <a:chExt cx="150666" cy="383216"/>
            </a:xfrm>
          </p:grpSpPr>
          <p:sp>
            <p:nvSpPr>
              <p:cNvPr id="87"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9" name="Group 88"/>
            <p:cNvGrpSpPr/>
            <p:nvPr/>
          </p:nvGrpSpPr>
          <p:grpSpPr>
            <a:xfrm>
              <a:off x="6519173" y="3540977"/>
              <a:ext cx="85046" cy="216315"/>
              <a:chOff x="7364799" y="3816899"/>
              <a:chExt cx="150666" cy="383216"/>
            </a:xfrm>
          </p:grpSpPr>
          <p:sp>
            <p:nvSpPr>
              <p:cNvPr id="90"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p:cNvGrpSpPr/>
            <p:nvPr/>
          </p:nvGrpSpPr>
          <p:grpSpPr>
            <a:xfrm>
              <a:off x="6708255" y="3540977"/>
              <a:ext cx="85046" cy="216315"/>
              <a:chOff x="7364799" y="3816899"/>
              <a:chExt cx="150666" cy="383216"/>
            </a:xfrm>
          </p:grpSpPr>
          <p:sp>
            <p:nvSpPr>
              <p:cNvPr id="93"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5" name="Group 94"/>
            <p:cNvGrpSpPr/>
            <p:nvPr/>
          </p:nvGrpSpPr>
          <p:grpSpPr>
            <a:xfrm>
              <a:off x="6897337" y="3540977"/>
              <a:ext cx="85046" cy="216315"/>
              <a:chOff x="7364799" y="3816899"/>
              <a:chExt cx="150666" cy="383216"/>
            </a:xfrm>
          </p:grpSpPr>
          <p:sp>
            <p:nvSpPr>
              <p:cNvPr id="96"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8" name="Group 97"/>
            <p:cNvGrpSpPr/>
            <p:nvPr/>
          </p:nvGrpSpPr>
          <p:grpSpPr>
            <a:xfrm>
              <a:off x="7086419" y="3540977"/>
              <a:ext cx="85046" cy="216315"/>
              <a:chOff x="7364799" y="3816899"/>
              <a:chExt cx="150666" cy="383216"/>
            </a:xfrm>
          </p:grpSpPr>
          <p:sp>
            <p:nvSpPr>
              <p:cNvPr id="99"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7275501" y="3540977"/>
              <a:ext cx="85046" cy="216315"/>
              <a:chOff x="7364799" y="3816899"/>
              <a:chExt cx="150666" cy="383216"/>
            </a:xfrm>
          </p:grpSpPr>
          <p:sp>
            <p:nvSpPr>
              <p:cNvPr id="102"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4" name="Group 103"/>
            <p:cNvGrpSpPr/>
            <p:nvPr/>
          </p:nvGrpSpPr>
          <p:grpSpPr>
            <a:xfrm>
              <a:off x="7464583" y="3540977"/>
              <a:ext cx="85046" cy="216315"/>
              <a:chOff x="7364799" y="3816899"/>
              <a:chExt cx="150666" cy="383216"/>
            </a:xfrm>
            <a:solidFill>
              <a:schemeClr val="bg1">
                <a:lumMod val="85000"/>
              </a:schemeClr>
            </a:solidFill>
          </p:grpSpPr>
          <p:sp>
            <p:nvSpPr>
              <p:cNvPr id="105"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7" name="Group 106"/>
            <p:cNvGrpSpPr/>
            <p:nvPr/>
          </p:nvGrpSpPr>
          <p:grpSpPr>
            <a:xfrm>
              <a:off x="7653665" y="3540977"/>
              <a:ext cx="85046" cy="216315"/>
              <a:chOff x="7364799" y="3816899"/>
              <a:chExt cx="150666" cy="383216"/>
            </a:xfrm>
            <a:solidFill>
              <a:schemeClr val="bg1">
                <a:lumMod val="85000"/>
              </a:schemeClr>
            </a:solidFill>
          </p:grpSpPr>
          <p:sp>
            <p:nvSpPr>
              <p:cNvPr id="108"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0" name="Group 109"/>
            <p:cNvGrpSpPr/>
            <p:nvPr/>
          </p:nvGrpSpPr>
          <p:grpSpPr>
            <a:xfrm>
              <a:off x="7842746" y="3540977"/>
              <a:ext cx="85046" cy="216315"/>
              <a:chOff x="7364799" y="3816899"/>
              <a:chExt cx="150666" cy="383216"/>
            </a:xfrm>
            <a:solidFill>
              <a:schemeClr val="bg1">
                <a:lumMod val="85000"/>
              </a:schemeClr>
            </a:solidFill>
          </p:grpSpPr>
          <p:sp>
            <p:nvSpPr>
              <p:cNvPr id="111"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40" name="Straight Connector 139"/>
            <p:cNvCxnSpPr/>
            <p:nvPr/>
          </p:nvCxnSpPr>
          <p:spPr>
            <a:xfrm>
              <a:off x="6104640" y="3447868"/>
              <a:ext cx="1904891"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6104640" y="3863437"/>
              <a:ext cx="1904891"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5" name="Content Placeholder 2"/>
            <p:cNvSpPr txBox="1">
              <a:spLocks/>
            </p:cNvSpPr>
            <p:nvPr/>
          </p:nvSpPr>
          <p:spPr>
            <a:xfrm>
              <a:off x="6018293" y="3214146"/>
              <a:ext cx="1371900" cy="2570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Male</a:t>
              </a:r>
              <a:endParaRPr lang="en-US" sz="800" dirty="0"/>
            </a:p>
          </p:txBody>
        </p:sp>
      </p:grpSp>
      <p:grpSp>
        <p:nvGrpSpPr>
          <p:cNvPr id="194" name="Group 193"/>
          <p:cNvGrpSpPr/>
          <p:nvPr/>
        </p:nvGrpSpPr>
        <p:grpSpPr>
          <a:xfrm>
            <a:off x="2057591" y="5221588"/>
            <a:ext cx="420308" cy="368600"/>
            <a:chOff x="6353765" y="2991297"/>
            <a:chExt cx="420308" cy="276450"/>
          </a:xfrm>
        </p:grpSpPr>
        <p:sp>
          <p:nvSpPr>
            <p:cNvPr id="195" name="Rectangle 194"/>
            <p:cNvSpPr/>
            <p:nvPr/>
          </p:nvSpPr>
          <p:spPr>
            <a:xfrm>
              <a:off x="6383899" y="3019583"/>
              <a:ext cx="360040" cy="1742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6" name="Isosceles Triangle 195"/>
            <p:cNvSpPr/>
            <p:nvPr/>
          </p:nvSpPr>
          <p:spPr>
            <a:xfrm flipV="1">
              <a:off x="6501162" y="3193843"/>
              <a:ext cx="125514" cy="73904"/>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7" name="TextBox 196"/>
            <p:cNvSpPr txBox="1"/>
            <p:nvPr/>
          </p:nvSpPr>
          <p:spPr>
            <a:xfrm>
              <a:off x="6353765" y="2991297"/>
              <a:ext cx="420308" cy="190437"/>
            </a:xfrm>
            <a:prstGeom prst="rect">
              <a:avLst/>
            </a:prstGeom>
            <a:noFill/>
          </p:spPr>
          <p:txBody>
            <a:bodyPr wrap="none" rtlCol="0">
              <a:spAutoFit/>
            </a:bodyPr>
            <a:lstStyle/>
            <a:p>
              <a:pPr algn="ctr"/>
              <a:r>
                <a:rPr lang="en-US" sz="1050" b="1" dirty="0" smtClean="0">
                  <a:solidFill>
                    <a:schemeClr val="bg1"/>
                  </a:solidFill>
                </a:rPr>
                <a:t>98%</a:t>
              </a:r>
              <a:endParaRPr lang="en-US" sz="1050" b="1" dirty="0">
                <a:solidFill>
                  <a:schemeClr val="bg1"/>
                </a:solidFill>
              </a:endParaRPr>
            </a:p>
          </p:txBody>
        </p:sp>
      </p:grpSp>
      <p:grpSp>
        <p:nvGrpSpPr>
          <p:cNvPr id="198" name="Group 197"/>
          <p:cNvGrpSpPr/>
          <p:nvPr/>
        </p:nvGrpSpPr>
        <p:grpSpPr>
          <a:xfrm>
            <a:off x="1856197" y="4471944"/>
            <a:ext cx="420308" cy="368600"/>
            <a:chOff x="6353765" y="2556942"/>
            <a:chExt cx="420308" cy="276450"/>
          </a:xfrm>
        </p:grpSpPr>
        <p:sp>
          <p:nvSpPr>
            <p:cNvPr id="199" name="Rectangle 198"/>
            <p:cNvSpPr/>
            <p:nvPr/>
          </p:nvSpPr>
          <p:spPr>
            <a:xfrm>
              <a:off x="6383899" y="2585228"/>
              <a:ext cx="360040" cy="1742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0" name="Isosceles Triangle 199"/>
            <p:cNvSpPr/>
            <p:nvPr/>
          </p:nvSpPr>
          <p:spPr>
            <a:xfrm flipV="1">
              <a:off x="6501162" y="2759488"/>
              <a:ext cx="125514" cy="73904"/>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1" name="TextBox 200"/>
            <p:cNvSpPr txBox="1"/>
            <p:nvPr/>
          </p:nvSpPr>
          <p:spPr>
            <a:xfrm>
              <a:off x="6353765" y="2556942"/>
              <a:ext cx="420308" cy="190437"/>
            </a:xfrm>
            <a:prstGeom prst="rect">
              <a:avLst/>
            </a:prstGeom>
            <a:noFill/>
          </p:spPr>
          <p:txBody>
            <a:bodyPr wrap="none" rtlCol="0">
              <a:spAutoFit/>
            </a:bodyPr>
            <a:lstStyle/>
            <a:p>
              <a:pPr algn="ctr"/>
              <a:r>
                <a:rPr lang="en-US" sz="1050" b="1" dirty="0" smtClean="0">
                  <a:solidFill>
                    <a:schemeClr val="bg1"/>
                  </a:solidFill>
                </a:rPr>
                <a:t>98%</a:t>
              </a:r>
              <a:endParaRPr lang="en-US" sz="1050" b="1" dirty="0">
                <a:solidFill>
                  <a:schemeClr val="bg1"/>
                </a:solidFill>
              </a:endParaRPr>
            </a:p>
          </p:txBody>
        </p:sp>
      </p:grpSp>
      <p:grpSp>
        <p:nvGrpSpPr>
          <p:cNvPr id="202" name="Group 201"/>
          <p:cNvGrpSpPr/>
          <p:nvPr/>
        </p:nvGrpSpPr>
        <p:grpSpPr>
          <a:xfrm>
            <a:off x="1553535" y="3674597"/>
            <a:ext cx="420308" cy="368600"/>
            <a:chOff x="6353765" y="2052886"/>
            <a:chExt cx="420308" cy="276450"/>
          </a:xfrm>
        </p:grpSpPr>
        <p:sp>
          <p:nvSpPr>
            <p:cNvPr id="203" name="Rectangle 202"/>
            <p:cNvSpPr/>
            <p:nvPr/>
          </p:nvSpPr>
          <p:spPr>
            <a:xfrm>
              <a:off x="6383899" y="2081172"/>
              <a:ext cx="360040" cy="1742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4" name="Isosceles Triangle 203"/>
            <p:cNvSpPr/>
            <p:nvPr/>
          </p:nvSpPr>
          <p:spPr>
            <a:xfrm flipV="1">
              <a:off x="6501162" y="2255432"/>
              <a:ext cx="125514" cy="7390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5" name="TextBox 204"/>
            <p:cNvSpPr txBox="1"/>
            <p:nvPr/>
          </p:nvSpPr>
          <p:spPr>
            <a:xfrm>
              <a:off x="6353765" y="2052886"/>
              <a:ext cx="420308" cy="190437"/>
            </a:xfrm>
            <a:prstGeom prst="rect">
              <a:avLst/>
            </a:prstGeom>
            <a:noFill/>
          </p:spPr>
          <p:txBody>
            <a:bodyPr wrap="none" rtlCol="0">
              <a:spAutoFit/>
            </a:bodyPr>
            <a:lstStyle/>
            <a:p>
              <a:pPr algn="ctr"/>
              <a:r>
                <a:rPr lang="en-US" sz="1050" b="1" dirty="0" smtClean="0">
                  <a:solidFill>
                    <a:schemeClr val="bg1"/>
                  </a:solidFill>
                </a:rPr>
                <a:t>98%</a:t>
              </a:r>
              <a:endParaRPr lang="en-US" sz="1050" b="1" dirty="0">
                <a:solidFill>
                  <a:schemeClr val="bg1"/>
                </a:solidFill>
              </a:endParaRPr>
            </a:p>
          </p:txBody>
        </p:sp>
      </p:grpSp>
      <p:sp>
        <p:nvSpPr>
          <p:cNvPr id="206" name="Rounded Rectangle 205"/>
          <p:cNvSpPr/>
          <p:nvPr/>
        </p:nvSpPr>
        <p:spPr>
          <a:xfrm>
            <a:off x="539552" y="3332990"/>
            <a:ext cx="2232248" cy="192021"/>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Rounded Rectangle 206"/>
          <p:cNvSpPr/>
          <p:nvPr/>
        </p:nvSpPr>
        <p:spPr>
          <a:xfrm>
            <a:off x="539552" y="3332990"/>
            <a:ext cx="2088232" cy="192021"/>
          </a:xfrm>
          <a:prstGeom prst="roundRect">
            <a:avLst/>
          </a:prstGeom>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Rounded Rectangle 207"/>
          <p:cNvSpPr/>
          <p:nvPr/>
        </p:nvSpPr>
        <p:spPr>
          <a:xfrm>
            <a:off x="539552" y="4101075"/>
            <a:ext cx="2232248" cy="192021"/>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Rounded Rectangle 208"/>
          <p:cNvSpPr/>
          <p:nvPr/>
        </p:nvSpPr>
        <p:spPr>
          <a:xfrm>
            <a:off x="539552" y="4101075"/>
            <a:ext cx="1224136" cy="192021"/>
          </a:xfrm>
          <a:prstGeom prst="roundRect">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Rounded Rectangle 209"/>
          <p:cNvSpPr/>
          <p:nvPr/>
        </p:nvSpPr>
        <p:spPr>
          <a:xfrm>
            <a:off x="539552" y="4878259"/>
            <a:ext cx="2232248" cy="192021"/>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Rounded Rectangle 210"/>
          <p:cNvSpPr/>
          <p:nvPr/>
        </p:nvSpPr>
        <p:spPr>
          <a:xfrm>
            <a:off x="539552" y="4878259"/>
            <a:ext cx="1536472" cy="192021"/>
          </a:xfrm>
          <a:prstGeom prst="roundRect">
            <a:avLst/>
          </a:prstGeom>
          <a:solidFill>
            <a:schemeClr val="accent1">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Rounded Rectangle 211"/>
          <p:cNvSpPr/>
          <p:nvPr/>
        </p:nvSpPr>
        <p:spPr>
          <a:xfrm>
            <a:off x="539552" y="5637246"/>
            <a:ext cx="2232248" cy="192021"/>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ounded Rectangle 212"/>
          <p:cNvSpPr/>
          <p:nvPr/>
        </p:nvSpPr>
        <p:spPr>
          <a:xfrm>
            <a:off x="539552" y="5637246"/>
            <a:ext cx="1728192" cy="192021"/>
          </a:xfrm>
          <a:prstGeom prst="roundRect">
            <a:avLst/>
          </a:prstGeom>
          <a:solidFill>
            <a:schemeClr val="accent1">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4" name="Group 213"/>
          <p:cNvGrpSpPr/>
          <p:nvPr/>
        </p:nvGrpSpPr>
        <p:grpSpPr>
          <a:xfrm>
            <a:off x="2417631" y="2914444"/>
            <a:ext cx="420308" cy="368600"/>
            <a:chOff x="6353765" y="1395641"/>
            <a:chExt cx="420308" cy="276450"/>
          </a:xfrm>
        </p:grpSpPr>
        <p:sp>
          <p:nvSpPr>
            <p:cNvPr id="215" name="Rectangle 214"/>
            <p:cNvSpPr/>
            <p:nvPr/>
          </p:nvSpPr>
          <p:spPr>
            <a:xfrm>
              <a:off x="6383899" y="1423927"/>
              <a:ext cx="360040" cy="1742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6" name="TextBox 215"/>
            <p:cNvSpPr txBox="1"/>
            <p:nvPr/>
          </p:nvSpPr>
          <p:spPr>
            <a:xfrm>
              <a:off x="6353765" y="1395641"/>
              <a:ext cx="420308" cy="190437"/>
            </a:xfrm>
            <a:prstGeom prst="rect">
              <a:avLst/>
            </a:prstGeom>
            <a:noFill/>
          </p:spPr>
          <p:txBody>
            <a:bodyPr wrap="none" rtlCol="0">
              <a:spAutoFit/>
            </a:bodyPr>
            <a:lstStyle/>
            <a:p>
              <a:pPr algn="ctr"/>
              <a:r>
                <a:rPr lang="en-US" sz="1050" b="1" dirty="0" smtClean="0">
                  <a:solidFill>
                    <a:schemeClr val="bg1"/>
                  </a:solidFill>
                </a:rPr>
                <a:t>98%</a:t>
              </a:r>
              <a:endParaRPr lang="en-US" sz="1050" b="1" dirty="0">
                <a:solidFill>
                  <a:schemeClr val="bg1"/>
                </a:solidFill>
              </a:endParaRPr>
            </a:p>
          </p:txBody>
        </p:sp>
        <p:sp>
          <p:nvSpPr>
            <p:cNvPr id="217" name="Isosceles Triangle 216"/>
            <p:cNvSpPr/>
            <p:nvPr/>
          </p:nvSpPr>
          <p:spPr>
            <a:xfrm flipV="1">
              <a:off x="6501162" y="1598187"/>
              <a:ext cx="125514" cy="7390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46" name="Flowchart: Off-page Connector 145"/>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21</a:t>
            </a:r>
            <a:endParaRPr lang="en-US" sz="1100" b="1" dirty="0"/>
          </a:p>
        </p:txBody>
      </p:sp>
    </p:spTree>
    <p:extLst>
      <p:ext uri="{BB962C8B-B14F-4D97-AF65-F5344CB8AC3E}">
        <p14:creationId xmlns:p14="http://schemas.microsoft.com/office/powerpoint/2010/main" val="99044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06"/>
                                        </p:tgtEl>
                                        <p:attrNameLst>
                                          <p:attrName>style.visibility</p:attrName>
                                        </p:attrNameLst>
                                      </p:cBhvr>
                                      <p:to>
                                        <p:strVal val="visible"/>
                                      </p:to>
                                    </p:set>
                                    <p:animEffect transition="in" filter="fade">
                                      <p:cBhvr>
                                        <p:cTn id="21" dur="500"/>
                                        <p:tgtEl>
                                          <p:spTgt spid="206"/>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07"/>
                                        </p:tgtEl>
                                        <p:attrNameLst>
                                          <p:attrName>style.visibility</p:attrName>
                                        </p:attrNameLst>
                                      </p:cBhvr>
                                      <p:to>
                                        <p:strVal val="visible"/>
                                      </p:to>
                                    </p:set>
                                    <p:animEffect transition="in" filter="wipe(left)">
                                      <p:cBhvr>
                                        <p:cTn id="25" dur="500"/>
                                        <p:tgtEl>
                                          <p:spTgt spid="207"/>
                                        </p:tgtEl>
                                      </p:cBhvr>
                                    </p:animEffect>
                                  </p:childTnLst>
                                </p:cTn>
                              </p:par>
                            </p:childTnLst>
                          </p:cTn>
                        </p:par>
                        <p:par>
                          <p:cTn id="26" fill="hold">
                            <p:stCondLst>
                              <p:cond delay="2000"/>
                            </p:stCondLst>
                            <p:childTnLst>
                              <p:par>
                                <p:cTn id="27" presetID="22" presetClass="entr" presetSubtype="4" fill="hold" nodeType="afterEffect">
                                  <p:stCondLst>
                                    <p:cond delay="0"/>
                                  </p:stCondLst>
                                  <p:childTnLst>
                                    <p:set>
                                      <p:cBhvr>
                                        <p:cTn id="28" dur="1" fill="hold">
                                          <p:stCondLst>
                                            <p:cond delay="0"/>
                                          </p:stCondLst>
                                        </p:cTn>
                                        <p:tgtEl>
                                          <p:spTgt spid="214"/>
                                        </p:tgtEl>
                                        <p:attrNameLst>
                                          <p:attrName>style.visibility</p:attrName>
                                        </p:attrNameLst>
                                      </p:cBhvr>
                                      <p:to>
                                        <p:strVal val="visible"/>
                                      </p:to>
                                    </p:set>
                                    <p:animEffect transition="in" filter="wipe(down)">
                                      <p:cBhvr>
                                        <p:cTn id="29" dur="500"/>
                                        <p:tgtEl>
                                          <p:spTgt spid="214"/>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08"/>
                                        </p:tgtEl>
                                        <p:attrNameLst>
                                          <p:attrName>style.visibility</p:attrName>
                                        </p:attrNameLst>
                                      </p:cBhvr>
                                      <p:to>
                                        <p:strVal val="visible"/>
                                      </p:to>
                                    </p:set>
                                    <p:animEffect transition="in" filter="fade">
                                      <p:cBhvr>
                                        <p:cTn id="33" dur="500"/>
                                        <p:tgtEl>
                                          <p:spTgt spid="208"/>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09"/>
                                        </p:tgtEl>
                                        <p:attrNameLst>
                                          <p:attrName>style.visibility</p:attrName>
                                        </p:attrNameLst>
                                      </p:cBhvr>
                                      <p:to>
                                        <p:strVal val="visible"/>
                                      </p:to>
                                    </p:set>
                                    <p:animEffect transition="in" filter="wipe(left)">
                                      <p:cBhvr>
                                        <p:cTn id="37" dur="500"/>
                                        <p:tgtEl>
                                          <p:spTgt spid="209"/>
                                        </p:tgtEl>
                                      </p:cBhvr>
                                    </p:animEffect>
                                  </p:childTnLst>
                                </p:cTn>
                              </p:par>
                            </p:childTnLst>
                          </p:cTn>
                        </p:par>
                        <p:par>
                          <p:cTn id="38" fill="hold">
                            <p:stCondLst>
                              <p:cond delay="3500"/>
                            </p:stCondLst>
                            <p:childTnLst>
                              <p:par>
                                <p:cTn id="39" presetID="22" presetClass="entr" presetSubtype="4" fill="hold" nodeType="afterEffect">
                                  <p:stCondLst>
                                    <p:cond delay="0"/>
                                  </p:stCondLst>
                                  <p:childTnLst>
                                    <p:set>
                                      <p:cBhvr>
                                        <p:cTn id="40" dur="1" fill="hold">
                                          <p:stCondLst>
                                            <p:cond delay="0"/>
                                          </p:stCondLst>
                                        </p:cTn>
                                        <p:tgtEl>
                                          <p:spTgt spid="202"/>
                                        </p:tgtEl>
                                        <p:attrNameLst>
                                          <p:attrName>style.visibility</p:attrName>
                                        </p:attrNameLst>
                                      </p:cBhvr>
                                      <p:to>
                                        <p:strVal val="visible"/>
                                      </p:to>
                                    </p:set>
                                    <p:animEffect transition="in" filter="wipe(down)">
                                      <p:cBhvr>
                                        <p:cTn id="41" dur="500"/>
                                        <p:tgtEl>
                                          <p:spTgt spid="202"/>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10"/>
                                        </p:tgtEl>
                                        <p:attrNameLst>
                                          <p:attrName>style.visibility</p:attrName>
                                        </p:attrNameLst>
                                      </p:cBhvr>
                                      <p:to>
                                        <p:strVal val="visible"/>
                                      </p:to>
                                    </p:set>
                                    <p:animEffect transition="in" filter="fade">
                                      <p:cBhvr>
                                        <p:cTn id="45" dur="500"/>
                                        <p:tgtEl>
                                          <p:spTgt spid="210"/>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211"/>
                                        </p:tgtEl>
                                        <p:attrNameLst>
                                          <p:attrName>style.visibility</p:attrName>
                                        </p:attrNameLst>
                                      </p:cBhvr>
                                      <p:to>
                                        <p:strVal val="visible"/>
                                      </p:to>
                                    </p:set>
                                    <p:animEffect transition="in" filter="wipe(left)">
                                      <p:cBhvr>
                                        <p:cTn id="49" dur="500"/>
                                        <p:tgtEl>
                                          <p:spTgt spid="211"/>
                                        </p:tgtEl>
                                      </p:cBhvr>
                                    </p:animEffect>
                                  </p:childTnLst>
                                </p:cTn>
                              </p:par>
                            </p:childTnLst>
                          </p:cTn>
                        </p:par>
                        <p:par>
                          <p:cTn id="50" fill="hold">
                            <p:stCondLst>
                              <p:cond delay="5000"/>
                            </p:stCondLst>
                            <p:childTnLst>
                              <p:par>
                                <p:cTn id="51" presetID="22" presetClass="entr" presetSubtype="4" fill="hold" nodeType="afterEffect">
                                  <p:stCondLst>
                                    <p:cond delay="0"/>
                                  </p:stCondLst>
                                  <p:childTnLst>
                                    <p:set>
                                      <p:cBhvr>
                                        <p:cTn id="52" dur="1" fill="hold">
                                          <p:stCondLst>
                                            <p:cond delay="0"/>
                                          </p:stCondLst>
                                        </p:cTn>
                                        <p:tgtEl>
                                          <p:spTgt spid="198"/>
                                        </p:tgtEl>
                                        <p:attrNameLst>
                                          <p:attrName>style.visibility</p:attrName>
                                        </p:attrNameLst>
                                      </p:cBhvr>
                                      <p:to>
                                        <p:strVal val="visible"/>
                                      </p:to>
                                    </p:set>
                                    <p:animEffect transition="in" filter="wipe(down)">
                                      <p:cBhvr>
                                        <p:cTn id="53" dur="500"/>
                                        <p:tgtEl>
                                          <p:spTgt spid="198"/>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212"/>
                                        </p:tgtEl>
                                        <p:attrNameLst>
                                          <p:attrName>style.visibility</p:attrName>
                                        </p:attrNameLst>
                                      </p:cBhvr>
                                      <p:to>
                                        <p:strVal val="visible"/>
                                      </p:to>
                                    </p:set>
                                    <p:animEffect transition="in" filter="fade">
                                      <p:cBhvr>
                                        <p:cTn id="57" dur="500"/>
                                        <p:tgtEl>
                                          <p:spTgt spid="212"/>
                                        </p:tgtEl>
                                      </p:cBhvr>
                                    </p:animEffect>
                                  </p:childTnLst>
                                </p:cTn>
                              </p:par>
                            </p:childTnLst>
                          </p:cTn>
                        </p:par>
                        <p:par>
                          <p:cTn id="58" fill="hold">
                            <p:stCondLst>
                              <p:cond delay="6000"/>
                            </p:stCondLst>
                            <p:childTnLst>
                              <p:par>
                                <p:cTn id="59" presetID="22" presetClass="entr" presetSubtype="8" fill="hold" grpId="0"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left)">
                                      <p:cBhvr>
                                        <p:cTn id="61" dur="500"/>
                                        <p:tgtEl>
                                          <p:spTgt spid="213"/>
                                        </p:tgtEl>
                                      </p:cBhvr>
                                    </p:animEffect>
                                  </p:childTnLst>
                                </p:cTn>
                              </p:par>
                            </p:childTnLst>
                          </p:cTn>
                        </p:par>
                        <p:par>
                          <p:cTn id="62" fill="hold">
                            <p:stCondLst>
                              <p:cond delay="6500"/>
                            </p:stCondLst>
                            <p:childTnLst>
                              <p:par>
                                <p:cTn id="63" presetID="22" presetClass="entr" presetSubtype="4" fill="hold" nodeType="afterEffect">
                                  <p:stCondLst>
                                    <p:cond delay="0"/>
                                  </p:stCondLst>
                                  <p:childTnLst>
                                    <p:set>
                                      <p:cBhvr>
                                        <p:cTn id="64" dur="1" fill="hold">
                                          <p:stCondLst>
                                            <p:cond delay="0"/>
                                          </p:stCondLst>
                                        </p:cTn>
                                        <p:tgtEl>
                                          <p:spTgt spid="194"/>
                                        </p:tgtEl>
                                        <p:attrNameLst>
                                          <p:attrName>style.visibility</p:attrName>
                                        </p:attrNameLst>
                                      </p:cBhvr>
                                      <p:to>
                                        <p:strVal val="visible"/>
                                      </p:to>
                                    </p:set>
                                    <p:animEffect transition="in" filter="wipe(down)">
                                      <p:cBhvr>
                                        <p:cTn id="65" dur="500"/>
                                        <p:tgtEl>
                                          <p:spTgt spid="194"/>
                                        </p:tgtEl>
                                      </p:cBhvr>
                                    </p:animEffect>
                                  </p:childTnLst>
                                </p:cTn>
                              </p:par>
                            </p:childTnLst>
                          </p:cTn>
                        </p:par>
                        <p:par>
                          <p:cTn id="66" fill="hold">
                            <p:stCondLst>
                              <p:cond delay="7000"/>
                            </p:stCondLst>
                            <p:childTnLst>
                              <p:par>
                                <p:cTn id="67" presetID="22" presetClass="entr" presetSubtype="4" fill="hold" nodeType="after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wipe(down)">
                                      <p:cBhvr>
                                        <p:cTn id="69" dur="500"/>
                                        <p:tgtEl>
                                          <p:spTgt spid="51"/>
                                        </p:tgtEl>
                                      </p:cBhvr>
                                    </p:animEffect>
                                  </p:childTnLst>
                                </p:cTn>
                              </p:par>
                            </p:childTnLst>
                          </p:cTn>
                        </p:par>
                        <p:par>
                          <p:cTn id="70" fill="hold">
                            <p:stCondLst>
                              <p:cond delay="7500"/>
                            </p:stCondLst>
                            <p:childTnLst>
                              <p:par>
                                <p:cTn id="71" presetID="16" presetClass="entr" presetSubtype="21" fill="hold" nodeType="after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barn(inVertical)">
                                      <p:cBhvr>
                                        <p:cTn id="73" dur="500"/>
                                        <p:tgtEl>
                                          <p:spTgt spid="46"/>
                                        </p:tgtEl>
                                      </p:cBhvr>
                                    </p:animEffect>
                                  </p:childTnLst>
                                </p:cTn>
                              </p:par>
                            </p:childTnLst>
                          </p:cTn>
                        </p:par>
                        <p:par>
                          <p:cTn id="74" fill="hold">
                            <p:stCondLst>
                              <p:cond delay="8000"/>
                            </p:stCondLst>
                            <p:childTnLst>
                              <p:par>
                                <p:cTn id="75" presetID="53" presetClass="entr" presetSubtype="16" fill="hold" nodeType="afterEffect">
                                  <p:stCondLst>
                                    <p:cond delay="0"/>
                                  </p:stCondLst>
                                  <p:childTnLst>
                                    <p:set>
                                      <p:cBhvr>
                                        <p:cTn id="76" dur="1" fill="hold">
                                          <p:stCondLst>
                                            <p:cond delay="0"/>
                                          </p:stCondLst>
                                        </p:cTn>
                                        <p:tgtEl>
                                          <p:spTgt spid="4096"/>
                                        </p:tgtEl>
                                        <p:attrNameLst>
                                          <p:attrName>style.visibility</p:attrName>
                                        </p:attrNameLst>
                                      </p:cBhvr>
                                      <p:to>
                                        <p:strVal val="visible"/>
                                      </p:to>
                                    </p:set>
                                    <p:anim calcmode="lin" valueType="num">
                                      <p:cBhvr>
                                        <p:cTn id="77" dur="500" fill="hold"/>
                                        <p:tgtEl>
                                          <p:spTgt spid="4096"/>
                                        </p:tgtEl>
                                        <p:attrNameLst>
                                          <p:attrName>ppt_w</p:attrName>
                                        </p:attrNameLst>
                                      </p:cBhvr>
                                      <p:tavLst>
                                        <p:tav tm="0">
                                          <p:val>
                                            <p:fltVal val="0"/>
                                          </p:val>
                                        </p:tav>
                                        <p:tav tm="100000">
                                          <p:val>
                                            <p:strVal val="#ppt_w"/>
                                          </p:val>
                                        </p:tav>
                                      </p:tavLst>
                                    </p:anim>
                                    <p:anim calcmode="lin" valueType="num">
                                      <p:cBhvr>
                                        <p:cTn id="78" dur="500" fill="hold"/>
                                        <p:tgtEl>
                                          <p:spTgt spid="4096"/>
                                        </p:tgtEl>
                                        <p:attrNameLst>
                                          <p:attrName>ppt_h</p:attrName>
                                        </p:attrNameLst>
                                      </p:cBhvr>
                                      <p:tavLst>
                                        <p:tav tm="0">
                                          <p:val>
                                            <p:fltVal val="0"/>
                                          </p:val>
                                        </p:tav>
                                        <p:tav tm="100000">
                                          <p:val>
                                            <p:strVal val="#ppt_h"/>
                                          </p:val>
                                        </p:tav>
                                      </p:tavLst>
                                    </p:anim>
                                    <p:animEffect transition="in" filter="fade">
                                      <p:cBhvr>
                                        <p:cTn id="79" dur="500"/>
                                        <p:tgtEl>
                                          <p:spTgt spid="4096"/>
                                        </p:tgtEl>
                                      </p:cBhvr>
                                    </p:animEffect>
                                  </p:childTnLst>
                                </p:cTn>
                              </p:par>
                            </p:childTnLst>
                          </p:cTn>
                        </p:par>
                        <p:par>
                          <p:cTn id="80" fill="hold">
                            <p:stCondLst>
                              <p:cond delay="8500"/>
                            </p:stCondLst>
                            <p:childTnLst>
                              <p:par>
                                <p:cTn id="81" presetID="10" presetClass="entr" presetSubtype="0" fill="hold" grpId="0" nodeType="afterEffect">
                                  <p:stCondLst>
                                    <p:cond delay="0"/>
                                  </p:stCondLst>
                                  <p:childTnLst>
                                    <p:set>
                                      <p:cBhvr>
                                        <p:cTn id="82" dur="1" fill="hold">
                                          <p:stCondLst>
                                            <p:cond delay="0"/>
                                          </p:stCondLst>
                                        </p:cTn>
                                        <p:tgtEl>
                                          <p:spTgt spid="70"/>
                                        </p:tgtEl>
                                        <p:attrNameLst>
                                          <p:attrName>style.visibility</p:attrName>
                                        </p:attrNameLst>
                                      </p:cBhvr>
                                      <p:to>
                                        <p:strVal val="visible"/>
                                      </p:to>
                                    </p:set>
                                    <p:animEffect transition="in" filter="fade">
                                      <p:cBhvr>
                                        <p:cTn id="83" dur="500"/>
                                        <p:tgtEl>
                                          <p:spTgt spid="70"/>
                                        </p:tgtEl>
                                      </p:cBhvr>
                                    </p:animEffect>
                                  </p:childTnLst>
                                </p:cTn>
                              </p:par>
                            </p:childTnLst>
                          </p:cTn>
                        </p:par>
                        <p:par>
                          <p:cTn id="84" fill="hold">
                            <p:stCondLst>
                              <p:cond delay="9000"/>
                            </p:stCondLst>
                            <p:childTnLst>
                              <p:par>
                                <p:cTn id="85" presetID="53" presetClass="entr" presetSubtype="16" fill="hold" nodeType="afterEffect">
                                  <p:stCondLst>
                                    <p:cond delay="0"/>
                                  </p:stCondLst>
                                  <p:childTnLst>
                                    <p:set>
                                      <p:cBhvr>
                                        <p:cTn id="86" dur="1" fill="hold">
                                          <p:stCondLst>
                                            <p:cond delay="0"/>
                                          </p:stCondLst>
                                        </p:cTn>
                                        <p:tgtEl>
                                          <p:spTgt spid="4097"/>
                                        </p:tgtEl>
                                        <p:attrNameLst>
                                          <p:attrName>style.visibility</p:attrName>
                                        </p:attrNameLst>
                                      </p:cBhvr>
                                      <p:to>
                                        <p:strVal val="visible"/>
                                      </p:to>
                                    </p:set>
                                    <p:anim calcmode="lin" valueType="num">
                                      <p:cBhvr>
                                        <p:cTn id="87" dur="500" fill="hold"/>
                                        <p:tgtEl>
                                          <p:spTgt spid="4097"/>
                                        </p:tgtEl>
                                        <p:attrNameLst>
                                          <p:attrName>ppt_w</p:attrName>
                                        </p:attrNameLst>
                                      </p:cBhvr>
                                      <p:tavLst>
                                        <p:tav tm="0">
                                          <p:val>
                                            <p:fltVal val="0"/>
                                          </p:val>
                                        </p:tav>
                                        <p:tav tm="100000">
                                          <p:val>
                                            <p:strVal val="#ppt_w"/>
                                          </p:val>
                                        </p:tav>
                                      </p:tavLst>
                                    </p:anim>
                                    <p:anim calcmode="lin" valueType="num">
                                      <p:cBhvr>
                                        <p:cTn id="88" dur="500" fill="hold"/>
                                        <p:tgtEl>
                                          <p:spTgt spid="4097"/>
                                        </p:tgtEl>
                                        <p:attrNameLst>
                                          <p:attrName>ppt_h</p:attrName>
                                        </p:attrNameLst>
                                      </p:cBhvr>
                                      <p:tavLst>
                                        <p:tav tm="0">
                                          <p:val>
                                            <p:fltVal val="0"/>
                                          </p:val>
                                        </p:tav>
                                        <p:tav tm="100000">
                                          <p:val>
                                            <p:strVal val="#ppt_h"/>
                                          </p:val>
                                        </p:tav>
                                      </p:tavLst>
                                    </p:anim>
                                    <p:animEffect transition="in" filter="fade">
                                      <p:cBhvr>
                                        <p:cTn id="89" dur="500"/>
                                        <p:tgtEl>
                                          <p:spTgt spid="4097"/>
                                        </p:tgtEl>
                                      </p:cBhvr>
                                    </p:animEffect>
                                  </p:childTnLst>
                                </p:cTn>
                              </p:par>
                            </p:childTnLst>
                          </p:cTn>
                        </p:par>
                        <p:par>
                          <p:cTn id="90" fill="hold">
                            <p:stCondLst>
                              <p:cond delay="9500"/>
                            </p:stCondLst>
                            <p:childTnLst>
                              <p:par>
                                <p:cTn id="91" presetID="10" presetClass="entr" presetSubtype="0" fill="hold" grpId="0" nodeType="afterEffect">
                                  <p:stCondLst>
                                    <p:cond delay="0"/>
                                  </p:stCondLst>
                                  <p:childTnLst>
                                    <p:set>
                                      <p:cBhvr>
                                        <p:cTn id="92" dur="1" fill="hold">
                                          <p:stCondLst>
                                            <p:cond delay="0"/>
                                          </p:stCondLst>
                                        </p:cTn>
                                        <p:tgtEl>
                                          <p:spTgt spid="72"/>
                                        </p:tgtEl>
                                        <p:attrNameLst>
                                          <p:attrName>style.visibility</p:attrName>
                                        </p:attrNameLst>
                                      </p:cBhvr>
                                      <p:to>
                                        <p:strVal val="visible"/>
                                      </p:to>
                                    </p:set>
                                    <p:animEffect transition="in" filter="fade">
                                      <p:cBhvr>
                                        <p:cTn id="93" dur="500"/>
                                        <p:tgtEl>
                                          <p:spTgt spid="72"/>
                                        </p:tgtEl>
                                      </p:cBhvr>
                                    </p:animEffect>
                                  </p:childTnLst>
                                </p:cTn>
                              </p:par>
                            </p:childTnLst>
                          </p:cTn>
                        </p:par>
                        <p:par>
                          <p:cTn id="94" fill="hold">
                            <p:stCondLst>
                              <p:cond delay="10000"/>
                            </p:stCondLst>
                            <p:childTnLst>
                              <p:par>
                                <p:cTn id="95" presetID="53" presetClass="entr" presetSubtype="16" fill="hold" nodeType="afterEffect">
                                  <p:stCondLst>
                                    <p:cond delay="0"/>
                                  </p:stCondLst>
                                  <p:childTnLst>
                                    <p:set>
                                      <p:cBhvr>
                                        <p:cTn id="96" dur="1" fill="hold">
                                          <p:stCondLst>
                                            <p:cond delay="0"/>
                                          </p:stCondLst>
                                        </p:cTn>
                                        <p:tgtEl>
                                          <p:spTgt spid="4100"/>
                                        </p:tgtEl>
                                        <p:attrNameLst>
                                          <p:attrName>style.visibility</p:attrName>
                                        </p:attrNameLst>
                                      </p:cBhvr>
                                      <p:to>
                                        <p:strVal val="visible"/>
                                      </p:to>
                                    </p:set>
                                    <p:anim calcmode="lin" valueType="num">
                                      <p:cBhvr>
                                        <p:cTn id="97" dur="500" fill="hold"/>
                                        <p:tgtEl>
                                          <p:spTgt spid="4100"/>
                                        </p:tgtEl>
                                        <p:attrNameLst>
                                          <p:attrName>ppt_w</p:attrName>
                                        </p:attrNameLst>
                                      </p:cBhvr>
                                      <p:tavLst>
                                        <p:tav tm="0">
                                          <p:val>
                                            <p:fltVal val="0"/>
                                          </p:val>
                                        </p:tav>
                                        <p:tav tm="100000">
                                          <p:val>
                                            <p:strVal val="#ppt_w"/>
                                          </p:val>
                                        </p:tav>
                                      </p:tavLst>
                                    </p:anim>
                                    <p:anim calcmode="lin" valueType="num">
                                      <p:cBhvr>
                                        <p:cTn id="98" dur="500" fill="hold"/>
                                        <p:tgtEl>
                                          <p:spTgt spid="4100"/>
                                        </p:tgtEl>
                                        <p:attrNameLst>
                                          <p:attrName>ppt_h</p:attrName>
                                        </p:attrNameLst>
                                      </p:cBhvr>
                                      <p:tavLst>
                                        <p:tav tm="0">
                                          <p:val>
                                            <p:fltVal val="0"/>
                                          </p:val>
                                        </p:tav>
                                        <p:tav tm="100000">
                                          <p:val>
                                            <p:strVal val="#ppt_h"/>
                                          </p:val>
                                        </p:tav>
                                      </p:tavLst>
                                    </p:anim>
                                    <p:animEffect transition="in" filter="fade">
                                      <p:cBhvr>
                                        <p:cTn id="99" dur="500"/>
                                        <p:tgtEl>
                                          <p:spTgt spid="4100"/>
                                        </p:tgtEl>
                                      </p:cBhvr>
                                    </p:animEffect>
                                  </p:childTnLst>
                                </p:cTn>
                              </p:par>
                            </p:childTnLst>
                          </p:cTn>
                        </p:par>
                        <p:par>
                          <p:cTn id="100" fill="hold">
                            <p:stCondLst>
                              <p:cond delay="10500"/>
                            </p:stCondLst>
                            <p:childTnLst>
                              <p:par>
                                <p:cTn id="101" presetID="10" presetClass="entr" presetSubtype="0" fill="hold" grpId="0" nodeType="afterEffect">
                                  <p:stCondLst>
                                    <p:cond delay="0"/>
                                  </p:stCondLst>
                                  <p:childTnLst>
                                    <p:set>
                                      <p:cBhvr>
                                        <p:cTn id="102" dur="1" fill="hold">
                                          <p:stCondLst>
                                            <p:cond delay="0"/>
                                          </p:stCondLst>
                                        </p:cTn>
                                        <p:tgtEl>
                                          <p:spTgt spid="73"/>
                                        </p:tgtEl>
                                        <p:attrNameLst>
                                          <p:attrName>style.visibility</p:attrName>
                                        </p:attrNameLst>
                                      </p:cBhvr>
                                      <p:to>
                                        <p:strVal val="visible"/>
                                      </p:to>
                                    </p:set>
                                    <p:animEffect transition="in" filter="fade">
                                      <p:cBhvr>
                                        <p:cTn id="103" dur="500"/>
                                        <p:tgtEl>
                                          <p:spTgt spid="73"/>
                                        </p:tgtEl>
                                      </p:cBhvr>
                                    </p:animEffect>
                                  </p:childTnLst>
                                </p:cTn>
                              </p:par>
                            </p:childTnLst>
                          </p:cTn>
                        </p:par>
                        <p:par>
                          <p:cTn id="104" fill="hold">
                            <p:stCondLst>
                              <p:cond delay="11000"/>
                            </p:stCondLst>
                            <p:childTnLst>
                              <p:par>
                                <p:cTn id="105" presetID="10" presetClass="entr" presetSubtype="0" fill="hold" nodeType="afterEffect">
                                  <p:stCondLst>
                                    <p:cond delay="0"/>
                                  </p:stCondLst>
                                  <p:childTnLst>
                                    <p:set>
                                      <p:cBhvr>
                                        <p:cTn id="106" dur="1" fill="hold">
                                          <p:stCondLst>
                                            <p:cond delay="0"/>
                                          </p:stCondLst>
                                        </p:cTn>
                                        <p:tgtEl>
                                          <p:spTgt spid="3"/>
                                        </p:tgtEl>
                                        <p:attrNameLst>
                                          <p:attrName>style.visibility</p:attrName>
                                        </p:attrNameLst>
                                      </p:cBhvr>
                                      <p:to>
                                        <p:strVal val="visible"/>
                                      </p:to>
                                    </p:set>
                                    <p:animEffect transition="in" filter="fade">
                                      <p:cBhvr>
                                        <p:cTn id="107" dur="500"/>
                                        <p:tgtEl>
                                          <p:spTgt spid="3"/>
                                        </p:tgtEl>
                                      </p:cBhvr>
                                    </p:animEffect>
                                  </p:childTnLst>
                                </p:cTn>
                              </p:par>
                            </p:childTnLst>
                          </p:cTn>
                        </p:par>
                        <p:par>
                          <p:cTn id="108" fill="hold">
                            <p:stCondLst>
                              <p:cond delay="11500"/>
                            </p:stCondLst>
                            <p:childTnLst>
                              <p:par>
                                <p:cTn id="109" presetID="22" presetClass="entr" presetSubtype="8" fill="hold" nodeType="afterEffect">
                                  <p:stCondLst>
                                    <p:cond delay="0"/>
                                  </p:stCondLst>
                                  <p:childTnLst>
                                    <p:set>
                                      <p:cBhvr>
                                        <p:cTn id="110" dur="1" fill="hold">
                                          <p:stCondLst>
                                            <p:cond delay="0"/>
                                          </p:stCondLst>
                                        </p:cTn>
                                        <p:tgtEl>
                                          <p:spTgt spid="4"/>
                                        </p:tgtEl>
                                        <p:attrNameLst>
                                          <p:attrName>style.visibility</p:attrName>
                                        </p:attrNameLst>
                                      </p:cBhvr>
                                      <p:to>
                                        <p:strVal val="visible"/>
                                      </p:to>
                                    </p:set>
                                    <p:animEffect transition="in" filter="wipe(left)">
                                      <p:cBhvr>
                                        <p:cTn id="111" dur="500"/>
                                        <p:tgtEl>
                                          <p:spTgt spid="4"/>
                                        </p:tgtEl>
                                      </p:cBhvr>
                                    </p:animEffect>
                                  </p:childTnLst>
                                </p:cTn>
                              </p:par>
                            </p:childTnLst>
                          </p:cTn>
                        </p:par>
                        <p:par>
                          <p:cTn id="112" fill="hold">
                            <p:stCondLst>
                              <p:cond delay="12000"/>
                            </p:stCondLst>
                            <p:childTnLst>
                              <p:par>
                                <p:cTn id="113" presetID="22" presetClass="entr" presetSubtype="8" fill="hold" nodeType="afterEffect">
                                  <p:stCondLst>
                                    <p:cond delay="0"/>
                                  </p:stCondLst>
                                  <p:childTnLst>
                                    <p:set>
                                      <p:cBhvr>
                                        <p:cTn id="114" dur="1" fill="hold">
                                          <p:stCondLst>
                                            <p:cond delay="0"/>
                                          </p:stCondLst>
                                        </p:cTn>
                                        <p:tgtEl>
                                          <p:spTgt spid="5"/>
                                        </p:tgtEl>
                                        <p:attrNameLst>
                                          <p:attrName>style.visibility</p:attrName>
                                        </p:attrNameLst>
                                      </p:cBhvr>
                                      <p:to>
                                        <p:strVal val="visible"/>
                                      </p:to>
                                    </p:set>
                                    <p:animEffect transition="in" filter="wipe(left)">
                                      <p:cBhvr>
                                        <p:cTn id="1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8" grpId="0" build="p"/>
      <p:bldP spid="19" grpId="0"/>
      <p:bldP spid="70" grpId="0"/>
      <p:bldP spid="72" grpId="0"/>
      <p:bldP spid="73" grpId="0"/>
      <p:bldP spid="206" grpId="0" animBg="1"/>
      <p:bldP spid="207" grpId="0" animBg="1"/>
      <p:bldP spid="208" grpId="0" animBg="1"/>
      <p:bldP spid="209" grpId="0" animBg="1"/>
      <p:bldP spid="210" grpId="0" animBg="1"/>
      <p:bldP spid="211" grpId="0" animBg="1"/>
      <p:bldP spid="212" grpId="0" animBg="1"/>
      <p:bldP spid="2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accent1">
                    <a:lumMod val="60000"/>
                    <a:lumOff val="40000"/>
                  </a:schemeClr>
                </a:solidFill>
              </a:rPr>
              <a:t>Detailed Country Infographic</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800" dirty="0" smtClean="0">
                <a:solidFill>
                  <a:schemeClr val="bg1">
                    <a:lumMod val="65000"/>
                  </a:schemeClr>
                </a:solidFill>
                <a:latin typeface="+mn-lt"/>
              </a:rPr>
              <a:t>Put a relevant subtitle </a:t>
            </a:r>
            <a:r>
              <a:rPr lang="en-US" sz="1800" b="1" dirty="0" smtClean="0">
                <a:solidFill>
                  <a:schemeClr val="accent1">
                    <a:lumMod val="60000"/>
                    <a:lumOff val="40000"/>
                  </a:schemeClr>
                </a:solidFill>
                <a:latin typeface="+mn-lt"/>
              </a:rPr>
              <a:t>in this line</a:t>
            </a:r>
            <a:endParaRPr lang="en-US" sz="1800" b="1" dirty="0">
              <a:solidFill>
                <a:schemeClr val="accent1">
                  <a:lumMod val="60000"/>
                  <a:lumOff val="40000"/>
                </a:schemeClr>
              </a:solidFill>
              <a:latin typeface="+mn-lt"/>
            </a:endParaRPr>
          </a:p>
        </p:txBody>
      </p:sp>
      <p:sp>
        <p:nvSpPr>
          <p:cNvPr id="49" name="Freeform 282"/>
          <p:cNvSpPr>
            <a:spLocks noChangeAspect="1"/>
          </p:cNvSpPr>
          <p:nvPr/>
        </p:nvSpPr>
        <p:spPr bwMode="gray">
          <a:xfrm>
            <a:off x="625208" y="1971424"/>
            <a:ext cx="4656476" cy="2825728"/>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chemeClr val="accent1"/>
          </a:solidFill>
          <a:ln w="6350" cap="flat" cmpd="sng">
            <a:noFill/>
            <a:prstDash val="solid"/>
            <a:round/>
            <a:headEnd type="none" w="med" len="med"/>
            <a:tailEnd type="none" w="med" len="med"/>
          </a:ln>
          <a:effectLst/>
        </p:spPr>
        <p:txBody>
          <a:bodyPr/>
          <a:lstStyle/>
          <a:p>
            <a:endParaRPr lang="en-US" dirty="0"/>
          </a:p>
        </p:txBody>
      </p:sp>
      <p:grpSp>
        <p:nvGrpSpPr>
          <p:cNvPr id="5" name="Group 4"/>
          <p:cNvGrpSpPr/>
          <p:nvPr/>
        </p:nvGrpSpPr>
        <p:grpSpPr>
          <a:xfrm>
            <a:off x="5822836" y="1690557"/>
            <a:ext cx="2781612" cy="2610161"/>
            <a:chOff x="6181778" y="1267917"/>
            <a:chExt cx="2528738" cy="1957621"/>
          </a:xfrm>
        </p:grpSpPr>
        <p:sp>
          <p:nvSpPr>
            <p:cNvPr id="68" name="Content Placeholder 2"/>
            <p:cNvSpPr txBox="1">
              <a:spLocks/>
            </p:cNvSpPr>
            <p:nvPr/>
          </p:nvSpPr>
          <p:spPr>
            <a:xfrm>
              <a:off x="6181778" y="1771974"/>
              <a:ext cx="2376264" cy="145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50" dirty="0" smtClean="0"/>
                <a:t>Lorem ipsum dolor sit amet, </a:t>
              </a:r>
              <a:r>
                <a:rPr lang="en-US" sz="1050" b="1" dirty="0" smtClean="0"/>
                <a:t>consectetur adipiscing elit. </a:t>
              </a:r>
            </a:p>
            <a:p>
              <a:pPr marL="0" indent="0">
                <a:buFont typeface="Arial" pitchFamily="34" charset="0"/>
                <a:buNone/>
              </a:pPr>
              <a:endParaRPr lang="en-US" sz="1050" dirty="0" smtClean="0"/>
            </a:p>
            <a:p>
              <a:pPr marL="0" indent="0">
                <a:buFont typeface="Arial" pitchFamily="34" charset="0"/>
                <a:buNone/>
              </a:pPr>
              <a:r>
                <a:rPr lang="en-US" sz="1050" dirty="0" smtClean="0"/>
                <a:t>Lorem Ipsum has been the industry's standard dummy text ever since the 1500s, when an unknown printer took a galley of type and scrambled it to make a type specimen book. It has survived not only five centuries, but also the leap into electronic typesetting.</a:t>
              </a:r>
            </a:p>
          </p:txBody>
        </p:sp>
        <p:sp>
          <p:nvSpPr>
            <p:cNvPr id="69" name="Title 13"/>
            <p:cNvSpPr txBox="1">
              <a:spLocks/>
            </p:cNvSpPr>
            <p:nvPr/>
          </p:nvSpPr>
          <p:spPr>
            <a:xfrm>
              <a:off x="6190236" y="1267917"/>
              <a:ext cx="2520280"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solidFill>
                    <a:schemeClr val="accent1">
                      <a:lumMod val="60000"/>
                      <a:lumOff val="40000"/>
                    </a:schemeClr>
                  </a:solidFill>
                </a:rPr>
                <a:t>Analysis</a:t>
              </a:r>
              <a:endParaRPr lang="en-US" sz="2800" dirty="0">
                <a:solidFill>
                  <a:schemeClr val="accent1">
                    <a:lumMod val="60000"/>
                    <a:lumOff val="40000"/>
                  </a:schemeClr>
                </a:solidFill>
              </a:endParaRPr>
            </a:p>
          </p:txBody>
        </p:sp>
      </p:grpSp>
      <p:grpSp>
        <p:nvGrpSpPr>
          <p:cNvPr id="4" name="Group 3"/>
          <p:cNvGrpSpPr/>
          <p:nvPr/>
        </p:nvGrpSpPr>
        <p:grpSpPr>
          <a:xfrm>
            <a:off x="769913" y="2930471"/>
            <a:ext cx="394133" cy="562514"/>
            <a:chOff x="804113" y="2176759"/>
            <a:chExt cx="325730" cy="464074"/>
          </a:xfrm>
        </p:grpSpPr>
        <p:sp>
          <p:nvSpPr>
            <p:cNvPr id="147"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8" name="TextBox 147"/>
            <p:cNvSpPr txBox="1"/>
            <p:nvPr/>
          </p:nvSpPr>
          <p:spPr>
            <a:xfrm>
              <a:off x="804113" y="2216099"/>
              <a:ext cx="325730" cy="173124"/>
            </a:xfrm>
            <a:prstGeom prst="rect">
              <a:avLst/>
            </a:prstGeom>
            <a:noFill/>
          </p:spPr>
          <p:txBody>
            <a:bodyPr wrap="none" rtlCol="0">
              <a:spAutoFit/>
            </a:bodyPr>
            <a:lstStyle/>
            <a:p>
              <a:pPr algn="ctr"/>
              <a:r>
                <a:rPr lang="en-US" sz="900" b="1" dirty="0" smtClean="0">
                  <a:solidFill>
                    <a:schemeClr val="bg1"/>
                  </a:solidFill>
                </a:rPr>
                <a:t>7%</a:t>
              </a:r>
              <a:endParaRPr lang="en-US" sz="900" b="1" dirty="0">
                <a:solidFill>
                  <a:schemeClr val="bg1"/>
                </a:solidFill>
              </a:endParaRPr>
            </a:p>
          </p:txBody>
        </p:sp>
      </p:grpSp>
      <p:grpSp>
        <p:nvGrpSpPr>
          <p:cNvPr id="149" name="Group 148"/>
          <p:cNvGrpSpPr/>
          <p:nvPr/>
        </p:nvGrpSpPr>
        <p:grpSpPr>
          <a:xfrm>
            <a:off x="3221491" y="2356681"/>
            <a:ext cx="463961" cy="562514"/>
            <a:chOff x="775259" y="2176759"/>
            <a:chExt cx="383439" cy="464074"/>
          </a:xfrm>
        </p:grpSpPr>
        <p:sp>
          <p:nvSpPr>
            <p:cNvPr id="150"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1" name="TextBox 150"/>
            <p:cNvSpPr txBox="1"/>
            <p:nvPr/>
          </p:nvSpPr>
          <p:spPr>
            <a:xfrm>
              <a:off x="775259" y="2216099"/>
              <a:ext cx="383439" cy="173124"/>
            </a:xfrm>
            <a:prstGeom prst="rect">
              <a:avLst/>
            </a:prstGeom>
            <a:noFill/>
          </p:spPr>
          <p:txBody>
            <a:bodyPr wrap="none" rtlCol="0">
              <a:spAutoFit/>
            </a:bodyPr>
            <a:lstStyle/>
            <a:p>
              <a:pPr algn="ctr"/>
              <a:r>
                <a:rPr lang="en-US" sz="900" b="1" dirty="0" smtClean="0">
                  <a:solidFill>
                    <a:schemeClr val="bg1"/>
                  </a:solidFill>
                </a:rPr>
                <a:t>35%</a:t>
              </a:r>
              <a:endParaRPr lang="en-US" sz="900" b="1" dirty="0">
                <a:solidFill>
                  <a:schemeClr val="bg1"/>
                </a:solidFill>
              </a:endParaRPr>
            </a:p>
          </p:txBody>
        </p:sp>
      </p:grpSp>
      <p:grpSp>
        <p:nvGrpSpPr>
          <p:cNvPr id="152" name="Group 151"/>
          <p:cNvGrpSpPr/>
          <p:nvPr/>
        </p:nvGrpSpPr>
        <p:grpSpPr>
          <a:xfrm>
            <a:off x="4257925" y="3096444"/>
            <a:ext cx="394133" cy="562514"/>
            <a:chOff x="804113" y="2176759"/>
            <a:chExt cx="325730" cy="464074"/>
          </a:xfrm>
        </p:grpSpPr>
        <p:sp>
          <p:nvSpPr>
            <p:cNvPr id="153"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4" name="TextBox 153"/>
            <p:cNvSpPr txBox="1"/>
            <p:nvPr/>
          </p:nvSpPr>
          <p:spPr>
            <a:xfrm>
              <a:off x="804113" y="2216099"/>
              <a:ext cx="325730" cy="173124"/>
            </a:xfrm>
            <a:prstGeom prst="rect">
              <a:avLst/>
            </a:prstGeom>
            <a:noFill/>
          </p:spPr>
          <p:txBody>
            <a:bodyPr wrap="none" rtlCol="0">
              <a:spAutoFit/>
            </a:bodyPr>
            <a:lstStyle/>
            <a:p>
              <a:pPr algn="ctr"/>
              <a:r>
                <a:rPr lang="en-US" sz="900" b="1" dirty="0" smtClean="0">
                  <a:solidFill>
                    <a:schemeClr val="bg1"/>
                  </a:solidFill>
                </a:rPr>
                <a:t>5%</a:t>
              </a:r>
              <a:endParaRPr lang="en-US" sz="900" b="1" dirty="0">
                <a:solidFill>
                  <a:schemeClr val="bg1"/>
                </a:solidFill>
              </a:endParaRPr>
            </a:p>
          </p:txBody>
        </p:sp>
      </p:grpSp>
      <p:grpSp>
        <p:nvGrpSpPr>
          <p:cNvPr id="155" name="Group 154"/>
          <p:cNvGrpSpPr/>
          <p:nvPr/>
        </p:nvGrpSpPr>
        <p:grpSpPr>
          <a:xfrm>
            <a:off x="2562429" y="3866260"/>
            <a:ext cx="463961" cy="562514"/>
            <a:chOff x="775259" y="2176759"/>
            <a:chExt cx="383439" cy="464074"/>
          </a:xfrm>
        </p:grpSpPr>
        <p:sp>
          <p:nvSpPr>
            <p:cNvPr id="156"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7" name="TextBox 156"/>
            <p:cNvSpPr txBox="1"/>
            <p:nvPr/>
          </p:nvSpPr>
          <p:spPr>
            <a:xfrm>
              <a:off x="775259" y="2216099"/>
              <a:ext cx="383439" cy="173124"/>
            </a:xfrm>
            <a:prstGeom prst="rect">
              <a:avLst/>
            </a:prstGeom>
            <a:noFill/>
          </p:spPr>
          <p:txBody>
            <a:bodyPr wrap="none" rtlCol="0">
              <a:spAutoFit/>
            </a:bodyPr>
            <a:lstStyle/>
            <a:p>
              <a:pPr algn="ctr"/>
              <a:r>
                <a:rPr lang="en-US" sz="900" b="1" dirty="0" smtClean="0">
                  <a:solidFill>
                    <a:schemeClr val="bg1"/>
                  </a:solidFill>
                </a:rPr>
                <a:t>20%</a:t>
              </a:r>
              <a:endParaRPr lang="en-US" sz="900" b="1" dirty="0">
                <a:solidFill>
                  <a:schemeClr val="bg1"/>
                </a:solidFill>
              </a:endParaRPr>
            </a:p>
          </p:txBody>
        </p:sp>
      </p:grpSp>
      <p:grpSp>
        <p:nvGrpSpPr>
          <p:cNvPr id="158" name="Group 157"/>
          <p:cNvGrpSpPr/>
          <p:nvPr/>
        </p:nvGrpSpPr>
        <p:grpSpPr>
          <a:xfrm>
            <a:off x="1701787" y="1923739"/>
            <a:ext cx="463961" cy="562514"/>
            <a:chOff x="775259" y="2176759"/>
            <a:chExt cx="383439" cy="464074"/>
          </a:xfrm>
        </p:grpSpPr>
        <p:sp>
          <p:nvSpPr>
            <p:cNvPr id="159"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TextBox 159"/>
            <p:cNvSpPr txBox="1"/>
            <p:nvPr/>
          </p:nvSpPr>
          <p:spPr>
            <a:xfrm>
              <a:off x="775259" y="2216099"/>
              <a:ext cx="383439" cy="173124"/>
            </a:xfrm>
            <a:prstGeom prst="rect">
              <a:avLst/>
            </a:prstGeom>
            <a:noFill/>
          </p:spPr>
          <p:txBody>
            <a:bodyPr wrap="none" rtlCol="0">
              <a:spAutoFit/>
            </a:bodyPr>
            <a:lstStyle/>
            <a:p>
              <a:pPr algn="ctr"/>
              <a:r>
                <a:rPr lang="en-US" sz="900" b="1" dirty="0" smtClean="0">
                  <a:solidFill>
                    <a:schemeClr val="bg1"/>
                  </a:solidFill>
                </a:rPr>
                <a:t>33%</a:t>
              </a:r>
              <a:endParaRPr lang="en-US" sz="900" b="1" dirty="0">
                <a:solidFill>
                  <a:schemeClr val="bg1"/>
                </a:solidFill>
              </a:endParaRPr>
            </a:p>
          </p:txBody>
        </p:sp>
      </p:grpSp>
      <p:grpSp>
        <p:nvGrpSpPr>
          <p:cNvPr id="3" name="Group 2"/>
          <p:cNvGrpSpPr/>
          <p:nvPr/>
        </p:nvGrpSpPr>
        <p:grpSpPr>
          <a:xfrm>
            <a:off x="964760" y="2486253"/>
            <a:ext cx="3490229" cy="1970648"/>
            <a:chOff x="964760" y="1864689"/>
            <a:chExt cx="3490229" cy="1477986"/>
          </a:xfrm>
        </p:grpSpPr>
        <p:cxnSp>
          <p:nvCxnSpPr>
            <p:cNvPr id="6" name="Straight Connector 5"/>
            <p:cNvCxnSpPr>
              <a:stCxn id="147" idx="2"/>
              <a:endCxn id="159" idx="2"/>
            </p:cNvCxnSpPr>
            <p:nvPr/>
          </p:nvCxnSpPr>
          <p:spPr>
            <a:xfrm flipV="1">
              <a:off x="964760" y="1864689"/>
              <a:ext cx="966787" cy="755049"/>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47" idx="2"/>
            </p:cNvCxnSpPr>
            <p:nvPr/>
          </p:nvCxnSpPr>
          <p:spPr>
            <a:xfrm>
              <a:off x="964760" y="2619738"/>
              <a:ext cx="1827814" cy="72293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792574" y="2765313"/>
              <a:ext cx="1662415" cy="577362"/>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0" idx="2"/>
              <a:endCxn id="153" idx="2"/>
            </p:cNvCxnSpPr>
            <p:nvPr/>
          </p:nvCxnSpPr>
          <p:spPr>
            <a:xfrm>
              <a:off x="3451251" y="2189396"/>
              <a:ext cx="1001521" cy="554822"/>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3" idx="2"/>
              <a:endCxn id="147" idx="2"/>
            </p:cNvCxnSpPr>
            <p:nvPr/>
          </p:nvCxnSpPr>
          <p:spPr>
            <a:xfrm flipH="1" flipV="1">
              <a:off x="964760" y="2619738"/>
              <a:ext cx="3488012" cy="12448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0" idx="2"/>
            </p:cNvCxnSpPr>
            <p:nvPr/>
          </p:nvCxnSpPr>
          <p:spPr>
            <a:xfrm flipH="1">
              <a:off x="965145" y="2189396"/>
              <a:ext cx="2486106" cy="451441"/>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31932" y="1885784"/>
              <a:ext cx="2523057" cy="879529"/>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955602" y="4293096"/>
            <a:ext cx="2521471" cy="717568"/>
            <a:chOff x="6269128" y="3287205"/>
            <a:chExt cx="1894418" cy="538176"/>
          </a:xfrm>
        </p:grpSpPr>
        <p:sp>
          <p:nvSpPr>
            <p:cNvPr id="163" name="Subtitle 2"/>
            <p:cNvSpPr txBox="1">
              <a:spLocks/>
            </p:cNvSpPr>
            <p:nvPr/>
          </p:nvSpPr>
          <p:spPr>
            <a:xfrm>
              <a:off x="6528297" y="3586977"/>
              <a:ext cx="1635249"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smtClean="0">
                  <a:solidFill>
                    <a:schemeClr val="tx1">
                      <a:lumMod val="50000"/>
                      <a:lumOff val="50000"/>
                    </a:schemeClr>
                  </a:solidFill>
                  <a:ea typeface="Franchise" pitchFamily="49" charset="0"/>
                </a:rPr>
                <a:t>Visits via Smartphone</a:t>
              </a:r>
            </a:p>
          </p:txBody>
        </p:sp>
        <p:sp>
          <p:nvSpPr>
            <p:cNvPr id="164" name="Content Placeholder 2"/>
            <p:cNvSpPr txBox="1">
              <a:spLocks/>
            </p:cNvSpPr>
            <p:nvPr/>
          </p:nvSpPr>
          <p:spPr>
            <a:xfrm>
              <a:off x="6524844" y="3287205"/>
              <a:ext cx="822499"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1">
                      <a:lumMod val="60000"/>
                      <a:lumOff val="40000"/>
                    </a:schemeClr>
                  </a:solidFill>
                  <a:latin typeface="Source Sans Pro Black" pitchFamily="34" charset="0"/>
                </a:rPr>
                <a:t>6</a:t>
              </a:r>
              <a:r>
                <a:rPr lang="en-US" sz="3200" dirty="0" smtClean="0">
                  <a:solidFill>
                    <a:schemeClr val="accent1">
                      <a:lumMod val="60000"/>
                      <a:lumOff val="40000"/>
                    </a:schemeClr>
                  </a:solidFill>
                  <a:latin typeface="Source Sans Pro Black" pitchFamily="34" charset="0"/>
                </a:rPr>
                <a:t>4%</a:t>
              </a:r>
              <a:endParaRPr lang="en-US" sz="3200" dirty="0">
                <a:solidFill>
                  <a:schemeClr val="accent1">
                    <a:lumMod val="60000"/>
                    <a:lumOff val="40000"/>
                  </a:schemeClr>
                </a:solidFill>
                <a:latin typeface="Source Sans Pro Black" pitchFamily="34" charset="0"/>
              </a:endParaRPr>
            </a:p>
          </p:txBody>
        </p:sp>
        <p:sp>
          <p:nvSpPr>
            <p:cNvPr id="167" name="Freeform 166"/>
            <p:cNvSpPr>
              <a:spLocks noEditPoints="1"/>
            </p:cNvSpPr>
            <p:nvPr/>
          </p:nvSpPr>
          <p:spPr bwMode="auto">
            <a:xfrm>
              <a:off x="6269128" y="3424563"/>
              <a:ext cx="285424" cy="321339"/>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2400" dirty="0"/>
            </a:p>
          </p:txBody>
        </p:sp>
      </p:grpSp>
      <p:grpSp>
        <p:nvGrpSpPr>
          <p:cNvPr id="9" name="Group 8"/>
          <p:cNvGrpSpPr/>
          <p:nvPr/>
        </p:nvGrpSpPr>
        <p:grpSpPr>
          <a:xfrm>
            <a:off x="5955602" y="5148127"/>
            <a:ext cx="2521471" cy="717568"/>
            <a:chOff x="6269128" y="3928478"/>
            <a:chExt cx="1894418" cy="538176"/>
          </a:xfrm>
        </p:grpSpPr>
        <p:sp>
          <p:nvSpPr>
            <p:cNvPr id="165" name="Subtitle 2"/>
            <p:cNvSpPr txBox="1">
              <a:spLocks/>
            </p:cNvSpPr>
            <p:nvPr/>
          </p:nvSpPr>
          <p:spPr>
            <a:xfrm>
              <a:off x="6528297" y="4228250"/>
              <a:ext cx="1635249"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smtClean="0">
                  <a:solidFill>
                    <a:schemeClr val="tx1">
                      <a:lumMod val="50000"/>
                      <a:lumOff val="50000"/>
                    </a:schemeClr>
                  </a:solidFill>
                  <a:ea typeface="Franchise" pitchFamily="49" charset="0"/>
                </a:rPr>
                <a:t>Visits via Computers</a:t>
              </a:r>
            </a:p>
          </p:txBody>
        </p:sp>
        <p:sp>
          <p:nvSpPr>
            <p:cNvPr id="166" name="Content Placeholder 2"/>
            <p:cNvSpPr txBox="1">
              <a:spLocks/>
            </p:cNvSpPr>
            <p:nvPr/>
          </p:nvSpPr>
          <p:spPr>
            <a:xfrm>
              <a:off x="6524844" y="3928478"/>
              <a:ext cx="822499"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smtClean="0">
                  <a:solidFill>
                    <a:schemeClr val="accent1">
                      <a:lumMod val="60000"/>
                      <a:lumOff val="40000"/>
                    </a:schemeClr>
                  </a:solidFill>
                  <a:latin typeface="Source Sans Pro Black" pitchFamily="34" charset="0"/>
                </a:rPr>
                <a:t>36%</a:t>
              </a:r>
              <a:endParaRPr lang="en-US" sz="3200" dirty="0">
                <a:solidFill>
                  <a:schemeClr val="accent1">
                    <a:lumMod val="60000"/>
                    <a:lumOff val="40000"/>
                  </a:schemeClr>
                </a:solidFill>
                <a:latin typeface="Source Sans Pro Black" pitchFamily="34" charset="0"/>
              </a:endParaRPr>
            </a:p>
          </p:txBody>
        </p:sp>
        <p:sp>
          <p:nvSpPr>
            <p:cNvPr id="168" name="Freeform 167"/>
            <p:cNvSpPr>
              <a:spLocks noEditPoints="1"/>
            </p:cNvSpPr>
            <p:nvPr/>
          </p:nvSpPr>
          <p:spPr bwMode="auto">
            <a:xfrm>
              <a:off x="6269128" y="4067580"/>
              <a:ext cx="285424" cy="321339"/>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2400" dirty="0"/>
            </a:p>
          </p:txBody>
        </p:sp>
      </p:grpSp>
      <p:cxnSp>
        <p:nvCxnSpPr>
          <p:cNvPr id="169" name="Straight Connector 168"/>
          <p:cNvCxnSpPr/>
          <p:nvPr/>
        </p:nvCxnSpPr>
        <p:spPr>
          <a:xfrm>
            <a:off x="5508104" y="2045425"/>
            <a:ext cx="0" cy="383501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0" name="Content Placeholder 2"/>
          <p:cNvSpPr txBox="1">
            <a:spLocks/>
          </p:cNvSpPr>
          <p:nvPr/>
        </p:nvSpPr>
        <p:spPr>
          <a:xfrm>
            <a:off x="1372487" y="5279263"/>
            <a:ext cx="3732946"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a:t>
            </a:r>
            <a:endParaRPr lang="en-US" sz="1000" dirty="0"/>
          </a:p>
        </p:txBody>
      </p:sp>
      <p:grpSp>
        <p:nvGrpSpPr>
          <p:cNvPr id="54" name="Group 53"/>
          <p:cNvGrpSpPr/>
          <p:nvPr/>
        </p:nvGrpSpPr>
        <p:grpSpPr>
          <a:xfrm>
            <a:off x="827584" y="5301208"/>
            <a:ext cx="475254" cy="476087"/>
            <a:chOff x="926610" y="4067580"/>
            <a:chExt cx="475253" cy="475253"/>
          </a:xfrm>
        </p:grpSpPr>
        <p:sp>
          <p:nvSpPr>
            <p:cNvPr id="171" name="Oval 170"/>
            <p:cNvSpPr/>
            <p:nvPr/>
          </p:nvSpPr>
          <p:spPr>
            <a:xfrm>
              <a:off x="926610" y="4067580"/>
              <a:ext cx="475253" cy="4752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Freeform 171"/>
            <p:cNvSpPr>
              <a:spLocks/>
            </p:cNvSpPr>
            <p:nvPr/>
          </p:nvSpPr>
          <p:spPr bwMode="auto">
            <a:xfrm>
              <a:off x="1069380" y="4199213"/>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44" name="Flowchart: Off-page Connector 43"/>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22</a:t>
            </a:r>
            <a:endParaRPr lang="en-US" sz="1100" b="1" dirty="0"/>
          </a:p>
        </p:txBody>
      </p:sp>
    </p:spTree>
    <p:extLst>
      <p:ext uri="{BB962C8B-B14F-4D97-AF65-F5344CB8AC3E}">
        <p14:creationId xmlns:p14="http://schemas.microsoft.com/office/powerpoint/2010/main" val="19968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500"/>
                                        <p:tgtEl>
                                          <p:spTgt spid="49"/>
                                        </p:tgtEl>
                                      </p:cBhvr>
                                    </p:animEffect>
                                  </p:childTnLst>
                                </p:cTn>
                              </p:par>
                            </p:childTnLst>
                          </p:cTn>
                        </p:par>
                        <p:par>
                          <p:cTn id="15" fill="hold">
                            <p:stCondLst>
                              <p:cond delay="1000"/>
                            </p:stCondLst>
                            <p:childTnLst>
                              <p:par>
                                <p:cTn id="16" presetID="21" presetClass="entr" presetSubtype="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heel(1)">
                                      <p:cBhvr>
                                        <p:cTn id="18" dur="1000"/>
                                        <p:tgtEl>
                                          <p:spTgt spid="3"/>
                                        </p:tgtEl>
                                      </p:cBhvr>
                                    </p:animEffect>
                                  </p:childTnLst>
                                </p:cTn>
                              </p:par>
                            </p:childTnLst>
                          </p:cTn>
                        </p:par>
                        <p:par>
                          <p:cTn id="19" fill="hold">
                            <p:stCondLst>
                              <p:cond delay="2000"/>
                            </p:stCondLst>
                            <p:childTnLst>
                              <p:par>
                                <p:cTn id="20" presetID="47"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47" presetClass="entr" presetSubtype="0" fill="hold" nodeType="afterEffect">
                                  <p:stCondLst>
                                    <p:cond delay="0"/>
                                  </p:stCondLst>
                                  <p:childTnLst>
                                    <p:set>
                                      <p:cBhvr>
                                        <p:cTn id="27" dur="1" fill="hold">
                                          <p:stCondLst>
                                            <p:cond delay="0"/>
                                          </p:stCondLst>
                                        </p:cTn>
                                        <p:tgtEl>
                                          <p:spTgt spid="158"/>
                                        </p:tgtEl>
                                        <p:attrNameLst>
                                          <p:attrName>style.visibility</p:attrName>
                                        </p:attrNameLst>
                                      </p:cBhvr>
                                      <p:to>
                                        <p:strVal val="visible"/>
                                      </p:to>
                                    </p:set>
                                    <p:animEffect transition="in" filter="fade">
                                      <p:cBhvr>
                                        <p:cTn id="28" dur="500"/>
                                        <p:tgtEl>
                                          <p:spTgt spid="158"/>
                                        </p:tgtEl>
                                      </p:cBhvr>
                                    </p:animEffect>
                                    <p:anim calcmode="lin" valueType="num">
                                      <p:cBhvr>
                                        <p:cTn id="29" dur="500" fill="hold"/>
                                        <p:tgtEl>
                                          <p:spTgt spid="158"/>
                                        </p:tgtEl>
                                        <p:attrNameLst>
                                          <p:attrName>ppt_x</p:attrName>
                                        </p:attrNameLst>
                                      </p:cBhvr>
                                      <p:tavLst>
                                        <p:tav tm="0">
                                          <p:val>
                                            <p:strVal val="#ppt_x"/>
                                          </p:val>
                                        </p:tav>
                                        <p:tav tm="100000">
                                          <p:val>
                                            <p:strVal val="#ppt_x"/>
                                          </p:val>
                                        </p:tav>
                                      </p:tavLst>
                                    </p:anim>
                                    <p:anim calcmode="lin" valueType="num">
                                      <p:cBhvr>
                                        <p:cTn id="30" dur="500" fill="hold"/>
                                        <p:tgtEl>
                                          <p:spTgt spid="158"/>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47" presetClass="entr" presetSubtype="0" fill="hold" nodeType="afterEffect">
                                  <p:stCondLst>
                                    <p:cond delay="0"/>
                                  </p:stCondLst>
                                  <p:childTnLst>
                                    <p:set>
                                      <p:cBhvr>
                                        <p:cTn id="33" dur="1" fill="hold">
                                          <p:stCondLst>
                                            <p:cond delay="0"/>
                                          </p:stCondLst>
                                        </p:cTn>
                                        <p:tgtEl>
                                          <p:spTgt spid="149"/>
                                        </p:tgtEl>
                                        <p:attrNameLst>
                                          <p:attrName>style.visibility</p:attrName>
                                        </p:attrNameLst>
                                      </p:cBhvr>
                                      <p:to>
                                        <p:strVal val="visible"/>
                                      </p:to>
                                    </p:set>
                                    <p:animEffect transition="in" filter="fade">
                                      <p:cBhvr>
                                        <p:cTn id="34" dur="500"/>
                                        <p:tgtEl>
                                          <p:spTgt spid="149"/>
                                        </p:tgtEl>
                                      </p:cBhvr>
                                    </p:animEffect>
                                    <p:anim calcmode="lin" valueType="num">
                                      <p:cBhvr>
                                        <p:cTn id="35" dur="500" fill="hold"/>
                                        <p:tgtEl>
                                          <p:spTgt spid="149"/>
                                        </p:tgtEl>
                                        <p:attrNameLst>
                                          <p:attrName>ppt_x</p:attrName>
                                        </p:attrNameLst>
                                      </p:cBhvr>
                                      <p:tavLst>
                                        <p:tav tm="0">
                                          <p:val>
                                            <p:strVal val="#ppt_x"/>
                                          </p:val>
                                        </p:tav>
                                        <p:tav tm="100000">
                                          <p:val>
                                            <p:strVal val="#ppt_x"/>
                                          </p:val>
                                        </p:tav>
                                      </p:tavLst>
                                    </p:anim>
                                    <p:anim calcmode="lin" valueType="num">
                                      <p:cBhvr>
                                        <p:cTn id="36" dur="500" fill="hold"/>
                                        <p:tgtEl>
                                          <p:spTgt spid="149"/>
                                        </p:tgtEl>
                                        <p:attrNameLst>
                                          <p:attrName>ppt_y</p:attrName>
                                        </p:attrNameLst>
                                      </p:cBhvr>
                                      <p:tavLst>
                                        <p:tav tm="0">
                                          <p:val>
                                            <p:strVal val="#ppt_y-.1"/>
                                          </p:val>
                                        </p:tav>
                                        <p:tav tm="100000">
                                          <p:val>
                                            <p:strVal val="#ppt_y"/>
                                          </p:val>
                                        </p:tav>
                                      </p:tavLst>
                                    </p:anim>
                                  </p:childTnLst>
                                </p:cTn>
                              </p:par>
                            </p:childTnLst>
                          </p:cTn>
                        </p:par>
                        <p:par>
                          <p:cTn id="37" fill="hold">
                            <p:stCondLst>
                              <p:cond delay="3500"/>
                            </p:stCondLst>
                            <p:childTnLst>
                              <p:par>
                                <p:cTn id="38" presetID="47" presetClass="entr" presetSubtype="0" fill="hold" nodeType="afterEffect">
                                  <p:stCondLst>
                                    <p:cond delay="0"/>
                                  </p:stCondLst>
                                  <p:childTnLst>
                                    <p:set>
                                      <p:cBhvr>
                                        <p:cTn id="39" dur="1" fill="hold">
                                          <p:stCondLst>
                                            <p:cond delay="0"/>
                                          </p:stCondLst>
                                        </p:cTn>
                                        <p:tgtEl>
                                          <p:spTgt spid="152"/>
                                        </p:tgtEl>
                                        <p:attrNameLst>
                                          <p:attrName>style.visibility</p:attrName>
                                        </p:attrNameLst>
                                      </p:cBhvr>
                                      <p:to>
                                        <p:strVal val="visible"/>
                                      </p:to>
                                    </p:set>
                                    <p:animEffect transition="in" filter="fade">
                                      <p:cBhvr>
                                        <p:cTn id="40" dur="500"/>
                                        <p:tgtEl>
                                          <p:spTgt spid="152"/>
                                        </p:tgtEl>
                                      </p:cBhvr>
                                    </p:animEffect>
                                    <p:anim calcmode="lin" valueType="num">
                                      <p:cBhvr>
                                        <p:cTn id="41" dur="500" fill="hold"/>
                                        <p:tgtEl>
                                          <p:spTgt spid="152"/>
                                        </p:tgtEl>
                                        <p:attrNameLst>
                                          <p:attrName>ppt_x</p:attrName>
                                        </p:attrNameLst>
                                      </p:cBhvr>
                                      <p:tavLst>
                                        <p:tav tm="0">
                                          <p:val>
                                            <p:strVal val="#ppt_x"/>
                                          </p:val>
                                        </p:tav>
                                        <p:tav tm="100000">
                                          <p:val>
                                            <p:strVal val="#ppt_x"/>
                                          </p:val>
                                        </p:tav>
                                      </p:tavLst>
                                    </p:anim>
                                    <p:anim calcmode="lin" valueType="num">
                                      <p:cBhvr>
                                        <p:cTn id="42" dur="500" fill="hold"/>
                                        <p:tgtEl>
                                          <p:spTgt spid="152"/>
                                        </p:tgtEl>
                                        <p:attrNameLst>
                                          <p:attrName>ppt_y</p:attrName>
                                        </p:attrNameLst>
                                      </p:cBhvr>
                                      <p:tavLst>
                                        <p:tav tm="0">
                                          <p:val>
                                            <p:strVal val="#ppt_y-.1"/>
                                          </p:val>
                                        </p:tav>
                                        <p:tav tm="100000">
                                          <p:val>
                                            <p:strVal val="#ppt_y"/>
                                          </p:val>
                                        </p:tav>
                                      </p:tavLst>
                                    </p:anim>
                                  </p:childTnLst>
                                </p:cTn>
                              </p:par>
                            </p:childTnLst>
                          </p:cTn>
                        </p:par>
                        <p:par>
                          <p:cTn id="43" fill="hold">
                            <p:stCondLst>
                              <p:cond delay="4000"/>
                            </p:stCondLst>
                            <p:childTnLst>
                              <p:par>
                                <p:cTn id="44" presetID="47" presetClass="entr" presetSubtype="0" fill="hold" nodeType="afterEffect">
                                  <p:stCondLst>
                                    <p:cond delay="0"/>
                                  </p:stCondLst>
                                  <p:childTnLst>
                                    <p:set>
                                      <p:cBhvr>
                                        <p:cTn id="45" dur="1" fill="hold">
                                          <p:stCondLst>
                                            <p:cond delay="0"/>
                                          </p:stCondLst>
                                        </p:cTn>
                                        <p:tgtEl>
                                          <p:spTgt spid="155"/>
                                        </p:tgtEl>
                                        <p:attrNameLst>
                                          <p:attrName>style.visibility</p:attrName>
                                        </p:attrNameLst>
                                      </p:cBhvr>
                                      <p:to>
                                        <p:strVal val="visible"/>
                                      </p:to>
                                    </p:set>
                                    <p:animEffect transition="in" filter="fade">
                                      <p:cBhvr>
                                        <p:cTn id="46" dur="500"/>
                                        <p:tgtEl>
                                          <p:spTgt spid="155"/>
                                        </p:tgtEl>
                                      </p:cBhvr>
                                    </p:animEffect>
                                    <p:anim calcmode="lin" valueType="num">
                                      <p:cBhvr>
                                        <p:cTn id="47" dur="500" fill="hold"/>
                                        <p:tgtEl>
                                          <p:spTgt spid="155"/>
                                        </p:tgtEl>
                                        <p:attrNameLst>
                                          <p:attrName>ppt_x</p:attrName>
                                        </p:attrNameLst>
                                      </p:cBhvr>
                                      <p:tavLst>
                                        <p:tav tm="0">
                                          <p:val>
                                            <p:strVal val="#ppt_x"/>
                                          </p:val>
                                        </p:tav>
                                        <p:tav tm="100000">
                                          <p:val>
                                            <p:strVal val="#ppt_x"/>
                                          </p:val>
                                        </p:tav>
                                      </p:tavLst>
                                    </p:anim>
                                    <p:anim calcmode="lin" valueType="num">
                                      <p:cBhvr>
                                        <p:cTn id="48" dur="500" fill="hold"/>
                                        <p:tgtEl>
                                          <p:spTgt spid="155"/>
                                        </p:tgtEl>
                                        <p:attrNameLst>
                                          <p:attrName>ppt_y</p:attrName>
                                        </p:attrNameLst>
                                      </p:cBhvr>
                                      <p:tavLst>
                                        <p:tav tm="0">
                                          <p:val>
                                            <p:strVal val="#ppt_y-.1"/>
                                          </p:val>
                                        </p:tav>
                                        <p:tav tm="100000">
                                          <p:val>
                                            <p:strVal val="#ppt_y"/>
                                          </p:val>
                                        </p:tav>
                                      </p:tavLst>
                                    </p:anim>
                                  </p:childTnLst>
                                </p:cTn>
                              </p:par>
                            </p:childTnLst>
                          </p:cTn>
                        </p:par>
                        <p:par>
                          <p:cTn id="49" fill="hold">
                            <p:stCondLst>
                              <p:cond delay="4500"/>
                            </p:stCondLst>
                            <p:childTnLst>
                              <p:par>
                                <p:cTn id="50" presetID="53" presetClass="entr" presetSubtype="16" fill="hold" nodeType="afterEffect">
                                  <p:stCondLst>
                                    <p:cond delay="0"/>
                                  </p:stCondLst>
                                  <p:childTnLst>
                                    <p:set>
                                      <p:cBhvr>
                                        <p:cTn id="51" dur="1" fill="hold">
                                          <p:stCondLst>
                                            <p:cond delay="0"/>
                                          </p:stCondLst>
                                        </p:cTn>
                                        <p:tgtEl>
                                          <p:spTgt spid="54"/>
                                        </p:tgtEl>
                                        <p:attrNameLst>
                                          <p:attrName>style.visibility</p:attrName>
                                        </p:attrNameLst>
                                      </p:cBhvr>
                                      <p:to>
                                        <p:strVal val="visible"/>
                                      </p:to>
                                    </p:set>
                                    <p:anim calcmode="lin" valueType="num">
                                      <p:cBhvr>
                                        <p:cTn id="52" dur="500" fill="hold"/>
                                        <p:tgtEl>
                                          <p:spTgt spid="54"/>
                                        </p:tgtEl>
                                        <p:attrNameLst>
                                          <p:attrName>ppt_w</p:attrName>
                                        </p:attrNameLst>
                                      </p:cBhvr>
                                      <p:tavLst>
                                        <p:tav tm="0">
                                          <p:val>
                                            <p:fltVal val="0"/>
                                          </p:val>
                                        </p:tav>
                                        <p:tav tm="100000">
                                          <p:val>
                                            <p:strVal val="#ppt_w"/>
                                          </p:val>
                                        </p:tav>
                                      </p:tavLst>
                                    </p:anim>
                                    <p:anim calcmode="lin" valueType="num">
                                      <p:cBhvr>
                                        <p:cTn id="53" dur="500" fill="hold"/>
                                        <p:tgtEl>
                                          <p:spTgt spid="54"/>
                                        </p:tgtEl>
                                        <p:attrNameLst>
                                          <p:attrName>ppt_h</p:attrName>
                                        </p:attrNameLst>
                                      </p:cBhvr>
                                      <p:tavLst>
                                        <p:tav tm="0">
                                          <p:val>
                                            <p:fltVal val="0"/>
                                          </p:val>
                                        </p:tav>
                                        <p:tav tm="100000">
                                          <p:val>
                                            <p:strVal val="#ppt_h"/>
                                          </p:val>
                                        </p:tav>
                                      </p:tavLst>
                                    </p:anim>
                                    <p:animEffect transition="in" filter="fade">
                                      <p:cBhvr>
                                        <p:cTn id="54" dur="500"/>
                                        <p:tgtEl>
                                          <p:spTgt spid="54"/>
                                        </p:tgtEl>
                                      </p:cBhvr>
                                    </p:animEffect>
                                  </p:childTnLst>
                                </p:cTn>
                              </p:par>
                            </p:childTnLst>
                          </p:cTn>
                        </p:par>
                        <p:par>
                          <p:cTn id="55" fill="hold">
                            <p:stCondLst>
                              <p:cond delay="5000"/>
                            </p:stCondLst>
                            <p:childTnLst>
                              <p:par>
                                <p:cTn id="56" presetID="10" presetClass="entr" presetSubtype="0" fill="hold" grpId="0" nodeType="afterEffect">
                                  <p:stCondLst>
                                    <p:cond delay="0"/>
                                  </p:stCondLst>
                                  <p:childTnLst>
                                    <p:set>
                                      <p:cBhvr>
                                        <p:cTn id="57" dur="1" fill="hold">
                                          <p:stCondLst>
                                            <p:cond delay="0"/>
                                          </p:stCondLst>
                                        </p:cTn>
                                        <p:tgtEl>
                                          <p:spTgt spid="170"/>
                                        </p:tgtEl>
                                        <p:attrNameLst>
                                          <p:attrName>style.visibility</p:attrName>
                                        </p:attrNameLst>
                                      </p:cBhvr>
                                      <p:to>
                                        <p:strVal val="visible"/>
                                      </p:to>
                                    </p:set>
                                    <p:animEffect transition="in" filter="fade">
                                      <p:cBhvr>
                                        <p:cTn id="58" dur="500"/>
                                        <p:tgtEl>
                                          <p:spTgt spid="170"/>
                                        </p:tgtEl>
                                      </p:cBhvr>
                                    </p:animEffect>
                                  </p:childTnLst>
                                </p:cTn>
                              </p:par>
                            </p:childTnLst>
                          </p:cTn>
                        </p:par>
                        <p:par>
                          <p:cTn id="59" fill="hold">
                            <p:stCondLst>
                              <p:cond delay="5500"/>
                            </p:stCondLst>
                            <p:childTnLst>
                              <p:par>
                                <p:cTn id="60" presetID="22" presetClass="entr" presetSubtype="4" fill="hold" nodeType="afterEffect">
                                  <p:stCondLst>
                                    <p:cond delay="0"/>
                                  </p:stCondLst>
                                  <p:childTnLst>
                                    <p:set>
                                      <p:cBhvr>
                                        <p:cTn id="61" dur="1" fill="hold">
                                          <p:stCondLst>
                                            <p:cond delay="0"/>
                                          </p:stCondLst>
                                        </p:cTn>
                                        <p:tgtEl>
                                          <p:spTgt spid="169"/>
                                        </p:tgtEl>
                                        <p:attrNameLst>
                                          <p:attrName>style.visibility</p:attrName>
                                        </p:attrNameLst>
                                      </p:cBhvr>
                                      <p:to>
                                        <p:strVal val="visible"/>
                                      </p:to>
                                    </p:set>
                                    <p:animEffect transition="in" filter="wipe(down)">
                                      <p:cBhvr>
                                        <p:cTn id="62" dur="500"/>
                                        <p:tgtEl>
                                          <p:spTgt spid="169"/>
                                        </p:tgtEl>
                                      </p:cBhvr>
                                    </p:animEffect>
                                  </p:childTnLst>
                                </p:cTn>
                              </p:par>
                            </p:childTnLst>
                          </p:cTn>
                        </p:par>
                        <p:par>
                          <p:cTn id="63" fill="hold">
                            <p:stCondLst>
                              <p:cond delay="6000"/>
                            </p:stCondLst>
                            <p:childTnLst>
                              <p:par>
                                <p:cTn id="64" presetID="10" presetClass="entr" presetSubtype="0" fill="hold" nodeType="after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par>
                          <p:cTn id="67" fill="hold">
                            <p:stCondLst>
                              <p:cond delay="6500"/>
                            </p:stCondLst>
                            <p:childTnLst>
                              <p:par>
                                <p:cTn id="68" presetID="16" presetClass="entr" presetSubtype="21"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barn(inVertical)">
                                      <p:cBhvr>
                                        <p:cTn id="70" dur="500"/>
                                        <p:tgtEl>
                                          <p:spTgt spid="7"/>
                                        </p:tgtEl>
                                      </p:cBhvr>
                                    </p:animEffect>
                                  </p:childTnLst>
                                </p:cTn>
                              </p:par>
                            </p:childTnLst>
                          </p:cTn>
                        </p:par>
                        <p:par>
                          <p:cTn id="71" fill="hold">
                            <p:stCondLst>
                              <p:cond delay="7000"/>
                            </p:stCondLst>
                            <p:childTnLst>
                              <p:par>
                                <p:cTn id="72" presetID="16" presetClass="entr" presetSubtype="21" fill="hold" nodeType="after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barn(inVertical)">
                                      <p:cBhvr>
                                        <p:cTn id="7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49" grpId="0" animBg="1"/>
      <p:bldP spid="17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74639"/>
            <a:ext cx="7931224" cy="1143000"/>
          </a:xfrm>
        </p:spPr>
        <p:txBody>
          <a:bodyPr/>
          <a:lstStyle/>
          <a:p>
            <a:r>
              <a:rPr lang="en-US" sz="4000" dirty="0" smtClean="0">
                <a:solidFill>
                  <a:schemeClr val="accent1">
                    <a:lumMod val="60000"/>
                    <a:lumOff val="40000"/>
                  </a:schemeClr>
                </a:solidFill>
              </a:rPr>
              <a:t>Sales Report Infographic Sample</a:t>
            </a:r>
            <a:endParaRPr lang="en-US" sz="4000" dirty="0">
              <a:solidFill>
                <a:schemeClr val="accent1">
                  <a:lumMod val="60000"/>
                  <a:lumOff val="40000"/>
                </a:schemeClr>
              </a:solidFill>
            </a:endParaRPr>
          </a:p>
        </p:txBody>
      </p:sp>
      <p:sp>
        <p:nvSpPr>
          <p:cNvPr id="13" name="Title 1"/>
          <p:cNvSpPr txBox="1">
            <a:spLocks/>
          </p:cNvSpPr>
          <p:nvPr/>
        </p:nvSpPr>
        <p:spPr>
          <a:xfrm>
            <a:off x="481054" y="1079832"/>
            <a:ext cx="4090946" cy="484744"/>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in </a:t>
            </a:r>
            <a:r>
              <a:rPr lang="en-US" sz="1700" b="1" dirty="0" smtClean="0">
                <a:solidFill>
                  <a:schemeClr val="accent1">
                    <a:lumMod val="60000"/>
                    <a:lumOff val="40000"/>
                  </a:schemeClr>
                </a:solidFill>
                <a:latin typeface="+mn-lt"/>
              </a:rPr>
              <a:t>this line</a:t>
            </a:r>
            <a:endParaRPr lang="en-US" sz="1700" b="1" dirty="0">
              <a:solidFill>
                <a:schemeClr val="accent1">
                  <a:lumMod val="60000"/>
                  <a:lumOff val="40000"/>
                </a:schemeClr>
              </a:solidFill>
              <a:latin typeface="+mn-lt"/>
            </a:endParaRPr>
          </a:p>
        </p:txBody>
      </p:sp>
      <p:grpSp>
        <p:nvGrpSpPr>
          <p:cNvPr id="4" name="Group 3"/>
          <p:cNvGrpSpPr/>
          <p:nvPr/>
        </p:nvGrpSpPr>
        <p:grpSpPr>
          <a:xfrm>
            <a:off x="3403047" y="2702536"/>
            <a:ext cx="510357" cy="618765"/>
            <a:chOff x="775259" y="2176759"/>
            <a:chExt cx="383439" cy="464074"/>
          </a:xfrm>
        </p:grpSpPr>
        <p:sp>
          <p:nvSpPr>
            <p:cNvPr id="147"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solidFill>
                  <a:schemeClr val="bg1">
                    <a:lumMod val="65000"/>
                  </a:schemeClr>
                </a:solidFill>
              </a:endParaRPr>
            </a:p>
          </p:txBody>
        </p:sp>
        <p:sp>
          <p:nvSpPr>
            <p:cNvPr id="148" name="TextBox 147"/>
            <p:cNvSpPr txBox="1"/>
            <p:nvPr/>
          </p:nvSpPr>
          <p:spPr>
            <a:xfrm>
              <a:off x="775259" y="2216099"/>
              <a:ext cx="383439" cy="173124"/>
            </a:xfrm>
            <a:prstGeom prst="rect">
              <a:avLst/>
            </a:prstGeom>
            <a:noFill/>
          </p:spPr>
          <p:txBody>
            <a:bodyPr wrap="none" rtlCol="0">
              <a:spAutoFit/>
            </a:bodyPr>
            <a:lstStyle/>
            <a:p>
              <a:pPr algn="ctr"/>
              <a:r>
                <a:rPr lang="en-US" sz="900" b="1" dirty="0" smtClean="0">
                  <a:solidFill>
                    <a:schemeClr val="bg1">
                      <a:lumMod val="65000"/>
                    </a:schemeClr>
                  </a:solidFill>
                </a:rPr>
                <a:t>26%</a:t>
              </a:r>
              <a:endParaRPr lang="en-US" sz="900" b="1" dirty="0">
                <a:solidFill>
                  <a:schemeClr val="bg1">
                    <a:lumMod val="65000"/>
                  </a:schemeClr>
                </a:solidFill>
              </a:endParaRPr>
            </a:p>
          </p:txBody>
        </p:sp>
      </p:grpSp>
      <p:grpSp>
        <p:nvGrpSpPr>
          <p:cNvPr id="149" name="Group 148"/>
          <p:cNvGrpSpPr/>
          <p:nvPr/>
        </p:nvGrpSpPr>
        <p:grpSpPr>
          <a:xfrm>
            <a:off x="1785774" y="1892830"/>
            <a:ext cx="510357" cy="618765"/>
            <a:chOff x="775258" y="2176759"/>
            <a:chExt cx="383439" cy="464074"/>
          </a:xfrm>
        </p:grpSpPr>
        <p:sp>
          <p:nvSpPr>
            <p:cNvPr id="150"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solidFill>
                  <a:schemeClr val="bg1">
                    <a:lumMod val="65000"/>
                  </a:schemeClr>
                </a:solidFill>
              </a:endParaRPr>
            </a:p>
          </p:txBody>
        </p:sp>
        <p:sp>
          <p:nvSpPr>
            <p:cNvPr id="151" name="TextBox 150"/>
            <p:cNvSpPr txBox="1"/>
            <p:nvPr/>
          </p:nvSpPr>
          <p:spPr>
            <a:xfrm>
              <a:off x="775258" y="2216099"/>
              <a:ext cx="383439" cy="173124"/>
            </a:xfrm>
            <a:prstGeom prst="rect">
              <a:avLst/>
            </a:prstGeom>
            <a:noFill/>
          </p:spPr>
          <p:txBody>
            <a:bodyPr wrap="none" rtlCol="0">
              <a:spAutoFit/>
            </a:bodyPr>
            <a:lstStyle/>
            <a:p>
              <a:pPr algn="ctr"/>
              <a:r>
                <a:rPr lang="en-US" sz="900" b="1" dirty="0" smtClean="0">
                  <a:solidFill>
                    <a:schemeClr val="bg1">
                      <a:lumMod val="65000"/>
                    </a:schemeClr>
                  </a:solidFill>
                </a:rPr>
                <a:t>56%</a:t>
              </a:r>
              <a:endParaRPr lang="en-US" sz="900" b="1" dirty="0">
                <a:solidFill>
                  <a:schemeClr val="bg1">
                    <a:lumMod val="65000"/>
                  </a:schemeClr>
                </a:solidFill>
              </a:endParaRPr>
            </a:p>
          </p:txBody>
        </p:sp>
      </p:grpSp>
      <p:grpSp>
        <p:nvGrpSpPr>
          <p:cNvPr id="152" name="Group 151"/>
          <p:cNvGrpSpPr/>
          <p:nvPr/>
        </p:nvGrpSpPr>
        <p:grpSpPr>
          <a:xfrm>
            <a:off x="2633862" y="2322366"/>
            <a:ext cx="510357" cy="618765"/>
            <a:chOff x="775259" y="2176759"/>
            <a:chExt cx="383439" cy="464074"/>
          </a:xfrm>
        </p:grpSpPr>
        <p:sp>
          <p:nvSpPr>
            <p:cNvPr id="153"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solidFill>
                  <a:schemeClr val="bg1">
                    <a:lumMod val="65000"/>
                  </a:schemeClr>
                </a:solidFill>
              </a:endParaRPr>
            </a:p>
          </p:txBody>
        </p:sp>
        <p:sp>
          <p:nvSpPr>
            <p:cNvPr id="154" name="TextBox 153"/>
            <p:cNvSpPr txBox="1"/>
            <p:nvPr/>
          </p:nvSpPr>
          <p:spPr>
            <a:xfrm>
              <a:off x="775259" y="2216099"/>
              <a:ext cx="383439" cy="173124"/>
            </a:xfrm>
            <a:prstGeom prst="rect">
              <a:avLst/>
            </a:prstGeom>
            <a:noFill/>
          </p:spPr>
          <p:txBody>
            <a:bodyPr wrap="none" rtlCol="0">
              <a:spAutoFit/>
            </a:bodyPr>
            <a:lstStyle/>
            <a:p>
              <a:pPr algn="ctr"/>
              <a:r>
                <a:rPr lang="en-US" sz="900" b="1" dirty="0" smtClean="0">
                  <a:solidFill>
                    <a:schemeClr val="bg1">
                      <a:lumMod val="65000"/>
                    </a:schemeClr>
                  </a:solidFill>
                </a:rPr>
                <a:t>45%</a:t>
              </a:r>
              <a:endParaRPr lang="en-US" sz="900" b="1" dirty="0">
                <a:solidFill>
                  <a:schemeClr val="bg1">
                    <a:lumMod val="65000"/>
                  </a:schemeClr>
                </a:solidFill>
              </a:endParaRPr>
            </a:p>
          </p:txBody>
        </p:sp>
      </p:grpSp>
      <p:grpSp>
        <p:nvGrpSpPr>
          <p:cNvPr id="155" name="Group 154"/>
          <p:cNvGrpSpPr/>
          <p:nvPr/>
        </p:nvGrpSpPr>
        <p:grpSpPr>
          <a:xfrm>
            <a:off x="1081601" y="2504426"/>
            <a:ext cx="510357" cy="618765"/>
            <a:chOff x="775259" y="2176759"/>
            <a:chExt cx="383439" cy="464074"/>
          </a:xfrm>
        </p:grpSpPr>
        <p:sp>
          <p:nvSpPr>
            <p:cNvPr id="156"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bg1">
                    <a:lumMod val="65000"/>
                  </a:schemeClr>
                </a:solidFill>
              </a:endParaRPr>
            </a:p>
          </p:txBody>
        </p:sp>
        <p:sp>
          <p:nvSpPr>
            <p:cNvPr id="157" name="TextBox 156"/>
            <p:cNvSpPr txBox="1"/>
            <p:nvPr/>
          </p:nvSpPr>
          <p:spPr>
            <a:xfrm>
              <a:off x="775259" y="2216099"/>
              <a:ext cx="383439" cy="173124"/>
            </a:xfrm>
            <a:prstGeom prst="rect">
              <a:avLst/>
            </a:prstGeom>
            <a:noFill/>
          </p:spPr>
          <p:txBody>
            <a:bodyPr wrap="none" rtlCol="0">
              <a:spAutoFit/>
            </a:bodyPr>
            <a:lstStyle/>
            <a:p>
              <a:pPr algn="ctr"/>
              <a:r>
                <a:rPr lang="en-US" sz="900" b="1" dirty="0" smtClean="0">
                  <a:solidFill>
                    <a:schemeClr val="bg1">
                      <a:lumMod val="65000"/>
                    </a:schemeClr>
                  </a:solidFill>
                </a:rPr>
                <a:t>39%</a:t>
              </a:r>
              <a:endParaRPr lang="en-US" sz="900" b="1" dirty="0">
                <a:solidFill>
                  <a:schemeClr val="bg1">
                    <a:lumMod val="65000"/>
                  </a:schemeClr>
                </a:solidFill>
              </a:endParaRPr>
            </a:p>
          </p:txBody>
        </p:sp>
      </p:grpSp>
      <p:sp>
        <p:nvSpPr>
          <p:cNvPr id="3" name="Isosceles Triangle 2"/>
          <p:cNvSpPr/>
          <p:nvPr/>
        </p:nvSpPr>
        <p:spPr>
          <a:xfrm>
            <a:off x="755576" y="3194140"/>
            <a:ext cx="1162406" cy="1104217"/>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Isosceles Triangle 2"/>
          <p:cNvSpPr/>
          <p:nvPr/>
        </p:nvSpPr>
        <p:spPr>
          <a:xfrm>
            <a:off x="1459750" y="2610398"/>
            <a:ext cx="1162406" cy="168795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2"/>
          <p:cNvSpPr/>
          <p:nvPr/>
        </p:nvSpPr>
        <p:spPr>
          <a:xfrm>
            <a:off x="2354476" y="3011919"/>
            <a:ext cx="1069128" cy="1286437"/>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2"/>
          <p:cNvSpPr/>
          <p:nvPr/>
        </p:nvSpPr>
        <p:spPr>
          <a:xfrm>
            <a:off x="3159748" y="3410545"/>
            <a:ext cx="996954" cy="88781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p:nvGrpSpPr>
        <p:grpSpPr>
          <a:xfrm>
            <a:off x="784890" y="4581129"/>
            <a:ext cx="3426100" cy="1481084"/>
            <a:chOff x="713852" y="3435846"/>
            <a:chExt cx="3426100" cy="1110813"/>
          </a:xfrm>
        </p:grpSpPr>
        <p:sp>
          <p:nvSpPr>
            <p:cNvPr id="170" name="Content Placeholder 2"/>
            <p:cNvSpPr txBox="1">
              <a:spLocks/>
            </p:cNvSpPr>
            <p:nvPr/>
          </p:nvSpPr>
          <p:spPr>
            <a:xfrm>
              <a:off x="1185839" y="3936134"/>
              <a:ext cx="2954113"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50" dirty="0" smtClean="0"/>
                <a:t>Lorem ipsum dolor sit amet, consectetur adipiscing elit. Curabitur elementum posuere pretium. Quisque nibh dolor, dignissim ac dignissim ut, luctus ac urna. </a:t>
              </a:r>
              <a:endParaRPr lang="en-US" sz="1050" dirty="0"/>
            </a:p>
          </p:txBody>
        </p:sp>
        <p:grpSp>
          <p:nvGrpSpPr>
            <p:cNvPr id="76" name="Group 75"/>
            <p:cNvGrpSpPr/>
            <p:nvPr/>
          </p:nvGrpSpPr>
          <p:grpSpPr>
            <a:xfrm>
              <a:off x="1174015" y="3435846"/>
              <a:ext cx="1486590" cy="438879"/>
              <a:chOff x="6625019" y="1459426"/>
              <a:chExt cx="1486590" cy="438879"/>
            </a:xfrm>
          </p:grpSpPr>
          <p:sp>
            <p:nvSpPr>
              <p:cNvPr id="77"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Black" pitchFamily="34" charset="0"/>
                  </a:rPr>
                  <a:t>2012</a:t>
                </a:r>
                <a:endParaRPr lang="en-US" sz="2800" dirty="0">
                  <a:solidFill>
                    <a:schemeClr val="accent1">
                      <a:lumMod val="60000"/>
                      <a:lumOff val="40000"/>
                    </a:schemeClr>
                  </a:solidFill>
                  <a:latin typeface="Source Sans Pro Black" pitchFamily="34" charset="0"/>
                </a:endParaRPr>
              </a:p>
            </p:txBody>
          </p:sp>
          <p:sp>
            <p:nvSpPr>
              <p:cNvPr id="78"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tx1">
                        <a:lumMod val="50000"/>
                        <a:lumOff val="50000"/>
                      </a:schemeClr>
                    </a:solidFill>
                    <a:ea typeface="Franchise" pitchFamily="49" charset="0"/>
                  </a:rPr>
                  <a:t>Sales By year</a:t>
                </a:r>
              </a:p>
            </p:txBody>
          </p:sp>
        </p:grpSp>
        <p:grpSp>
          <p:nvGrpSpPr>
            <p:cNvPr id="79" name="Group 78"/>
            <p:cNvGrpSpPr/>
            <p:nvPr/>
          </p:nvGrpSpPr>
          <p:grpSpPr>
            <a:xfrm>
              <a:off x="713852" y="3520335"/>
              <a:ext cx="475254" cy="357065"/>
              <a:chOff x="847954" y="4067580"/>
              <a:chExt cx="632563" cy="475253"/>
            </a:xfrm>
          </p:grpSpPr>
          <p:sp>
            <p:nvSpPr>
              <p:cNvPr id="80" name="Oval 79"/>
              <p:cNvSpPr/>
              <p:nvPr/>
            </p:nvSpPr>
            <p:spPr>
              <a:xfrm>
                <a:off x="847954" y="4067580"/>
                <a:ext cx="632563" cy="4752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1" name="Freeform 80"/>
              <p:cNvSpPr>
                <a:spLocks/>
              </p:cNvSpPr>
              <p:nvPr/>
            </p:nvSpPr>
            <p:spPr bwMode="auto">
              <a:xfrm>
                <a:off x="1037977" y="4199213"/>
                <a:ext cx="252541"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400" dirty="0"/>
              </a:p>
            </p:txBody>
          </p:sp>
        </p:grpSp>
      </p:grpSp>
      <p:cxnSp>
        <p:nvCxnSpPr>
          <p:cNvPr id="82" name="Straight Connector 81"/>
          <p:cNvCxnSpPr/>
          <p:nvPr/>
        </p:nvCxnSpPr>
        <p:spPr>
          <a:xfrm>
            <a:off x="4493819" y="1807492"/>
            <a:ext cx="0" cy="421852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7508473" y="2702536"/>
            <a:ext cx="510357" cy="618765"/>
            <a:chOff x="775259" y="2176759"/>
            <a:chExt cx="383439" cy="464074"/>
          </a:xfrm>
        </p:grpSpPr>
        <p:sp>
          <p:nvSpPr>
            <p:cNvPr id="93"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solidFill>
                  <a:schemeClr val="bg1">
                    <a:lumMod val="65000"/>
                  </a:schemeClr>
                </a:solidFill>
              </a:endParaRPr>
            </a:p>
          </p:txBody>
        </p:sp>
        <p:sp>
          <p:nvSpPr>
            <p:cNvPr id="94" name="TextBox 93"/>
            <p:cNvSpPr txBox="1"/>
            <p:nvPr/>
          </p:nvSpPr>
          <p:spPr>
            <a:xfrm>
              <a:off x="775259" y="2216099"/>
              <a:ext cx="383439" cy="173124"/>
            </a:xfrm>
            <a:prstGeom prst="rect">
              <a:avLst/>
            </a:prstGeom>
            <a:noFill/>
          </p:spPr>
          <p:txBody>
            <a:bodyPr wrap="none" rtlCol="0">
              <a:spAutoFit/>
            </a:bodyPr>
            <a:lstStyle/>
            <a:p>
              <a:pPr algn="ctr"/>
              <a:r>
                <a:rPr lang="en-US" sz="900" b="1" dirty="0" smtClean="0">
                  <a:solidFill>
                    <a:schemeClr val="bg1">
                      <a:lumMod val="65000"/>
                    </a:schemeClr>
                  </a:solidFill>
                </a:rPr>
                <a:t>26%</a:t>
              </a:r>
              <a:endParaRPr lang="en-US" sz="900" b="1" dirty="0">
                <a:solidFill>
                  <a:schemeClr val="bg1">
                    <a:lumMod val="65000"/>
                  </a:schemeClr>
                </a:solidFill>
              </a:endParaRPr>
            </a:p>
          </p:txBody>
        </p:sp>
      </p:grpSp>
      <p:grpSp>
        <p:nvGrpSpPr>
          <p:cNvPr id="95" name="Group 94"/>
          <p:cNvGrpSpPr/>
          <p:nvPr/>
        </p:nvGrpSpPr>
        <p:grpSpPr>
          <a:xfrm>
            <a:off x="5891200" y="1892830"/>
            <a:ext cx="510357" cy="618765"/>
            <a:chOff x="775258" y="2176759"/>
            <a:chExt cx="383439" cy="464074"/>
          </a:xfrm>
        </p:grpSpPr>
        <p:sp>
          <p:nvSpPr>
            <p:cNvPr id="96"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solidFill>
                  <a:schemeClr val="bg1">
                    <a:lumMod val="65000"/>
                  </a:schemeClr>
                </a:solidFill>
              </a:endParaRPr>
            </a:p>
          </p:txBody>
        </p:sp>
        <p:sp>
          <p:nvSpPr>
            <p:cNvPr id="97" name="TextBox 96"/>
            <p:cNvSpPr txBox="1"/>
            <p:nvPr/>
          </p:nvSpPr>
          <p:spPr>
            <a:xfrm>
              <a:off x="775258" y="2216099"/>
              <a:ext cx="383439" cy="173124"/>
            </a:xfrm>
            <a:prstGeom prst="rect">
              <a:avLst/>
            </a:prstGeom>
            <a:noFill/>
          </p:spPr>
          <p:txBody>
            <a:bodyPr wrap="none" rtlCol="0">
              <a:spAutoFit/>
            </a:bodyPr>
            <a:lstStyle/>
            <a:p>
              <a:pPr algn="ctr"/>
              <a:r>
                <a:rPr lang="en-US" sz="900" b="1" dirty="0" smtClean="0">
                  <a:solidFill>
                    <a:schemeClr val="bg1">
                      <a:lumMod val="65000"/>
                    </a:schemeClr>
                  </a:solidFill>
                </a:rPr>
                <a:t>56%</a:t>
              </a:r>
              <a:endParaRPr lang="en-US" sz="900" b="1" dirty="0">
                <a:solidFill>
                  <a:schemeClr val="bg1">
                    <a:lumMod val="65000"/>
                  </a:schemeClr>
                </a:solidFill>
              </a:endParaRPr>
            </a:p>
          </p:txBody>
        </p:sp>
      </p:grpSp>
      <p:grpSp>
        <p:nvGrpSpPr>
          <p:cNvPr id="98" name="Group 97"/>
          <p:cNvGrpSpPr/>
          <p:nvPr/>
        </p:nvGrpSpPr>
        <p:grpSpPr>
          <a:xfrm>
            <a:off x="6739288" y="2322366"/>
            <a:ext cx="510357" cy="618765"/>
            <a:chOff x="775259" y="2176759"/>
            <a:chExt cx="383439" cy="464074"/>
          </a:xfrm>
        </p:grpSpPr>
        <p:sp>
          <p:nvSpPr>
            <p:cNvPr id="99"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solidFill>
                  <a:schemeClr val="bg1">
                    <a:lumMod val="65000"/>
                  </a:schemeClr>
                </a:solidFill>
              </a:endParaRPr>
            </a:p>
          </p:txBody>
        </p:sp>
        <p:sp>
          <p:nvSpPr>
            <p:cNvPr id="100" name="TextBox 99"/>
            <p:cNvSpPr txBox="1"/>
            <p:nvPr/>
          </p:nvSpPr>
          <p:spPr>
            <a:xfrm>
              <a:off x="775259" y="2216099"/>
              <a:ext cx="383439" cy="173124"/>
            </a:xfrm>
            <a:prstGeom prst="rect">
              <a:avLst/>
            </a:prstGeom>
            <a:noFill/>
          </p:spPr>
          <p:txBody>
            <a:bodyPr wrap="none" rtlCol="0">
              <a:spAutoFit/>
            </a:bodyPr>
            <a:lstStyle/>
            <a:p>
              <a:pPr algn="ctr"/>
              <a:r>
                <a:rPr lang="en-US" sz="900" b="1" dirty="0" smtClean="0">
                  <a:solidFill>
                    <a:schemeClr val="bg1">
                      <a:lumMod val="65000"/>
                    </a:schemeClr>
                  </a:solidFill>
                </a:rPr>
                <a:t>45%</a:t>
              </a:r>
              <a:endParaRPr lang="en-US" sz="900" b="1" dirty="0">
                <a:solidFill>
                  <a:schemeClr val="bg1">
                    <a:lumMod val="65000"/>
                  </a:schemeClr>
                </a:solidFill>
              </a:endParaRPr>
            </a:p>
          </p:txBody>
        </p:sp>
      </p:grpSp>
      <p:grpSp>
        <p:nvGrpSpPr>
          <p:cNvPr id="101" name="Group 100"/>
          <p:cNvGrpSpPr/>
          <p:nvPr/>
        </p:nvGrpSpPr>
        <p:grpSpPr>
          <a:xfrm>
            <a:off x="5187027" y="2504426"/>
            <a:ext cx="510357" cy="618765"/>
            <a:chOff x="775259" y="2176759"/>
            <a:chExt cx="383439" cy="464074"/>
          </a:xfrm>
        </p:grpSpPr>
        <p:sp>
          <p:nvSpPr>
            <p:cNvPr id="102"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bg1">
                    <a:lumMod val="65000"/>
                  </a:schemeClr>
                </a:solidFill>
              </a:endParaRPr>
            </a:p>
          </p:txBody>
        </p:sp>
        <p:sp>
          <p:nvSpPr>
            <p:cNvPr id="103" name="TextBox 102"/>
            <p:cNvSpPr txBox="1"/>
            <p:nvPr/>
          </p:nvSpPr>
          <p:spPr>
            <a:xfrm>
              <a:off x="775259" y="2216099"/>
              <a:ext cx="383439" cy="173124"/>
            </a:xfrm>
            <a:prstGeom prst="rect">
              <a:avLst/>
            </a:prstGeom>
            <a:noFill/>
          </p:spPr>
          <p:txBody>
            <a:bodyPr wrap="none" rtlCol="0">
              <a:spAutoFit/>
            </a:bodyPr>
            <a:lstStyle/>
            <a:p>
              <a:pPr algn="ctr"/>
              <a:r>
                <a:rPr lang="en-US" sz="900" b="1" dirty="0" smtClean="0">
                  <a:solidFill>
                    <a:schemeClr val="bg1">
                      <a:lumMod val="65000"/>
                    </a:schemeClr>
                  </a:solidFill>
                </a:rPr>
                <a:t>39%</a:t>
              </a:r>
              <a:endParaRPr lang="en-US" sz="900" b="1" dirty="0">
                <a:solidFill>
                  <a:schemeClr val="bg1">
                    <a:lumMod val="65000"/>
                  </a:schemeClr>
                </a:solidFill>
              </a:endParaRPr>
            </a:p>
          </p:txBody>
        </p:sp>
      </p:grpSp>
      <p:sp>
        <p:nvSpPr>
          <p:cNvPr id="104" name="Isosceles Triangle 2"/>
          <p:cNvSpPr/>
          <p:nvPr/>
        </p:nvSpPr>
        <p:spPr>
          <a:xfrm>
            <a:off x="4861002" y="3194140"/>
            <a:ext cx="1162406" cy="1104217"/>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Isosceles Triangle 2"/>
          <p:cNvSpPr/>
          <p:nvPr/>
        </p:nvSpPr>
        <p:spPr>
          <a:xfrm>
            <a:off x="5565176" y="2610398"/>
            <a:ext cx="1162406" cy="168795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Isosceles Triangle 2"/>
          <p:cNvSpPr/>
          <p:nvPr/>
        </p:nvSpPr>
        <p:spPr>
          <a:xfrm>
            <a:off x="6459902" y="3011919"/>
            <a:ext cx="1069128" cy="1286437"/>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Isosceles Triangle 2"/>
          <p:cNvSpPr/>
          <p:nvPr/>
        </p:nvSpPr>
        <p:spPr>
          <a:xfrm>
            <a:off x="7265174" y="3410545"/>
            <a:ext cx="996954" cy="88781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8" name="Group 107"/>
          <p:cNvGrpSpPr/>
          <p:nvPr/>
        </p:nvGrpSpPr>
        <p:grpSpPr>
          <a:xfrm>
            <a:off x="4890316" y="4581129"/>
            <a:ext cx="3426100" cy="1481084"/>
            <a:chOff x="713852" y="3435846"/>
            <a:chExt cx="3426100" cy="1110813"/>
          </a:xfrm>
        </p:grpSpPr>
        <p:sp>
          <p:nvSpPr>
            <p:cNvPr id="109" name="Content Placeholder 2"/>
            <p:cNvSpPr txBox="1">
              <a:spLocks/>
            </p:cNvSpPr>
            <p:nvPr/>
          </p:nvSpPr>
          <p:spPr>
            <a:xfrm>
              <a:off x="1185839" y="3936134"/>
              <a:ext cx="2954113"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50" dirty="0" smtClean="0"/>
                <a:t>Lorem ipsum dolor sit amet, consectetur adipiscing elit. Curabitur elementum posuere pretium. Quisque nibh dolor, dignissim ac dignissim ut, luctus ac urna. </a:t>
              </a:r>
              <a:endParaRPr lang="en-US" sz="1050" dirty="0"/>
            </a:p>
          </p:txBody>
        </p:sp>
        <p:grpSp>
          <p:nvGrpSpPr>
            <p:cNvPr id="110" name="Group 109"/>
            <p:cNvGrpSpPr/>
            <p:nvPr/>
          </p:nvGrpSpPr>
          <p:grpSpPr>
            <a:xfrm>
              <a:off x="1174015" y="3435846"/>
              <a:ext cx="1486590" cy="438879"/>
              <a:chOff x="6625019" y="1459426"/>
              <a:chExt cx="1486590" cy="438879"/>
            </a:xfrm>
          </p:grpSpPr>
          <p:sp>
            <p:nvSpPr>
              <p:cNvPr id="114"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Black" pitchFamily="34" charset="0"/>
                  </a:rPr>
                  <a:t>2013</a:t>
                </a:r>
                <a:endParaRPr lang="en-US" sz="2800" dirty="0">
                  <a:solidFill>
                    <a:schemeClr val="accent1">
                      <a:lumMod val="60000"/>
                      <a:lumOff val="40000"/>
                    </a:schemeClr>
                  </a:solidFill>
                  <a:latin typeface="Source Sans Pro Black" pitchFamily="34" charset="0"/>
                </a:endParaRPr>
              </a:p>
            </p:txBody>
          </p:sp>
          <p:sp>
            <p:nvSpPr>
              <p:cNvPr id="115"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tx1">
                        <a:lumMod val="50000"/>
                        <a:lumOff val="50000"/>
                      </a:schemeClr>
                    </a:solidFill>
                    <a:ea typeface="Franchise" pitchFamily="49" charset="0"/>
                  </a:rPr>
                  <a:t>Sales By year</a:t>
                </a:r>
              </a:p>
            </p:txBody>
          </p:sp>
        </p:grpSp>
        <p:grpSp>
          <p:nvGrpSpPr>
            <p:cNvPr id="111" name="Group 110"/>
            <p:cNvGrpSpPr/>
            <p:nvPr/>
          </p:nvGrpSpPr>
          <p:grpSpPr>
            <a:xfrm>
              <a:off x="713852" y="3520335"/>
              <a:ext cx="475254" cy="357065"/>
              <a:chOff x="847954" y="4067580"/>
              <a:chExt cx="632563" cy="475253"/>
            </a:xfrm>
          </p:grpSpPr>
          <p:sp>
            <p:nvSpPr>
              <p:cNvPr id="112" name="Oval 111"/>
              <p:cNvSpPr/>
              <p:nvPr/>
            </p:nvSpPr>
            <p:spPr>
              <a:xfrm>
                <a:off x="847954" y="4067580"/>
                <a:ext cx="632563" cy="4752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3" name="Freeform 112"/>
              <p:cNvSpPr>
                <a:spLocks/>
              </p:cNvSpPr>
              <p:nvPr/>
            </p:nvSpPr>
            <p:spPr bwMode="auto">
              <a:xfrm>
                <a:off x="1037978" y="4199213"/>
                <a:ext cx="252541"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400" dirty="0"/>
              </a:p>
            </p:txBody>
          </p:sp>
        </p:grpSp>
      </p:grpSp>
      <p:sp>
        <p:nvSpPr>
          <p:cNvPr id="116" name="Flowchart: Off-page Connector 115"/>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23</a:t>
            </a:r>
            <a:endParaRPr lang="en-US" sz="1100" b="1" dirty="0"/>
          </a:p>
        </p:txBody>
      </p:sp>
    </p:spTree>
    <p:extLst>
      <p:ext uri="{BB962C8B-B14F-4D97-AF65-F5344CB8AC3E}">
        <p14:creationId xmlns:p14="http://schemas.microsoft.com/office/powerpoint/2010/main" val="61303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par>
                          <p:cTn id="15" fill="hold">
                            <p:stCondLst>
                              <p:cond delay="1000"/>
                            </p:stCondLst>
                            <p:childTnLst>
                              <p:par>
                                <p:cTn id="16" presetID="47" presetClass="entr" presetSubtype="0" fill="hold" nodeType="afterEffect">
                                  <p:stCondLst>
                                    <p:cond delay="0"/>
                                  </p:stCondLst>
                                  <p:childTnLst>
                                    <p:set>
                                      <p:cBhvr>
                                        <p:cTn id="17" dur="1" fill="hold">
                                          <p:stCondLst>
                                            <p:cond delay="0"/>
                                          </p:stCondLst>
                                        </p:cTn>
                                        <p:tgtEl>
                                          <p:spTgt spid="155"/>
                                        </p:tgtEl>
                                        <p:attrNameLst>
                                          <p:attrName>style.visibility</p:attrName>
                                        </p:attrNameLst>
                                      </p:cBhvr>
                                      <p:to>
                                        <p:strVal val="visible"/>
                                      </p:to>
                                    </p:set>
                                    <p:animEffect transition="in" filter="fade">
                                      <p:cBhvr>
                                        <p:cTn id="18" dur="500"/>
                                        <p:tgtEl>
                                          <p:spTgt spid="155"/>
                                        </p:tgtEl>
                                      </p:cBhvr>
                                    </p:animEffect>
                                    <p:anim calcmode="lin" valueType="num">
                                      <p:cBhvr>
                                        <p:cTn id="19" dur="500" fill="hold"/>
                                        <p:tgtEl>
                                          <p:spTgt spid="155"/>
                                        </p:tgtEl>
                                        <p:attrNameLst>
                                          <p:attrName>ppt_x</p:attrName>
                                        </p:attrNameLst>
                                      </p:cBhvr>
                                      <p:tavLst>
                                        <p:tav tm="0">
                                          <p:val>
                                            <p:strVal val="#ppt_x"/>
                                          </p:val>
                                        </p:tav>
                                        <p:tav tm="100000">
                                          <p:val>
                                            <p:strVal val="#ppt_x"/>
                                          </p:val>
                                        </p:tav>
                                      </p:tavLst>
                                    </p:anim>
                                    <p:anim calcmode="lin" valueType="num">
                                      <p:cBhvr>
                                        <p:cTn id="20" dur="500" fill="hold"/>
                                        <p:tgtEl>
                                          <p:spTgt spid="155"/>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22" presetClass="entr" presetSubtype="4" fill="hold" grpId="0" nodeType="after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down)">
                                      <p:cBhvr>
                                        <p:cTn id="24" dur="500"/>
                                        <p:tgtEl>
                                          <p:spTgt spid="47"/>
                                        </p:tgtEl>
                                      </p:cBhvr>
                                    </p:animEffect>
                                  </p:childTnLst>
                                </p:cTn>
                              </p:par>
                            </p:childTnLst>
                          </p:cTn>
                        </p:par>
                        <p:par>
                          <p:cTn id="25" fill="hold">
                            <p:stCondLst>
                              <p:cond delay="2000"/>
                            </p:stCondLst>
                            <p:childTnLst>
                              <p:par>
                                <p:cTn id="26" presetID="47" presetClass="entr" presetSubtype="0" fill="hold" nodeType="afterEffect">
                                  <p:stCondLst>
                                    <p:cond delay="0"/>
                                  </p:stCondLst>
                                  <p:childTnLst>
                                    <p:set>
                                      <p:cBhvr>
                                        <p:cTn id="27" dur="1" fill="hold">
                                          <p:stCondLst>
                                            <p:cond delay="0"/>
                                          </p:stCondLst>
                                        </p:cTn>
                                        <p:tgtEl>
                                          <p:spTgt spid="149"/>
                                        </p:tgtEl>
                                        <p:attrNameLst>
                                          <p:attrName>style.visibility</p:attrName>
                                        </p:attrNameLst>
                                      </p:cBhvr>
                                      <p:to>
                                        <p:strVal val="visible"/>
                                      </p:to>
                                    </p:set>
                                    <p:animEffect transition="in" filter="fade">
                                      <p:cBhvr>
                                        <p:cTn id="28" dur="500"/>
                                        <p:tgtEl>
                                          <p:spTgt spid="149"/>
                                        </p:tgtEl>
                                      </p:cBhvr>
                                    </p:animEffect>
                                    <p:anim calcmode="lin" valueType="num">
                                      <p:cBhvr>
                                        <p:cTn id="29" dur="500" fill="hold"/>
                                        <p:tgtEl>
                                          <p:spTgt spid="149"/>
                                        </p:tgtEl>
                                        <p:attrNameLst>
                                          <p:attrName>ppt_x</p:attrName>
                                        </p:attrNameLst>
                                      </p:cBhvr>
                                      <p:tavLst>
                                        <p:tav tm="0">
                                          <p:val>
                                            <p:strVal val="#ppt_x"/>
                                          </p:val>
                                        </p:tav>
                                        <p:tav tm="100000">
                                          <p:val>
                                            <p:strVal val="#ppt_x"/>
                                          </p:val>
                                        </p:tav>
                                      </p:tavLst>
                                    </p:anim>
                                    <p:anim calcmode="lin" valueType="num">
                                      <p:cBhvr>
                                        <p:cTn id="30" dur="500" fill="hold"/>
                                        <p:tgtEl>
                                          <p:spTgt spid="149"/>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22" presetClass="entr" presetSubtype="4"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down)">
                                      <p:cBhvr>
                                        <p:cTn id="34" dur="500"/>
                                        <p:tgtEl>
                                          <p:spTgt spid="48"/>
                                        </p:tgtEl>
                                      </p:cBhvr>
                                    </p:animEffect>
                                  </p:childTnLst>
                                </p:cTn>
                              </p:par>
                            </p:childTnLst>
                          </p:cTn>
                        </p:par>
                        <p:par>
                          <p:cTn id="35" fill="hold">
                            <p:stCondLst>
                              <p:cond delay="3000"/>
                            </p:stCondLst>
                            <p:childTnLst>
                              <p:par>
                                <p:cTn id="36" presetID="47" presetClass="entr" presetSubtype="0" fill="hold" nodeType="afterEffect">
                                  <p:stCondLst>
                                    <p:cond delay="0"/>
                                  </p:stCondLst>
                                  <p:childTnLst>
                                    <p:set>
                                      <p:cBhvr>
                                        <p:cTn id="37" dur="1" fill="hold">
                                          <p:stCondLst>
                                            <p:cond delay="0"/>
                                          </p:stCondLst>
                                        </p:cTn>
                                        <p:tgtEl>
                                          <p:spTgt spid="152"/>
                                        </p:tgtEl>
                                        <p:attrNameLst>
                                          <p:attrName>style.visibility</p:attrName>
                                        </p:attrNameLst>
                                      </p:cBhvr>
                                      <p:to>
                                        <p:strVal val="visible"/>
                                      </p:to>
                                    </p:set>
                                    <p:animEffect transition="in" filter="fade">
                                      <p:cBhvr>
                                        <p:cTn id="38" dur="500"/>
                                        <p:tgtEl>
                                          <p:spTgt spid="152"/>
                                        </p:tgtEl>
                                      </p:cBhvr>
                                    </p:animEffect>
                                    <p:anim calcmode="lin" valueType="num">
                                      <p:cBhvr>
                                        <p:cTn id="39" dur="500" fill="hold"/>
                                        <p:tgtEl>
                                          <p:spTgt spid="152"/>
                                        </p:tgtEl>
                                        <p:attrNameLst>
                                          <p:attrName>ppt_x</p:attrName>
                                        </p:attrNameLst>
                                      </p:cBhvr>
                                      <p:tavLst>
                                        <p:tav tm="0">
                                          <p:val>
                                            <p:strVal val="#ppt_x"/>
                                          </p:val>
                                        </p:tav>
                                        <p:tav tm="100000">
                                          <p:val>
                                            <p:strVal val="#ppt_x"/>
                                          </p:val>
                                        </p:tav>
                                      </p:tavLst>
                                    </p:anim>
                                    <p:anim calcmode="lin" valueType="num">
                                      <p:cBhvr>
                                        <p:cTn id="40" dur="500" fill="hold"/>
                                        <p:tgtEl>
                                          <p:spTgt spid="152"/>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wipe(down)">
                                      <p:cBhvr>
                                        <p:cTn id="44" dur="500"/>
                                        <p:tgtEl>
                                          <p:spTgt spid="50"/>
                                        </p:tgtEl>
                                      </p:cBhvr>
                                    </p:animEffect>
                                  </p:childTnLst>
                                </p:cTn>
                              </p:par>
                            </p:childTnLst>
                          </p:cTn>
                        </p:par>
                        <p:par>
                          <p:cTn id="45" fill="hold">
                            <p:stCondLst>
                              <p:cond delay="4000"/>
                            </p:stCondLst>
                            <p:childTnLst>
                              <p:par>
                                <p:cTn id="46" presetID="47" presetClass="entr" presetSubtype="0"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anim calcmode="lin" valueType="num">
                                      <p:cBhvr>
                                        <p:cTn id="49" dur="500" fill="hold"/>
                                        <p:tgtEl>
                                          <p:spTgt spid="4"/>
                                        </p:tgtEl>
                                        <p:attrNameLst>
                                          <p:attrName>ppt_x</p:attrName>
                                        </p:attrNameLst>
                                      </p:cBhvr>
                                      <p:tavLst>
                                        <p:tav tm="0">
                                          <p:val>
                                            <p:strVal val="#ppt_x"/>
                                          </p:val>
                                        </p:tav>
                                        <p:tav tm="100000">
                                          <p:val>
                                            <p:strVal val="#ppt_x"/>
                                          </p:val>
                                        </p:tav>
                                      </p:tavLst>
                                    </p:anim>
                                    <p:anim calcmode="lin" valueType="num">
                                      <p:cBhvr>
                                        <p:cTn id="50" dur="500" fill="hold"/>
                                        <p:tgtEl>
                                          <p:spTgt spid="4"/>
                                        </p:tgtEl>
                                        <p:attrNameLst>
                                          <p:attrName>ppt_y</p:attrName>
                                        </p:attrNameLst>
                                      </p:cBhvr>
                                      <p:tavLst>
                                        <p:tav tm="0">
                                          <p:val>
                                            <p:strVal val="#ppt_y-.1"/>
                                          </p:val>
                                        </p:tav>
                                        <p:tav tm="100000">
                                          <p:val>
                                            <p:strVal val="#ppt_y"/>
                                          </p:val>
                                        </p:tav>
                                      </p:tavLst>
                                    </p:anim>
                                  </p:childTnLst>
                                </p:cTn>
                              </p:par>
                            </p:childTnLst>
                          </p:cTn>
                        </p:par>
                        <p:par>
                          <p:cTn id="51" fill="hold">
                            <p:stCondLst>
                              <p:cond delay="4500"/>
                            </p:stCondLst>
                            <p:childTnLst>
                              <p:par>
                                <p:cTn id="52" presetID="10" presetClass="entr" presetSubtype="0" fill="hold" nodeType="after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childTnLst>
                          </p:cTn>
                        </p:par>
                        <p:par>
                          <p:cTn id="55" fill="hold">
                            <p:stCondLst>
                              <p:cond delay="5000"/>
                            </p:stCondLst>
                            <p:childTnLst>
                              <p:par>
                                <p:cTn id="56" presetID="22" presetClass="entr" presetSubtype="4" fill="hold" nodeType="afterEffect">
                                  <p:stCondLst>
                                    <p:cond delay="0"/>
                                  </p:stCondLst>
                                  <p:childTnLst>
                                    <p:set>
                                      <p:cBhvr>
                                        <p:cTn id="57" dur="1" fill="hold">
                                          <p:stCondLst>
                                            <p:cond delay="0"/>
                                          </p:stCondLst>
                                        </p:cTn>
                                        <p:tgtEl>
                                          <p:spTgt spid="82"/>
                                        </p:tgtEl>
                                        <p:attrNameLst>
                                          <p:attrName>style.visibility</p:attrName>
                                        </p:attrNameLst>
                                      </p:cBhvr>
                                      <p:to>
                                        <p:strVal val="visible"/>
                                      </p:to>
                                    </p:set>
                                    <p:animEffect transition="in" filter="wipe(down)">
                                      <p:cBhvr>
                                        <p:cTn id="58" dur="500"/>
                                        <p:tgtEl>
                                          <p:spTgt spid="82"/>
                                        </p:tgtEl>
                                      </p:cBhvr>
                                    </p:animEffect>
                                  </p:childTnLst>
                                </p:cTn>
                              </p:par>
                            </p:childTnLst>
                          </p:cTn>
                        </p:par>
                        <p:par>
                          <p:cTn id="59" fill="hold">
                            <p:stCondLst>
                              <p:cond delay="5500"/>
                            </p:stCondLst>
                            <p:childTnLst>
                              <p:par>
                                <p:cTn id="60" presetID="22" presetClass="entr" presetSubtype="4" fill="hold" grpId="0" nodeType="after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wipe(down)">
                                      <p:cBhvr>
                                        <p:cTn id="62" dur="500"/>
                                        <p:tgtEl>
                                          <p:spTgt spid="104"/>
                                        </p:tgtEl>
                                      </p:cBhvr>
                                    </p:animEffect>
                                  </p:childTnLst>
                                </p:cTn>
                              </p:par>
                            </p:childTnLst>
                          </p:cTn>
                        </p:par>
                        <p:par>
                          <p:cTn id="63" fill="hold">
                            <p:stCondLst>
                              <p:cond delay="6000"/>
                            </p:stCondLst>
                            <p:childTnLst>
                              <p:par>
                                <p:cTn id="64" presetID="47" presetClass="entr" presetSubtype="0" fill="hold" nodeType="afterEffect">
                                  <p:stCondLst>
                                    <p:cond delay="0"/>
                                  </p:stCondLst>
                                  <p:childTnLst>
                                    <p:set>
                                      <p:cBhvr>
                                        <p:cTn id="65" dur="1" fill="hold">
                                          <p:stCondLst>
                                            <p:cond delay="0"/>
                                          </p:stCondLst>
                                        </p:cTn>
                                        <p:tgtEl>
                                          <p:spTgt spid="101"/>
                                        </p:tgtEl>
                                        <p:attrNameLst>
                                          <p:attrName>style.visibility</p:attrName>
                                        </p:attrNameLst>
                                      </p:cBhvr>
                                      <p:to>
                                        <p:strVal val="visible"/>
                                      </p:to>
                                    </p:set>
                                    <p:animEffect transition="in" filter="fade">
                                      <p:cBhvr>
                                        <p:cTn id="66" dur="500"/>
                                        <p:tgtEl>
                                          <p:spTgt spid="101"/>
                                        </p:tgtEl>
                                      </p:cBhvr>
                                    </p:animEffect>
                                    <p:anim calcmode="lin" valueType="num">
                                      <p:cBhvr>
                                        <p:cTn id="67" dur="500" fill="hold"/>
                                        <p:tgtEl>
                                          <p:spTgt spid="101"/>
                                        </p:tgtEl>
                                        <p:attrNameLst>
                                          <p:attrName>ppt_x</p:attrName>
                                        </p:attrNameLst>
                                      </p:cBhvr>
                                      <p:tavLst>
                                        <p:tav tm="0">
                                          <p:val>
                                            <p:strVal val="#ppt_x"/>
                                          </p:val>
                                        </p:tav>
                                        <p:tav tm="100000">
                                          <p:val>
                                            <p:strVal val="#ppt_x"/>
                                          </p:val>
                                        </p:tav>
                                      </p:tavLst>
                                    </p:anim>
                                    <p:anim calcmode="lin" valueType="num">
                                      <p:cBhvr>
                                        <p:cTn id="68" dur="500" fill="hold"/>
                                        <p:tgtEl>
                                          <p:spTgt spid="101"/>
                                        </p:tgtEl>
                                        <p:attrNameLst>
                                          <p:attrName>ppt_y</p:attrName>
                                        </p:attrNameLst>
                                      </p:cBhvr>
                                      <p:tavLst>
                                        <p:tav tm="0">
                                          <p:val>
                                            <p:strVal val="#ppt_y-.1"/>
                                          </p:val>
                                        </p:tav>
                                        <p:tav tm="100000">
                                          <p:val>
                                            <p:strVal val="#ppt_y"/>
                                          </p:val>
                                        </p:tav>
                                      </p:tavLst>
                                    </p:anim>
                                  </p:childTnLst>
                                </p:cTn>
                              </p:par>
                            </p:childTnLst>
                          </p:cTn>
                        </p:par>
                        <p:par>
                          <p:cTn id="69" fill="hold">
                            <p:stCondLst>
                              <p:cond delay="6500"/>
                            </p:stCondLst>
                            <p:childTnLst>
                              <p:par>
                                <p:cTn id="70" presetID="22" presetClass="entr" presetSubtype="4" fill="hold" grpId="0" nodeType="afterEffect">
                                  <p:stCondLst>
                                    <p:cond delay="0"/>
                                  </p:stCondLst>
                                  <p:childTnLst>
                                    <p:set>
                                      <p:cBhvr>
                                        <p:cTn id="71" dur="1" fill="hold">
                                          <p:stCondLst>
                                            <p:cond delay="0"/>
                                          </p:stCondLst>
                                        </p:cTn>
                                        <p:tgtEl>
                                          <p:spTgt spid="105"/>
                                        </p:tgtEl>
                                        <p:attrNameLst>
                                          <p:attrName>style.visibility</p:attrName>
                                        </p:attrNameLst>
                                      </p:cBhvr>
                                      <p:to>
                                        <p:strVal val="visible"/>
                                      </p:to>
                                    </p:set>
                                    <p:animEffect transition="in" filter="wipe(down)">
                                      <p:cBhvr>
                                        <p:cTn id="72" dur="500"/>
                                        <p:tgtEl>
                                          <p:spTgt spid="105"/>
                                        </p:tgtEl>
                                      </p:cBhvr>
                                    </p:animEffect>
                                  </p:childTnLst>
                                </p:cTn>
                              </p:par>
                            </p:childTnLst>
                          </p:cTn>
                        </p:par>
                        <p:par>
                          <p:cTn id="73" fill="hold">
                            <p:stCondLst>
                              <p:cond delay="7000"/>
                            </p:stCondLst>
                            <p:childTnLst>
                              <p:par>
                                <p:cTn id="74" presetID="47" presetClass="entr" presetSubtype="0" fill="hold" nodeType="afterEffect">
                                  <p:stCondLst>
                                    <p:cond delay="0"/>
                                  </p:stCondLst>
                                  <p:childTnLst>
                                    <p:set>
                                      <p:cBhvr>
                                        <p:cTn id="75" dur="1" fill="hold">
                                          <p:stCondLst>
                                            <p:cond delay="0"/>
                                          </p:stCondLst>
                                        </p:cTn>
                                        <p:tgtEl>
                                          <p:spTgt spid="95"/>
                                        </p:tgtEl>
                                        <p:attrNameLst>
                                          <p:attrName>style.visibility</p:attrName>
                                        </p:attrNameLst>
                                      </p:cBhvr>
                                      <p:to>
                                        <p:strVal val="visible"/>
                                      </p:to>
                                    </p:set>
                                    <p:animEffect transition="in" filter="fade">
                                      <p:cBhvr>
                                        <p:cTn id="76" dur="500"/>
                                        <p:tgtEl>
                                          <p:spTgt spid="95"/>
                                        </p:tgtEl>
                                      </p:cBhvr>
                                    </p:animEffect>
                                    <p:anim calcmode="lin" valueType="num">
                                      <p:cBhvr>
                                        <p:cTn id="77" dur="500" fill="hold"/>
                                        <p:tgtEl>
                                          <p:spTgt spid="95"/>
                                        </p:tgtEl>
                                        <p:attrNameLst>
                                          <p:attrName>ppt_x</p:attrName>
                                        </p:attrNameLst>
                                      </p:cBhvr>
                                      <p:tavLst>
                                        <p:tav tm="0">
                                          <p:val>
                                            <p:strVal val="#ppt_x"/>
                                          </p:val>
                                        </p:tav>
                                        <p:tav tm="100000">
                                          <p:val>
                                            <p:strVal val="#ppt_x"/>
                                          </p:val>
                                        </p:tav>
                                      </p:tavLst>
                                    </p:anim>
                                    <p:anim calcmode="lin" valueType="num">
                                      <p:cBhvr>
                                        <p:cTn id="78" dur="500" fill="hold"/>
                                        <p:tgtEl>
                                          <p:spTgt spid="95"/>
                                        </p:tgtEl>
                                        <p:attrNameLst>
                                          <p:attrName>ppt_y</p:attrName>
                                        </p:attrNameLst>
                                      </p:cBhvr>
                                      <p:tavLst>
                                        <p:tav tm="0">
                                          <p:val>
                                            <p:strVal val="#ppt_y-.1"/>
                                          </p:val>
                                        </p:tav>
                                        <p:tav tm="100000">
                                          <p:val>
                                            <p:strVal val="#ppt_y"/>
                                          </p:val>
                                        </p:tav>
                                      </p:tavLst>
                                    </p:anim>
                                  </p:childTnLst>
                                </p:cTn>
                              </p:par>
                            </p:childTnLst>
                          </p:cTn>
                        </p:par>
                        <p:par>
                          <p:cTn id="79" fill="hold">
                            <p:stCondLst>
                              <p:cond delay="7500"/>
                            </p:stCondLst>
                            <p:childTnLst>
                              <p:par>
                                <p:cTn id="80" presetID="22" presetClass="entr" presetSubtype="4" fill="hold" grpId="0" nodeType="afterEffect">
                                  <p:stCondLst>
                                    <p:cond delay="0"/>
                                  </p:stCondLst>
                                  <p:childTnLst>
                                    <p:set>
                                      <p:cBhvr>
                                        <p:cTn id="81" dur="1" fill="hold">
                                          <p:stCondLst>
                                            <p:cond delay="0"/>
                                          </p:stCondLst>
                                        </p:cTn>
                                        <p:tgtEl>
                                          <p:spTgt spid="106"/>
                                        </p:tgtEl>
                                        <p:attrNameLst>
                                          <p:attrName>style.visibility</p:attrName>
                                        </p:attrNameLst>
                                      </p:cBhvr>
                                      <p:to>
                                        <p:strVal val="visible"/>
                                      </p:to>
                                    </p:set>
                                    <p:animEffect transition="in" filter="wipe(down)">
                                      <p:cBhvr>
                                        <p:cTn id="82" dur="500"/>
                                        <p:tgtEl>
                                          <p:spTgt spid="106"/>
                                        </p:tgtEl>
                                      </p:cBhvr>
                                    </p:animEffect>
                                  </p:childTnLst>
                                </p:cTn>
                              </p:par>
                            </p:childTnLst>
                          </p:cTn>
                        </p:par>
                        <p:par>
                          <p:cTn id="83" fill="hold">
                            <p:stCondLst>
                              <p:cond delay="8000"/>
                            </p:stCondLst>
                            <p:childTnLst>
                              <p:par>
                                <p:cTn id="84" presetID="47" presetClass="entr" presetSubtype="0" fill="hold" nodeType="afterEffect">
                                  <p:stCondLst>
                                    <p:cond delay="0"/>
                                  </p:stCondLst>
                                  <p:childTnLst>
                                    <p:set>
                                      <p:cBhvr>
                                        <p:cTn id="85" dur="1" fill="hold">
                                          <p:stCondLst>
                                            <p:cond delay="0"/>
                                          </p:stCondLst>
                                        </p:cTn>
                                        <p:tgtEl>
                                          <p:spTgt spid="98"/>
                                        </p:tgtEl>
                                        <p:attrNameLst>
                                          <p:attrName>style.visibility</p:attrName>
                                        </p:attrNameLst>
                                      </p:cBhvr>
                                      <p:to>
                                        <p:strVal val="visible"/>
                                      </p:to>
                                    </p:set>
                                    <p:animEffect transition="in" filter="fade">
                                      <p:cBhvr>
                                        <p:cTn id="86" dur="500"/>
                                        <p:tgtEl>
                                          <p:spTgt spid="98"/>
                                        </p:tgtEl>
                                      </p:cBhvr>
                                    </p:animEffect>
                                    <p:anim calcmode="lin" valueType="num">
                                      <p:cBhvr>
                                        <p:cTn id="87" dur="500" fill="hold"/>
                                        <p:tgtEl>
                                          <p:spTgt spid="98"/>
                                        </p:tgtEl>
                                        <p:attrNameLst>
                                          <p:attrName>ppt_x</p:attrName>
                                        </p:attrNameLst>
                                      </p:cBhvr>
                                      <p:tavLst>
                                        <p:tav tm="0">
                                          <p:val>
                                            <p:strVal val="#ppt_x"/>
                                          </p:val>
                                        </p:tav>
                                        <p:tav tm="100000">
                                          <p:val>
                                            <p:strVal val="#ppt_x"/>
                                          </p:val>
                                        </p:tav>
                                      </p:tavLst>
                                    </p:anim>
                                    <p:anim calcmode="lin" valueType="num">
                                      <p:cBhvr>
                                        <p:cTn id="88" dur="500" fill="hold"/>
                                        <p:tgtEl>
                                          <p:spTgt spid="98"/>
                                        </p:tgtEl>
                                        <p:attrNameLst>
                                          <p:attrName>ppt_y</p:attrName>
                                        </p:attrNameLst>
                                      </p:cBhvr>
                                      <p:tavLst>
                                        <p:tav tm="0">
                                          <p:val>
                                            <p:strVal val="#ppt_y-.1"/>
                                          </p:val>
                                        </p:tav>
                                        <p:tav tm="100000">
                                          <p:val>
                                            <p:strVal val="#ppt_y"/>
                                          </p:val>
                                        </p:tav>
                                      </p:tavLst>
                                    </p:anim>
                                  </p:childTnLst>
                                </p:cTn>
                              </p:par>
                            </p:childTnLst>
                          </p:cTn>
                        </p:par>
                        <p:par>
                          <p:cTn id="89" fill="hold">
                            <p:stCondLst>
                              <p:cond delay="8500"/>
                            </p:stCondLst>
                            <p:childTnLst>
                              <p:par>
                                <p:cTn id="90" presetID="22" presetClass="entr" presetSubtype="4" fill="hold" grpId="0" nodeType="afterEffect">
                                  <p:stCondLst>
                                    <p:cond delay="0"/>
                                  </p:stCondLst>
                                  <p:childTnLst>
                                    <p:set>
                                      <p:cBhvr>
                                        <p:cTn id="91" dur="1" fill="hold">
                                          <p:stCondLst>
                                            <p:cond delay="0"/>
                                          </p:stCondLst>
                                        </p:cTn>
                                        <p:tgtEl>
                                          <p:spTgt spid="107"/>
                                        </p:tgtEl>
                                        <p:attrNameLst>
                                          <p:attrName>style.visibility</p:attrName>
                                        </p:attrNameLst>
                                      </p:cBhvr>
                                      <p:to>
                                        <p:strVal val="visible"/>
                                      </p:to>
                                    </p:set>
                                    <p:animEffect transition="in" filter="wipe(down)">
                                      <p:cBhvr>
                                        <p:cTn id="92" dur="500"/>
                                        <p:tgtEl>
                                          <p:spTgt spid="107"/>
                                        </p:tgtEl>
                                      </p:cBhvr>
                                    </p:animEffect>
                                  </p:childTnLst>
                                </p:cTn>
                              </p:par>
                            </p:childTnLst>
                          </p:cTn>
                        </p:par>
                        <p:par>
                          <p:cTn id="93" fill="hold">
                            <p:stCondLst>
                              <p:cond delay="9000"/>
                            </p:stCondLst>
                            <p:childTnLst>
                              <p:par>
                                <p:cTn id="94" presetID="47" presetClass="entr" presetSubtype="0" fill="hold" nodeType="afterEffect">
                                  <p:stCondLst>
                                    <p:cond delay="0"/>
                                  </p:stCondLst>
                                  <p:childTnLst>
                                    <p:set>
                                      <p:cBhvr>
                                        <p:cTn id="95" dur="1" fill="hold">
                                          <p:stCondLst>
                                            <p:cond delay="0"/>
                                          </p:stCondLst>
                                        </p:cTn>
                                        <p:tgtEl>
                                          <p:spTgt spid="92"/>
                                        </p:tgtEl>
                                        <p:attrNameLst>
                                          <p:attrName>style.visibility</p:attrName>
                                        </p:attrNameLst>
                                      </p:cBhvr>
                                      <p:to>
                                        <p:strVal val="visible"/>
                                      </p:to>
                                    </p:set>
                                    <p:animEffect transition="in" filter="fade">
                                      <p:cBhvr>
                                        <p:cTn id="96" dur="500"/>
                                        <p:tgtEl>
                                          <p:spTgt spid="92"/>
                                        </p:tgtEl>
                                      </p:cBhvr>
                                    </p:animEffect>
                                    <p:anim calcmode="lin" valueType="num">
                                      <p:cBhvr>
                                        <p:cTn id="97" dur="500" fill="hold"/>
                                        <p:tgtEl>
                                          <p:spTgt spid="92"/>
                                        </p:tgtEl>
                                        <p:attrNameLst>
                                          <p:attrName>ppt_x</p:attrName>
                                        </p:attrNameLst>
                                      </p:cBhvr>
                                      <p:tavLst>
                                        <p:tav tm="0">
                                          <p:val>
                                            <p:strVal val="#ppt_x"/>
                                          </p:val>
                                        </p:tav>
                                        <p:tav tm="100000">
                                          <p:val>
                                            <p:strVal val="#ppt_x"/>
                                          </p:val>
                                        </p:tav>
                                      </p:tavLst>
                                    </p:anim>
                                    <p:anim calcmode="lin" valueType="num">
                                      <p:cBhvr>
                                        <p:cTn id="98" dur="500" fill="hold"/>
                                        <p:tgtEl>
                                          <p:spTgt spid="92"/>
                                        </p:tgtEl>
                                        <p:attrNameLst>
                                          <p:attrName>ppt_y</p:attrName>
                                        </p:attrNameLst>
                                      </p:cBhvr>
                                      <p:tavLst>
                                        <p:tav tm="0">
                                          <p:val>
                                            <p:strVal val="#ppt_y-.1"/>
                                          </p:val>
                                        </p:tav>
                                        <p:tav tm="100000">
                                          <p:val>
                                            <p:strVal val="#ppt_y"/>
                                          </p:val>
                                        </p:tav>
                                      </p:tavLst>
                                    </p:anim>
                                  </p:childTnLst>
                                </p:cTn>
                              </p:par>
                            </p:childTnLst>
                          </p:cTn>
                        </p:par>
                        <p:par>
                          <p:cTn id="99" fill="hold">
                            <p:stCondLst>
                              <p:cond delay="9500"/>
                            </p:stCondLst>
                            <p:childTnLst>
                              <p:par>
                                <p:cTn id="100" presetID="10" presetClass="entr" presetSubtype="0" fill="hold" nodeType="afterEffect">
                                  <p:stCondLst>
                                    <p:cond delay="0"/>
                                  </p:stCondLst>
                                  <p:childTnLst>
                                    <p:set>
                                      <p:cBhvr>
                                        <p:cTn id="101" dur="1" fill="hold">
                                          <p:stCondLst>
                                            <p:cond delay="0"/>
                                          </p:stCondLst>
                                        </p:cTn>
                                        <p:tgtEl>
                                          <p:spTgt spid="108"/>
                                        </p:tgtEl>
                                        <p:attrNameLst>
                                          <p:attrName>style.visibility</p:attrName>
                                        </p:attrNameLst>
                                      </p:cBhvr>
                                      <p:to>
                                        <p:strVal val="visible"/>
                                      </p:to>
                                    </p:set>
                                    <p:animEffect transition="in" filter="fade">
                                      <p:cBhvr>
                                        <p:cTn id="10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3" grpId="0" animBg="1"/>
      <p:bldP spid="47" grpId="0" animBg="1"/>
      <p:bldP spid="48" grpId="0" animBg="1"/>
      <p:bldP spid="50" grpId="0" animBg="1"/>
      <p:bldP spid="104" grpId="0" animBg="1"/>
      <p:bldP spid="105" grpId="0" animBg="1"/>
      <p:bldP spid="106" grpId="0" animBg="1"/>
      <p:bldP spid="1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92829"/>
            <a:ext cx="9144000" cy="28001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p:cNvSpPr>
            <a:spLocks noGrp="1"/>
          </p:cNvSpPr>
          <p:nvPr>
            <p:ph type="title"/>
          </p:nvPr>
        </p:nvSpPr>
        <p:spPr>
          <a:xfrm>
            <a:off x="4355977" y="2691039"/>
            <a:ext cx="4114801" cy="1143000"/>
          </a:xfrm>
        </p:spPr>
        <p:txBody>
          <a:bodyPr>
            <a:noAutofit/>
          </a:bodyPr>
          <a:lstStyle/>
          <a:p>
            <a:pPr algn="r" fontAlgn="base"/>
            <a:r>
              <a:rPr lang="en-US" sz="2800" dirty="0">
                <a:solidFill>
                  <a:schemeClr val="bg1"/>
                </a:solidFill>
              </a:rPr>
              <a:t>We are currently not planning on conquering the world</a:t>
            </a:r>
            <a:r>
              <a:rPr lang="en-US" sz="2800" dirty="0" smtClean="0">
                <a:solidFill>
                  <a:schemeClr val="bg1"/>
                </a:solidFill>
              </a:rPr>
              <a:t>.</a:t>
            </a:r>
            <a:br>
              <a:rPr lang="en-US" sz="2800" dirty="0" smtClean="0">
                <a:solidFill>
                  <a:schemeClr val="bg1"/>
                </a:solidFill>
              </a:rPr>
            </a:br>
            <a:r>
              <a:rPr lang="en-US" sz="2000" dirty="0" smtClean="0">
                <a:solidFill>
                  <a:schemeClr val="bg1"/>
                </a:solidFill>
              </a:rPr>
              <a:t>–</a:t>
            </a:r>
            <a:r>
              <a:rPr lang="en-US" sz="2000" dirty="0">
                <a:solidFill>
                  <a:schemeClr val="bg1"/>
                </a:solidFill>
              </a:rPr>
              <a:t> </a:t>
            </a:r>
            <a:r>
              <a:rPr lang="en-US" sz="2000" i="1" dirty="0">
                <a:solidFill>
                  <a:schemeClr val="bg1"/>
                </a:solidFill>
              </a:rPr>
              <a:t>Sergey Brin</a:t>
            </a:r>
            <a:endParaRPr lang="en-US" sz="2000" dirty="0">
              <a:solidFill>
                <a:schemeClr val="bg1"/>
              </a:solidFill>
            </a:endParaRPr>
          </a:p>
        </p:txBody>
      </p:sp>
      <p:sp>
        <p:nvSpPr>
          <p:cNvPr id="6"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4000" dirty="0" smtClean="0">
                <a:solidFill>
                  <a:schemeClr val="accent1">
                    <a:lumMod val="60000"/>
                    <a:lumOff val="40000"/>
                  </a:schemeClr>
                </a:solidFill>
              </a:rPr>
              <a:t>Mission</a:t>
            </a:r>
            <a:endParaRPr lang="en-US" sz="4000" dirty="0">
              <a:solidFill>
                <a:schemeClr val="accent1">
                  <a:lumMod val="60000"/>
                  <a:lumOff val="40000"/>
                </a:schemeClr>
              </a:solidFill>
            </a:endParaRPr>
          </a:p>
        </p:txBody>
      </p:sp>
      <p:sp>
        <p:nvSpPr>
          <p:cNvPr id="8" name="Content Placeholder 2"/>
          <p:cNvSpPr txBox="1">
            <a:spLocks/>
          </p:cNvSpPr>
          <p:nvPr/>
        </p:nvSpPr>
        <p:spPr>
          <a:xfrm>
            <a:off x="611560" y="5303266"/>
            <a:ext cx="7992888"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100" dirty="0"/>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02</a:t>
            </a:r>
            <a:endParaRPr lang="en-US" sz="1100" b="1" dirty="0"/>
          </a:p>
        </p:txBody>
      </p:sp>
    </p:spTree>
    <p:extLst>
      <p:ext uri="{BB962C8B-B14F-4D97-AF65-F5344CB8AC3E}">
        <p14:creationId xmlns:p14="http://schemas.microsoft.com/office/powerpoint/2010/main" val="407200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P spid="6" grpId="0"/>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74639"/>
            <a:ext cx="7734382" cy="1143000"/>
          </a:xfrm>
        </p:spPr>
        <p:txBody>
          <a:bodyPr>
            <a:noAutofit/>
          </a:bodyPr>
          <a:lstStyle/>
          <a:p>
            <a:r>
              <a:rPr lang="en-US" sz="4000" dirty="0" smtClean="0">
                <a:solidFill>
                  <a:schemeClr val="accent1">
                    <a:lumMod val="60000"/>
                    <a:lumOff val="40000"/>
                  </a:schemeClr>
                </a:solidFill>
              </a:rPr>
              <a:t>Sales Report Infographic Sample</a:t>
            </a:r>
            <a:endParaRPr lang="en-US" sz="4000" dirty="0">
              <a:solidFill>
                <a:schemeClr val="accent1">
                  <a:lumMod val="60000"/>
                  <a:lumOff val="40000"/>
                </a:schemeClr>
              </a:solidFill>
            </a:endParaRPr>
          </a:p>
        </p:txBody>
      </p:sp>
      <p:sp>
        <p:nvSpPr>
          <p:cNvPr id="13" name="Title 1"/>
          <p:cNvSpPr txBox="1">
            <a:spLocks/>
          </p:cNvSpPr>
          <p:nvPr/>
        </p:nvSpPr>
        <p:spPr>
          <a:xfrm>
            <a:off x="481054" y="1079832"/>
            <a:ext cx="4290224"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in </a:t>
            </a:r>
            <a:r>
              <a:rPr lang="en-US" sz="1700" b="1" dirty="0" smtClean="0">
                <a:solidFill>
                  <a:schemeClr val="accent1">
                    <a:lumMod val="60000"/>
                    <a:lumOff val="40000"/>
                  </a:schemeClr>
                </a:solidFill>
                <a:latin typeface="+mn-lt"/>
              </a:rPr>
              <a:t>this line</a:t>
            </a:r>
            <a:endParaRPr lang="en-US" sz="1700" b="1" dirty="0">
              <a:solidFill>
                <a:schemeClr val="accent1">
                  <a:lumMod val="60000"/>
                  <a:lumOff val="40000"/>
                </a:schemeClr>
              </a:solidFill>
              <a:latin typeface="+mn-lt"/>
            </a:endParaRPr>
          </a:p>
        </p:txBody>
      </p:sp>
      <p:grpSp>
        <p:nvGrpSpPr>
          <p:cNvPr id="4" name="Group 3"/>
          <p:cNvGrpSpPr/>
          <p:nvPr/>
        </p:nvGrpSpPr>
        <p:grpSpPr>
          <a:xfrm>
            <a:off x="3476926" y="2756230"/>
            <a:ext cx="362599" cy="511376"/>
            <a:chOff x="802160" y="2176759"/>
            <a:chExt cx="329635" cy="464074"/>
          </a:xfrm>
        </p:grpSpPr>
        <p:sp>
          <p:nvSpPr>
            <p:cNvPr id="147"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pPr algn="ctr"/>
              <a:endParaRPr lang="en-US" sz="1600" dirty="0">
                <a:solidFill>
                  <a:schemeClr val="bg1">
                    <a:lumMod val="65000"/>
                  </a:schemeClr>
                </a:solidFill>
              </a:endParaRPr>
            </a:p>
          </p:txBody>
        </p:sp>
        <p:sp>
          <p:nvSpPr>
            <p:cNvPr id="148" name="TextBox 147"/>
            <p:cNvSpPr txBox="1"/>
            <p:nvPr/>
          </p:nvSpPr>
          <p:spPr>
            <a:xfrm>
              <a:off x="802160" y="2216099"/>
              <a:ext cx="329635" cy="195516"/>
            </a:xfrm>
            <a:prstGeom prst="rect">
              <a:avLst/>
            </a:prstGeom>
            <a:noFill/>
          </p:spPr>
          <p:txBody>
            <a:bodyPr wrap="none" rtlCol="0">
              <a:spAutoFit/>
            </a:bodyPr>
            <a:lstStyle/>
            <a:p>
              <a:pPr algn="ctr"/>
              <a:r>
                <a:rPr lang="en-US" sz="800" b="1" dirty="0" smtClean="0">
                  <a:solidFill>
                    <a:schemeClr val="bg1">
                      <a:lumMod val="65000"/>
                    </a:schemeClr>
                  </a:solidFill>
                </a:rPr>
                <a:t>26%</a:t>
              </a:r>
              <a:endParaRPr lang="en-US" sz="800" b="1" dirty="0">
                <a:solidFill>
                  <a:schemeClr val="bg1">
                    <a:lumMod val="65000"/>
                  </a:schemeClr>
                </a:solidFill>
              </a:endParaRPr>
            </a:p>
          </p:txBody>
        </p:sp>
      </p:grpSp>
      <p:grpSp>
        <p:nvGrpSpPr>
          <p:cNvPr id="149" name="Group 148"/>
          <p:cNvGrpSpPr/>
          <p:nvPr/>
        </p:nvGrpSpPr>
        <p:grpSpPr>
          <a:xfrm>
            <a:off x="1859653" y="1946524"/>
            <a:ext cx="362599" cy="511376"/>
            <a:chOff x="802159" y="2176759"/>
            <a:chExt cx="329635" cy="464074"/>
          </a:xfrm>
        </p:grpSpPr>
        <p:sp>
          <p:nvSpPr>
            <p:cNvPr id="150"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algn="ctr"/>
              <a:endParaRPr lang="en-US" sz="1600" dirty="0">
                <a:solidFill>
                  <a:schemeClr val="bg1">
                    <a:lumMod val="65000"/>
                  </a:schemeClr>
                </a:solidFill>
              </a:endParaRPr>
            </a:p>
          </p:txBody>
        </p:sp>
        <p:sp>
          <p:nvSpPr>
            <p:cNvPr id="151" name="TextBox 150"/>
            <p:cNvSpPr txBox="1"/>
            <p:nvPr/>
          </p:nvSpPr>
          <p:spPr>
            <a:xfrm>
              <a:off x="802159" y="2216099"/>
              <a:ext cx="329635" cy="195516"/>
            </a:xfrm>
            <a:prstGeom prst="rect">
              <a:avLst/>
            </a:prstGeom>
            <a:noFill/>
          </p:spPr>
          <p:txBody>
            <a:bodyPr wrap="none" rtlCol="0">
              <a:spAutoFit/>
            </a:bodyPr>
            <a:lstStyle/>
            <a:p>
              <a:pPr algn="ctr"/>
              <a:r>
                <a:rPr lang="en-US" sz="800" b="1" dirty="0" smtClean="0">
                  <a:solidFill>
                    <a:schemeClr val="bg1">
                      <a:lumMod val="65000"/>
                    </a:schemeClr>
                  </a:solidFill>
                </a:rPr>
                <a:t>56%</a:t>
              </a:r>
              <a:endParaRPr lang="en-US" sz="800" b="1" dirty="0">
                <a:solidFill>
                  <a:schemeClr val="bg1">
                    <a:lumMod val="65000"/>
                  </a:schemeClr>
                </a:solidFill>
              </a:endParaRPr>
            </a:p>
          </p:txBody>
        </p:sp>
      </p:grpSp>
      <p:grpSp>
        <p:nvGrpSpPr>
          <p:cNvPr id="152" name="Group 151"/>
          <p:cNvGrpSpPr/>
          <p:nvPr/>
        </p:nvGrpSpPr>
        <p:grpSpPr>
          <a:xfrm>
            <a:off x="2707741" y="2376060"/>
            <a:ext cx="362599" cy="511376"/>
            <a:chOff x="802160" y="2176759"/>
            <a:chExt cx="329635" cy="464074"/>
          </a:xfrm>
        </p:grpSpPr>
        <p:sp>
          <p:nvSpPr>
            <p:cNvPr id="153"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en-US" sz="1600" dirty="0">
                <a:solidFill>
                  <a:schemeClr val="bg1">
                    <a:lumMod val="65000"/>
                  </a:schemeClr>
                </a:solidFill>
              </a:endParaRPr>
            </a:p>
          </p:txBody>
        </p:sp>
        <p:sp>
          <p:nvSpPr>
            <p:cNvPr id="154" name="TextBox 153"/>
            <p:cNvSpPr txBox="1"/>
            <p:nvPr/>
          </p:nvSpPr>
          <p:spPr>
            <a:xfrm>
              <a:off x="802160" y="2216099"/>
              <a:ext cx="329635" cy="195516"/>
            </a:xfrm>
            <a:prstGeom prst="rect">
              <a:avLst/>
            </a:prstGeom>
            <a:noFill/>
          </p:spPr>
          <p:txBody>
            <a:bodyPr wrap="none" rtlCol="0">
              <a:spAutoFit/>
            </a:bodyPr>
            <a:lstStyle/>
            <a:p>
              <a:pPr algn="ctr"/>
              <a:r>
                <a:rPr lang="en-US" sz="800" b="1" dirty="0" smtClean="0">
                  <a:solidFill>
                    <a:schemeClr val="bg1">
                      <a:lumMod val="65000"/>
                    </a:schemeClr>
                  </a:solidFill>
                </a:rPr>
                <a:t>45%</a:t>
              </a:r>
              <a:endParaRPr lang="en-US" sz="800" b="1" dirty="0">
                <a:solidFill>
                  <a:schemeClr val="bg1">
                    <a:lumMod val="65000"/>
                  </a:schemeClr>
                </a:solidFill>
              </a:endParaRPr>
            </a:p>
          </p:txBody>
        </p:sp>
      </p:grpSp>
      <p:grpSp>
        <p:nvGrpSpPr>
          <p:cNvPr id="155" name="Group 154"/>
          <p:cNvGrpSpPr/>
          <p:nvPr/>
        </p:nvGrpSpPr>
        <p:grpSpPr>
          <a:xfrm>
            <a:off x="1155480" y="2558120"/>
            <a:ext cx="362599" cy="511376"/>
            <a:chOff x="802160" y="2176759"/>
            <a:chExt cx="329635" cy="464074"/>
          </a:xfrm>
        </p:grpSpPr>
        <p:sp>
          <p:nvSpPr>
            <p:cNvPr id="156"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en-US" sz="1600" dirty="0">
                <a:solidFill>
                  <a:schemeClr val="bg1">
                    <a:lumMod val="65000"/>
                  </a:schemeClr>
                </a:solidFill>
              </a:endParaRPr>
            </a:p>
          </p:txBody>
        </p:sp>
        <p:sp>
          <p:nvSpPr>
            <p:cNvPr id="157" name="TextBox 156"/>
            <p:cNvSpPr txBox="1"/>
            <p:nvPr/>
          </p:nvSpPr>
          <p:spPr>
            <a:xfrm>
              <a:off x="802160" y="2216099"/>
              <a:ext cx="329635" cy="195516"/>
            </a:xfrm>
            <a:prstGeom prst="rect">
              <a:avLst/>
            </a:prstGeom>
            <a:noFill/>
          </p:spPr>
          <p:txBody>
            <a:bodyPr wrap="none" rtlCol="0">
              <a:spAutoFit/>
            </a:bodyPr>
            <a:lstStyle/>
            <a:p>
              <a:pPr algn="ctr"/>
              <a:r>
                <a:rPr lang="en-US" sz="800" b="1" dirty="0" smtClean="0">
                  <a:solidFill>
                    <a:schemeClr val="bg1">
                      <a:lumMod val="65000"/>
                    </a:schemeClr>
                  </a:solidFill>
                </a:rPr>
                <a:t>39%</a:t>
              </a:r>
              <a:endParaRPr lang="en-US" sz="800" b="1" dirty="0">
                <a:solidFill>
                  <a:schemeClr val="bg1">
                    <a:lumMod val="65000"/>
                  </a:schemeClr>
                </a:solidFill>
              </a:endParaRPr>
            </a:p>
          </p:txBody>
        </p:sp>
      </p:grpSp>
      <p:grpSp>
        <p:nvGrpSpPr>
          <p:cNvPr id="75" name="Group 74"/>
          <p:cNvGrpSpPr/>
          <p:nvPr/>
        </p:nvGrpSpPr>
        <p:grpSpPr>
          <a:xfrm>
            <a:off x="7433595" y="2339916"/>
            <a:ext cx="362599" cy="511376"/>
            <a:chOff x="802160" y="2176759"/>
            <a:chExt cx="329635" cy="464074"/>
          </a:xfrm>
        </p:grpSpPr>
        <p:sp>
          <p:nvSpPr>
            <p:cNvPr id="83"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pPr algn="ctr"/>
              <a:endParaRPr lang="en-US" sz="1600" dirty="0">
                <a:solidFill>
                  <a:schemeClr val="bg1">
                    <a:lumMod val="65000"/>
                  </a:schemeClr>
                </a:solidFill>
              </a:endParaRPr>
            </a:p>
          </p:txBody>
        </p:sp>
        <p:sp>
          <p:nvSpPr>
            <p:cNvPr id="84" name="TextBox 83"/>
            <p:cNvSpPr txBox="1"/>
            <p:nvPr/>
          </p:nvSpPr>
          <p:spPr>
            <a:xfrm>
              <a:off x="802160" y="2216099"/>
              <a:ext cx="329635" cy="195516"/>
            </a:xfrm>
            <a:prstGeom prst="rect">
              <a:avLst/>
            </a:prstGeom>
            <a:noFill/>
          </p:spPr>
          <p:txBody>
            <a:bodyPr wrap="none" rtlCol="0">
              <a:spAutoFit/>
            </a:bodyPr>
            <a:lstStyle/>
            <a:p>
              <a:pPr algn="ctr"/>
              <a:r>
                <a:rPr lang="en-US" sz="800" b="1" dirty="0" smtClean="0">
                  <a:solidFill>
                    <a:schemeClr val="bg1">
                      <a:lumMod val="65000"/>
                    </a:schemeClr>
                  </a:solidFill>
                </a:rPr>
                <a:t>26%</a:t>
              </a:r>
              <a:endParaRPr lang="en-US" sz="800" b="1" dirty="0">
                <a:solidFill>
                  <a:schemeClr val="bg1">
                    <a:lumMod val="65000"/>
                  </a:schemeClr>
                </a:solidFill>
              </a:endParaRPr>
            </a:p>
          </p:txBody>
        </p:sp>
      </p:grpSp>
      <p:grpSp>
        <p:nvGrpSpPr>
          <p:cNvPr id="85" name="Group 84"/>
          <p:cNvGrpSpPr/>
          <p:nvPr/>
        </p:nvGrpSpPr>
        <p:grpSpPr>
          <a:xfrm>
            <a:off x="6227152" y="2750477"/>
            <a:ext cx="362599" cy="511376"/>
            <a:chOff x="802159" y="2176759"/>
            <a:chExt cx="329635" cy="464074"/>
          </a:xfrm>
        </p:grpSpPr>
        <p:sp>
          <p:nvSpPr>
            <p:cNvPr id="86"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algn="ctr"/>
              <a:endParaRPr lang="en-US" sz="1600" dirty="0">
                <a:solidFill>
                  <a:schemeClr val="bg1">
                    <a:lumMod val="65000"/>
                  </a:schemeClr>
                </a:solidFill>
              </a:endParaRPr>
            </a:p>
          </p:txBody>
        </p:sp>
        <p:sp>
          <p:nvSpPr>
            <p:cNvPr id="87" name="TextBox 86"/>
            <p:cNvSpPr txBox="1"/>
            <p:nvPr/>
          </p:nvSpPr>
          <p:spPr>
            <a:xfrm>
              <a:off x="802159" y="2216099"/>
              <a:ext cx="329635" cy="195516"/>
            </a:xfrm>
            <a:prstGeom prst="rect">
              <a:avLst/>
            </a:prstGeom>
            <a:noFill/>
          </p:spPr>
          <p:txBody>
            <a:bodyPr wrap="none" rtlCol="0">
              <a:spAutoFit/>
            </a:bodyPr>
            <a:lstStyle/>
            <a:p>
              <a:pPr algn="ctr"/>
              <a:r>
                <a:rPr lang="en-US" sz="800" b="1" dirty="0" smtClean="0">
                  <a:solidFill>
                    <a:schemeClr val="bg1">
                      <a:lumMod val="65000"/>
                    </a:schemeClr>
                  </a:solidFill>
                </a:rPr>
                <a:t>56%</a:t>
              </a:r>
              <a:endParaRPr lang="en-US" sz="800" b="1" dirty="0">
                <a:solidFill>
                  <a:schemeClr val="bg1">
                    <a:lumMod val="65000"/>
                  </a:schemeClr>
                </a:solidFill>
              </a:endParaRPr>
            </a:p>
          </p:txBody>
        </p:sp>
      </p:grpSp>
      <p:grpSp>
        <p:nvGrpSpPr>
          <p:cNvPr id="88" name="Group 87"/>
          <p:cNvGrpSpPr/>
          <p:nvPr/>
        </p:nvGrpSpPr>
        <p:grpSpPr>
          <a:xfrm>
            <a:off x="6856909" y="2552840"/>
            <a:ext cx="362599" cy="511376"/>
            <a:chOff x="802160" y="2176759"/>
            <a:chExt cx="329635" cy="464074"/>
          </a:xfrm>
        </p:grpSpPr>
        <p:sp>
          <p:nvSpPr>
            <p:cNvPr id="89"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en-US" sz="1600" dirty="0">
                <a:solidFill>
                  <a:schemeClr val="bg1">
                    <a:lumMod val="65000"/>
                  </a:schemeClr>
                </a:solidFill>
              </a:endParaRPr>
            </a:p>
          </p:txBody>
        </p:sp>
        <p:sp>
          <p:nvSpPr>
            <p:cNvPr id="90" name="TextBox 89"/>
            <p:cNvSpPr txBox="1"/>
            <p:nvPr/>
          </p:nvSpPr>
          <p:spPr>
            <a:xfrm>
              <a:off x="802160" y="2216099"/>
              <a:ext cx="329635" cy="195516"/>
            </a:xfrm>
            <a:prstGeom prst="rect">
              <a:avLst/>
            </a:prstGeom>
            <a:noFill/>
          </p:spPr>
          <p:txBody>
            <a:bodyPr wrap="none" rtlCol="0">
              <a:spAutoFit/>
            </a:bodyPr>
            <a:lstStyle/>
            <a:p>
              <a:pPr algn="ctr"/>
              <a:r>
                <a:rPr lang="en-US" sz="800" b="1" dirty="0" smtClean="0">
                  <a:solidFill>
                    <a:schemeClr val="bg1">
                      <a:lumMod val="65000"/>
                    </a:schemeClr>
                  </a:solidFill>
                </a:rPr>
                <a:t>45%</a:t>
              </a:r>
              <a:endParaRPr lang="en-US" sz="800" b="1" dirty="0">
                <a:solidFill>
                  <a:schemeClr val="bg1">
                    <a:lumMod val="65000"/>
                  </a:schemeClr>
                </a:solidFill>
              </a:endParaRPr>
            </a:p>
          </p:txBody>
        </p:sp>
      </p:grpSp>
      <p:grpSp>
        <p:nvGrpSpPr>
          <p:cNvPr id="91" name="Group 90"/>
          <p:cNvGrpSpPr/>
          <p:nvPr/>
        </p:nvGrpSpPr>
        <p:grpSpPr>
          <a:xfrm>
            <a:off x="5580962" y="1735964"/>
            <a:ext cx="362599" cy="511376"/>
            <a:chOff x="802160" y="2176759"/>
            <a:chExt cx="329635" cy="464074"/>
          </a:xfrm>
        </p:grpSpPr>
        <p:sp>
          <p:nvSpPr>
            <p:cNvPr id="92"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en-US" sz="1600" dirty="0">
                <a:solidFill>
                  <a:schemeClr val="bg1">
                    <a:lumMod val="65000"/>
                  </a:schemeClr>
                </a:solidFill>
              </a:endParaRPr>
            </a:p>
          </p:txBody>
        </p:sp>
        <p:sp>
          <p:nvSpPr>
            <p:cNvPr id="93" name="TextBox 92"/>
            <p:cNvSpPr txBox="1"/>
            <p:nvPr/>
          </p:nvSpPr>
          <p:spPr>
            <a:xfrm>
              <a:off x="802160" y="2216099"/>
              <a:ext cx="329635" cy="195516"/>
            </a:xfrm>
            <a:prstGeom prst="rect">
              <a:avLst/>
            </a:prstGeom>
            <a:noFill/>
          </p:spPr>
          <p:txBody>
            <a:bodyPr wrap="none" rtlCol="0">
              <a:spAutoFit/>
            </a:bodyPr>
            <a:lstStyle/>
            <a:p>
              <a:pPr algn="ctr"/>
              <a:r>
                <a:rPr lang="en-US" sz="800" b="1" dirty="0" smtClean="0">
                  <a:solidFill>
                    <a:schemeClr val="bg1">
                      <a:lumMod val="65000"/>
                    </a:schemeClr>
                  </a:solidFill>
                </a:rPr>
                <a:t>39%</a:t>
              </a:r>
              <a:endParaRPr lang="en-US" sz="800" b="1" dirty="0">
                <a:solidFill>
                  <a:schemeClr val="bg1">
                    <a:lumMod val="65000"/>
                  </a:schemeClr>
                </a:solidFill>
              </a:endParaRPr>
            </a:p>
          </p:txBody>
        </p:sp>
      </p:grpSp>
      <p:grpSp>
        <p:nvGrpSpPr>
          <p:cNvPr id="94" name="Group 93"/>
          <p:cNvGrpSpPr/>
          <p:nvPr/>
        </p:nvGrpSpPr>
        <p:grpSpPr>
          <a:xfrm>
            <a:off x="4233700" y="2540652"/>
            <a:ext cx="362599" cy="511376"/>
            <a:chOff x="802160" y="2176759"/>
            <a:chExt cx="329635" cy="464074"/>
          </a:xfrm>
        </p:grpSpPr>
        <p:sp>
          <p:nvSpPr>
            <p:cNvPr id="95"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lgn="ctr"/>
              <a:endParaRPr lang="en-US" sz="1600" dirty="0">
                <a:solidFill>
                  <a:schemeClr val="bg1">
                    <a:lumMod val="65000"/>
                  </a:schemeClr>
                </a:solidFill>
              </a:endParaRPr>
            </a:p>
          </p:txBody>
        </p:sp>
        <p:sp>
          <p:nvSpPr>
            <p:cNvPr id="96" name="TextBox 95"/>
            <p:cNvSpPr txBox="1"/>
            <p:nvPr/>
          </p:nvSpPr>
          <p:spPr>
            <a:xfrm>
              <a:off x="802160" y="2216099"/>
              <a:ext cx="329635" cy="195516"/>
            </a:xfrm>
            <a:prstGeom prst="rect">
              <a:avLst/>
            </a:prstGeom>
            <a:noFill/>
          </p:spPr>
          <p:txBody>
            <a:bodyPr wrap="none" rtlCol="0">
              <a:spAutoFit/>
            </a:bodyPr>
            <a:lstStyle/>
            <a:p>
              <a:pPr algn="ctr"/>
              <a:r>
                <a:rPr lang="en-US" sz="800" b="1" dirty="0" smtClean="0">
                  <a:solidFill>
                    <a:schemeClr val="bg1">
                      <a:lumMod val="65000"/>
                    </a:schemeClr>
                  </a:solidFill>
                </a:rPr>
                <a:t>26%</a:t>
              </a:r>
              <a:endParaRPr lang="en-US" sz="800" b="1" dirty="0">
                <a:solidFill>
                  <a:schemeClr val="bg1">
                    <a:lumMod val="65000"/>
                  </a:schemeClr>
                </a:solidFill>
              </a:endParaRPr>
            </a:p>
          </p:txBody>
        </p:sp>
      </p:grpSp>
      <p:grpSp>
        <p:nvGrpSpPr>
          <p:cNvPr id="97" name="Group 96"/>
          <p:cNvGrpSpPr/>
          <p:nvPr/>
        </p:nvGrpSpPr>
        <p:grpSpPr>
          <a:xfrm>
            <a:off x="4937874" y="3002641"/>
            <a:ext cx="362599" cy="511376"/>
            <a:chOff x="802160" y="2176759"/>
            <a:chExt cx="329635" cy="464074"/>
          </a:xfrm>
        </p:grpSpPr>
        <p:sp>
          <p:nvSpPr>
            <p:cNvPr id="98"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algn="ctr"/>
              <a:endParaRPr lang="en-US" sz="1600" dirty="0">
                <a:solidFill>
                  <a:schemeClr val="bg1">
                    <a:lumMod val="65000"/>
                  </a:schemeClr>
                </a:solidFill>
              </a:endParaRPr>
            </a:p>
          </p:txBody>
        </p:sp>
        <p:sp>
          <p:nvSpPr>
            <p:cNvPr id="99" name="TextBox 98"/>
            <p:cNvSpPr txBox="1"/>
            <p:nvPr/>
          </p:nvSpPr>
          <p:spPr>
            <a:xfrm>
              <a:off x="802160" y="2216099"/>
              <a:ext cx="329635" cy="195516"/>
            </a:xfrm>
            <a:prstGeom prst="rect">
              <a:avLst/>
            </a:prstGeom>
            <a:noFill/>
          </p:spPr>
          <p:txBody>
            <a:bodyPr wrap="none" rtlCol="0">
              <a:spAutoFit/>
            </a:bodyPr>
            <a:lstStyle/>
            <a:p>
              <a:pPr algn="ctr"/>
              <a:r>
                <a:rPr lang="en-US" sz="800" b="1" dirty="0" smtClean="0">
                  <a:solidFill>
                    <a:schemeClr val="bg1">
                      <a:lumMod val="65000"/>
                    </a:schemeClr>
                  </a:solidFill>
                </a:rPr>
                <a:t>26%</a:t>
              </a:r>
              <a:endParaRPr lang="en-US" sz="800" b="1" dirty="0">
                <a:solidFill>
                  <a:schemeClr val="bg1">
                    <a:lumMod val="65000"/>
                  </a:schemeClr>
                </a:solidFill>
              </a:endParaRPr>
            </a:p>
          </p:txBody>
        </p:sp>
      </p:grpSp>
      <p:sp>
        <p:nvSpPr>
          <p:cNvPr id="101" name="Content Placeholder 2"/>
          <p:cNvSpPr txBox="1">
            <a:spLocks/>
          </p:cNvSpPr>
          <p:nvPr/>
        </p:nvSpPr>
        <p:spPr>
          <a:xfrm>
            <a:off x="611560" y="5303266"/>
            <a:ext cx="7992888"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100" dirty="0"/>
          </a:p>
        </p:txBody>
      </p:sp>
      <p:sp>
        <p:nvSpPr>
          <p:cNvPr id="102" name="Title 13"/>
          <p:cNvSpPr txBox="1">
            <a:spLocks/>
          </p:cNvSpPr>
          <p:nvPr/>
        </p:nvSpPr>
        <p:spPr>
          <a:xfrm>
            <a:off x="611560" y="4706252"/>
            <a:ext cx="2520280" cy="7097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solidFill>
                  <a:schemeClr val="accent1">
                    <a:lumMod val="60000"/>
                    <a:lumOff val="40000"/>
                  </a:schemeClr>
                </a:solidFill>
              </a:rPr>
              <a:t>Analysis</a:t>
            </a:r>
            <a:endParaRPr lang="en-US" sz="2800" dirty="0">
              <a:solidFill>
                <a:schemeClr val="accent1">
                  <a:lumMod val="60000"/>
                  <a:lumOff val="40000"/>
                </a:schemeClr>
              </a:solidFill>
            </a:endParaRPr>
          </a:p>
        </p:txBody>
      </p:sp>
      <p:grpSp>
        <p:nvGrpSpPr>
          <p:cNvPr id="2" name="Group 1"/>
          <p:cNvGrpSpPr/>
          <p:nvPr/>
        </p:nvGrpSpPr>
        <p:grpSpPr>
          <a:xfrm>
            <a:off x="755576" y="3194138"/>
            <a:ext cx="1162406" cy="1365627"/>
            <a:chOff x="755576" y="2395604"/>
            <a:chExt cx="1162406" cy="1024221"/>
          </a:xfrm>
        </p:grpSpPr>
        <p:sp>
          <p:nvSpPr>
            <p:cNvPr id="3" name="Isosceles Triangle 2"/>
            <p:cNvSpPr/>
            <p:nvPr/>
          </p:nvSpPr>
          <p:spPr>
            <a:xfrm>
              <a:off x="755576" y="2395604"/>
              <a:ext cx="1162406" cy="82816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9" name="Content Placeholder 2"/>
            <p:cNvSpPr txBox="1">
              <a:spLocks/>
            </p:cNvSpPr>
            <p:nvPr/>
          </p:nvSpPr>
          <p:spPr>
            <a:xfrm>
              <a:off x="988884" y="3235159"/>
              <a:ext cx="695790" cy="18466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000" dirty="0" smtClean="0"/>
                <a:t>Shoes</a:t>
              </a:r>
              <a:endParaRPr lang="en-US" sz="1000" dirty="0"/>
            </a:p>
          </p:txBody>
        </p:sp>
      </p:grpSp>
      <p:grpSp>
        <p:nvGrpSpPr>
          <p:cNvPr id="5" name="Group 4"/>
          <p:cNvGrpSpPr/>
          <p:nvPr/>
        </p:nvGrpSpPr>
        <p:grpSpPr>
          <a:xfrm>
            <a:off x="1459750" y="2610398"/>
            <a:ext cx="1162406" cy="1949369"/>
            <a:chOff x="1459750" y="1957798"/>
            <a:chExt cx="1162406" cy="1462027"/>
          </a:xfrm>
        </p:grpSpPr>
        <p:sp>
          <p:nvSpPr>
            <p:cNvPr id="47" name="Isosceles Triangle 2"/>
            <p:cNvSpPr/>
            <p:nvPr/>
          </p:nvSpPr>
          <p:spPr>
            <a:xfrm>
              <a:off x="1459750" y="1957798"/>
              <a:ext cx="1162406" cy="126596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1" name="Content Placeholder 2"/>
            <p:cNvSpPr txBox="1">
              <a:spLocks/>
            </p:cNvSpPr>
            <p:nvPr/>
          </p:nvSpPr>
          <p:spPr>
            <a:xfrm>
              <a:off x="1691223" y="3235159"/>
              <a:ext cx="695790" cy="18466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000" dirty="0" smtClean="0"/>
                <a:t>T-shirts</a:t>
              </a:r>
              <a:endParaRPr lang="en-US" sz="1000" dirty="0"/>
            </a:p>
          </p:txBody>
        </p:sp>
      </p:grpSp>
      <p:grpSp>
        <p:nvGrpSpPr>
          <p:cNvPr id="6" name="Group 5"/>
          <p:cNvGrpSpPr/>
          <p:nvPr/>
        </p:nvGrpSpPr>
        <p:grpSpPr>
          <a:xfrm>
            <a:off x="2354476" y="3011917"/>
            <a:ext cx="1069128" cy="1547847"/>
            <a:chOff x="2354476" y="2258939"/>
            <a:chExt cx="1069128" cy="1160886"/>
          </a:xfrm>
        </p:grpSpPr>
        <p:sp>
          <p:nvSpPr>
            <p:cNvPr id="48" name="Isosceles Triangle 2"/>
            <p:cNvSpPr/>
            <p:nvPr/>
          </p:nvSpPr>
          <p:spPr>
            <a:xfrm>
              <a:off x="2354476" y="2258939"/>
              <a:ext cx="1069128" cy="964828"/>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2" name="Content Placeholder 2"/>
            <p:cNvSpPr txBox="1">
              <a:spLocks/>
            </p:cNvSpPr>
            <p:nvPr/>
          </p:nvSpPr>
          <p:spPr>
            <a:xfrm>
              <a:off x="2539310" y="3235159"/>
              <a:ext cx="695790" cy="18466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000" dirty="0" smtClean="0"/>
                <a:t>Pants</a:t>
              </a:r>
              <a:endParaRPr lang="en-US" sz="1000" dirty="0"/>
            </a:p>
          </p:txBody>
        </p:sp>
      </p:grpSp>
      <p:grpSp>
        <p:nvGrpSpPr>
          <p:cNvPr id="7" name="Group 6"/>
          <p:cNvGrpSpPr/>
          <p:nvPr/>
        </p:nvGrpSpPr>
        <p:grpSpPr>
          <a:xfrm>
            <a:off x="3159748" y="3410545"/>
            <a:ext cx="996954" cy="1303112"/>
            <a:chOff x="3159748" y="2557908"/>
            <a:chExt cx="996954" cy="977334"/>
          </a:xfrm>
        </p:grpSpPr>
        <p:sp>
          <p:nvSpPr>
            <p:cNvPr id="50" name="Isosceles Triangle 2"/>
            <p:cNvSpPr/>
            <p:nvPr/>
          </p:nvSpPr>
          <p:spPr>
            <a:xfrm>
              <a:off x="3159748" y="2557908"/>
              <a:ext cx="996954" cy="66585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3" name="Content Placeholder 2"/>
            <p:cNvSpPr txBox="1">
              <a:spLocks/>
            </p:cNvSpPr>
            <p:nvPr/>
          </p:nvSpPr>
          <p:spPr>
            <a:xfrm>
              <a:off x="3273706" y="3235159"/>
              <a:ext cx="765369" cy="30008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000" dirty="0" smtClean="0"/>
                <a:t>Auto-parts</a:t>
              </a:r>
              <a:endParaRPr lang="en-US" sz="1000" dirty="0"/>
            </a:p>
          </p:txBody>
        </p:sp>
      </p:grpSp>
      <p:grpSp>
        <p:nvGrpSpPr>
          <p:cNvPr id="8" name="Group 7"/>
          <p:cNvGrpSpPr/>
          <p:nvPr/>
        </p:nvGrpSpPr>
        <p:grpSpPr>
          <a:xfrm>
            <a:off x="3833796" y="3194138"/>
            <a:ext cx="1162406" cy="1365627"/>
            <a:chOff x="3833796" y="2395604"/>
            <a:chExt cx="1162406" cy="1024221"/>
          </a:xfrm>
        </p:grpSpPr>
        <p:sp>
          <p:nvSpPr>
            <p:cNvPr id="54" name="Isosceles Triangle 2"/>
            <p:cNvSpPr/>
            <p:nvPr/>
          </p:nvSpPr>
          <p:spPr>
            <a:xfrm>
              <a:off x="3833796" y="2395604"/>
              <a:ext cx="1162406" cy="82816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5" name="Content Placeholder 2"/>
            <p:cNvSpPr txBox="1">
              <a:spLocks/>
            </p:cNvSpPr>
            <p:nvPr/>
          </p:nvSpPr>
          <p:spPr>
            <a:xfrm>
              <a:off x="4065269" y="3235159"/>
              <a:ext cx="695790" cy="18466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000" dirty="0" smtClean="0"/>
                <a:t>Drinks</a:t>
              </a:r>
              <a:endParaRPr lang="en-US" sz="1000" dirty="0"/>
            </a:p>
          </p:txBody>
        </p:sp>
      </p:grpSp>
      <p:grpSp>
        <p:nvGrpSpPr>
          <p:cNvPr id="9" name="Group 8"/>
          <p:cNvGrpSpPr/>
          <p:nvPr/>
        </p:nvGrpSpPr>
        <p:grpSpPr>
          <a:xfrm>
            <a:off x="4537970" y="3655137"/>
            <a:ext cx="1162406" cy="1058519"/>
            <a:chOff x="4537970" y="2741353"/>
            <a:chExt cx="1162406" cy="793889"/>
          </a:xfrm>
        </p:grpSpPr>
        <p:sp>
          <p:nvSpPr>
            <p:cNvPr id="68" name="Isosceles Triangle 2"/>
            <p:cNvSpPr/>
            <p:nvPr/>
          </p:nvSpPr>
          <p:spPr>
            <a:xfrm>
              <a:off x="4537970" y="2741353"/>
              <a:ext cx="1162406" cy="482414"/>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6" name="Content Placeholder 2"/>
            <p:cNvSpPr txBox="1">
              <a:spLocks/>
            </p:cNvSpPr>
            <p:nvPr/>
          </p:nvSpPr>
          <p:spPr>
            <a:xfrm>
              <a:off x="4698220" y="3235159"/>
              <a:ext cx="841906" cy="30008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000" dirty="0" smtClean="0"/>
                <a:t>Technology</a:t>
              </a:r>
              <a:endParaRPr lang="en-US" sz="1000" dirty="0"/>
            </a:p>
          </p:txBody>
        </p:sp>
      </p:grpSp>
      <p:grpSp>
        <p:nvGrpSpPr>
          <p:cNvPr id="10" name="Group 9"/>
          <p:cNvGrpSpPr/>
          <p:nvPr/>
        </p:nvGrpSpPr>
        <p:grpSpPr>
          <a:xfrm>
            <a:off x="5148064" y="2374817"/>
            <a:ext cx="1236871" cy="2184949"/>
            <a:chOff x="5148063" y="1781113"/>
            <a:chExt cx="1236871" cy="1638712"/>
          </a:xfrm>
        </p:grpSpPr>
        <p:sp>
          <p:nvSpPr>
            <p:cNvPr id="69" name="Isosceles Triangle 2"/>
            <p:cNvSpPr/>
            <p:nvPr/>
          </p:nvSpPr>
          <p:spPr>
            <a:xfrm>
              <a:off x="5148063" y="1781113"/>
              <a:ext cx="1236871" cy="144265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7" name="Content Placeholder 2"/>
            <p:cNvSpPr txBox="1">
              <a:spLocks/>
            </p:cNvSpPr>
            <p:nvPr/>
          </p:nvSpPr>
          <p:spPr>
            <a:xfrm>
              <a:off x="5414366" y="3235159"/>
              <a:ext cx="695790" cy="18466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000" dirty="0" smtClean="0"/>
                <a:t>Food</a:t>
              </a:r>
              <a:endParaRPr lang="en-US" sz="1000" dirty="0"/>
            </a:p>
          </p:txBody>
        </p:sp>
      </p:grpSp>
      <p:grpSp>
        <p:nvGrpSpPr>
          <p:cNvPr id="11" name="Group 10"/>
          <p:cNvGrpSpPr/>
          <p:nvPr/>
        </p:nvGrpSpPr>
        <p:grpSpPr>
          <a:xfrm>
            <a:off x="5799536" y="3410543"/>
            <a:ext cx="1153373" cy="1149222"/>
            <a:chOff x="5799535" y="2557908"/>
            <a:chExt cx="1153373" cy="861917"/>
          </a:xfrm>
        </p:grpSpPr>
        <p:sp>
          <p:nvSpPr>
            <p:cNvPr id="72" name="Isosceles Triangle 2"/>
            <p:cNvSpPr/>
            <p:nvPr/>
          </p:nvSpPr>
          <p:spPr>
            <a:xfrm>
              <a:off x="5799535" y="2557908"/>
              <a:ext cx="1153373" cy="66585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8" name="Content Placeholder 2"/>
            <p:cNvSpPr txBox="1">
              <a:spLocks/>
            </p:cNvSpPr>
            <p:nvPr/>
          </p:nvSpPr>
          <p:spPr>
            <a:xfrm>
              <a:off x="6060556" y="3235159"/>
              <a:ext cx="695790" cy="18466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000" dirty="0" smtClean="0"/>
                <a:t>Travel</a:t>
              </a:r>
              <a:endParaRPr lang="en-US" sz="1000" dirty="0"/>
            </a:p>
          </p:txBody>
        </p:sp>
      </p:grpSp>
      <p:grpSp>
        <p:nvGrpSpPr>
          <p:cNvPr id="12" name="Group 11"/>
          <p:cNvGrpSpPr/>
          <p:nvPr/>
        </p:nvGrpSpPr>
        <p:grpSpPr>
          <a:xfrm>
            <a:off x="6365816" y="3194138"/>
            <a:ext cx="1344784" cy="1365627"/>
            <a:chOff x="6365816" y="2395604"/>
            <a:chExt cx="1344784" cy="1024221"/>
          </a:xfrm>
        </p:grpSpPr>
        <p:sp>
          <p:nvSpPr>
            <p:cNvPr id="73" name="Isosceles Triangle 2"/>
            <p:cNvSpPr/>
            <p:nvPr/>
          </p:nvSpPr>
          <p:spPr>
            <a:xfrm>
              <a:off x="6365816" y="2395604"/>
              <a:ext cx="1344784" cy="82816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9" name="Content Placeholder 2"/>
            <p:cNvSpPr txBox="1">
              <a:spLocks/>
            </p:cNvSpPr>
            <p:nvPr/>
          </p:nvSpPr>
          <p:spPr>
            <a:xfrm>
              <a:off x="6690313" y="3235159"/>
              <a:ext cx="695790" cy="18466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000" dirty="0" smtClean="0"/>
                <a:t>Hotels</a:t>
              </a:r>
              <a:endParaRPr lang="en-US" sz="1000" dirty="0"/>
            </a:p>
          </p:txBody>
        </p:sp>
      </p:grpSp>
      <p:grpSp>
        <p:nvGrpSpPr>
          <p:cNvPr id="15" name="Group 14"/>
          <p:cNvGrpSpPr/>
          <p:nvPr/>
        </p:nvGrpSpPr>
        <p:grpSpPr>
          <a:xfrm>
            <a:off x="7038209" y="3021730"/>
            <a:ext cx="1153373" cy="1538035"/>
            <a:chOff x="7038208" y="2266298"/>
            <a:chExt cx="1153373" cy="1153527"/>
          </a:xfrm>
        </p:grpSpPr>
        <p:sp>
          <p:nvSpPr>
            <p:cNvPr id="74" name="Isosceles Triangle 2"/>
            <p:cNvSpPr/>
            <p:nvPr/>
          </p:nvSpPr>
          <p:spPr>
            <a:xfrm>
              <a:off x="7038208" y="2266298"/>
              <a:ext cx="1153373" cy="95747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0" name="Content Placeholder 2"/>
            <p:cNvSpPr txBox="1">
              <a:spLocks/>
            </p:cNvSpPr>
            <p:nvPr/>
          </p:nvSpPr>
          <p:spPr>
            <a:xfrm>
              <a:off x="7266999" y="3235159"/>
              <a:ext cx="695790" cy="18466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000" dirty="0" smtClean="0"/>
                <a:t>Salary</a:t>
              </a:r>
              <a:endParaRPr lang="en-US" sz="1000" dirty="0"/>
            </a:p>
          </p:txBody>
        </p:sp>
      </p:grpSp>
      <p:sp>
        <p:nvSpPr>
          <p:cNvPr id="66" name="Flowchart: Off-page Connector 65"/>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24</a:t>
            </a:r>
            <a:endParaRPr lang="en-US" sz="1100" b="1" dirty="0"/>
          </a:p>
        </p:txBody>
      </p:sp>
    </p:spTree>
    <p:extLst>
      <p:ext uri="{BB962C8B-B14F-4D97-AF65-F5344CB8AC3E}">
        <p14:creationId xmlns:p14="http://schemas.microsoft.com/office/powerpoint/2010/main" val="299639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55"/>
                                        </p:tgtEl>
                                        <p:attrNameLst>
                                          <p:attrName>style.visibility</p:attrName>
                                        </p:attrNameLst>
                                      </p:cBhvr>
                                      <p:to>
                                        <p:strVal val="visible"/>
                                      </p:to>
                                    </p:set>
                                    <p:animEffect transition="in" filter="wipe(down)">
                                      <p:cBhvr>
                                        <p:cTn id="18" dur="500"/>
                                        <p:tgtEl>
                                          <p:spTgt spid="155"/>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149"/>
                                        </p:tgtEl>
                                        <p:attrNameLst>
                                          <p:attrName>style.visibility</p:attrName>
                                        </p:attrNameLst>
                                      </p:cBhvr>
                                      <p:to>
                                        <p:strVal val="visible"/>
                                      </p:to>
                                    </p:set>
                                    <p:animEffect transition="in" filter="wipe(down)">
                                      <p:cBhvr>
                                        <p:cTn id="26" dur="500"/>
                                        <p:tgtEl>
                                          <p:spTgt spid="149"/>
                                        </p:tgtEl>
                                      </p:cBhvr>
                                    </p:animEffect>
                                  </p:childTnLst>
                                </p:cTn>
                              </p:par>
                            </p:childTnLst>
                          </p:cTn>
                        </p:par>
                        <p:par>
                          <p:cTn id="27" fill="hold">
                            <p:stCondLst>
                              <p:cond delay="2500"/>
                            </p:stCondLst>
                            <p:childTnLst>
                              <p:par>
                                <p:cTn id="28" presetID="22" presetClass="entr" presetSubtype="4"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152"/>
                                        </p:tgtEl>
                                        <p:attrNameLst>
                                          <p:attrName>style.visibility</p:attrName>
                                        </p:attrNameLst>
                                      </p:cBhvr>
                                      <p:to>
                                        <p:strVal val="visible"/>
                                      </p:to>
                                    </p:set>
                                    <p:animEffect transition="in" filter="wipe(down)">
                                      <p:cBhvr>
                                        <p:cTn id="34" dur="500"/>
                                        <p:tgtEl>
                                          <p:spTgt spid="152"/>
                                        </p:tgtEl>
                                      </p:cBhvr>
                                    </p:animEffect>
                                  </p:childTnLst>
                                </p:cTn>
                              </p:par>
                            </p:childTnLst>
                          </p:cTn>
                        </p:par>
                        <p:par>
                          <p:cTn id="35" fill="hold">
                            <p:stCondLst>
                              <p:cond delay="3500"/>
                            </p:stCondLst>
                            <p:childTnLst>
                              <p:par>
                                <p:cTn id="36" presetID="22" presetClass="entr" presetSubtype="4"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childTnLst>
                          </p:cTn>
                        </p:par>
                        <p:par>
                          <p:cTn id="39" fill="hold">
                            <p:stCondLst>
                              <p:cond delay="4000"/>
                            </p:stCondLst>
                            <p:childTnLst>
                              <p:par>
                                <p:cTn id="40" presetID="22" presetClass="entr" presetSubtype="4" fill="hold"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500"/>
                                        <p:tgtEl>
                                          <p:spTgt spid="4"/>
                                        </p:tgtEl>
                                      </p:cBhvr>
                                    </p:animEffect>
                                  </p:childTnLst>
                                </p:cTn>
                              </p:par>
                            </p:childTnLst>
                          </p:cTn>
                        </p:par>
                        <p:par>
                          <p:cTn id="43" fill="hold">
                            <p:stCondLst>
                              <p:cond delay="4500"/>
                            </p:stCondLst>
                            <p:childTnLst>
                              <p:par>
                                <p:cTn id="44" presetID="22" presetClass="entr" presetSubtype="4"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500"/>
                                        <p:tgtEl>
                                          <p:spTgt spid="8"/>
                                        </p:tgtEl>
                                      </p:cBhvr>
                                    </p:animEffect>
                                  </p:childTnLst>
                                </p:cTn>
                              </p:par>
                            </p:childTnLst>
                          </p:cTn>
                        </p:par>
                        <p:par>
                          <p:cTn id="47" fill="hold">
                            <p:stCondLst>
                              <p:cond delay="5000"/>
                            </p:stCondLst>
                            <p:childTnLst>
                              <p:par>
                                <p:cTn id="48" presetID="22" presetClass="entr" presetSubtype="4" fill="hold" nodeType="afterEffect">
                                  <p:stCondLst>
                                    <p:cond delay="0"/>
                                  </p:stCondLst>
                                  <p:childTnLst>
                                    <p:set>
                                      <p:cBhvr>
                                        <p:cTn id="49" dur="1" fill="hold">
                                          <p:stCondLst>
                                            <p:cond delay="0"/>
                                          </p:stCondLst>
                                        </p:cTn>
                                        <p:tgtEl>
                                          <p:spTgt spid="94"/>
                                        </p:tgtEl>
                                        <p:attrNameLst>
                                          <p:attrName>style.visibility</p:attrName>
                                        </p:attrNameLst>
                                      </p:cBhvr>
                                      <p:to>
                                        <p:strVal val="visible"/>
                                      </p:to>
                                    </p:set>
                                    <p:animEffect transition="in" filter="wipe(down)">
                                      <p:cBhvr>
                                        <p:cTn id="50" dur="500"/>
                                        <p:tgtEl>
                                          <p:spTgt spid="94"/>
                                        </p:tgtEl>
                                      </p:cBhvr>
                                    </p:animEffect>
                                  </p:childTnLst>
                                </p:cTn>
                              </p:par>
                            </p:childTnLst>
                          </p:cTn>
                        </p:par>
                        <p:par>
                          <p:cTn id="51" fill="hold">
                            <p:stCondLst>
                              <p:cond delay="5500"/>
                            </p:stCondLst>
                            <p:childTnLst>
                              <p:par>
                                <p:cTn id="52" presetID="22" presetClass="entr" presetSubtype="4"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down)">
                                      <p:cBhvr>
                                        <p:cTn id="54" dur="500"/>
                                        <p:tgtEl>
                                          <p:spTgt spid="9"/>
                                        </p:tgtEl>
                                      </p:cBhvr>
                                    </p:animEffect>
                                  </p:childTnLst>
                                </p:cTn>
                              </p:par>
                            </p:childTnLst>
                          </p:cTn>
                        </p:par>
                        <p:par>
                          <p:cTn id="55" fill="hold">
                            <p:stCondLst>
                              <p:cond delay="6000"/>
                            </p:stCondLst>
                            <p:childTnLst>
                              <p:par>
                                <p:cTn id="56" presetID="22" presetClass="entr" presetSubtype="4" fill="hold" nodeType="afterEffect">
                                  <p:stCondLst>
                                    <p:cond delay="0"/>
                                  </p:stCondLst>
                                  <p:childTnLst>
                                    <p:set>
                                      <p:cBhvr>
                                        <p:cTn id="57" dur="1" fill="hold">
                                          <p:stCondLst>
                                            <p:cond delay="0"/>
                                          </p:stCondLst>
                                        </p:cTn>
                                        <p:tgtEl>
                                          <p:spTgt spid="97"/>
                                        </p:tgtEl>
                                        <p:attrNameLst>
                                          <p:attrName>style.visibility</p:attrName>
                                        </p:attrNameLst>
                                      </p:cBhvr>
                                      <p:to>
                                        <p:strVal val="visible"/>
                                      </p:to>
                                    </p:set>
                                    <p:animEffect transition="in" filter="wipe(down)">
                                      <p:cBhvr>
                                        <p:cTn id="58" dur="500"/>
                                        <p:tgtEl>
                                          <p:spTgt spid="97"/>
                                        </p:tgtEl>
                                      </p:cBhvr>
                                    </p:animEffect>
                                  </p:childTnLst>
                                </p:cTn>
                              </p:par>
                            </p:childTnLst>
                          </p:cTn>
                        </p:par>
                        <p:par>
                          <p:cTn id="59" fill="hold">
                            <p:stCondLst>
                              <p:cond delay="6500"/>
                            </p:stCondLst>
                            <p:childTnLst>
                              <p:par>
                                <p:cTn id="60" presetID="22" presetClass="entr" presetSubtype="4" fill="hold"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down)">
                                      <p:cBhvr>
                                        <p:cTn id="62" dur="500"/>
                                        <p:tgtEl>
                                          <p:spTgt spid="10"/>
                                        </p:tgtEl>
                                      </p:cBhvr>
                                    </p:animEffect>
                                  </p:childTnLst>
                                </p:cTn>
                              </p:par>
                            </p:childTnLst>
                          </p:cTn>
                        </p:par>
                        <p:par>
                          <p:cTn id="63" fill="hold">
                            <p:stCondLst>
                              <p:cond delay="7000"/>
                            </p:stCondLst>
                            <p:childTnLst>
                              <p:par>
                                <p:cTn id="64" presetID="22" presetClass="entr" presetSubtype="4" fill="hold" nodeType="after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wipe(down)">
                                      <p:cBhvr>
                                        <p:cTn id="66" dur="500"/>
                                        <p:tgtEl>
                                          <p:spTgt spid="91"/>
                                        </p:tgtEl>
                                      </p:cBhvr>
                                    </p:animEffect>
                                  </p:childTnLst>
                                </p:cTn>
                              </p:par>
                            </p:childTnLst>
                          </p:cTn>
                        </p:par>
                        <p:par>
                          <p:cTn id="67" fill="hold">
                            <p:stCondLst>
                              <p:cond delay="7500"/>
                            </p:stCondLst>
                            <p:childTnLst>
                              <p:par>
                                <p:cTn id="68" presetID="22" presetClass="entr" presetSubtype="4" fill="hold"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childTnLst>
                          </p:cTn>
                        </p:par>
                        <p:par>
                          <p:cTn id="71" fill="hold">
                            <p:stCondLst>
                              <p:cond delay="8000"/>
                            </p:stCondLst>
                            <p:childTnLst>
                              <p:par>
                                <p:cTn id="72" presetID="22" presetClass="entr" presetSubtype="4" fill="hold" nodeType="afterEffect">
                                  <p:stCondLst>
                                    <p:cond delay="0"/>
                                  </p:stCondLst>
                                  <p:childTnLst>
                                    <p:set>
                                      <p:cBhvr>
                                        <p:cTn id="73" dur="1" fill="hold">
                                          <p:stCondLst>
                                            <p:cond delay="0"/>
                                          </p:stCondLst>
                                        </p:cTn>
                                        <p:tgtEl>
                                          <p:spTgt spid="85"/>
                                        </p:tgtEl>
                                        <p:attrNameLst>
                                          <p:attrName>style.visibility</p:attrName>
                                        </p:attrNameLst>
                                      </p:cBhvr>
                                      <p:to>
                                        <p:strVal val="visible"/>
                                      </p:to>
                                    </p:set>
                                    <p:animEffect transition="in" filter="wipe(down)">
                                      <p:cBhvr>
                                        <p:cTn id="74" dur="500"/>
                                        <p:tgtEl>
                                          <p:spTgt spid="85"/>
                                        </p:tgtEl>
                                      </p:cBhvr>
                                    </p:animEffect>
                                  </p:childTnLst>
                                </p:cTn>
                              </p:par>
                            </p:childTnLst>
                          </p:cTn>
                        </p:par>
                        <p:par>
                          <p:cTn id="75" fill="hold">
                            <p:stCondLst>
                              <p:cond delay="8500"/>
                            </p:stCondLst>
                            <p:childTnLst>
                              <p:par>
                                <p:cTn id="76" presetID="22" presetClass="entr" presetSubtype="4" fill="hold" nodeType="after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wipe(down)">
                                      <p:cBhvr>
                                        <p:cTn id="78" dur="500"/>
                                        <p:tgtEl>
                                          <p:spTgt spid="12"/>
                                        </p:tgtEl>
                                      </p:cBhvr>
                                    </p:animEffect>
                                  </p:childTnLst>
                                </p:cTn>
                              </p:par>
                            </p:childTnLst>
                          </p:cTn>
                        </p:par>
                        <p:par>
                          <p:cTn id="79" fill="hold">
                            <p:stCondLst>
                              <p:cond delay="9000"/>
                            </p:stCondLst>
                            <p:childTnLst>
                              <p:par>
                                <p:cTn id="80" presetID="22" presetClass="entr" presetSubtype="4" fill="hold" nodeType="afterEffect">
                                  <p:stCondLst>
                                    <p:cond delay="0"/>
                                  </p:stCondLst>
                                  <p:childTnLst>
                                    <p:set>
                                      <p:cBhvr>
                                        <p:cTn id="81" dur="1" fill="hold">
                                          <p:stCondLst>
                                            <p:cond delay="0"/>
                                          </p:stCondLst>
                                        </p:cTn>
                                        <p:tgtEl>
                                          <p:spTgt spid="88"/>
                                        </p:tgtEl>
                                        <p:attrNameLst>
                                          <p:attrName>style.visibility</p:attrName>
                                        </p:attrNameLst>
                                      </p:cBhvr>
                                      <p:to>
                                        <p:strVal val="visible"/>
                                      </p:to>
                                    </p:set>
                                    <p:animEffect transition="in" filter="wipe(down)">
                                      <p:cBhvr>
                                        <p:cTn id="82" dur="500"/>
                                        <p:tgtEl>
                                          <p:spTgt spid="88"/>
                                        </p:tgtEl>
                                      </p:cBhvr>
                                    </p:animEffect>
                                  </p:childTnLst>
                                </p:cTn>
                              </p:par>
                            </p:childTnLst>
                          </p:cTn>
                        </p:par>
                        <p:par>
                          <p:cTn id="83" fill="hold">
                            <p:stCondLst>
                              <p:cond delay="9500"/>
                            </p:stCondLst>
                            <p:childTnLst>
                              <p:par>
                                <p:cTn id="84" presetID="22" presetClass="entr" presetSubtype="4" fill="hold" nodeType="after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wipe(down)">
                                      <p:cBhvr>
                                        <p:cTn id="86" dur="500"/>
                                        <p:tgtEl>
                                          <p:spTgt spid="15"/>
                                        </p:tgtEl>
                                      </p:cBhvr>
                                    </p:animEffect>
                                  </p:childTnLst>
                                </p:cTn>
                              </p:par>
                            </p:childTnLst>
                          </p:cTn>
                        </p:par>
                        <p:par>
                          <p:cTn id="87" fill="hold">
                            <p:stCondLst>
                              <p:cond delay="10000"/>
                            </p:stCondLst>
                            <p:childTnLst>
                              <p:par>
                                <p:cTn id="88" presetID="22" presetClass="entr" presetSubtype="4" fill="hold" nodeType="afterEffect">
                                  <p:stCondLst>
                                    <p:cond delay="0"/>
                                  </p:stCondLst>
                                  <p:childTnLst>
                                    <p:set>
                                      <p:cBhvr>
                                        <p:cTn id="89" dur="1" fill="hold">
                                          <p:stCondLst>
                                            <p:cond delay="0"/>
                                          </p:stCondLst>
                                        </p:cTn>
                                        <p:tgtEl>
                                          <p:spTgt spid="75"/>
                                        </p:tgtEl>
                                        <p:attrNameLst>
                                          <p:attrName>style.visibility</p:attrName>
                                        </p:attrNameLst>
                                      </p:cBhvr>
                                      <p:to>
                                        <p:strVal val="visible"/>
                                      </p:to>
                                    </p:set>
                                    <p:animEffect transition="in" filter="wipe(down)">
                                      <p:cBhvr>
                                        <p:cTn id="90" dur="500"/>
                                        <p:tgtEl>
                                          <p:spTgt spid="75"/>
                                        </p:tgtEl>
                                      </p:cBhvr>
                                    </p:animEffect>
                                  </p:childTnLst>
                                </p:cTn>
                              </p:par>
                            </p:childTnLst>
                          </p:cTn>
                        </p:par>
                        <p:par>
                          <p:cTn id="91" fill="hold">
                            <p:stCondLst>
                              <p:cond delay="10500"/>
                            </p:stCondLst>
                            <p:childTnLst>
                              <p:par>
                                <p:cTn id="92" presetID="10" presetClass="entr" presetSubtype="0" fill="hold" grpId="0" nodeType="afterEffect">
                                  <p:stCondLst>
                                    <p:cond delay="0"/>
                                  </p:stCondLst>
                                  <p:childTnLst>
                                    <p:set>
                                      <p:cBhvr>
                                        <p:cTn id="93" dur="1" fill="hold">
                                          <p:stCondLst>
                                            <p:cond delay="0"/>
                                          </p:stCondLst>
                                        </p:cTn>
                                        <p:tgtEl>
                                          <p:spTgt spid="102"/>
                                        </p:tgtEl>
                                        <p:attrNameLst>
                                          <p:attrName>style.visibility</p:attrName>
                                        </p:attrNameLst>
                                      </p:cBhvr>
                                      <p:to>
                                        <p:strVal val="visible"/>
                                      </p:to>
                                    </p:set>
                                    <p:animEffect transition="in" filter="fade">
                                      <p:cBhvr>
                                        <p:cTn id="94" dur="500"/>
                                        <p:tgtEl>
                                          <p:spTgt spid="102"/>
                                        </p:tgtEl>
                                      </p:cBhvr>
                                    </p:animEffect>
                                  </p:childTnLst>
                                </p:cTn>
                              </p:par>
                            </p:childTnLst>
                          </p:cTn>
                        </p:par>
                        <p:par>
                          <p:cTn id="95" fill="hold">
                            <p:stCondLst>
                              <p:cond delay="11000"/>
                            </p:stCondLst>
                            <p:childTnLst>
                              <p:par>
                                <p:cTn id="96" presetID="10" presetClass="entr" presetSubtype="0" fill="hold" grpId="0" nodeType="after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fade">
                                      <p:cBhvr>
                                        <p:cTn id="98"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01" grpId="0"/>
      <p:bldP spid="10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accent1">
                    <a:lumMod val="60000"/>
                    <a:lumOff val="40000"/>
                  </a:schemeClr>
                </a:solidFill>
              </a:rPr>
              <a:t>Digital Marketing Objectives</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What we are </a:t>
            </a:r>
            <a:r>
              <a:rPr lang="en-US" sz="1700" b="1" dirty="0" smtClean="0">
                <a:solidFill>
                  <a:schemeClr val="accent1">
                    <a:lumMod val="60000"/>
                    <a:lumOff val="40000"/>
                  </a:schemeClr>
                </a:solidFill>
                <a:latin typeface="+mn-lt"/>
              </a:rPr>
              <a:t>planning for 2014</a:t>
            </a:r>
            <a:endParaRPr lang="en-US" sz="1700" b="1" dirty="0">
              <a:solidFill>
                <a:schemeClr val="accent1">
                  <a:lumMod val="60000"/>
                  <a:lumOff val="40000"/>
                </a:schemeClr>
              </a:solidFill>
              <a:latin typeface="+mn-lt"/>
            </a:endParaRPr>
          </a:p>
        </p:txBody>
      </p:sp>
      <p:grpSp>
        <p:nvGrpSpPr>
          <p:cNvPr id="2" name="Group 1"/>
          <p:cNvGrpSpPr/>
          <p:nvPr/>
        </p:nvGrpSpPr>
        <p:grpSpPr>
          <a:xfrm>
            <a:off x="603174" y="1988841"/>
            <a:ext cx="5089828" cy="3960439"/>
            <a:chOff x="603174" y="1491630"/>
            <a:chExt cx="4472882" cy="2610291"/>
          </a:xfrm>
        </p:grpSpPr>
        <p:graphicFrame>
          <p:nvGraphicFramePr>
            <p:cNvPr id="54" name="Diagram 53"/>
            <p:cNvGraphicFramePr/>
            <p:nvPr>
              <p:extLst>
                <p:ext uri="{D42A27DB-BD31-4B8C-83A1-F6EECF244321}">
                  <p14:modId xmlns:p14="http://schemas.microsoft.com/office/powerpoint/2010/main" val="2452526605"/>
                </p:ext>
              </p:extLst>
            </p:nvPr>
          </p:nvGraphicFramePr>
          <p:xfrm>
            <a:off x="603174" y="1491630"/>
            <a:ext cx="4472882" cy="2610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Freeform 6"/>
            <p:cNvSpPr>
              <a:spLocks/>
            </p:cNvSpPr>
            <p:nvPr/>
          </p:nvSpPr>
          <p:spPr bwMode="auto">
            <a:xfrm>
              <a:off x="2277921" y="2949792"/>
              <a:ext cx="285776" cy="273547"/>
            </a:xfrm>
            <a:custGeom>
              <a:avLst/>
              <a:gdLst>
                <a:gd name="T0" fmla="*/ 294 w 376"/>
                <a:gd name="T1" fmla="*/ 269 h 360"/>
                <a:gd name="T2" fmla="*/ 229 w 376"/>
                <a:gd name="T3" fmla="*/ 203 h 360"/>
                <a:gd name="T4" fmla="*/ 251 w 376"/>
                <a:gd name="T5" fmla="*/ 154 h 360"/>
                <a:gd name="T6" fmla="*/ 269 w 376"/>
                <a:gd name="T7" fmla="*/ 120 h 360"/>
                <a:gd name="T8" fmla="*/ 262 w 376"/>
                <a:gd name="T9" fmla="*/ 104 h 360"/>
                <a:gd name="T10" fmla="*/ 267 w 376"/>
                <a:gd name="T11" fmla="*/ 68 h 360"/>
                <a:gd name="T12" fmla="*/ 188 w 376"/>
                <a:gd name="T13" fmla="*/ 0 h 360"/>
                <a:gd name="T14" fmla="*/ 108 w 376"/>
                <a:gd name="T15" fmla="*/ 68 h 360"/>
                <a:gd name="T16" fmla="*/ 113 w 376"/>
                <a:gd name="T17" fmla="*/ 104 h 360"/>
                <a:gd name="T18" fmla="*/ 106 w 376"/>
                <a:gd name="T19" fmla="*/ 120 h 360"/>
                <a:gd name="T20" fmla="*/ 125 w 376"/>
                <a:gd name="T21" fmla="*/ 154 h 360"/>
                <a:gd name="T22" fmla="*/ 146 w 376"/>
                <a:gd name="T23" fmla="*/ 203 h 360"/>
                <a:gd name="T24" fmla="*/ 81 w 376"/>
                <a:gd name="T25" fmla="*/ 269 h 360"/>
                <a:gd name="T26" fmla="*/ 0 w 376"/>
                <a:gd name="T27" fmla="*/ 318 h 360"/>
                <a:gd name="T28" fmla="*/ 0 w 376"/>
                <a:gd name="T29" fmla="*/ 360 h 360"/>
                <a:gd name="T30" fmla="*/ 188 w 376"/>
                <a:gd name="T31" fmla="*/ 360 h 360"/>
                <a:gd name="T32" fmla="*/ 376 w 376"/>
                <a:gd name="T33" fmla="*/ 360 h 360"/>
                <a:gd name="T34" fmla="*/ 376 w 376"/>
                <a:gd name="T35" fmla="*/ 318 h 360"/>
                <a:gd name="T36" fmla="*/ 294 w 376"/>
                <a:gd name="T37" fmla="*/ 269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17" name="Freeform 11"/>
            <p:cNvSpPr>
              <a:spLocks noEditPoints="1"/>
            </p:cNvSpPr>
            <p:nvPr/>
          </p:nvSpPr>
          <p:spPr bwMode="auto">
            <a:xfrm>
              <a:off x="2286150" y="1941680"/>
              <a:ext cx="296615" cy="298176"/>
            </a:xfrm>
            <a:custGeom>
              <a:avLst/>
              <a:gdLst>
                <a:gd name="T0" fmla="*/ 381 w 402"/>
                <a:gd name="T1" fmla="*/ 10 h 404"/>
                <a:gd name="T2" fmla="*/ 365 w 402"/>
                <a:gd name="T3" fmla="*/ 3 h 404"/>
                <a:gd name="T4" fmla="*/ 358 w 402"/>
                <a:gd name="T5" fmla="*/ 18 h 404"/>
                <a:gd name="T6" fmla="*/ 312 w 402"/>
                <a:gd name="T7" fmla="*/ 133 h 404"/>
                <a:gd name="T8" fmla="*/ 301 w 402"/>
                <a:gd name="T9" fmla="*/ 116 h 404"/>
                <a:gd name="T10" fmla="*/ 282 w 402"/>
                <a:gd name="T11" fmla="*/ 106 h 404"/>
                <a:gd name="T12" fmla="*/ 219 w 402"/>
                <a:gd name="T13" fmla="*/ 107 h 404"/>
                <a:gd name="T14" fmla="*/ 197 w 402"/>
                <a:gd name="T15" fmla="*/ 113 h 404"/>
                <a:gd name="T16" fmla="*/ 11 w 402"/>
                <a:gd name="T17" fmla="*/ 245 h 404"/>
                <a:gd name="T18" fmla="*/ 6 w 402"/>
                <a:gd name="T19" fmla="*/ 273 h 404"/>
                <a:gd name="T20" fmla="*/ 91 w 402"/>
                <a:gd name="T21" fmla="*/ 395 h 404"/>
                <a:gd name="T22" fmla="*/ 116 w 402"/>
                <a:gd name="T23" fmla="*/ 397 h 404"/>
                <a:gd name="T24" fmla="*/ 302 w 402"/>
                <a:gd name="T25" fmla="*/ 265 h 404"/>
                <a:gd name="T26" fmla="*/ 316 w 402"/>
                <a:gd name="T27" fmla="*/ 247 h 404"/>
                <a:gd name="T28" fmla="*/ 336 w 402"/>
                <a:gd name="T29" fmla="*/ 184 h 404"/>
                <a:gd name="T30" fmla="*/ 333 w 402"/>
                <a:gd name="T31" fmla="*/ 163 h 404"/>
                <a:gd name="T32" fmla="*/ 326 w 402"/>
                <a:gd name="T33" fmla="*/ 153 h 404"/>
                <a:gd name="T34" fmla="*/ 381 w 402"/>
                <a:gd name="T35" fmla="*/ 10 h 404"/>
                <a:gd name="T36" fmla="*/ 294 w 402"/>
                <a:gd name="T37" fmla="*/ 197 h 404"/>
                <a:gd name="T38" fmla="*/ 250 w 402"/>
                <a:gd name="T39" fmla="*/ 189 h 404"/>
                <a:gd name="T40" fmla="*/ 258 w 402"/>
                <a:gd name="T41" fmla="*/ 144 h 404"/>
                <a:gd name="T42" fmla="*/ 295 w 402"/>
                <a:gd name="T43" fmla="*/ 145 h 404"/>
                <a:gd name="T44" fmla="*/ 285 w 402"/>
                <a:gd name="T45" fmla="*/ 150 h 404"/>
                <a:gd name="T46" fmla="*/ 279 w 402"/>
                <a:gd name="T47" fmla="*/ 166 h 404"/>
                <a:gd name="T48" fmla="*/ 290 w 402"/>
                <a:gd name="T49" fmla="*/ 173 h 404"/>
                <a:gd name="T50" fmla="*/ 295 w 402"/>
                <a:gd name="T51" fmla="*/ 172 h 404"/>
                <a:gd name="T52" fmla="*/ 307 w 402"/>
                <a:gd name="T53" fmla="*/ 165 h 404"/>
                <a:gd name="T54" fmla="*/ 294 w 402"/>
                <a:gd name="T55" fmla="*/ 197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2" h="404">
                  <a:moveTo>
                    <a:pt x="381" y="10"/>
                  </a:moveTo>
                  <a:cubicBezTo>
                    <a:pt x="378" y="4"/>
                    <a:pt x="372" y="0"/>
                    <a:pt x="365" y="3"/>
                  </a:cubicBezTo>
                  <a:cubicBezTo>
                    <a:pt x="359" y="5"/>
                    <a:pt x="356" y="12"/>
                    <a:pt x="358" y="18"/>
                  </a:cubicBezTo>
                  <a:cubicBezTo>
                    <a:pt x="376" y="71"/>
                    <a:pt x="340" y="111"/>
                    <a:pt x="312" y="133"/>
                  </a:cubicBezTo>
                  <a:cubicBezTo>
                    <a:pt x="301" y="116"/>
                    <a:pt x="301" y="116"/>
                    <a:pt x="301" y="116"/>
                  </a:cubicBezTo>
                  <a:cubicBezTo>
                    <a:pt x="297" y="111"/>
                    <a:pt x="289" y="106"/>
                    <a:pt x="282" y="106"/>
                  </a:cubicBezTo>
                  <a:cubicBezTo>
                    <a:pt x="219" y="107"/>
                    <a:pt x="219" y="107"/>
                    <a:pt x="219" y="107"/>
                  </a:cubicBezTo>
                  <a:cubicBezTo>
                    <a:pt x="212" y="106"/>
                    <a:pt x="203" y="109"/>
                    <a:pt x="197" y="113"/>
                  </a:cubicBezTo>
                  <a:cubicBezTo>
                    <a:pt x="11" y="245"/>
                    <a:pt x="11" y="245"/>
                    <a:pt x="11" y="245"/>
                  </a:cubicBezTo>
                  <a:cubicBezTo>
                    <a:pt x="2" y="251"/>
                    <a:pt x="0" y="264"/>
                    <a:pt x="6" y="273"/>
                  </a:cubicBezTo>
                  <a:cubicBezTo>
                    <a:pt x="91" y="395"/>
                    <a:pt x="91" y="395"/>
                    <a:pt x="91" y="395"/>
                  </a:cubicBezTo>
                  <a:cubicBezTo>
                    <a:pt x="97" y="404"/>
                    <a:pt x="107" y="403"/>
                    <a:pt x="116" y="397"/>
                  </a:cubicBezTo>
                  <a:cubicBezTo>
                    <a:pt x="302" y="265"/>
                    <a:pt x="302" y="265"/>
                    <a:pt x="302" y="265"/>
                  </a:cubicBezTo>
                  <a:cubicBezTo>
                    <a:pt x="308" y="261"/>
                    <a:pt x="314" y="253"/>
                    <a:pt x="316" y="247"/>
                  </a:cubicBezTo>
                  <a:cubicBezTo>
                    <a:pt x="336" y="184"/>
                    <a:pt x="336" y="184"/>
                    <a:pt x="336" y="184"/>
                  </a:cubicBezTo>
                  <a:cubicBezTo>
                    <a:pt x="338" y="178"/>
                    <a:pt x="337" y="168"/>
                    <a:pt x="333" y="163"/>
                  </a:cubicBezTo>
                  <a:cubicBezTo>
                    <a:pt x="326" y="153"/>
                    <a:pt x="326" y="153"/>
                    <a:pt x="326" y="153"/>
                  </a:cubicBezTo>
                  <a:cubicBezTo>
                    <a:pt x="363" y="124"/>
                    <a:pt x="402" y="73"/>
                    <a:pt x="381" y="10"/>
                  </a:cubicBezTo>
                  <a:close/>
                  <a:moveTo>
                    <a:pt x="294" y="197"/>
                  </a:moveTo>
                  <a:cubicBezTo>
                    <a:pt x="280" y="207"/>
                    <a:pt x="260" y="204"/>
                    <a:pt x="250" y="189"/>
                  </a:cubicBezTo>
                  <a:cubicBezTo>
                    <a:pt x="240" y="175"/>
                    <a:pt x="243" y="155"/>
                    <a:pt x="258" y="144"/>
                  </a:cubicBezTo>
                  <a:cubicBezTo>
                    <a:pt x="269" y="136"/>
                    <a:pt x="284" y="137"/>
                    <a:pt x="295" y="145"/>
                  </a:cubicBezTo>
                  <a:cubicBezTo>
                    <a:pt x="289" y="148"/>
                    <a:pt x="285" y="150"/>
                    <a:pt x="285" y="150"/>
                  </a:cubicBezTo>
                  <a:cubicBezTo>
                    <a:pt x="279" y="153"/>
                    <a:pt x="276" y="160"/>
                    <a:pt x="279" y="166"/>
                  </a:cubicBezTo>
                  <a:cubicBezTo>
                    <a:pt x="281" y="171"/>
                    <a:pt x="285" y="173"/>
                    <a:pt x="290" y="173"/>
                  </a:cubicBezTo>
                  <a:cubicBezTo>
                    <a:pt x="292" y="173"/>
                    <a:pt x="293" y="173"/>
                    <a:pt x="295" y="172"/>
                  </a:cubicBezTo>
                  <a:cubicBezTo>
                    <a:pt x="299" y="170"/>
                    <a:pt x="303" y="168"/>
                    <a:pt x="307" y="165"/>
                  </a:cubicBezTo>
                  <a:cubicBezTo>
                    <a:pt x="309" y="177"/>
                    <a:pt x="304" y="190"/>
                    <a:pt x="294" y="1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20" name="Freeform 16"/>
            <p:cNvSpPr>
              <a:spLocks noEditPoints="1"/>
            </p:cNvSpPr>
            <p:nvPr/>
          </p:nvSpPr>
          <p:spPr bwMode="auto">
            <a:xfrm>
              <a:off x="3145539" y="1915038"/>
              <a:ext cx="209629" cy="285858"/>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25" name="Freeform 21"/>
            <p:cNvSpPr>
              <a:spLocks noEditPoints="1"/>
            </p:cNvSpPr>
            <p:nvPr/>
          </p:nvSpPr>
          <p:spPr bwMode="auto">
            <a:xfrm>
              <a:off x="3120947" y="2929228"/>
              <a:ext cx="296165" cy="307759"/>
            </a:xfrm>
            <a:custGeom>
              <a:avLst/>
              <a:gdLst>
                <a:gd name="T0" fmla="*/ 320 w 357"/>
                <a:gd name="T1" fmla="*/ 129 h 371"/>
                <a:gd name="T2" fmla="*/ 212 w 357"/>
                <a:gd name="T3" fmla="*/ 10 h 371"/>
                <a:gd name="T4" fmla="*/ 23 w 357"/>
                <a:gd name="T5" fmla="*/ 201 h 371"/>
                <a:gd name="T6" fmla="*/ 7 w 357"/>
                <a:gd name="T7" fmla="*/ 257 h 371"/>
                <a:gd name="T8" fmla="*/ 59 w 357"/>
                <a:gd name="T9" fmla="*/ 285 h 371"/>
                <a:gd name="T10" fmla="*/ 74 w 357"/>
                <a:gd name="T11" fmla="*/ 280 h 371"/>
                <a:gd name="T12" fmla="*/ 106 w 357"/>
                <a:gd name="T13" fmla="*/ 299 h 371"/>
                <a:gd name="T14" fmla="*/ 129 w 357"/>
                <a:gd name="T15" fmla="*/ 352 h 371"/>
                <a:gd name="T16" fmla="*/ 151 w 357"/>
                <a:gd name="T17" fmla="*/ 368 h 371"/>
                <a:gd name="T18" fmla="*/ 192 w 357"/>
                <a:gd name="T19" fmla="*/ 353 h 371"/>
                <a:gd name="T20" fmla="*/ 201 w 357"/>
                <a:gd name="T21" fmla="*/ 334 h 371"/>
                <a:gd name="T22" fmla="*/ 181 w 357"/>
                <a:gd name="T23" fmla="*/ 317 h 371"/>
                <a:gd name="T24" fmla="*/ 162 w 357"/>
                <a:gd name="T25" fmla="*/ 274 h 371"/>
                <a:gd name="T26" fmla="*/ 182 w 357"/>
                <a:gd name="T27" fmla="*/ 252 h 371"/>
                <a:gd name="T28" fmla="*/ 331 w 357"/>
                <a:gd name="T29" fmla="*/ 288 h 371"/>
                <a:gd name="T30" fmla="*/ 320 w 357"/>
                <a:gd name="T31" fmla="*/ 129 h 371"/>
                <a:gd name="T32" fmla="*/ 309 w 357"/>
                <a:gd name="T33" fmla="*/ 249 h 371"/>
                <a:gd name="T34" fmla="*/ 240 w 357"/>
                <a:gd name="T35" fmla="*/ 164 h 371"/>
                <a:gd name="T36" fmla="*/ 225 w 357"/>
                <a:gd name="T37" fmla="*/ 52 h 371"/>
                <a:gd name="T38" fmla="*/ 292 w 357"/>
                <a:gd name="T39" fmla="*/ 143 h 371"/>
                <a:gd name="T40" fmla="*/ 309 w 357"/>
                <a:gd name="T41" fmla="*/ 249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371">
                  <a:moveTo>
                    <a:pt x="320" y="129"/>
                  </a:moveTo>
                  <a:cubicBezTo>
                    <a:pt x="289" y="56"/>
                    <a:pt x="238" y="0"/>
                    <a:pt x="212" y="10"/>
                  </a:cubicBezTo>
                  <a:cubicBezTo>
                    <a:pt x="168" y="28"/>
                    <a:pt x="238" y="113"/>
                    <a:pt x="23" y="201"/>
                  </a:cubicBezTo>
                  <a:cubicBezTo>
                    <a:pt x="4" y="208"/>
                    <a:pt x="0" y="239"/>
                    <a:pt x="7" y="257"/>
                  </a:cubicBezTo>
                  <a:cubicBezTo>
                    <a:pt x="15" y="275"/>
                    <a:pt x="41" y="293"/>
                    <a:pt x="59" y="285"/>
                  </a:cubicBezTo>
                  <a:cubicBezTo>
                    <a:pt x="62" y="284"/>
                    <a:pt x="74" y="280"/>
                    <a:pt x="74" y="280"/>
                  </a:cubicBezTo>
                  <a:cubicBezTo>
                    <a:pt x="87" y="298"/>
                    <a:pt x="101" y="287"/>
                    <a:pt x="106" y="299"/>
                  </a:cubicBezTo>
                  <a:cubicBezTo>
                    <a:pt x="112" y="312"/>
                    <a:pt x="125" y="342"/>
                    <a:pt x="129" y="352"/>
                  </a:cubicBezTo>
                  <a:cubicBezTo>
                    <a:pt x="134" y="362"/>
                    <a:pt x="144" y="371"/>
                    <a:pt x="151" y="368"/>
                  </a:cubicBezTo>
                  <a:cubicBezTo>
                    <a:pt x="158" y="366"/>
                    <a:pt x="182" y="356"/>
                    <a:pt x="192" y="353"/>
                  </a:cubicBezTo>
                  <a:cubicBezTo>
                    <a:pt x="201" y="349"/>
                    <a:pt x="203" y="341"/>
                    <a:pt x="201" y="334"/>
                  </a:cubicBezTo>
                  <a:cubicBezTo>
                    <a:pt x="197" y="327"/>
                    <a:pt x="185" y="325"/>
                    <a:pt x="181" y="317"/>
                  </a:cubicBezTo>
                  <a:cubicBezTo>
                    <a:pt x="178" y="309"/>
                    <a:pt x="166" y="282"/>
                    <a:pt x="162" y="274"/>
                  </a:cubicBezTo>
                  <a:cubicBezTo>
                    <a:pt x="158" y="262"/>
                    <a:pt x="168" y="253"/>
                    <a:pt x="182" y="252"/>
                  </a:cubicBezTo>
                  <a:cubicBezTo>
                    <a:pt x="280" y="241"/>
                    <a:pt x="298" y="302"/>
                    <a:pt x="331" y="288"/>
                  </a:cubicBezTo>
                  <a:cubicBezTo>
                    <a:pt x="357" y="278"/>
                    <a:pt x="352" y="203"/>
                    <a:pt x="320" y="129"/>
                  </a:cubicBezTo>
                  <a:close/>
                  <a:moveTo>
                    <a:pt x="309" y="249"/>
                  </a:moveTo>
                  <a:cubicBezTo>
                    <a:pt x="303" y="251"/>
                    <a:pt x="265" y="221"/>
                    <a:pt x="240" y="164"/>
                  </a:cubicBezTo>
                  <a:cubicBezTo>
                    <a:pt x="216" y="106"/>
                    <a:pt x="219" y="54"/>
                    <a:pt x="225" y="52"/>
                  </a:cubicBezTo>
                  <a:cubicBezTo>
                    <a:pt x="230" y="49"/>
                    <a:pt x="268" y="86"/>
                    <a:pt x="292" y="143"/>
                  </a:cubicBezTo>
                  <a:cubicBezTo>
                    <a:pt x="317" y="201"/>
                    <a:pt x="315" y="247"/>
                    <a:pt x="309" y="2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p>
          </p:txBody>
        </p:sp>
      </p:grpSp>
      <p:sp>
        <p:nvSpPr>
          <p:cNvPr id="58" name="Content Placeholder 2"/>
          <p:cNvSpPr>
            <a:spLocks noGrp="1"/>
          </p:cNvSpPr>
          <p:nvPr>
            <p:ph idx="1"/>
          </p:nvPr>
        </p:nvSpPr>
        <p:spPr>
          <a:xfrm>
            <a:off x="6332220" y="3383342"/>
            <a:ext cx="2272228" cy="1738443"/>
          </a:xfrm>
        </p:spPr>
        <p:txBody>
          <a:bodyPr>
            <a:noAutofit/>
          </a:bodyPr>
          <a:lstStyle/>
          <a:p>
            <a:pPr marL="0" indent="0">
              <a:buNone/>
            </a:pPr>
            <a:r>
              <a:rPr lang="en-US" sz="1100" dirty="0"/>
              <a:t>Lorem ipsum dolor sit amet, </a:t>
            </a:r>
            <a:r>
              <a:rPr lang="en-US" sz="1100" b="1" dirty="0"/>
              <a:t>consectetur adipiscing elit. </a:t>
            </a:r>
            <a:endParaRPr lang="en-US" sz="1100" b="1" dirty="0" smtClean="0"/>
          </a:p>
          <a:p>
            <a:pPr marL="0" indent="0">
              <a:buNone/>
            </a:pPr>
            <a:r>
              <a:rPr lang="en-US" sz="1100" dirty="0" smtClean="0"/>
              <a:t/>
            </a:r>
            <a:br>
              <a:rPr lang="en-US" sz="1100" dirty="0" smtClean="0"/>
            </a:br>
            <a:r>
              <a:rPr lang="en-US" sz="1100" dirty="0" smtClean="0"/>
              <a:t>Curabitur </a:t>
            </a:r>
            <a:r>
              <a:rPr lang="en-US" sz="1100" dirty="0"/>
              <a:t>elementum posuere pretium. Quisque nibh dolor, dignissim ac dignissim ut, luctus ac urna. Aliquam aliquet non massa quis </a:t>
            </a:r>
            <a:r>
              <a:rPr lang="en-US" sz="1100" dirty="0" smtClean="0"/>
              <a:t>tincidunt.</a:t>
            </a:r>
            <a:endParaRPr lang="en-US" sz="1100" dirty="0"/>
          </a:p>
        </p:txBody>
      </p:sp>
      <p:sp>
        <p:nvSpPr>
          <p:cNvPr id="60" name="Title 13"/>
          <p:cNvSpPr txBox="1">
            <a:spLocks/>
          </p:cNvSpPr>
          <p:nvPr/>
        </p:nvSpPr>
        <p:spPr>
          <a:xfrm>
            <a:off x="6331190" y="2708920"/>
            <a:ext cx="2167112" cy="7806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dirty="0" smtClean="0">
                <a:solidFill>
                  <a:schemeClr val="accent1">
                    <a:lumMod val="60000"/>
                    <a:lumOff val="40000"/>
                  </a:schemeClr>
                </a:solidFill>
              </a:rPr>
              <a:t>Analysis</a:t>
            </a:r>
            <a:endParaRPr lang="en-US" dirty="0">
              <a:solidFill>
                <a:schemeClr val="accent1">
                  <a:lumMod val="60000"/>
                  <a:lumOff val="40000"/>
                </a:schemeClr>
              </a:solidFill>
            </a:endParaRPr>
          </a:p>
        </p:txBody>
      </p:sp>
      <p:cxnSp>
        <p:nvCxnSpPr>
          <p:cNvPr id="12" name="Straight Connector 11"/>
          <p:cNvCxnSpPr/>
          <p:nvPr/>
        </p:nvCxnSpPr>
        <p:spPr>
          <a:xfrm>
            <a:off x="5940152" y="1700808"/>
            <a:ext cx="0" cy="383501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Flowchart: Off-page Connector 14"/>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25</a:t>
            </a:r>
            <a:endParaRPr lang="en-US" sz="1100" b="1" dirty="0"/>
          </a:p>
        </p:txBody>
      </p:sp>
    </p:spTree>
    <p:extLst>
      <p:ext uri="{BB962C8B-B14F-4D97-AF65-F5344CB8AC3E}">
        <p14:creationId xmlns:p14="http://schemas.microsoft.com/office/powerpoint/2010/main" val="154714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21"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1000"/>
                                        <p:tgtEl>
                                          <p:spTgt spid="2"/>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58" grpId="0"/>
      <p:bldP spid="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74639"/>
            <a:ext cx="7931224" cy="1143000"/>
          </a:xfrm>
        </p:spPr>
        <p:txBody>
          <a:bodyPr>
            <a:normAutofit/>
          </a:bodyPr>
          <a:lstStyle/>
          <a:p>
            <a:r>
              <a:rPr lang="en-US" sz="4000" dirty="0" smtClean="0">
                <a:solidFill>
                  <a:schemeClr val="accent1">
                    <a:lumMod val="60000"/>
                    <a:lumOff val="40000"/>
                  </a:schemeClr>
                </a:solidFill>
              </a:rPr>
              <a:t>Work Flow Infographic Sample</a:t>
            </a:r>
            <a:endParaRPr lang="en-US" sz="4000" dirty="0">
              <a:solidFill>
                <a:schemeClr val="accent1">
                  <a:lumMod val="60000"/>
                  <a:lumOff val="40000"/>
                </a:schemeClr>
              </a:solidFill>
            </a:endParaRPr>
          </a:p>
        </p:txBody>
      </p:sp>
      <p:graphicFrame>
        <p:nvGraphicFramePr>
          <p:cNvPr id="8" name="Diagram 7"/>
          <p:cNvGraphicFramePr/>
          <p:nvPr>
            <p:extLst>
              <p:ext uri="{D42A27DB-BD31-4B8C-83A1-F6EECF244321}">
                <p14:modId xmlns:p14="http://schemas.microsoft.com/office/powerpoint/2010/main" val="1730745371"/>
              </p:ext>
            </p:extLst>
          </p:nvPr>
        </p:nvGraphicFramePr>
        <p:xfrm>
          <a:off x="179512" y="1585812"/>
          <a:ext cx="3696072" cy="3449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itle 1"/>
          <p:cNvSpPr txBox="1">
            <a:spLocks/>
          </p:cNvSpPr>
          <p:nvPr/>
        </p:nvSpPr>
        <p:spPr>
          <a:xfrm>
            <a:off x="481054" y="1079832"/>
            <a:ext cx="5603114"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in </a:t>
            </a:r>
            <a:r>
              <a:rPr lang="en-US" sz="1700" b="1" dirty="0" smtClean="0">
                <a:solidFill>
                  <a:schemeClr val="accent1">
                    <a:lumMod val="60000"/>
                    <a:lumOff val="40000"/>
                  </a:schemeClr>
                </a:solidFill>
                <a:latin typeface="+mn-lt"/>
              </a:rPr>
              <a:t>this line</a:t>
            </a:r>
            <a:endParaRPr lang="en-US" sz="1700" b="1" dirty="0">
              <a:solidFill>
                <a:schemeClr val="accent1">
                  <a:lumMod val="60000"/>
                  <a:lumOff val="40000"/>
                </a:schemeClr>
              </a:solidFill>
              <a:latin typeface="+mn-lt"/>
            </a:endParaRPr>
          </a:p>
        </p:txBody>
      </p:sp>
      <p:grpSp>
        <p:nvGrpSpPr>
          <p:cNvPr id="2" name="Group 1"/>
          <p:cNvGrpSpPr/>
          <p:nvPr/>
        </p:nvGrpSpPr>
        <p:grpSpPr>
          <a:xfrm>
            <a:off x="6786996" y="1786066"/>
            <a:ext cx="1729976" cy="1374937"/>
            <a:chOff x="6730456" y="1339549"/>
            <a:chExt cx="1729976" cy="1031203"/>
          </a:xfrm>
        </p:grpSpPr>
        <p:grpSp>
          <p:nvGrpSpPr>
            <p:cNvPr id="9" name="Group 8"/>
            <p:cNvGrpSpPr/>
            <p:nvPr/>
          </p:nvGrpSpPr>
          <p:grpSpPr>
            <a:xfrm>
              <a:off x="6731077" y="1339549"/>
              <a:ext cx="1486590" cy="476116"/>
              <a:chOff x="6625019" y="1459426"/>
              <a:chExt cx="1486590" cy="476116"/>
            </a:xfrm>
          </p:grpSpPr>
          <p:sp>
            <p:nvSpPr>
              <p:cNvPr id="164"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Black" pitchFamily="34" charset="0"/>
                  </a:rPr>
                  <a:t>2011</a:t>
                </a:r>
                <a:endParaRPr lang="en-US" sz="2800" dirty="0">
                  <a:solidFill>
                    <a:schemeClr val="accent1">
                      <a:lumMod val="60000"/>
                      <a:lumOff val="40000"/>
                    </a:schemeClr>
                  </a:solidFill>
                  <a:latin typeface="Source Sans Pro Black" pitchFamily="34" charset="0"/>
                </a:endParaRPr>
              </a:p>
            </p:txBody>
          </p:sp>
          <p:sp>
            <p:nvSpPr>
              <p:cNvPr id="163" name="Subtitle 2"/>
              <p:cNvSpPr txBox="1">
                <a:spLocks/>
              </p:cNvSpPr>
              <p:nvPr/>
            </p:nvSpPr>
            <p:spPr>
              <a:xfrm>
                <a:off x="6625019" y="1738514"/>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tx1">
                        <a:lumMod val="50000"/>
                        <a:lumOff val="50000"/>
                      </a:schemeClr>
                    </a:solidFill>
                    <a:ea typeface="Franchise" pitchFamily="49" charset="0"/>
                  </a:rPr>
                  <a:t>Sales By year</a:t>
                </a:r>
              </a:p>
            </p:txBody>
          </p:sp>
        </p:grpSp>
        <p:sp>
          <p:nvSpPr>
            <p:cNvPr id="41" name="Content Placeholder 2"/>
            <p:cNvSpPr txBox="1">
              <a:spLocks/>
            </p:cNvSpPr>
            <p:nvPr/>
          </p:nvSpPr>
          <p:spPr>
            <a:xfrm>
              <a:off x="6730456" y="1839837"/>
              <a:ext cx="1729976" cy="53091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a:t>
              </a:r>
              <a:endParaRPr lang="en-US" sz="1000" dirty="0"/>
            </a:p>
          </p:txBody>
        </p:sp>
      </p:grpSp>
      <p:grpSp>
        <p:nvGrpSpPr>
          <p:cNvPr id="3" name="Group 2"/>
          <p:cNvGrpSpPr/>
          <p:nvPr/>
        </p:nvGrpSpPr>
        <p:grpSpPr>
          <a:xfrm>
            <a:off x="511808" y="4725144"/>
            <a:ext cx="3700152" cy="1582352"/>
            <a:chOff x="511808" y="3359895"/>
            <a:chExt cx="2980072" cy="1186764"/>
          </a:xfrm>
        </p:grpSpPr>
        <p:sp>
          <p:nvSpPr>
            <p:cNvPr id="170" name="Content Placeholder 2"/>
            <p:cNvSpPr txBox="1">
              <a:spLocks/>
            </p:cNvSpPr>
            <p:nvPr/>
          </p:nvSpPr>
          <p:spPr>
            <a:xfrm>
              <a:off x="537767" y="3936134"/>
              <a:ext cx="2954113"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t>Lorem ipsum dolor sit amet, consectetur adipiscing elit. Curabitur elementum posuere pretium. Quisque nibh dolor, dignissim ac dignissim ut, luctus ac urna. </a:t>
              </a:r>
              <a:endParaRPr lang="en-US" sz="1100" dirty="0"/>
            </a:p>
          </p:txBody>
        </p:sp>
        <p:grpSp>
          <p:nvGrpSpPr>
            <p:cNvPr id="76" name="Group 75"/>
            <p:cNvGrpSpPr/>
            <p:nvPr/>
          </p:nvGrpSpPr>
          <p:grpSpPr>
            <a:xfrm>
              <a:off x="511808" y="3359895"/>
              <a:ext cx="1500725" cy="514830"/>
              <a:chOff x="6610884" y="1383475"/>
              <a:chExt cx="1500725" cy="514830"/>
            </a:xfrm>
          </p:grpSpPr>
          <p:sp>
            <p:nvSpPr>
              <p:cNvPr id="77" name="Content Placeholder 2"/>
              <p:cNvSpPr txBox="1">
                <a:spLocks/>
              </p:cNvSpPr>
              <p:nvPr/>
            </p:nvSpPr>
            <p:spPr>
              <a:xfrm>
                <a:off x="6610884" y="1383475"/>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Light" pitchFamily="34" charset="0"/>
                  </a:rPr>
                  <a:t>Pro-Keys</a:t>
                </a:r>
                <a:endParaRPr lang="en-US" sz="2800" dirty="0">
                  <a:solidFill>
                    <a:schemeClr val="accent1">
                      <a:lumMod val="60000"/>
                      <a:lumOff val="40000"/>
                    </a:schemeClr>
                  </a:solidFill>
                  <a:latin typeface="Source Sans Pro Light" pitchFamily="34" charset="0"/>
                </a:endParaRPr>
              </a:p>
            </p:txBody>
          </p:sp>
          <p:sp>
            <p:nvSpPr>
              <p:cNvPr id="78"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tx1">
                        <a:lumMod val="50000"/>
                        <a:lumOff val="50000"/>
                      </a:schemeClr>
                    </a:solidFill>
                    <a:ea typeface="Franchise" pitchFamily="49" charset="0"/>
                  </a:rPr>
                  <a:t>Subtitle here</a:t>
                </a:r>
              </a:p>
            </p:txBody>
          </p:sp>
        </p:grpSp>
      </p:grpSp>
      <p:grpSp>
        <p:nvGrpSpPr>
          <p:cNvPr id="54" name="Group 53"/>
          <p:cNvGrpSpPr/>
          <p:nvPr/>
        </p:nvGrpSpPr>
        <p:grpSpPr>
          <a:xfrm>
            <a:off x="6786996" y="3183598"/>
            <a:ext cx="1729976" cy="1374937"/>
            <a:chOff x="6730456" y="1339549"/>
            <a:chExt cx="1729976" cy="1031203"/>
          </a:xfrm>
        </p:grpSpPr>
        <p:grpSp>
          <p:nvGrpSpPr>
            <p:cNvPr id="68" name="Group 67"/>
            <p:cNvGrpSpPr/>
            <p:nvPr/>
          </p:nvGrpSpPr>
          <p:grpSpPr>
            <a:xfrm>
              <a:off x="6731077" y="1339549"/>
              <a:ext cx="1486590" cy="454081"/>
              <a:chOff x="6625019" y="1459426"/>
              <a:chExt cx="1486590" cy="454081"/>
            </a:xfrm>
          </p:grpSpPr>
          <p:sp>
            <p:nvSpPr>
              <p:cNvPr id="72"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Black" pitchFamily="34" charset="0"/>
                  </a:rPr>
                  <a:t>2012</a:t>
                </a:r>
                <a:endParaRPr lang="en-US" sz="2800" dirty="0">
                  <a:solidFill>
                    <a:schemeClr val="accent1">
                      <a:lumMod val="60000"/>
                      <a:lumOff val="40000"/>
                    </a:schemeClr>
                  </a:solidFill>
                  <a:latin typeface="Source Sans Pro Black" pitchFamily="34" charset="0"/>
                </a:endParaRPr>
              </a:p>
            </p:txBody>
          </p:sp>
          <p:sp>
            <p:nvSpPr>
              <p:cNvPr id="73" name="Subtitle 2"/>
              <p:cNvSpPr txBox="1">
                <a:spLocks/>
              </p:cNvSpPr>
              <p:nvPr/>
            </p:nvSpPr>
            <p:spPr>
              <a:xfrm>
                <a:off x="6625019" y="1716479"/>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tx1">
                        <a:lumMod val="50000"/>
                        <a:lumOff val="50000"/>
                      </a:schemeClr>
                    </a:solidFill>
                    <a:ea typeface="Franchise" pitchFamily="49" charset="0"/>
                  </a:rPr>
                  <a:t>Sales By year</a:t>
                </a:r>
              </a:p>
            </p:txBody>
          </p:sp>
        </p:grpSp>
        <p:sp>
          <p:nvSpPr>
            <p:cNvPr id="69" name="Content Placeholder 2"/>
            <p:cNvSpPr txBox="1">
              <a:spLocks/>
            </p:cNvSpPr>
            <p:nvPr/>
          </p:nvSpPr>
          <p:spPr>
            <a:xfrm>
              <a:off x="6730456" y="1839837"/>
              <a:ext cx="1729976" cy="53091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a:t>
              </a:r>
              <a:endParaRPr lang="en-US" sz="1000" dirty="0"/>
            </a:p>
          </p:txBody>
        </p:sp>
      </p:grpSp>
      <p:grpSp>
        <p:nvGrpSpPr>
          <p:cNvPr id="74" name="Group 73"/>
          <p:cNvGrpSpPr/>
          <p:nvPr/>
        </p:nvGrpSpPr>
        <p:grpSpPr>
          <a:xfrm>
            <a:off x="6786996" y="4581129"/>
            <a:ext cx="1729976" cy="1374937"/>
            <a:chOff x="6730456" y="1339549"/>
            <a:chExt cx="1729976" cy="1031203"/>
          </a:xfrm>
        </p:grpSpPr>
        <p:grpSp>
          <p:nvGrpSpPr>
            <p:cNvPr id="75" name="Group 74"/>
            <p:cNvGrpSpPr/>
            <p:nvPr/>
          </p:nvGrpSpPr>
          <p:grpSpPr>
            <a:xfrm>
              <a:off x="6731077" y="1339549"/>
              <a:ext cx="1486590" cy="486053"/>
              <a:chOff x="6625019" y="1459426"/>
              <a:chExt cx="1486590" cy="486053"/>
            </a:xfrm>
          </p:grpSpPr>
          <p:sp>
            <p:nvSpPr>
              <p:cNvPr id="84"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Black" pitchFamily="34" charset="0"/>
                  </a:rPr>
                  <a:t>2013</a:t>
                </a:r>
                <a:endParaRPr lang="en-US" sz="2800" dirty="0">
                  <a:solidFill>
                    <a:schemeClr val="accent1">
                      <a:lumMod val="60000"/>
                      <a:lumOff val="40000"/>
                    </a:schemeClr>
                  </a:solidFill>
                  <a:latin typeface="Source Sans Pro Black" pitchFamily="34" charset="0"/>
                </a:endParaRPr>
              </a:p>
            </p:txBody>
          </p:sp>
          <p:sp>
            <p:nvSpPr>
              <p:cNvPr id="85" name="Subtitle 2"/>
              <p:cNvSpPr txBox="1">
                <a:spLocks/>
              </p:cNvSpPr>
              <p:nvPr/>
            </p:nvSpPr>
            <p:spPr>
              <a:xfrm>
                <a:off x="6625019" y="1748451"/>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tx1">
                        <a:lumMod val="50000"/>
                        <a:lumOff val="50000"/>
                      </a:schemeClr>
                    </a:solidFill>
                    <a:ea typeface="Franchise" pitchFamily="49" charset="0"/>
                  </a:rPr>
                  <a:t>Sales By year</a:t>
                </a:r>
              </a:p>
            </p:txBody>
          </p:sp>
        </p:grpSp>
        <p:sp>
          <p:nvSpPr>
            <p:cNvPr id="83" name="Content Placeholder 2"/>
            <p:cNvSpPr txBox="1">
              <a:spLocks/>
            </p:cNvSpPr>
            <p:nvPr/>
          </p:nvSpPr>
          <p:spPr>
            <a:xfrm>
              <a:off x="6730456" y="1839837"/>
              <a:ext cx="1729976" cy="53091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a:t>
              </a:r>
              <a:endParaRPr lang="en-US" sz="1000" dirty="0"/>
            </a:p>
          </p:txBody>
        </p:sp>
      </p:grpSp>
      <p:grpSp>
        <p:nvGrpSpPr>
          <p:cNvPr id="86" name="Group 85"/>
          <p:cNvGrpSpPr/>
          <p:nvPr/>
        </p:nvGrpSpPr>
        <p:grpSpPr>
          <a:xfrm>
            <a:off x="4770772" y="1786066"/>
            <a:ext cx="1729976" cy="1374937"/>
            <a:chOff x="6730456" y="1339549"/>
            <a:chExt cx="1729976" cy="1031203"/>
          </a:xfrm>
        </p:grpSpPr>
        <p:grpSp>
          <p:nvGrpSpPr>
            <p:cNvPr id="87" name="Group 86"/>
            <p:cNvGrpSpPr/>
            <p:nvPr/>
          </p:nvGrpSpPr>
          <p:grpSpPr>
            <a:xfrm>
              <a:off x="6731077" y="1339549"/>
              <a:ext cx="1486590" cy="476116"/>
              <a:chOff x="6625019" y="1459426"/>
              <a:chExt cx="1486590" cy="476116"/>
            </a:xfrm>
          </p:grpSpPr>
          <p:sp>
            <p:nvSpPr>
              <p:cNvPr id="89"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Black" pitchFamily="34" charset="0"/>
                  </a:rPr>
                  <a:t>2008</a:t>
                </a:r>
                <a:endParaRPr lang="en-US" sz="2800" dirty="0">
                  <a:solidFill>
                    <a:schemeClr val="accent1">
                      <a:lumMod val="60000"/>
                      <a:lumOff val="40000"/>
                    </a:schemeClr>
                  </a:solidFill>
                  <a:latin typeface="Source Sans Pro Black" pitchFamily="34" charset="0"/>
                </a:endParaRPr>
              </a:p>
            </p:txBody>
          </p:sp>
          <p:sp>
            <p:nvSpPr>
              <p:cNvPr id="90" name="Subtitle 2"/>
              <p:cNvSpPr txBox="1">
                <a:spLocks/>
              </p:cNvSpPr>
              <p:nvPr/>
            </p:nvSpPr>
            <p:spPr>
              <a:xfrm>
                <a:off x="6625019" y="1738514"/>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tx1">
                        <a:lumMod val="50000"/>
                        <a:lumOff val="50000"/>
                      </a:schemeClr>
                    </a:solidFill>
                    <a:ea typeface="Franchise" pitchFamily="49" charset="0"/>
                  </a:rPr>
                  <a:t>Sales By year</a:t>
                </a:r>
              </a:p>
            </p:txBody>
          </p:sp>
        </p:grpSp>
        <p:sp>
          <p:nvSpPr>
            <p:cNvPr id="88" name="Content Placeholder 2"/>
            <p:cNvSpPr txBox="1">
              <a:spLocks/>
            </p:cNvSpPr>
            <p:nvPr/>
          </p:nvSpPr>
          <p:spPr>
            <a:xfrm>
              <a:off x="6730456" y="1839837"/>
              <a:ext cx="1729976" cy="53091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a:t>
              </a:r>
              <a:endParaRPr lang="en-US" sz="1000" dirty="0"/>
            </a:p>
          </p:txBody>
        </p:sp>
      </p:grpSp>
      <p:cxnSp>
        <p:nvCxnSpPr>
          <p:cNvPr id="91" name="Straight Connector 90"/>
          <p:cNvCxnSpPr/>
          <p:nvPr/>
        </p:nvCxnSpPr>
        <p:spPr>
          <a:xfrm>
            <a:off x="4355976" y="1807492"/>
            <a:ext cx="0" cy="421852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4770772" y="3183598"/>
            <a:ext cx="1729976" cy="1374937"/>
            <a:chOff x="6730456" y="1339549"/>
            <a:chExt cx="1729976" cy="1031203"/>
          </a:xfrm>
        </p:grpSpPr>
        <p:grpSp>
          <p:nvGrpSpPr>
            <p:cNvPr id="93" name="Group 92"/>
            <p:cNvGrpSpPr/>
            <p:nvPr/>
          </p:nvGrpSpPr>
          <p:grpSpPr>
            <a:xfrm>
              <a:off x="6731077" y="1339549"/>
              <a:ext cx="1486590" cy="438879"/>
              <a:chOff x="6625019" y="1459426"/>
              <a:chExt cx="1486590" cy="438879"/>
            </a:xfrm>
          </p:grpSpPr>
          <p:sp>
            <p:nvSpPr>
              <p:cNvPr id="95"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Black" pitchFamily="34" charset="0"/>
                  </a:rPr>
                  <a:t>2009</a:t>
                </a:r>
                <a:endParaRPr lang="en-US" sz="2800" dirty="0">
                  <a:solidFill>
                    <a:schemeClr val="accent1">
                      <a:lumMod val="60000"/>
                      <a:lumOff val="40000"/>
                    </a:schemeClr>
                  </a:solidFill>
                  <a:latin typeface="Source Sans Pro Black" pitchFamily="34" charset="0"/>
                </a:endParaRPr>
              </a:p>
            </p:txBody>
          </p:sp>
          <p:sp>
            <p:nvSpPr>
              <p:cNvPr id="96"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tx1">
                        <a:lumMod val="50000"/>
                        <a:lumOff val="50000"/>
                      </a:schemeClr>
                    </a:solidFill>
                    <a:ea typeface="Franchise" pitchFamily="49" charset="0"/>
                  </a:rPr>
                  <a:t>Sales By year</a:t>
                </a:r>
              </a:p>
            </p:txBody>
          </p:sp>
        </p:grpSp>
        <p:sp>
          <p:nvSpPr>
            <p:cNvPr id="94" name="Content Placeholder 2"/>
            <p:cNvSpPr txBox="1">
              <a:spLocks/>
            </p:cNvSpPr>
            <p:nvPr/>
          </p:nvSpPr>
          <p:spPr>
            <a:xfrm>
              <a:off x="6730456" y="1839837"/>
              <a:ext cx="1729976" cy="53091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a:t>
              </a:r>
              <a:endParaRPr lang="en-US" sz="1000" dirty="0"/>
            </a:p>
          </p:txBody>
        </p:sp>
      </p:grpSp>
      <p:grpSp>
        <p:nvGrpSpPr>
          <p:cNvPr id="97" name="Group 96"/>
          <p:cNvGrpSpPr/>
          <p:nvPr/>
        </p:nvGrpSpPr>
        <p:grpSpPr>
          <a:xfrm>
            <a:off x="4770772" y="4581129"/>
            <a:ext cx="1729976" cy="1374937"/>
            <a:chOff x="6730456" y="1339549"/>
            <a:chExt cx="1729976" cy="1031203"/>
          </a:xfrm>
        </p:grpSpPr>
        <p:grpSp>
          <p:nvGrpSpPr>
            <p:cNvPr id="98" name="Group 97"/>
            <p:cNvGrpSpPr/>
            <p:nvPr/>
          </p:nvGrpSpPr>
          <p:grpSpPr>
            <a:xfrm>
              <a:off x="6731077" y="1339549"/>
              <a:ext cx="1486590" cy="486053"/>
              <a:chOff x="6625019" y="1459426"/>
              <a:chExt cx="1486590" cy="486053"/>
            </a:xfrm>
          </p:grpSpPr>
          <p:sp>
            <p:nvSpPr>
              <p:cNvPr id="100"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Black" pitchFamily="34" charset="0"/>
                  </a:rPr>
                  <a:t>2010</a:t>
                </a:r>
                <a:endParaRPr lang="en-US" sz="2800" dirty="0">
                  <a:solidFill>
                    <a:schemeClr val="accent1">
                      <a:lumMod val="60000"/>
                      <a:lumOff val="40000"/>
                    </a:schemeClr>
                  </a:solidFill>
                  <a:latin typeface="Source Sans Pro Black" pitchFamily="34" charset="0"/>
                </a:endParaRPr>
              </a:p>
            </p:txBody>
          </p:sp>
          <p:sp>
            <p:nvSpPr>
              <p:cNvPr id="101" name="Subtitle 2"/>
              <p:cNvSpPr txBox="1">
                <a:spLocks/>
              </p:cNvSpPr>
              <p:nvPr/>
            </p:nvSpPr>
            <p:spPr>
              <a:xfrm>
                <a:off x="6625019" y="1748451"/>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tx1">
                        <a:lumMod val="50000"/>
                        <a:lumOff val="50000"/>
                      </a:schemeClr>
                    </a:solidFill>
                    <a:ea typeface="Franchise" pitchFamily="49" charset="0"/>
                  </a:rPr>
                  <a:t>Sales By year</a:t>
                </a:r>
              </a:p>
            </p:txBody>
          </p:sp>
        </p:grpSp>
        <p:sp>
          <p:nvSpPr>
            <p:cNvPr id="99" name="Content Placeholder 2"/>
            <p:cNvSpPr txBox="1">
              <a:spLocks/>
            </p:cNvSpPr>
            <p:nvPr/>
          </p:nvSpPr>
          <p:spPr>
            <a:xfrm>
              <a:off x="6730456" y="1839837"/>
              <a:ext cx="1729976" cy="53091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a:t>
              </a:r>
              <a:endParaRPr lang="en-US" sz="1000" dirty="0"/>
            </a:p>
          </p:txBody>
        </p:sp>
      </p:grpSp>
      <p:sp>
        <p:nvSpPr>
          <p:cNvPr id="42" name="Flowchart: Off-page Connector 41"/>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26</a:t>
            </a:r>
            <a:endParaRPr lang="en-US" sz="1100" b="1" dirty="0"/>
          </a:p>
        </p:txBody>
      </p:sp>
    </p:spTree>
    <p:extLst>
      <p:ext uri="{BB962C8B-B14F-4D97-AF65-F5344CB8AC3E}">
        <p14:creationId xmlns:p14="http://schemas.microsoft.com/office/powerpoint/2010/main" val="256469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8">
                                            <p:graphicEl>
                                              <a:dgm id="{F7A27FC4-B8D6-4E05-B781-45BFA4ECCBE1}"/>
                                            </p:graphicEl>
                                          </p:spTgt>
                                        </p:tgtEl>
                                        <p:attrNameLst>
                                          <p:attrName>style.visibility</p:attrName>
                                        </p:attrNameLst>
                                      </p:cBhvr>
                                      <p:to>
                                        <p:strVal val="visible"/>
                                      </p:to>
                                    </p:set>
                                    <p:anim calcmode="lin" valueType="num">
                                      <p:cBhvr>
                                        <p:cTn id="18" dur="500" fill="hold"/>
                                        <p:tgtEl>
                                          <p:spTgt spid="8">
                                            <p:graphicEl>
                                              <a:dgm id="{F7A27FC4-B8D6-4E05-B781-45BFA4ECCBE1}"/>
                                            </p:graphicEl>
                                          </p:spTgt>
                                        </p:tgtEl>
                                        <p:attrNameLst>
                                          <p:attrName>ppt_w</p:attrName>
                                        </p:attrNameLst>
                                      </p:cBhvr>
                                      <p:tavLst>
                                        <p:tav tm="0">
                                          <p:val>
                                            <p:fltVal val="0"/>
                                          </p:val>
                                        </p:tav>
                                        <p:tav tm="100000">
                                          <p:val>
                                            <p:strVal val="#ppt_w"/>
                                          </p:val>
                                        </p:tav>
                                      </p:tavLst>
                                    </p:anim>
                                    <p:anim calcmode="lin" valueType="num">
                                      <p:cBhvr>
                                        <p:cTn id="19" dur="500" fill="hold"/>
                                        <p:tgtEl>
                                          <p:spTgt spid="8">
                                            <p:graphicEl>
                                              <a:dgm id="{F7A27FC4-B8D6-4E05-B781-45BFA4ECCBE1}"/>
                                            </p:graphicEl>
                                          </p:spTgt>
                                        </p:tgtEl>
                                        <p:attrNameLst>
                                          <p:attrName>ppt_h</p:attrName>
                                        </p:attrNameLst>
                                      </p:cBhvr>
                                      <p:tavLst>
                                        <p:tav tm="0">
                                          <p:val>
                                            <p:fltVal val="0"/>
                                          </p:val>
                                        </p:tav>
                                        <p:tav tm="100000">
                                          <p:val>
                                            <p:strVal val="#ppt_h"/>
                                          </p:val>
                                        </p:tav>
                                      </p:tavLst>
                                    </p:anim>
                                    <p:animEffect transition="in" filter="fade">
                                      <p:cBhvr>
                                        <p:cTn id="20" dur="500"/>
                                        <p:tgtEl>
                                          <p:spTgt spid="8">
                                            <p:graphicEl>
                                              <a:dgm id="{F7A27FC4-B8D6-4E05-B781-45BFA4ECCBE1}"/>
                                            </p:graphicEl>
                                          </p:spTgt>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8">
                                            <p:graphicEl>
                                              <a:dgm id="{571C1667-74E2-4E8D-8249-B4E761F0F1AE}"/>
                                            </p:graphicEl>
                                          </p:spTgt>
                                        </p:tgtEl>
                                        <p:attrNameLst>
                                          <p:attrName>style.visibility</p:attrName>
                                        </p:attrNameLst>
                                      </p:cBhvr>
                                      <p:to>
                                        <p:strVal val="visible"/>
                                      </p:to>
                                    </p:set>
                                    <p:anim calcmode="lin" valueType="num">
                                      <p:cBhvr>
                                        <p:cTn id="24" dur="500" fill="hold"/>
                                        <p:tgtEl>
                                          <p:spTgt spid="8">
                                            <p:graphicEl>
                                              <a:dgm id="{571C1667-74E2-4E8D-8249-B4E761F0F1AE}"/>
                                            </p:graphicEl>
                                          </p:spTgt>
                                        </p:tgtEl>
                                        <p:attrNameLst>
                                          <p:attrName>ppt_w</p:attrName>
                                        </p:attrNameLst>
                                      </p:cBhvr>
                                      <p:tavLst>
                                        <p:tav tm="0">
                                          <p:val>
                                            <p:fltVal val="0"/>
                                          </p:val>
                                        </p:tav>
                                        <p:tav tm="100000">
                                          <p:val>
                                            <p:strVal val="#ppt_w"/>
                                          </p:val>
                                        </p:tav>
                                      </p:tavLst>
                                    </p:anim>
                                    <p:anim calcmode="lin" valueType="num">
                                      <p:cBhvr>
                                        <p:cTn id="25" dur="500" fill="hold"/>
                                        <p:tgtEl>
                                          <p:spTgt spid="8">
                                            <p:graphicEl>
                                              <a:dgm id="{571C1667-74E2-4E8D-8249-B4E761F0F1AE}"/>
                                            </p:graphicEl>
                                          </p:spTgt>
                                        </p:tgtEl>
                                        <p:attrNameLst>
                                          <p:attrName>ppt_h</p:attrName>
                                        </p:attrNameLst>
                                      </p:cBhvr>
                                      <p:tavLst>
                                        <p:tav tm="0">
                                          <p:val>
                                            <p:fltVal val="0"/>
                                          </p:val>
                                        </p:tav>
                                        <p:tav tm="100000">
                                          <p:val>
                                            <p:strVal val="#ppt_h"/>
                                          </p:val>
                                        </p:tav>
                                      </p:tavLst>
                                    </p:anim>
                                    <p:animEffect transition="in" filter="fade">
                                      <p:cBhvr>
                                        <p:cTn id="26" dur="500"/>
                                        <p:tgtEl>
                                          <p:spTgt spid="8">
                                            <p:graphicEl>
                                              <a:dgm id="{571C1667-74E2-4E8D-8249-B4E761F0F1AE}"/>
                                            </p:graphicEl>
                                          </p:spTgt>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8">
                                            <p:graphicEl>
                                              <a:dgm id="{C7E3621A-60EB-45DA-B405-5D6087090EB3}"/>
                                            </p:graphicEl>
                                          </p:spTgt>
                                        </p:tgtEl>
                                        <p:attrNameLst>
                                          <p:attrName>style.visibility</p:attrName>
                                        </p:attrNameLst>
                                      </p:cBhvr>
                                      <p:to>
                                        <p:strVal val="visible"/>
                                      </p:to>
                                    </p:set>
                                    <p:anim calcmode="lin" valueType="num">
                                      <p:cBhvr>
                                        <p:cTn id="30" dur="500" fill="hold"/>
                                        <p:tgtEl>
                                          <p:spTgt spid="8">
                                            <p:graphicEl>
                                              <a:dgm id="{C7E3621A-60EB-45DA-B405-5D6087090EB3}"/>
                                            </p:graphicEl>
                                          </p:spTgt>
                                        </p:tgtEl>
                                        <p:attrNameLst>
                                          <p:attrName>ppt_w</p:attrName>
                                        </p:attrNameLst>
                                      </p:cBhvr>
                                      <p:tavLst>
                                        <p:tav tm="0">
                                          <p:val>
                                            <p:fltVal val="0"/>
                                          </p:val>
                                        </p:tav>
                                        <p:tav tm="100000">
                                          <p:val>
                                            <p:strVal val="#ppt_w"/>
                                          </p:val>
                                        </p:tav>
                                      </p:tavLst>
                                    </p:anim>
                                    <p:anim calcmode="lin" valueType="num">
                                      <p:cBhvr>
                                        <p:cTn id="31" dur="500" fill="hold"/>
                                        <p:tgtEl>
                                          <p:spTgt spid="8">
                                            <p:graphicEl>
                                              <a:dgm id="{C7E3621A-60EB-45DA-B405-5D6087090EB3}"/>
                                            </p:graphicEl>
                                          </p:spTgt>
                                        </p:tgtEl>
                                        <p:attrNameLst>
                                          <p:attrName>ppt_h</p:attrName>
                                        </p:attrNameLst>
                                      </p:cBhvr>
                                      <p:tavLst>
                                        <p:tav tm="0">
                                          <p:val>
                                            <p:fltVal val="0"/>
                                          </p:val>
                                        </p:tav>
                                        <p:tav tm="100000">
                                          <p:val>
                                            <p:strVal val="#ppt_h"/>
                                          </p:val>
                                        </p:tav>
                                      </p:tavLst>
                                    </p:anim>
                                    <p:animEffect transition="in" filter="fade">
                                      <p:cBhvr>
                                        <p:cTn id="32" dur="500"/>
                                        <p:tgtEl>
                                          <p:spTgt spid="8">
                                            <p:graphicEl>
                                              <a:dgm id="{C7E3621A-60EB-45DA-B405-5D6087090EB3}"/>
                                            </p:graphicEl>
                                          </p:spTgt>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8">
                                            <p:graphicEl>
                                              <a:dgm id="{B1C00099-F839-4B88-A75C-DBB4B9ADCF51}"/>
                                            </p:graphicEl>
                                          </p:spTgt>
                                        </p:tgtEl>
                                        <p:attrNameLst>
                                          <p:attrName>style.visibility</p:attrName>
                                        </p:attrNameLst>
                                      </p:cBhvr>
                                      <p:to>
                                        <p:strVal val="visible"/>
                                      </p:to>
                                    </p:set>
                                    <p:anim calcmode="lin" valueType="num">
                                      <p:cBhvr>
                                        <p:cTn id="36" dur="500" fill="hold"/>
                                        <p:tgtEl>
                                          <p:spTgt spid="8">
                                            <p:graphicEl>
                                              <a:dgm id="{B1C00099-F839-4B88-A75C-DBB4B9ADCF51}"/>
                                            </p:graphicEl>
                                          </p:spTgt>
                                        </p:tgtEl>
                                        <p:attrNameLst>
                                          <p:attrName>ppt_w</p:attrName>
                                        </p:attrNameLst>
                                      </p:cBhvr>
                                      <p:tavLst>
                                        <p:tav tm="0">
                                          <p:val>
                                            <p:fltVal val="0"/>
                                          </p:val>
                                        </p:tav>
                                        <p:tav tm="100000">
                                          <p:val>
                                            <p:strVal val="#ppt_w"/>
                                          </p:val>
                                        </p:tav>
                                      </p:tavLst>
                                    </p:anim>
                                    <p:anim calcmode="lin" valueType="num">
                                      <p:cBhvr>
                                        <p:cTn id="37" dur="500" fill="hold"/>
                                        <p:tgtEl>
                                          <p:spTgt spid="8">
                                            <p:graphicEl>
                                              <a:dgm id="{B1C00099-F839-4B88-A75C-DBB4B9ADCF51}"/>
                                            </p:graphicEl>
                                          </p:spTgt>
                                        </p:tgtEl>
                                        <p:attrNameLst>
                                          <p:attrName>ppt_h</p:attrName>
                                        </p:attrNameLst>
                                      </p:cBhvr>
                                      <p:tavLst>
                                        <p:tav tm="0">
                                          <p:val>
                                            <p:fltVal val="0"/>
                                          </p:val>
                                        </p:tav>
                                        <p:tav tm="100000">
                                          <p:val>
                                            <p:strVal val="#ppt_h"/>
                                          </p:val>
                                        </p:tav>
                                      </p:tavLst>
                                    </p:anim>
                                    <p:animEffect transition="in" filter="fade">
                                      <p:cBhvr>
                                        <p:cTn id="38" dur="500"/>
                                        <p:tgtEl>
                                          <p:spTgt spid="8">
                                            <p:graphicEl>
                                              <a:dgm id="{B1C00099-F839-4B88-A75C-DBB4B9ADCF51}"/>
                                            </p:graphicEl>
                                          </p:spTgt>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8">
                                            <p:graphicEl>
                                              <a:dgm id="{FD7956DC-C5EA-4A51-B2A1-48A047E8A937}"/>
                                            </p:graphicEl>
                                          </p:spTgt>
                                        </p:tgtEl>
                                        <p:attrNameLst>
                                          <p:attrName>style.visibility</p:attrName>
                                        </p:attrNameLst>
                                      </p:cBhvr>
                                      <p:to>
                                        <p:strVal val="visible"/>
                                      </p:to>
                                    </p:set>
                                    <p:anim calcmode="lin" valueType="num">
                                      <p:cBhvr>
                                        <p:cTn id="42" dur="500" fill="hold"/>
                                        <p:tgtEl>
                                          <p:spTgt spid="8">
                                            <p:graphicEl>
                                              <a:dgm id="{FD7956DC-C5EA-4A51-B2A1-48A047E8A937}"/>
                                            </p:graphicEl>
                                          </p:spTgt>
                                        </p:tgtEl>
                                        <p:attrNameLst>
                                          <p:attrName>ppt_w</p:attrName>
                                        </p:attrNameLst>
                                      </p:cBhvr>
                                      <p:tavLst>
                                        <p:tav tm="0">
                                          <p:val>
                                            <p:fltVal val="0"/>
                                          </p:val>
                                        </p:tav>
                                        <p:tav tm="100000">
                                          <p:val>
                                            <p:strVal val="#ppt_w"/>
                                          </p:val>
                                        </p:tav>
                                      </p:tavLst>
                                    </p:anim>
                                    <p:anim calcmode="lin" valueType="num">
                                      <p:cBhvr>
                                        <p:cTn id="43" dur="500" fill="hold"/>
                                        <p:tgtEl>
                                          <p:spTgt spid="8">
                                            <p:graphicEl>
                                              <a:dgm id="{FD7956DC-C5EA-4A51-B2A1-48A047E8A937}"/>
                                            </p:graphicEl>
                                          </p:spTgt>
                                        </p:tgtEl>
                                        <p:attrNameLst>
                                          <p:attrName>ppt_h</p:attrName>
                                        </p:attrNameLst>
                                      </p:cBhvr>
                                      <p:tavLst>
                                        <p:tav tm="0">
                                          <p:val>
                                            <p:fltVal val="0"/>
                                          </p:val>
                                        </p:tav>
                                        <p:tav tm="100000">
                                          <p:val>
                                            <p:strVal val="#ppt_h"/>
                                          </p:val>
                                        </p:tav>
                                      </p:tavLst>
                                    </p:anim>
                                    <p:animEffect transition="in" filter="fade">
                                      <p:cBhvr>
                                        <p:cTn id="44" dur="500"/>
                                        <p:tgtEl>
                                          <p:spTgt spid="8">
                                            <p:graphicEl>
                                              <a:dgm id="{FD7956DC-C5EA-4A51-B2A1-48A047E8A937}"/>
                                            </p:graphicEl>
                                          </p:spTgt>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8">
                                            <p:graphicEl>
                                              <a:dgm id="{B7483B8C-CABF-4BD6-805A-7FCDD0BB865C}"/>
                                            </p:graphicEl>
                                          </p:spTgt>
                                        </p:tgtEl>
                                        <p:attrNameLst>
                                          <p:attrName>style.visibility</p:attrName>
                                        </p:attrNameLst>
                                      </p:cBhvr>
                                      <p:to>
                                        <p:strVal val="visible"/>
                                      </p:to>
                                    </p:set>
                                    <p:anim calcmode="lin" valueType="num">
                                      <p:cBhvr>
                                        <p:cTn id="48" dur="500" fill="hold"/>
                                        <p:tgtEl>
                                          <p:spTgt spid="8">
                                            <p:graphicEl>
                                              <a:dgm id="{B7483B8C-CABF-4BD6-805A-7FCDD0BB865C}"/>
                                            </p:graphicEl>
                                          </p:spTgt>
                                        </p:tgtEl>
                                        <p:attrNameLst>
                                          <p:attrName>ppt_w</p:attrName>
                                        </p:attrNameLst>
                                      </p:cBhvr>
                                      <p:tavLst>
                                        <p:tav tm="0">
                                          <p:val>
                                            <p:fltVal val="0"/>
                                          </p:val>
                                        </p:tav>
                                        <p:tav tm="100000">
                                          <p:val>
                                            <p:strVal val="#ppt_w"/>
                                          </p:val>
                                        </p:tav>
                                      </p:tavLst>
                                    </p:anim>
                                    <p:anim calcmode="lin" valueType="num">
                                      <p:cBhvr>
                                        <p:cTn id="49" dur="500" fill="hold"/>
                                        <p:tgtEl>
                                          <p:spTgt spid="8">
                                            <p:graphicEl>
                                              <a:dgm id="{B7483B8C-CABF-4BD6-805A-7FCDD0BB865C}"/>
                                            </p:graphicEl>
                                          </p:spTgt>
                                        </p:tgtEl>
                                        <p:attrNameLst>
                                          <p:attrName>ppt_h</p:attrName>
                                        </p:attrNameLst>
                                      </p:cBhvr>
                                      <p:tavLst>
                                        <p:tav tm="0">
                                          <p:val>
                                            <p:fltVal val="0"/>
                                          </p:val>
                                        </p:tav>
                                        <p:tav tm="100000">
                                          <p:val>
                                            <p:strVal val="#ppt_h"/>
                                          </p:val>
                                        </p:tav>
                                      </p:tavLst>
                                    </p:anim>
                                    <p:animEffect transition="in" filter="fade">
                                      <p:cBhvr>
                                        <p:cTn id="50" dur="500"/>
                                        <p:tgtEl>
                                          <p:spTgt spid="8">
                                            <p:graphicEl>
                                              <a:dgm id="{B7483B8C-CABF-4BD6-805A-7FCDD0BB865C}"/>
                                            </p:graphicEl>
                                          </p:spTgt>
                                        </p:tgtEl>
                                      </p:cBhvr>
                                    </p:animEffect>
                                  </p:childTnLst>
                                </p:cTn>
                              </p:par>
                            </p:childTnLst>
                          </p:cTn>
                        </p:par>
                        <p:par>
                          <p:cTn id="51" fill="hold">
                            <p:stCondLst>
                              <p:cond delay="4000"/>
                            </p:stCondLst>
                            <p:childTnLst>
                              <p:par>
                                <p:cTn id="52" presetID="22" presetClass="entr" presetSubtype="4" fill="hold" nodeType="afterEffect">
                                  <p:stCondLst>
                                    <p:cond delay="0"/>
                                  </p:stCondLst>
                                  <p:childTnLst>
                                    <p:set>
                                      <p:cBhvr>
                                        <p:cTn id="53" dur="1" fill="hold">
                                          <p:stCondLst>
                                            <p:cond delay="0"/>
                                          </p:stCondLst>
                                        </p:cTn>
                                        <p:tgtEl>
                                          <p:spTgt spid="91"/>
                                        </p:tgtEl>
                                        <p:attrNameLst>
                                          <p:attrName>style.visibility</p:attrName>
                                        </p:attrNameLst>
                                      </p:cBhvr>
                                      <p:to>
                                        <p:strVal val="visible"/>
                                      </p:to>
                                    </p:set>
                                    <p:animEffect transition="in" filter="wipe(down)">
                                      <p:cBhvr>
                                        <p:cTn id="54" dur="500"/>
                                        <p:tgtEl>
                                          <p:spTgt spid="91"/>
                                        </p:tgtEl>
                                      </p:cBhvr>
                                    </p:animEffect>
                                  </p:childTnLst>
                                </p:cTn>
                              </p:par>
                            </p:childTnLst>
                          </p:cTn>
                        </p:par>
                        <p:par>
                          <p:cTn id="55" fill="hold">
                            <p:stCondLst>
                              <p:cond delay="4500"/>
                            </p:stCondLst>
                            <p:childTnLst>
                              <p:par>
                                <p:cTn id="56" presetID="10" presetClass="entr" presetSubtype="0" fill="hold" nodeType="afterEffect">
                                  <p:stCondLst>
                                    <p:cond delay="0"/>
                                  </p:stCondLst>
                                  <p:childTnLst>
                                    <p:set>
                                      <p:cBhvr>
                                        <p:cTn id="57" dur="1" fill="hold">
                                          <p:stCondLst>
                                            <p:cond delay="0"/>
                                          </p:stCondLst>
                                        </p:cTn>
                                        <p:tgtEl>
                                          <p:spTgt spid="86"/>
                                        </p:tgtEl>
                                        <p:attrNameLst>
                                          <p:attrName>style.visibility</p:attrName>
                                        </p:attrNameLst>
                                      </p:cBhvr>
                                      <p:to>
                                        <p:strVal val="visible"/>
                                      </p:to>
                                    </p:set>
                                    <p:animEffect transition="in" filter="fade">
                                      <p:cBhvr>
                                        <p:cTn id="58" dur="500"/>
                                        <p:tgtEl>
                                          <p:spTgt spid="86"/>
                                        </p:tgtEl>
                                      </p:cBhvr>
                                    </p:animEffect>
                                  </p:childTnLst>
                                </p:cTn>
                              </p:par>
                            </p:childTnLst>
                          </p:cTn>
                        </p:par>
                        <p:par>
                          <p:cTn id="59" fill="hold">
                            <p:stCondLst>
                              <p:cond delay="5000"/>
                            </p:stCondLst>
                            <p:childTnLst>
                              <p:par>
                                <p:cTn id="60" presetID="10" presetClass="entr" presetSubtype="0" fill="hold" nodeType="after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500"/>
                                        <p:tgtEl>
                                          <p:spTgt spid="92"/>
                                        </p:tgtEl>
                                      </p:cBhvr>
                                    </p:animEffect>
                                  </p:childTnLst>
                                </p:cTn>
                              </p:par>
                            </p:childTnLst>
                          </p:cTn>
                        </p:par>
                        <p:par>
                          <p:cTn id="63" fill="hold">
                            <p:stCondLst>
                              <p:cond delay="5500"/>
                            </p:stCondLst>
                            <p:childTnLst>
                              <p:par>
                                <p:cTn id="64" presetID="10" presetClass="entr" presetSubtype="0" fill="hold" nodeType="afterEffect">
                                  <p:stCondLst>
                                    <p:cond delay="0"/>
                                  </p:stCondLst>
                                  <p:childTnLst>
                                    <p:set>
                                      <p:cBhvr>
                                        <p:cTn id="65" dur="1" fill="hold">
                                          <p:stCondLst>
                                            <p:cond delay="0"/>
                                          </p:stCondLst>
                                        </p:cTn>
                                        <p:tgtEl>
                                          <p:spTgt spid="97"/>
                                        </p:tgtEl>
                                        <p:attrNameLst>
                                          <p:attrName>style.visibility</p:attrName>
                                        </p:attrNameLst>
                                      </p:cBhvr>
                                      <p:to>
                                        <p:strVal val="visible"/>
                                      </p:to>
                                    </p:set>
                                    <p:animEffect transition="in" filter="fade">
                                      <p:cBhvr>
                                        <p:cTn id="66" dur="500"/>
                                        <p:tgtEl>
                                          <p:spTgt spid="97"/>
                                        </p:tgtEl>
                                      </p:cBhvr>
                                    </p:animEffect>
                                  </p:childTnLst>
                                </p:cTn>
                              </p:par>
                            </p:childTnLst>
                          </p:cTn>
                        </p:par>
                        <p:par>
                          <p:cTn id="67" fill="hold">
                            <p:stCondLst>
                              <p:cond delay="6000"/>
                            </p:stCondLst>
                            <p:childTnLst>
                              <p:par>
                                <p:cTn id="68" presetID="10" presetClass="entr" presetSubtype="0" fill="hold" nodeType="after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fade">
                                      <p:cBhvr>
                                        <p:cTn id="70" dur="500"/>
                                        <p:tgtEl>
                                          <p:spTgt spid="2"/>
                                        </p:tgtEl>
                                      </p:cBhvr>
                                    </p:animEffect>
                                  </p:childTnLst>
                                </p:cTn>
                              </p:par>
                            </p:childTnLst>
                          </p:cTn>
                        </p:par>
                        <p:par>
                          <p:cTn id="71" fill="hold">
                            <p:stCondLst>
                              <p:cond delay="6500"/>
                            </p:stCondLst>
                            <p:childTnLst>
                              <p:par>
                                <p:cTn id="72" presetID="10" presetClass="entr" presetSubtype="0" fill="hold" nodeType="after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fade">
                                      <p:cBhvr>
                                        <p:cTn id="74" dur="500"/>
                                        <p:tgtEl>
                                          <p:spTgt spid="54"/>
                                        </p:tgtEl>
                                      </p:cBhvr>
                                    </p:animEffect>
                                  </p:childTnLst>
                                </p:cTn>
                              </p:par>
                            </p:childTnLst>
                          </p:cTn>
                        </p:par>
                        <p:par>
                          <p:cTn id="75" fill="hold">
                            <p:stCondLst>
                              <p:cond delay="7000"/>
                            </p:stCondLst>
                            <p:childTnLst>
                              <p:par>
                                <p:cTn id="76" presetID="10" presetClass="entr" presetSubtype="0" fill="hold" nodeType="afterEffect">
                                  <p:stCondLst>
                                    <p:cond delay="0"/>
                                  </p:stCondLst>
                                  <p:childTnLst>
                                    <p:set>
                                      <p:cBhvr>
                                        <p:cTn id="77" dur="1" fill="hold">
                                          <p:stCondLst>
                                            <p:cond delay="0"/>
                                          </p:stCondLst>
                                        </p:cTn>
                                        <p:tgtEl>
                                          <p:spTgt spid="74"/>
                                        </p:tgtEl>
                                        <p:attrNameLst>
                                          <p:attrName>style.visibility</p:attrName>
                                        </p:attrNameLst>
                                      </p:cBhvr>
                                      <p:to>
                                        <p:strVal val="visible"/>
                                      </p:to>
                                    </p:set>
                                    <p:animEffect transition="in" filter="fade">
                                      <p:cBhvr>
                                        <p:cTn id="7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Graphic spid="8" grpId="0">
        <p:bldSub>
          <a:bldDgm bld="one"/>
        </p:bldSub>
      </p:bldGraphic>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74639"/>
            <a:ext cx="8075240" cy="1143000"/>
          </a:xfrm>
        </p:spPr>
        <p:txBody>
          <a:bodyPr>
            <a:normAutofit/>
          </a:bodyPr>
          <a:lstStyle/>
          <a:p>
            <a:r>
              <a:rPr lang="en-US" sz="4000" dirty="0" smtClean="0">
                <a:solidFill>
                  <a:schemeClr val="accent1">
                    <a:lumMod val="60000"/>
                    <a:lumOff val="40000"/>
                  </a:schemeClr>
                </a:solidFill>
              </a:rPr>
              <a:t>Random to Result Process Sample</a:t>
            </a:r>
            <a:endParaRPr lang="en-US" sz="4000" dirty="0">
              <a:solidFill>
                <a:schemeClr val="accent1">
                  <a:lumMod val="60000"/>
                  <a:lumOff val="40000"/>
                </a:schemeClr>
              </a:solidFill>
            </a:endParaRPr>
          </a:p>
        </p:txBody>
      </p:sp>
      <p:sp>
        <p:nvSpPr>
          <p:cNvPr id="13" name="Title 1"/>
          <p:cNvSpPr txBox="1">
            <a:spLocks/>
          </p:cNvSpPr>
          <p:nvPr/>
        </p:nvSpPr>
        <p:spPr>
          <a:xfrm>
            <a:off x="481054" y="1079832"/>
            <a:ext cx="4378978" cy="484744"/>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in </a:t>
            </a:r>
            <a:r>
              <a:rPr lang="en-US" sz="1700" b="1" dirty="0" smtClean="0">
                <a:solidFill>
                  <a:schemeClr val="accent1">
                    <a:lumMod val="60000"/>
                    <a:lumOff val="40000"/>
                  </a:schemeClr>
                </a:solidFill>
                <a:latin typeface="+mn-lt"/>
              </a:rPr>
              <a:t>this line</a:t>
            </a:r>
            <a:endParaRPr lang="en-US" sz="1700" b="1" dirty="0">
              <a:solidFill>
                <a:schemeClr val="accent1">
                  <a:lumMod val="60000"/>
                  <a:lumOff val="40000"/>
                </a:schemeClr>
              </a:solidFill>
              <a:latin typeface="+mn-lt"/>
            </a:endParaRPr>
          </a:p>
        </p:txBody>
      </p:sp>
      <p:graphicFrame>
        <p:nvGraphicFramePr>
          <p:cNvPr id="42" name="Diagram 41"/>
          <p:cNvGraphicFramePr/>
          <p:nvPr>
            <p:extLst>
              <p:ext uri="{D42A27DB-BD31-4B8C-83A1-F6EECF244321}">
                <p14:modId xmlns:p14="http://schemas.microsoft.com/office/powerpoint/2010/main" val="1543035720"/>
              </p:ext>
            </p:extLst>
          </p:nvPr>
        </p:nvGraphicFramePr>
        <p:xfrm>
          <a:off x="755576" y="1111803"/>
          <a:ext cx="7416824" cy="3777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827584" y="4313128"/>
            <a:ext cx="2246878" cy="1785104"/>
          </a:xfrm>
          <a:prstGeom prst="rect">
            <a:avLst/>
          </a:prstGeom>
          <a:noFill/>
        </p:spPr>
        <p:txBody>
          <a:bodyPr wrap="square" rtlCol="0">
            <a:spAutoFit/>
          </a:bodyPr>
          <a:lstStyle/>
          <a:p>
            <a:r>
              <a:rPr lang="en-US" sz="1100" dirty="0">
                <a:solidFill>
                  <a:schemeClr val="bg1">
                    <a:lumMod val="65000"/>
                  </a:schemeClr>
                </a:solidFill>
              </a:rPr>
              <a:t>Use to show, through a series of steps, how several chaotic  ideas can result in a unified goal or idea. Supports multiple items of Level 1 text, but the first and last Level 1 corresponding shapes are fixed</a:t>
            </a:r>
            <a:r>
              <a:rPr lang="en-US" sz="1100" dirty="0" smtClean="0">
                <a:solidFill>
                  <a:schemeClr val="bg1">
                    <a:lumMod val="65000"/>
                  </a:schemeClr>
                </a:solidFill>
              </a:rPr>
              <a:t>.</a:t>
            </a:r>
          </a:p>
          <a:p>
            <a:endParaRPr lang="en-US" sz="1100" dirty="0">
              <a:solidFill>
                <a:schemeClr val="bg1">
                  <a:lumMod val="65000"/>
                </a:schemeClr>
              </a:solidFill>
            </a:endParaRPr>
          </a:p>
          <a:p>
            <a:r>
              <a:rPr lang="en-US" sz="1100" dirty="0">
                <a:solidFill>
                  <a:schemeClr val="bg1">
                    <a:lumMod val="65000"/>
                  </a:schemeClr>
                </a:solidFill>
              </a:rPr>
              <a:t>Works best with small amounts of Level 1 text and medium amounts of Level 2 text</a:t>
            </a:r>
            <a:r>
              <a:rPr lang="en-US" sz="1100" dirty="0" smtClean="0">
                <a:solidFill>
                  <a:schemeClr val="bg1">
                    <a:lumMod val="65000"/>
                  </a:schemeClr>
                </a:solidFill>
              </a:rPr>
              <a:t>.</a:t>
            </a:r>
            <a:endParaRPr lang="en-US" sz="1100" dirty="0">
              <a:solidFill>
                <a:schemeClr val="bg1">
                  <a:lumMod val="65000"/>
                </a:schemeClr>
              </a:solidFill>
            </a:endParaRPr>
          </a:p>
        </p:txBody>
      </p:sp>
      <p:sp>
        <p:nvSpPr>
          <p:cNvPr id="44" name="TextBox 43"/>
          <p:cNvSpPr txBox="1"/>
          <p:nvPr/>
        </p:nvSpPr>
        <p:spPr>
          <a:xfrm>
            <a:off x="3419871" y="4313128"/>
            <a:ext cx="2376265" cy="1785104"/>
          </a:xfrm>
          <a:prstGeom prst="rect">
            <a:avLst/>
          </a:prstGeom>
          <a:noFill/>
        </p:spPr>
        <p:txBody>
          <a:bodyPr wrap="square" rtlCol="0">
            <a:spAutoFit/>
          </a:bodyPr>
          <a:lstStyle/>
          <a:p>
            <a:r>
              <a:rPr lang="en-US" sz="1100" dirty="0">
                <a:solidFill>
                  <a:schemeClr val="bg1">
                    <a:lumMod val="65000"/>
                  </a:schemeClr>
                </a:solidFill>
              </a:rPr>
              <a:t>Use to show, through a series of steps, how several chaotic  ideas can result in a unified goal or idea. Supports multiple items of Level 1 text, but the first and last Level 1 corresponding shapes are fixed.</a:t>
            </a:r>
          </a:p>
          <a:p>
            <a:endParaRPr lang="en-US" sz="1100" dirty="0">
              <a:solidFill>
                <a:schemeClr val="bg1">
                  <a:lumMod val="65000"/>
                </a:schemeClr>
              </a:solidFill>
            </a:endParaRPr>
          </a:p>
          <a:p>
            <a:r>
              <a:rPr lang="en-US" sz="1100" dirty="0">
                <a:solidFill>
                  <a:schemeClr val="bg1">
                    <a:lumMod val="65000"/>
                  </a:schemeClr>
                </a:solidFill>
              </a:rPr>
              <a:t>Works best with small amounts of Level 1 text and medium amounts of Level 2 text.</a:t>
            </a:r>
          </a:p>
        </p:txBody>
      </p:sp>
      <p:sp>
        <p:nvSpPr>
          <p:cNvPr id="45" name="TextBox 44"/>
          <p:cNvSpPr txBox="1"/>
          <p:nvPr/>
        </p:nvSpPr>
        <p:spPr>
          <a:xfrm>
            <a:off x="6141546" y="4313128"/>
            <a:ext cx="2246878" cy="1785104"/>
          </a:xfrm>
          <a:prstGeom prst="rect">
            <a:avLst/>
          </a:prstGeom>
          <a:noFill/>
        </p:spPr>
        <p:txBody>
          <a:bodyPr wrap="square" rtlCol="0">
            <a:spAutoFit/>
          </a:bodyPr>
          <a:lstStyle/>
          <a:p>
            <a:r>
              <a:rPr lang="en-US" sz="1100" dirty="0">
                <a:solidFill>
                  <a:schemeClr val="bg1">
                    <a:lumMod val="65000"/>
                  </a:schemeClr>
                </a:solidFill>
              </a:rPr>
              <a:t>Use to show, through a series of steps, how several chaotic  ideas can result in a unified goal or idea. Supports multiple items of Level 1 text, but the first and last Level 1 corresponding shapes are fixed.</a:t>
            </a:r>
          </a:p>
          <a:p>
            <a:endParaRPr lang="en-US" sz="1100" dirty="0">
              <a:solidFill>
                <a:schemeClr val="bg1">
                  <a:lumMod val="65000"/>
                </a:schemeClr>
              </a:solidFill>
            </a:endParaRPr>
          </a:p>
          <a:p>
            <a:r>
              <a:rPr lang="en-US" sz="1100" dirty="0">
                <a:solidFill>
                  <a:schemeClr val="bg1">
                    <a:lumMod val="65000"/>
                  </a:schemeClr>
                </a:solidFill>
              </a:rPr>
              <a:t>Works best with small amounts of Level 1 text and medium amounts of Level 2 text.</a:t>
            </a:r>
          </a:p>
        </p:txBody>
      </p:sp>
      <p:sp>
        <p:nvSpPr>
          <p:cNvPr id="8" name="Flowchart: Off-page Connector 7"/>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27</a:t>
            </a:r>
            <a:endParaRPr lang="en-US" sz="1100" b="1" dirty="0"/>
          </a:p>
        </p:txBody>
      </p:sp>
    </p:spTree>
    <p:extLst>
      <p:ext uri="{BB962C8B-B14F-4D97-AF65-F5344CB8AC3E}">
        <p14:creationId xmlns:p14="http://schemas.microsoft.com/office/powerpoint/2010/main" val="224208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42">
                                            <p:graphicEl>
                                              <a:dgm id="{3361D2E2-6923-453F-81C0-77902D700F8C}"/>
                                            </p:graphicEl>
                                          </p:spTgt>
                                        </p:tgtEl>
                                        <p:attrNameLst>
                                          <p:attrName>style.visibility</p:attrName>
                                        </p:attrNameLst>
                                      </p:cBhvr>
                                      <p:to>
                                        <p:strVal val="visible"/>
                                      </p:to>
                                    </p:set>
                                    <p:anim calcmode="lin" valueType="num">
                                      <p:cBhvr>
                                        <p:cTn id="14" dur="500" fill="hold"/>
                                        <p:tgtEl>
                                          <p:spTgt spid="42">
                                            <p:graphicEl>
                                              <a:dgm id="{3361D2E2-6923-453F-81C0-77902D700F8C}"/>
                                            </p:graphicEl>
                                          </p:spTgt>
                                        </p:tgtEl>
                                        <p:attrNameLst>
                                          <p:attrName>ppt_w</p:attrName>
                                        </p:attrNameLst>
                                      </p:cBhvr>
                                      <p:tavLst>
                                        <p:tav tm="0">
                                          <p:val>
                                            <p:fltVal val="0"/>
                                          </p:val>
                                        </p:tav>
                                        <p:tav tm="100000">
                                          <p:val>
                                            <p:strVal val="#ppt_w"/>
                                          </p:val>
                                        </p:tav>
                                      </p:tavLst>
                                    </p:anim>
                                    <p:anim calcmode="lin" valueType="num">
                                      <p:cBhvr>
                                        <p:cTn id="15" dur="500" fill="hold"/>
                                        <p:tgtEl>
                                          <p:spTgt spid="42">
                                            <p:graphicEl>
                                              <a:dgm id="{3361D2E2-6923-453F-81C0-77902D700F8C}"/>
                                            </p:graphicEl>
                                          </p:spTgt>
                                        </p:tgtEl>
                                        <p:attrNameLst>
                                          <p:attrName>ppt_h</p:attrName>
                                        </p:attrNameLst>
                                      </p:cBhvr>
                                      <p:tavLst>
                                        <p:tav tm="0">
                                          <p:val>
                                            <p:fltVal val="0"/>
                                          </p:val>
                                        </p:tav>
                                        <p:tav tm="100000">
                                          <p:val>
                                            <p:strVal val="#ppt_h"/>
                                          </p:val>
                                        </p:tav>
                                      </p:tavLst>
                                    </p:anim>
                                    <p:animEffect transition="in" filter="fade">
                                      <p:cBhvr>
                                        <p:cTn id="16" dur="500"/>
                                        <p:tgtEl>
                                          <p:spTgt spid="42">
                                            <p:graphicEl>
                                              <a:dgm id="{3361D2E2-6923-453F-81C0-77902D700F8C}"/>
                                            </p:graphic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42">
                                            <p:graphicEl>
                                              <a:dgm id="{483701E9-331F-4DBD-88D4-C515F77B849D}"/>
                                            </p:graphicEl>
                                          </p:spTgt>
                                        </p:tgtEl>
                                        <p:attrNameLst>
                                          <p:attrName>style.visibility</p:attrName>
                                        </p:attrNameLst>
                                      </p:cBhvr>
                                      <p:to>
                                        <p:strVal val="visible"/>
                                      </p:to>
                                    </p:set>
                                    <p:anim calcmode="lin" valueType="num">
                                      <p:cBhvr>
                                        <p:cTn id="19" dur="500" fill="hold"/>
                                        <p:tgtEl>
                                          <p:spTgt spid="42">
                                            <p:graphicEl>
                                              <a:dgm id="{483701E9-331F-4DBD-88D4-C515F77B849D}"/>
                                            </p:graphicEl>
                                          </p:spTgt>
                                        </p:tgtEl>
                                        <p:attrNameLst>
                                          <p:attrName>ppt_w</p:attrName>
                                        </p:attrNameLst>
                                      </p:cBhvr>
                                      <p:tavLst>
                                        <p:tav tm="0">
                                          <p:val>
                                            <p:fltVal val="0"/>
                                          </p:val>
                                        </p:tav>
                                        <p:tav tm="100000">
                                          <p:val>
                                            <p:strVal val="#ppt_w"/>
                                          </p:val>
                                        </p:tav>
                                      </p:tavLst>
                                    </p:anim>
                                    <p:anim calcmode="lin" valueType="num">
                                      <p:cBhvr>
                                        <p:cTn id="20" dur="500" fill="hold"/>
                                        <p:tgtEl>
                                          <p:spTgt spid="42">
                                            <p:graphicEl>
                                              <a:dgm id="{483701E9-331F-4DBD-88D4-C515F77B849D}"/>
                                            </p:graphicEl>
                                          </p:spTgt>
                                        </p:tgtEl>
                                        <p:attrNameLst>
                                          <p:attrName>ppt_h</p:attrName>
                                        </p:attrNameLst>
                                      </p:cBhvr>
                                      <p:tavLst>
                                        <p:tav tm="0">
                                          <p:val>
                                            <p:fltVal val="0"/>
                                          </p:val>
                                        </p:tav>
                                        <p:tav tm="100000">
                                          <p:val>
                                            <p:strVal val="#ppt_h"/>
                                          </p:val>
                                        </p:tav>
                                      </p:tavLst>
                                    </p:anim>
                                    <p:animEffect transition="in" filter="fade">
                                      <p:cBhvr>
                                        <p:cTn id="21" dur="500"/>
                                        <p:tgtEl>
                                          <p:spTgt spid="42">
                                            <p:graphicEl>
                                              <a:dgm id="{483701E9-331F-4DBD-88D4-C515F77B849D}"/>
                                            </p:graphic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2">
                                            <p:graphicEl>
                                              <a:dgm id="{9BCC20C0-4B3E-4A32-8289-0C043EE14E08}"/>
                                            </p:graphicEl>
                                          </p:spTgt>
                                        </p:tgtEl>
                                        <p:attrNameLst>
                                          <p:attrName>style.visibility</p:attrName>
                                        </p:attrNameLst>
                                      </p:cBhvr>
                                      <p:to>
                                        <p:strVal val="visible"/>
                                      </p:to>
                                    </p:set>
                                    <p:anim calcmode="lin" valueType="num">
                                      <p:cBhvr>
                                        <p:cTn id="24" dur="500" fill="hold"/>
                                        <p:tgtEl>
                                          <p:spTgt spid="42">
                                            <p:graphicEl>
                                              <a:dgm id="{9BCC20C0-4B3E-4A32-8289-0C043EE14E08}"/>
                                            </p:graphicEl>
                                          </p:spTgt>
                                        </p:tgtEl>
                                        <p:attrNameLst>
                                          <p:attrName>ppt_w</p:attrName>
                                        </p:attrNameLst>
                                      </p:cBhvr>
                                      <p:tavLst>
                                        <p:tav tm="0">
                                          <p:val>
                                            <p:fltVal val="0"/>
                                          </p:val>
                                        </p:tav>
                                        <p:tav tm="100000">
                                          <p:val>
                                            <p:strVal val="#ppt_w"/>
                                          </p:val>
                                        </p:tav>
                                      </p:tavLst>
                                    </p:anim>
                                    <p:anim calcmode="lin" valueType="num">
                                      <p:cBhvr>
                                        <p:cTn id="25" dur="500" fill="hold"/>
                                        <p:tgtEl>
                                          <p:spTgt spid="42">
                                            <p:graphicEl>
                                              <a:dgm id="{9BCC20C0-4B3E-4A32-8289-0C043EE14E08}"/>
                                            </p:graphicEl>
                                          </p:spTgt>
                                        </p:tgtEl>
                                        <p:attrNameLst>
                                          <p:attrName>ppt_h</p:attrName>
                                        </p:attrNameLst>
                                      </p:cBhvr>
                                      <p:tavLst>
                                        <p:tav tm="0">
                                          <p:val>
                                            <p:fltVal val="0"/>
                                          </p:val>
                                        </p:tav>
                                        <p:tav tm="100000">
                                          <p:val>
                                            <p:strVal val="#ppt_h"/>
                                          </p:val>
                                        </p:tav>
                                      </p:tavLst>
                                    </p:anim>
                                    <p:animEffect transition="in" filter="fade">
                                      <p:cBhvr>
                                        <p:cTn id="26" dur="500"/>
                                        <p:tgtEl>
                                          <p:spTgt spid="42">
                                            <p:graphicEl>
                                              <a:dgm id="{9BCC20C0-4B3E-4A32-8289-0C043EE14E08}"/>
                                            </p:graphic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2">
                                            <p:graphicEl>
                                              <a:dgm id="{37D79030-070E-406E-AD08-42C45219AC7F}"/>
                                            </p:graphicEl>
                                          </p:spTgt>
                                        </p:tgtEl>
                                        <p:attrNameLst>
                                          <p:attrName>style.visibility</p:attrName>
                                        </p:attrNameLst>
                                      </p:cBhvr>
                                      <p:to>
                                        <p:strVal val="visible"/>
                                      </p:to>
                                    </p:set>
                                    <p:anim calcmode="lin" valueType="num">
                                      <p:cBhvr>
                                        <p:cTn id="29" dur="500" fill="hold"/>
                                        <p:tgtEl>
                                          <p:spTgt spid="42">
                                            <p:graphicEl>
                                              <a:dgm id="{37D79030-070E-406E-AD08-42C45219AC7F}"/>
                                            </p:graphicEl>
                                          </p:spTgt>
                                        </p:tgtEl>
                                        <p:attrNameLst>
                                          <p:attrName>ppt_w</p:attrName>
                                        </p:attrNameLst>
                                      </p:cBhvr>
                                      <p:tavLst>
                                        <p:tav tm="0">
                                          <p:val>
                                            <p:fltVal val="0"/>
                                          </p:val>
                                        </p:tav>
                                        <p:tav tm="100000">
                                          <p:val>
                                            <p:strVal val="#ppt_w"/>
                                          </p:val>
                                        </p:tav>
                                      </p:tavLst>
                                    </p:anim>
                                    <p:anim calcmode="lin" valueType="num">
                                      <p:cBhvr>
                                        <p:cTn id="30" dur="500" fill="hold"/>
                                        <p:tgtEl>
                                          <p:spTgt spid="42">
                                            <p:graphicEl>
                                              <a:dgm id="{37D79030-070E-406E-AD08-42C45219AC7F}"/>
                                            </p:graphicEl>
                                          </p:spTgt>
                                        </p:tgtEl>
                                        <p:attrNameLst>
                                          <p:attrName>ppt_h</p:attrName>
                                        </p:attrNameLst>
                                      </p:cBhvr>
                                      <p:tavLst>
                                        <p:tav tm="0">
                                          <p:val>
                                            <p:fltVal val="0"/>
                                          </p:val>
                                        </p:tav>
                                        <p:tav tm="100000">
                                          <p:val>
                                            <p:strVal val="#ppt_h"/>
                                          </p:val>
                                        </p:tav>
                                      </p:tavLst>
                                    </p:anim>
                                    <p:animEffect transition="in" filter="fade">
                                      <p:cBhvr>
                                        <p:cTn id="31" dur="500"/>
                                        <p:tgtEl>
                                          <p:spTgt spid="42">
                                            <p:graphicEl>
                                              <a:dgm id="{37D79030-070E-406E-AD08-42C45219AC7F}"/>
                                            </p:graphic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2">
                                            <p:graphicEl>
                                              <a:dgm id="{45319392-E8FF-4496-B113-53B39E20FF13}"/>
                                            </p:graphicEl>
                                          </p:spTgt>
                                        </p:tgtEl>
                                        <p:attrNameLst>
                                          <p:attrName>style.visibility</p:attrName>
                                        </p:attrNameLst>
                                      </p:cBhvr>
                                      <p:to>
                                        <p:strVal val="visible"/>
                                      </p:to>
                                    </p:set>
                                    <p:anim calcmode="lin" valueType="num">
                                      <p:cBhvr>
                                        <p:cTn id="34" dur="500" fill="hold"/>
                                        <p:tgtEl>
                                          <p:spTgt spid="42">
                                            <p:graphicEl>
                                              <a:dgm id="{45319392-E8FF-4496-B113-53B39E20FF13}"/>
                                            </p:graphicEl>
                                          </p:spTgt>
                                        </p:tgtEl>
                                        <p:attrNameLst>
                                          <p:attrName>ppt_w</p:attrName>
                                        </p:attrNameLst>
                                      </p:cBhvr>
                                      <p:tavLst>
                                        <p:tav tm="0">
                                          <p:val>
                                            <p:fltVal val="0"/>
                                          </p:val>
                                        </p:tav>
                                        <p:tav tm="100000">
                                          <p:val>
                                            <p:strVal val="#ppt_w"/>
                                          </p:val>
                                        </p:tav>
                                      </p:tavLst>
                                    </p:anim>
                                    <p:anim calcmode="lin" valueType="num">
                                      <p:cBhvr>
                                        <p:cTn id="35" dur="500" fill="hold"/>
                                        <p:tgtEl>
                                          <p:spTgt spid="42">
                                            <p:graphicEl>
                                              <a:dgm id="{45319392-E8FF-4496-B113-53B39E20FF13}"/>
                                            </p:graphicEl>
                                          </p:spTgt>
                                        </p:tgtEl>
                                        <p:attrNameLst>
                                          <p:attrName>ppt_h</p:attrName>
                                        </p:attrNameLst>
                                      </p:cBhvr>
                                      <p:tavLst>
                                        <p:tav tm="0">
                                          <p:val>
                                            <p:fltVal val="0"/>
                                          </p:val>
                                        </p:tav>
                                        <p:tav tm="100000">
                                          <p:val>
                                            <p:strVal val="#ppt_h"/>
                                          </p:val>
                                        </p:tav>
                                      </p:tavLst>
                                    </p:anim>
                                    <p:animEffect transition="in" filter="fade">
                                      <p:cBhvr>
                                        <p:cTn id="36" dur="500"/>
                                        <p:tgtEl>
                                          <p:spTgt spid="42">
                                            <p:graphicEl>
                                              <a:dgm id="{45319392-E8FF-4496-B113-53B39E20FF13}"/>
                                            </p:graphicEl>
                                          </p:spTgt>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2">
                                            <p:graphicEl>
                                              <a:dgm id="{4320B6E2-693F-4792-89C6-95944ABED13F}"/>
                                            </p:graphicEl>
                                          </p:spTgt>
                                        </p:tgtEl>
                                        <p:attrNameLst>
                                          <p:attrName>style.visibility</p:attrName>
                                        </p:attrNameLst>
                                      </p:cBhvr>
                                      <p:to>
                                        <p:strVal val="visible"/>
                                      </p:to>
                                    </p:set>
                                    <p:anim calcmode="lin" valueType="num">
                                      <p:cBhvr>
                                        <p:cTn id="39" dur="500" fill="hold"/>
                                        <p:tgtEl>
                                          <p:spTgt spid="42">
                                            <p:graphicEl>
                                              <a:dgm id="{4320B6E2-693F-4792-89C6-95944ABED13F}"/>
                                            </p:graphicEl>
                                          </p:spTgt>
                                        </p:tgtEl>
                                        <p:attrNameLst>
                                          <p:attrName>ppt_w</p:attrName>
                                        </p:attrNameLst>
                                      </p:cBhvr>
                                      <p:tavLst>
                                        <p:tav tm="0">
                                          <p:val>
                                            <p:fltVal val="0"/>
                                          </p:val>
                                        </p:tav>
                                        <p:tav tm="100000">
                                          <p:val>
                                            <p:strVal val="#ppt_w"/>
                                          </p:val>
                                        </p:tav>
                                      </p:tavLst>
                                    </p:anim>
                                    <p:anim calcmode="lin" valueType="num">
                                      <p:cBhvr>
                                        <p:cTn id="40" dur="500" fill="hold"/>
                                        <p:tgtEl>
                                          <p:spTgt spid="42">
                                            <p:graphicEl>
                                              <a:dgm id="{4320B6E2-693F-4792-89C6-95944ABED13F}"/>
                                            </p:graphicEl>
                                          </p:spTgt>
                                        </p:tgtEl>
                                        <p:attrNameLst>
                                          <p:attrName>ppt_h</p:attrName>
                                        </p:attrNameLst>
                                      </p:cBhvr>
                                      <p:tavLst>
                                        <p:tav tm="0">
                                          <p:val>
                                            <p:fltVal val="0"/>
                                          </p:val>
                                        </p:tav>
                                        <p:tav tm="100000">
                                          <p:val>
                                            <p:strVal val="#ppt_h"/>
                                          </p:val>
                                        </p:tav>
                                      </p:tavLst>
                                    </p:anim>
                                    <p:animEffect transition="in" filter="fade">
                                      <p:cBhvr>
                                        <p:cTn id="41" dur="500"/>
                                        <p:tgtEl>
                                          <p:spTgt spid="42">
                                            <p:graphicEl>
                                              <a:dgm id="{4320B6E2-693F-4792-89C6-95944ABED13F}"/>
                                            </p:graphicEl>
                                          </p:spTgt>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42">
                                            <p:graphicEl>
                                              <a:dgm id="{1395F43B-46B6-48BD-BE0D-466AE12A59E4}"/>
                                            </p:graphicEl>
                                          </p:spTgt>
                                        </p:tgtEl>
                                        <p:attrNameLst>
                                          <p:attrName>style.visibility</p:attrName>
                                        </p:attrNameLst>
                                      </p:cBhvr>
                                      <p:to>
                                        <p:strVal val="visible"/>
                                      </p:to>
                                    </p:set>
                                    <p:anim calcmode="lin" valueType="num">
                                      <p:cBhvr>
                                        <p:cTn id="44" dur="500" fill="hold"/>
                                        <p:tgtEl>
                                          <p:spTgt spid="42">
                                            <p:graphicEl>
                                              <a:dgm id="{1395F43B-46B6-48BD-BE0D-466AE12A59E4}"/>
                                            </p:graphicEl>
                                          </p:spTgt>
                                        </p:tgtEl>
                                        <p:attrNameLst>
                                          <p:attrName>ppt_w</p:attrName>
                                        </p:attrNameLst>
                                      </p:cBhvr>
                                      <p:tavLst>
                                        <p:tav tm="0">
                                          <p:val>
                                            <p:fltVal val="0"/>
                                          </p:val>
                                        </p:tav>
                                        <p:tav tm="100000">
                                          <p:val>
                                            <p:strVal val="#ppt_w"/>
                                          </p:val>
                                        </p:tav>
                                      </p:tavLst>
                                    </p:anim>
                                    <p:anim calcmode="lin" valueType="num">
                                      <p:cBhvr>
                                        <p:cTn id="45" dur="500" fill="hold"/>
                                        <p:tgtEl>
                                          <p:spTgt spid="42">
                                            <p:graphicEl>
                                              <a:dgm id="{1395F43B-46B6-48BD-BE0D-466AE12A59E4}"/>
                                            </p:graphicEl>
                                          </p:spTgt>
                                        </p:tgtEl>
                                        <p:attrNameLst>
                                          <p:attrName>ppt_h</p:attrName>
                                        </p:attrNameLst>
                                      </p:cBhvr>
                                      <p:tavLst>
                                        <p:tav tm="0">
                                          <p:val>
                                            <p:fltVal val="0"/>
                                          </p:val>
                                        </p:tav>
                                        <p:tav tm="100000">
                                          <p:val>
                                            <p:strVal val="#ppt_h"/>
                                          </p:val>
                                        </p:tav>
                                      </p:tavLst>
                                    </p:anim>
                                    <p:animEffect transition="in" filter="fade">
                                      <p:cBhvr>
                                        <p:cTn id="46" dur="500"/>
                                        <p:tgtEl>
                                          <p:spTgt spid="42">
                                            <p:graphicEl>
                                              <a:dgm id="{1395F43B-46B6-48BD-BE0D-466AE12A59E4}"/>
                                            </p:graphicEl>
                                          </p:spTgt>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42">
                                            <p:graphicEl>
                                              <a:dgm id="{B5D258C8-C381-4DFA-9DF0-F1337D842739}"/>
                                            </p:graphicEl>
                                          </p:spTgt>
                                        </p:tgtEl>
                                        <p:attrNameLst>
                                          <p:attrName>style.visibility</p:attrName>
                                        </p:attrNameLst>
                                      </p:cBhvr>
                                      <p:to>
                                        <p:strVal val="visible"/>
                                      </p:to>
                                    </p:set>
                                    <p:anim calcmode="lin" valueType="num">
                                      <p:cBhvr>
                                        <p:cTn id="49" dur="500" fill="hold"/>
                                        <p:tgtEl>
                                          <p:spTgt spid="42">
                                            <p:graphicEl>
                                              <a:dgm id="{B5D258C8-C381-4DFA-9DF0-F1337D842739}"/>
                                            </p:graphicEl>
                                          </p:spTgt>
                                        </p:tgtEl>
                                        <p:attrNameLst>
                                          <p:attrName>ppt_w</p:attrName>
                                        </p:attrNameLst>
                                      </p:cBhvr>
                                      <p:tavLst>
                                        <p:tav tm="0">
                                          <p:val>
                                            <p:fltVal val="0"/>
                                          </p:val>
                                        </p:tav>
                                        <p:tav tm="100000">
                                          <p:val>
                                            <p:strVal val="#ppt_w"/>
                                          </p:val>
                                        </p:tav>
                                      </p:tavLst>
                                    </p:anim>
                                    <p:anim calcmode="lin" valueType="num">
                                      <p:cBhvr>
                                        <p:cTn id="50" dur="500" fill="hold"/>
                                        <p:tgtEl>
                                          <p:spTgt spid="42">
                                            <p:graphicEl>
                                              <a:dgm id="{B5D258C8-C381-4DFA-9DF0-F1337D842739}"/>
                                            </p:graphicEl>
                                          </p:spTgt>
                                        </p:tgtEl>
                                        <p:attrNameLst>
                                          <p:attrName>ppt_h</p:attrName>
                                        </p:attrNameLst>
                                      </p:cBhvr>
                                      <p:tavLst>
                                        <p:tav tm="0">
                                          <p:val>
                                            <p:fltVal val="0"/>
                                          </p:val>
                                        </p:tav>
                                        <p:tav tm="100000">
                                          <p:val>
                                            <p:strVal val="#ppt_h"/>
                                          </p:val>
                                        </p:tav>
                                      </p:tavLst>
                                    </p:anim>
                                    <p:animEffect transition="in" filter="fade">
                                      <p:cBhvr>
                                        <p:cTn id="51" dur="500"/>
                                        <p:tgtEl>
                                          <p:spTgt spid="42">
                                            <p:graphicEl>
                                              <a:dgm id="{B5D258C8-C381-4DFA-9DF0-F1337D842739}"/>
                                            </p:graphicEl>
                                          </p:spTgt>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42">
                                            <p:graphicEl>
                                              <a:dgm id="{94D41D45-881E-45E0-815F-B3D1F42ABA6A}"/>
                                            </p:graphicEl>
                                          </p:spTgt>
                                        </p:tgtEl>
                                        <p:attrNameLst>
                                          <p:attrName>style.visibility</p:attrName>
                                        </p:attrNameLst>
                                      </p:cBhvr>
                                      <p:to>
                                        <p:strVal val="visible"/>
                                      </p:to>
                                    </p:set>
                                    <p:anim calcmode="lin" valueType="num">
                                      <p:cBhvr>
                                        <p:cTn id="54" dur="500" fill="hold"/>
                                        <p:tgtEl>
                                          <p:spTgt spid="42">
                                            <p:graphicEl>
                                              <a:dgm id="{94D41D45-881E-45E0-815F-B3D1F42ABA6A}"/>
                                            </p:graphicEl>
                                          </p:spTgt>
                                        </p:tgtEl>
                                        <p:attrNameLst>
                                          <p:attrName>ppt_w</p:attrName>
                                        </p:attrNameLst>
                                      </p:cBhvr>
                                      <p:tavLst>
                                        <p:tav tm="0">
                                          <p:val>
                                            <p:fltVal val="0"/>
                                          </p:val>
                                        </p:tav>
                                        <p:tav tm="100000">
                                          <p:val>
                                            <p:strVal val="#ppt_w"/>
                                          </p:val>
                                        </p:tav>
                                      </p:tavLst>
                                    </p:anim>
                                    <p:anim calcmode="lin" valueType="num">
                                      <p:cBhvr>
                                        <p:cTn id="55" dur="500" fill="hold"/>
                                        <p:tgtEl>
                                          <p:spTgt spid="42">
                                            <p:graphicEl>
                                              <a:dgm id="{94D41D45-881E-45E0-815F-B3D1F42ABA6A}"/>
                                            </p:graphicEl>
                                          </p:spTgt>
                                        </p:tgtEl>
                                        <p:attrNameLst>
                                          <p:attrName>ppt_h</p:attrName>
                                        </p:attrNameLst>
                                      </p:cBhvr>
                                      <p:tavLst>
                                        <p:tav tm="0">
                                          <p:val>
                                            <p:fltVal val="0"/>
                                          </p:val>
                                        </p:tav>
                                        <p:tav tm="100000">
                                          <p:val>
                                            <p:strVal val="#ppt_h"/>
                                          </p:val>
                                        </p:tav>
                                      </p:tavLst>
                                    </p:anim>
                                    <p:animEffect transition="in" filter="fade">
                                      <p:cBhvr>
                                        <p:cTn id="56" dur="500"/>
                                        <p:tgtEl>
                                          <p:spTgt spid="42">
                                            <p:graphicEl>
                                              <a:dgm id="{94D41D45-881E-45E0-815F-B3D1F42ABA6A}"/>
                                            </p:graphicEl>
                                          </p:spTgt>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42">
                                            <p:graphicEl>
                                              <a:dgm id="{6545506E-F82F-40D0-B269-A33A56AD6FAD}"/>
                                            </p:graphicEl>
                                          </p:spTgt>
                                        </p:tgtEl>
                                        <p:attrNameLst>
                                          <p:attrName>style.visibility</p:attrName>
                                        </p:attrNameLst>
                                      </p:cBhvr>
                                      <p:to>
                                        <p:strVal val="visible"/>
                                      </p:to>
                                    </p:set>
                                    <p:anim calcmode="lin" valueType="num">
                                      <p:cBhvr>
                                        <p:cTn id="59" dur="500" fill="hold"/>
                                        <p:tgtEl>
                                          <p:spTgt spid="42">
                                            <p:graphicEl>
                                              <a:dgm id="{6545506E-F82F-40D0-B269-A33A56AD6FAD}"/>
                                            </p:graphicEl>
                                          </p:spTgt>
                                        </p:tgtEl>
                                        <p:attrNameLst>
                                          <p:attrName>ppt_w</p:attrName>
                                        </p:attrNameLst>
                                      </p:cBhvr>
                                      <p:tavLst>
                                        <p:tav tm="0">
                                          <p:val>
                                            <p:fltVal val="0"/>
                                          </p:val>
                                        </p:tav>
                                        <p:tav tm="100000">
                                          <p:val>
                                            <p:strVal val="#ppt_w"/>
                                          </p:val>
                                        </p:tav>
                                      </p:tavLst>
                                    </p:anim>
                                    <p:anim calcmode="lin" valueType="num">
                                      <p:cBhvr>
                                        <p:cTn id="60" dur="500" fill="hold"/>
                                        <p:tgtEl>
                                          <p:spTgt spid="42">
                                            <p:graphicEl>
                                              <a:dgm id="{6545506E-F82F-40D0-B269-A33A56AD6FAD}"/>
                                            </p:graphicEl>
                                          </p:spTgt>
                                        </p:tgtEl>
                                        <p:attrNameLst>
                                          <p:attrName>ppt_h</p:attrName>
                                        </p:attrNameLst>
                                      </p:cBhvr>
                                      <p:tavLst>
                                        <p:tav tm="0">
                                          <p:val>
                                            <p:fltVal val="0"/>
                                          </p:val>
                                        </p:tav>
                                        <p:tav tm="100000">
                                          <p:val>
                                            <p:strVal val="#ppt_h"/>
                                          </p:val>
                                        </p:tav>
                                      </p:tavLst>
                                    </p:anim>
                                    <p:animEffect transition="in" filter="fade">
                                      <p:cBhvr>
                                        <p:cTn id="61" dur="500"/>
                                        <p:tgtEl>
                                          <p:spTgt spid="42">
                                            <p:graphicEl>
                                              <a:dgm id="{6545506E-F82F-40D0-B269-A33A56AD6FAD}"/>
                                            </p:graphicEl>
                                          </p:spTgt>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42">
                                            <p:graphicEl>
                                              <a:dgm id="{73069CC5-AC2A-4E40-80C3-B6257E28E1D3}"/>
                                            </p:graphicEl>
                                          </p:spTgt>
                                        </p:tgtEl>
                                        <p:attrNameLst>
                                          <p:attrName>style.visibility</p:attrName>
                                        </p:attrNameLst>
                                      </p:cBhvr>
                                      <p:to>
                                        <p:strVal val="visible"/>
                                      </p:to>
                                    </p:set>
                                    <p:anim calcmode="lin" valueType="num">
                                      <p:cBhvr>
                                        <p:cTn id="64" dur="500" fill="hold"/>
                                        <p:tgtEl>
                                          <p:spTgt spid="42">
                                            <p:graphicEl>
                                              <a:dgm id="{73069CC5-AC2A-4E40-80C3-B6257E28E1D3}"/>
                                            </p:graphicEl>
                                          </p:spTgt>
                                        </p:tgtEl>
                                        <p:attrNameLst>
                                          <p:attrName>ppt_w</p:attrName>
                                        </p:attrNameLst>
                                      </p:cBhvr>
                                      <p:tavLst>
                                        <p:tav tm="0">
                                          <p:val>
                                            <p:fltVal val="0"/>
                                          </p:val>
                                        </p:tav>
                                        <p:tav tm="100000">
                                          <p:val>
                                            <p:strVal val="#ppt_w"/>
                                          </p:val>
                                        </p:tav>
                                      </p:tavLst>
                                    </p:anim>
                                    <p:anim calcmode="lin" valueType="num">
                                      <p:cBhvr>
                                        <p:cTn id="65" dur="500" fill="hold"/>
                                        <p:tgtEl>
                                          <p:spTgt spid="42">
                                            <p:graphicEl>
                                              <a:dgm id="{73069CC5-AC2A-4E40-80C3-B6257E28E1D3}"/>
                                            </p:graphicEl>
                                          </p:spTgt>
                                        </p:tgtEl>
                                        <p:attrNameLst>
                                          <p:attrName>ppt_h</p:attrName>
                                        </p:attrNameLst>
                                      </p:cBhvr>
                                      <p:tavLst>
                                        <p:tav tm="0">
                                          <p:val>
                                            <p:fltVal val="0"/>
                                          </p:val>
                                        </p:tav>
                                        <p:tav tm="100000">
                                          <p:val>
                                            <p:strVal val="#ppt_h"/>
                                          </p:val>
                                        </p:tav>
                                      </p:tavLst>
                                    </p:anim>
                                    <p:animEffect transition="in" filter="fade">
                                      <p:cBhvr>
                                        <p:cTn id="66" dur="500"/>
                                        <p:tgtEl>
                                          <p:spTgt spid="42">
                                            <p:graphicEl>
                                              <a:dgm id="{73069CC5-AC2A-4E40-80C3-B6257E28E1D3}"/>
                                            </p:graphicEl>
                                          </p:spTgt>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42">
                                            <p:graphicEl>
                                              <a:dgm id="{AAC1A9B1-BA60-4D17-BB1E-F0F02B4A3B2B}"/>
                                            </p:graphicEl>
                                          </p:spTgt>
                                        </p:tgtEl>
                                        <p:attrNameLst>
                                          <p:attrName>style.visibility</p:attrName>
                                        </p:attrNameLst>
                                      </p:cBhvr>
                                      <p:to>
                                        <p:strVal val="visible"/>
                                      </p:to>
                                    </p:set>
                                    <p:anim calcmode="lin" valueType="num">
                                      <p:cBhvr>
                                        <p:cTn id="69" dur="500" fill="hold"/>
                                        <p:tgtEl>
                                          <p:spTgt spid="42">
                                            <p:graphicEl>
                                              <a:dgm id="{AAC1A9B1-BA60-4D17-BB1E-F0F02B4A3B2B}"/>
                                            </p:graphicEl>
                                          </p:spTgt>
                                        </p:tgtEl>
                                        <p:attrNameLst>
                                          <p:attrName>ppt_w</p:attrName>
                                        </p:attrNameLst>
                                      </p:cBhvr>
                                      <p:tavLst>
                                        <p:tav tm="0">
                                          <p:val>
                                            <p:fltVal val="0"/>
                                          </p:val>
                                        </p:tav>
                                        <p:tav tm="100000">
                                          <p:val>
                                            <p:strVal val="#ppt_w"/>
                                          </p:val>
                                        </p:tav>
                                      </p:tavLst>
                                    </p:anim>
                                    <p:anim calcmode="lin" valueType="num">
                                      <p:cBhvr>
                                        <p:cTn id="70" dur="500" fill="hold"/>
                                        <p:tgtEl>
                                          <p:spTgt spid="42">
                                            <p:graphicEl>
                                              <a:dgm id="{AAC1A9B1-BA60-4D17-BB1E-F0F02B4A3B2B}"/>
                                            </p:graphicEl>
                                          </p:spTgt>
                                        </p:tgtEl>
                                        <p:attrNameLst>
                                          <p:attrName>ppt_h</p:attrName>
                                        </p:attrNameLst>
                                      </p:cBhvr>
                                      <p:tavLst>
                                        <p:tav tm="0">
                                          <p:val>
                                            <p:fltVal val="0"/>
                                          </p:val>
                                        </p:tav>
                                        <p:tav tm="100000">
                                          <p:val>
                                            <p:strVal val="#ppt_h"/>
                                          </p:val>
                                        </p:tav>
                                      </p:tavLst>
                                    </p:anim>
                                    <p:animEffect transition="in" filter="fade">
                                      <p:cBhvr>
                                        <p:cTn id="71" dur="500"/>
                                        <p:tgtEl>
                                          <p:spTgt spid="42">
                                            <p:graphicEl>
                                              <a:dgm id="{AAC1A9B1-BA60-4D17-BB1E-F0F02B4A3B2B}"/>
                                            </p:graphicEl>
                                          </p:spTgt>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42">
                                            <p:graphicEl>
                                              <a:dgm id="{98D3AB0A-B676-4AFF-8575-8BA9B28186E3}"/>
                                            </p:graphicEl>
                                          </p:spTgt>
                                        </p:tgtEl>
                                        <p:attrNameLst>
                                          <p:attrName>style.visibility</p:attrName>
                                        </p:attrNameLst>
                                      </p:cBhvr>
                                      <p:to>
                                        <p:strVal val="visible"/>
                                      </p:to>
                                    </p:set>
                                    <p:anim calcmode="lin" valueType="num">
                                      <p:cBhvr>
                                        <p:cTn id="74" dur="500" fill="hold"/>
                                        <p:tgtEl>
                                          <p:spTgt spid="42">
                                            <p:graphicEl>
                                              <a:dgm id="{98D3AB0A-B676-4AFF-8575-8BA9B28186E3}"/>
                                            </p:graphicEl>
                                          </p:spTgt>
                                        </p:tgtEl>
                                        <p:attrNameLst>
                                          <p:attrName>ppt_w</p:attrName>
                                        </p:attrNameLst>
                                      </p:cBhvr>
                                      <p:tavLst>
                                        <p:tav tm="0">
                                          <p:val>
                                            <p:fltVal val="0"/>
                                          </p:val>
                                        </p:tav>
                                        <p:tav tm="100000">
                                          <p:val>
                                            <p:strVal val="#ppt_w"/>
                                          </p:val>
                                        </p:tav>
                                      </p:tavLst>
                                    </p:anim>
                                    <p:anim calcmode="lin" valueType="num">
                                      <p:cBhvr>
                                        <p:cTn id="75" dur="500" fill="hold"/>
                                        <p:tgtEl>
                                          <p:spTgt spid="42">
                                            <p:graphicEl>
                                              <a:dgm id="{98D3AB0A-B676-4AFF-8575-8BA9B28186E3}"/>
                                            </p:graphicEl>
                                          </p:spTgt>
                                        </p:tgtEl>
                                        <p:attrNameLst>
                                          <p:attrName>ppt_h</p:attrName>
                                        </p:attrNameLst>
                                      </p:cBhvr>
                                      <p:tavLst>
                                        <p:tav tm="0">
                                          <p:val>
                                            <p:fltVal val="0"/>
                                          </p:val>
                                        </p:tav>
                                        <p:tav tm="100000">
                                          <p:val>
                                            <p:strVal val="#ppt_h"/>
                                          </p:val>
                                        </p:tav>
                                      </p:tavLst>
                                    </p:anim>
                                    <p:animEffect transition="in" filter="fade">
                                      <p:cBhvr>
                                        <p:cTn id="76" dur="500"/>
                                        <p:tgtEl>
                                          <p:spTgt spid="42">
                                            <p:graphicEl>
                                              <a:dgm id="{98D3AB0A-B676-4AFF-8575-8BA9B28186E3}"/>
                                            </p:graphicEl>
                                          </p:spTgt>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42">
                                            <p:graphicEl>
                                              <a:dgm id="{3BAFF7A7-30C4-4792-80F0-F4ED56695A86}"/>
                                            </p:graphicEl>
                                          </p:spTgt>
                                        </p:tgtEl>
                                        <p:attrNameLst>
                                          <p:attrName>style.visibility</p:attrName>
                                        </p:attrNameLst>
                                      </p:cBhvr>
                                      <p:to>
                                        <p:strVal val="visible"/>
                                      </p:to>
                                    </p:set>
                                    <p:anim calcmode="lin" valueType="num">
                                      <p:cBhvr>
                                        <p:cTn id="79" dur="500" fill="hold"/>
                                        <p:tgtEl>
                                          <p:spTgt spid="42">
                                            <p:graphicEl>
                                              <a:dgm id="{3BAFF7A7-30C4-4792-80F0-F4ED56695A86}"/>
                                            </p:graphicEl>
                                          </p:spTgt>
                                        </p:tgtEl>
                                        <p:attrNameLst>
                                          <p:attrName>ppt_w</p:attrName>
                                        </p:attrNameLst>
                                      </p:cBhvr>
                                      <p:tavLst>
                                        <p:tav tm="0">
                                          <p:val>
                                            <p:fltVal val="0"/>
                                          </p:val>
                                        </p:tav>
                                        <p:tav tm="100000">
                                          <p:val>
                                            <p:strVal val="#ppt_w"/>
                                          </p:val>
                                        </p:tav>
                                      </p:tavLst>
                                    </p:anim>
                                    <p:anim calcmode="lin" valueType="num">
                                      <p:cBhvr>
                                        <p:cTn id="80" dur="500" fill="hold"/>
                                        <p:tgtEl>
                                          <p:spTgt spid="42">
                                            <p:graphicEl>
                                              <a:dgm id="{3BAFF7A7-30C4-4792-80F0-F4ED56695A86}"/>
                                            </p:graphicEl>
                                          </p:spTgt>
                                        </p:tgtEl>
                                        <p:attrNameLst>
                                          <p:attrName>ppt_h</p:attrName>
                                        </p:attrNameLst>
                                      </p:cBhvr>
                                      <p:tavLst>
                                        <p:tav tm="0">
                                          <p:val>
                                            <p:fltVal val="0"/>
                                          </p:val>
                                        </p:tav>
                                        <p:tav tm="100000">
                                          <p:val>
                                            <p:strVal val="#ppt_h"/>
                                          </p:val>
                                        </p:tav>
                                      </p:tavLst>
                                    </p:anim>
                                    <p:animEffect transition="in" filter="fade">
                                      <p:cBhvr>
                                        <p:cTn id="81" dur="500"/>
                                        <p:tgtEl>
                                          <p:spTgt spid="42">
                                            <p:graphicEl>
                                              <a:dgm id="{3BAFF7A7-30C4-4792-80F0-F4ED56695A86}"/>
                                            </p:graphicEl>
                                          </p:spTgt>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42">
                                            <p:graphicEl>
                                              <a:dgm id="{7425EFB1-85FD-43BD-9E0C-5EB503D12F2B}"/>
                                            </p:graphicEl>
                                          </p:spTgt>
                                        </p:tgtEl>
                                        <p:attrNameLst>
                                          <p:attrName>style.visibility</p:attrName>
                                        </p:attrNameLst>
                                      </p:cBhvr>
                                      <p:to>
                                        <p:strVal val="visible"/>
                                      </p:to>
                                    </p:set>
                                    <p:anim calcmode="lin" valueType="num">
                                      <p:cBhvr>
                                        <p:cTn id="84" dur="500" fill="hold"/>
                                        <p:tgtEl>
                                          <p:spTgt spid="42">
                                            <p:graphicEl>
                                              <a:dgm id="{7425EFB1-85FD-43BD-9E0C-5EB503D12F2B}"/>
                                            </p:graphicEl>
                                          </p:spTgt>
                                        </p:tgtEl>
                                        <p:attrNameLst>
                                          <p:attrName>ppt_w</p:attrName>
                                        </p:attrNameLst>
                                      </p:cBhvr>
                                      <p:tavLst>
                                        <p:tav tm="0">
                                          <p:val>
                                            <p:fltVal val="0"/>
                                          </p:val>
                                        </p:tav>
                                        <p:tav tm="100000">
                                          <p:val>
                                            <p:strVal val="#ppt_w"/>
                                          </p:val>
                                        </p:tav>
                                      </p:tavLst>
                                    </p:anim>
                                    <p:anim calcmode="lin" valueType="num">
                                      <p:cBhvr>
                                        <p:cTn id="85" dur="500" fill="hold"/>
                                        <p:tgtEl>
                                          <p:spTgt spid="42">
                                            <p:graphicEl>
                                              <a:dgm id="{7425EFB1-85FD-43BD-9E0C-5EB503D12F2B}"/>
                                            </p:graphicEl>
                                          </p:spTgt>
                                        </p:tgtEl>
                                        <p:attrNameLst>
                                          <p:attrName>ppt_h</p:attrName>
                                        </p:attrNameLst>
                                      </p:cBhvr>
                                      <p:tavLst>
                                        <p:tav tm="0">
                                          <p:val>
                                            <p:fltVal val="0"/>
                                          </p:val>
                                        </p:tav>
                                        <p:tav tm="100000">
                                          <p:val>
                                            <p:strVal val="#ppt_h"/>
                                          </p:val>
                                        </p:tav>
                                      </p:tavLst>
                                    </p:anim>
                                    <p:animEffect transition="in" filter="fade">
                                      <p:cBhvr>
                                        <p:cTn id="86" dur="500"/>
                                        <p:tgtEl>
                                          <p:spTgt spid="42">
                                            <p:graphicEl>
                                              <a:dgm id="{7425EFB1-85FD-43BD-9E0C-5EB503D12F2B}"/>
                                            </p:graphicEl>
                                          </p:spTgt>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42">
                                            <p:graphicEl>
                                              <a:dgm id="{977EB5CB-7F94-462A-B74B-D681CCDAFE96}"/>
                                            </p:graphicEl>
                                          </p:spTgt>
                                        </p:tgtEl>
                                        <p:attrNameLst>
                                          <p:attrName>style.visibility</p:attrName>
                                        </p:attrNameLst>
                                      </p:cBhvr>
                                      <p:to>
                                        <p:strVal val="visible"/>
                                      </p:to>
                                    </p:set>
                                    <p:anim calcmode="lin" valueType="num">
                                      <p:cBhvr>
                                        <p:cTn id="89" dur="500" fill="hold"/>
                                        <p:tgtEl>
                                          <p:spTgt spid="42">
                                            <p:graphicEl>
                                              <a:dgm id="{977EB5CB-7F94-462A-B74B-D681CCDAFE96}"/>
                                            </p:graphicEl>
                                          </p:spTgt>
                                        </p:tgtEl>
                                        <p:attrNameLst>
                                          <p:attrName>ppt_w</p:attrName>
                                        </p:attrNameLst>
                                      </p:cBhvr>
                                      <p:tavLst>
                                        <p:tav tm="0">
                                          <p:val>
                                            <p:fltVal val="0"/>
                                          </p:val>
                                        </p:tav>
                                        <p:tav tm="100000">
                                          <p:val>
                                            <p:strVal val="#ppt_w"/>
                                          </p:val>
                                        </p:tav>
                                      </p:tavLst>
                                    </p:anim>
                                    <p:anim calcmode="lin" valueType="num">
                                      <p:cBhvr>
                                        <p:cTn id="90" dur="500" fill="hold"/>
                                        <p:tgtEl>
                                          <p:spTgt spid="42">
                                            <p:graphicEl>
                                              <a:dgm id="{977EB5CB-7F94-462A-B74B-D681CCDAFE96}"/>
                                            </p:graphicEl>
                                          </p:spTgt>
                                        </p:tgtEl>
                                        <p:attrNameLst>
                                          <p:attrName>ppt_h</p:attrName>
                                        </p:attrNameLst>
                                      </p:cBhvr>
                                      <p:tavLst>
                                        <p:tav tm="0">
                                          <p:val>
                                            <p:fltVal val="0"/>
                                          </p:val>
                                        </p:tav>
                                        <p:tav tm="100000">
                                          <p:val>
                                            <p:strVal val="#ppt_h"/>
                                          </p:val>
                                        </p:tav>
                                      </p:tavLst>
                                    </p:anim>
                                    <p:animEffect transition="in" filter="fade">
                                      <p:cBhvr>
                                        <p:cTn id="91" dur="500"/>
                                        <p:tgtEl>
                                          <p:spTgt spid="42">
                                            <p:graphicEl>
                                              <a:dgm id="{977EB5CB-7F94-462A-B74B-D681CCDAFE96}"/>
                                            </p:graphicEl>
                                          </p:spTgt>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42">
                                            <p:graphicEl>
                                              <a:dgm id="{902BDD82-6500-4745-ABB1-8AB85030FF96}"/>
                                            </p:graphicEl>
                                          </p:spTgt>
                                        </p:tgtEl>
                                        <p:attrNameLst>
                                          <p:attrName>style.visibility</p:attrName>
                                        </p:attrNameLst>
                                      </p:cBhvr>
                                      <p:to>
                                        <p:strVal val="visible"/>
                                      </p:to>
                                    </p:set>
                                    <p:anim calcmode="lin" valueType="num">
                                      <p:cBhvr>
                                        <p:cTn id="94" dur="500" fill="hold"/>
                                        <p:tgtEl>
                                          <p:spTgt spid="42">
                                            <p:graphicEl>
                                              <a:dgm id="{902BDD82-6500-4745-ABB1-8AB85030FF96}"/>
                                            </p:graphicEl>
                                          </p:spTgt>
                                        </p:tgtEl>
                                        <p:attrNameLst>
                                          <p:attrName>ppt_w</p:attrName>
                                        </p:attrNameLst>
                                      </p:cBhvr>
                                      <p:tavLst>
                                        <p:tav tm="0">
                                          <p:val>
                                            <p:fltVal val="0"/>
                                          </p:val>
                                        </p:tav>
                                        <p:tav tm="100000">
                                          <p:val>
                                            <p:strVal val="#ppt_w"/>
                                          </p:val>
                                        </p:tav>
                                      </p:tavLst>
                                    </p:anim>
                                    <p:anim calcmode="lin" valueType="num">
                                      <p:cBhvr>
                                        <p:cTn id="95" dur="500" fill="hold"/>
                                        <p:tgtEl>
                                          <p:spTgt spid="42">
                                            <p:graphicEl>
                                              <a:dgm id="{902BDD82-6500-4745-ABB1-8AB85030FF96}"/>
                                            </p:graphicEl>
                                          </p:spTgt>
                                        </p:tgtEl>
                                        <p:attrNameLst>
                                          <p:attrName>ppt_h</p:attrName>
                                        </p:attrNameLst>
                                      </p:cBhvr>
                                      <p:tavLst>
                                        <p:tav tm="0">
                                          <p:val>
                                            <p:fltVal val="0"/>
                                          </p:val>
                                        </p:tav>
                                        <p:tav tm="100000">
                                          <p:val>
                                            <p:strVal val="#ppt_h"/>
                                          </p:val>
                                        </p:tav>
                                      </p:tavLst>
                                    </p:anim>
                                    <p:animEffect transition="in" filter="fade">
                                      <p:cBhvr>
                                        <p:cTn id="96" dur="500"/>
                                        <p:tgtEl>
                                          <p:spTgt spid="42">
                                            <p:graphicEl>
                                              <a:dgm id="{902BDD82-6500-4745-ABB1-8AB85030FF96}"/>
                                            </p:graphicEl>
                                          </p:spTgt>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42">
                                            <p:graphicEl>
                                              <a:dgm id="{005F7ED7-2138-429B-B8E8-40FB2DAF0412}"/>
                                            </p:graphicEl>
                                          </p:spTgt>
                                        </p:tgtEl>
                                        <p:attrNameLst>
                                          <p:attrName>style.visibility</p:attrName>
                                        </p:attrNameLst>
                                      </p:cBhvr>
                                      <p:to>
                                        <p:strVal val="visible"/>
                                      </p:to>
                                    </p:set>
                                    <p:anim calcmode="lin" valueType="num">
                                      <p:cBhvr>
                                        <p:cTn id="99" dur="500" fill="hold"/>
                                        <p:tgtEl>
                                          <p:spTgt spid="42">
                                            <p:graphicEl>
                                              <a:dgm id="{005F7ED7-2138-429B-B8E8-40FB2DAF0412}"/>
                                            </p:graphicEl>
                                          </p:spTgt>
                                        </p:tgtEl>
                                        <p:attrNameLst>
                                          <p:attrName>ppt_w</p:attrName>
                                        </p:attrNameLst>
                                      </p:cBhvr>
                                      <p:tavLst>
                                        <p:tav tm="0">
                                          <p:val>
                                            <p:fltVal val="0"/>
                                          </p:val>
                                        </p:tav>
                                        <p:tav tm="100000">
                                          <p:val>
                                            <p:strVal val="#ppt_w"/>
                                          </p:val>
                                        </p:tav>
                                      </p:tavLst>
                                    </p:anim>
                                    <p:anim calcmode="lin" valueType="num">
                                      <p:cBhvr>
                                        <p:cTn id="100" dur="500" fill="hold"/>
                                        <p:tgtEl>
                                          <p:spTgt spid="42">
                                            <p:graphicEl>
                                              <a:dgm id="{005F7ED7-2138-429B-B8E8-40FB2DAF0412}"/>
                                            </p:graphicEl>
                                          </p:spTgt>
                                        </p:tgtEl>
                                        <p:attrNameLst>
                                          <p:attrName>ppt_h</p:attrName>
                                        </p:attrNameLst>
                                      </p:cBhvr>
                                      <p:tavLst>
                                        <p:tav tm="0">
                                          <p:val>
                                            <p:fltVal val="0"/>
                                          </p:val>
                                        </p:tav>
                                        <p:tav tm="100000">
                                          <p:val>
                                            <p:strVal val="#ppt_h"/>
                                          </p:val>
                                        </p:tav>
                                      </p:tavLst>
                                    </p:anim>
                                    <p:animEffect transition="in" filter="fade">
                                      <p:cBhvr>
                                        <p:cTn id="101" dur="500"/>
                                        <p:tgtEl>
                                          <p:spTgt spid="42">
                                            <p:graphicEl>
                                              <a:dgm id="{005F7ED7-2138-429B-B8E8-40FB2DAF0412}"/>
                                            </p:graphicEl>
                                          </p:spTgt>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42">
                                            <p:graphicEl>
                                              <a:dgm id="{A90A0BFC-07A7-4DDD-8427-0CA01EE69FD7}"/>
                                            </p:graphicEl>
                                          </p:spTgt>
                                        </p:tgtEl>
                                        <p:attrNameLst>
                                          <p:attrName>style.visibility</p:attrName>
                                        </p:attrNameLst>
                                      </p:cBhvr>
                                      <p:to>
                                        <p:strVal val="visible"/>
                                      </p:to>
                                    </p:set>
                                    <p:anim calcmode="lin" valueType="num">
                                      <p:cBhvr>
                                        <p:cTn id="104" dur="500" fill="hold"/>
                                        <p:tgtEl>
                                          <p:spTgt spid="42">
                                            <p:graphicEl>
                                              <a:dgm id="{A90A0BFC-07A7-4DDD-8427-0CA01EE69FD7}"/>
                                            </p:graphicEl>
                                          </p:spTgt>
                                        </p:tgtEl>
                                        <p:attrNameLst>
                                          <p:attrName>ppt_w</p:attrName>
                                        </p:attrNameLst>
                                      </p:cBhvr>
                                      <p:tavLst>
                                        <p:tav tm="0">
                                          <p:val>
                                            <p:fltVal val="0"/>
                                          </p:val>
                                        </p:tav>
                                        <p:tav tm="100000">
                                          <p:val>
                                            <p:strVal val="#ppt_w"/>
                                          </p:val>
                                        </p:tav>
                                      </p:tavLst>
                                    </p:anim>
                                    <p:anim calcmode="lin" valueType="num">
                                      <p:cBhvr>
                                        <p:cTn id="105" dur="500" fill="hold"/>
                                        <p:tgtEl>
                                          <p:spTgt spid="42">
                                            <p:graphicEl>
                                              <a:dgm id="{A90A0BFC-07A7-4DDD-8427-0CA01EE69FD7}"/>
                                            </p:graphicEl>
                                          </p:spTgt>
                                        </p:tgtEl>
                                        <p:attrNameLst>
                                          <p:attrName>ppt_h</p:attrName>
                                        </p:attrNameLst>
                                      </p:cBhvr>
                                      <p:tavLst>
                                        <p:tav tm="0">
                                          <p:val>
                                            <p:fltVal val="0"/>
                                          </p:val>
                                        </p:tav>
                                        <p:tav tm="100000">
                                          <p:val>
                                            <p:strVal val="#ppt_h"/>
                                          </p:val>
                                        </p:tav>
                                      </p:tavLst>
                                    </p:anim>
                                    <p:animEffect transition="in" filter="fade">
                                      <p:cBhvr>
                                        <p:cTn id="106" dur="500"/>
                                        <p:tgtEl>
                                          <p:spTgt spid="42">
                                            <p:graphicEl>
                                              <a:dgm id="{A90A0BFC-07A7-4DDD-8427-0CA01EE69FD7}"/>
                                            </p:graphicEl>
                                          </p:spTgt>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42">
                                            <p:graphicEl>
                                              <a:dgm id="{DDED6EF4-A0CC-49CB-9AE7-43B444C48543}"/>
                                            </p:graphicEl>
                                          </p:spTgt>
                                        </p:tgtEl>
                                        <p:attrNameLst>
                                          <p:attrName>style.visibility</p:attrName>
                                        </p:attrNameLst>
                                      </p:cBhvr>
                                      <p:to>
                                        <p:strVal val="visible"/>
                                      </p:to>
                                    </p:set>
                                    <p:anim calcmode="lin" valueType="num">
                                      <p:cBhvr>
                                        <p:cTn id="109" dur="500" fill="hold"/>
                                        <p:tgtEl>
                                          <p:spTgt spid="42">
                                            <p:graphicEl>
                                              <a:dgm id="{DDED6EF4-A0CC-49CB-9AE7-43B444C48543}"/>
                                            </p:graphicEl>
                                          </p:spTgt>
                                        </p:tgtEl>
                                        <p:attrNameLst>
                                          <p:attrName>ppt_w</p:attrName>
                                        </p:attrNameLst>
                                      </p:cBhvr>
                                      <p:tavLst>
                                        <p:tav tm="0">
                                          <p:val>
                                            <p:fltVal val="0"/>
                                          </p:val>
                                        </p:tav>
                                        <p:tav tm="100000">
                                          <p:val>
                                            <p:strVal val="#ppt_w"/>
                                          </p:val>
                                        </p:tav>
                                      </p:tavLst>
                                    </p:anim>
                                    <p:anim calcmode="lin" valueType="num">
                                      <p:cBhvr>
                                        <p:cTn id="110" dur="500" fill="hold"/>
                                        <p:tgtEl>
                                          <p:spTgt spid="42">
                                            <p:graphicEl>
                                              <a:dgm id="{DDED6EF4-A0CC-49CB-9AE7-43B444C48543}"/>
                                            </p:graphicEl>
                                          </p:spTgt>
                                        </p:tgtEl>
                                        <p:attrNameLst>
                                          <p:attrName>ppt_h</p:attrName>
                                        </p:attrNameLst>
                                      </p:cBhvr>
                                      <p:tavLst>
                                        <p:tav tm="0">
                                          <p:val>
                                            <p:fltVal val="0"/>
                                          </p:val>
                                        </p:tav>
                                        <p:tav tm="100000">
                                          <p:val>
                                            <p:strVal val="#ppt_h"/>
                                          </p:val>
                                        </p:tav>
                                      </p:tavLst>
                                    </p:anim>
                                    <p:animEffect transition="in" filter="fade">
                                      <p:cBhvr>
                                        <p:cTn id="111" dur="500"/>
                                        <p:tgtEl>
                                          <p:spTgt spid="42">
                                            <p:graphicEl>
                                              <a:dgm id="{DDED6EF4-A0CC-49CB-9AE7-43B444C48543}"/>
                                            </p:graphicEl>
                                          </p:spTgt>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42">
                                            <p:graphicEl>
                                              <a:dgm id="{84DDEA6A-77C7-4BDC-8B22-AD74F2C7D212}"/>
                                            </p:graphicEl>
                                          </p:spTgt>
                                        </p:tgtEl>
                                        <p:attrNameLst>
                                          <p:attrName>style.visibility</p:attrName>
                                        </p:attrNameLst>
                                      </p:cBhvr>
                                      <p:to>
                                        <p:strVal val="visible"/>
                                      </p:to>
                                    </p:set>
                                    <p:anim calcmode="lin" valueType="num">
                                      <p:cBhvr>
                                        <p:cTn id="114" dur="500" fill="hold"/>
                                        <p:tgtEl>
                                          <p:spTgt spid="42">
                                            <p:graphicEl>
                                              <a:dgm id="{84DDEA6A-77C7-4BDC-8B22-AD74F2C7D212}"/>
                                            </p:graphicEl>
                                          </p:spTgt>
                                        </p:tgtEl>
                                        <p:attrNameLst>
                                          <p:attrName>ppt_w</p:attrName>
                                        </p:attrNameLst>
                                      </p:cBhvr>
                                      <p:tavLst>
                                        <p:tav tm="0">
                                          <p:val>
                                            <p:fltVal val="0"/>
                                          </p:val>
                                        </p:tav>
                                        <p:tav tm="100000">
                                          <p:val>
                                            <p:strVal val="#ppt_w"/>
                                          </p:val>
                                        </p:tav>
                                      </p:tavLst>
                                    </p:anim>
                                    <p:anim calcmode="lin" valueType="num">
                                      <p:cBhvr>
                                        <p:cTn id="115" dur="500" fill="hold"/>
                                        <p:tgtEl>
                                          <p:spTgt spid="42">
                                            <p:graphicEl>
                                              <a:dgm id="{84DDEA6A-77C7-4BDC-8B22-AD74F2C7D212}"/>
                                            </p:graphicEl>
                                          </p:spTgt>
                                        </p:tgtEl>
                                        <p:attrNameLst>
                                          <p:attrName>ppt_h</p:attrName>
                                        </p:attrNameLst>
                                      </p:cBhvr>
                                      <p:tavLst>
                                        <p:tav tm="0">
                                          <p:val>
                                            <p:fltVal val="0"/>
                                          </p:val>
                                        </p:tav>
                                        <p:tav tm="100000">
                                          <p:val>
                                            <p:strVal val="#ppt_h"/>
                                          </p:val>
                                        </p:tav>
                                      </p:tavLst>
                                    </p:anim>
                                    <p:animEffect transition="in" filter="fade">
                                      <p:cBhvr>
                                        <p:cTn id="116" dur="500"/>
                                        <p:tgtEl>
                                          <p:spTgt spid="42">
                                            <p:graphicEl>
                                              <a:dgm id="{84DDEA6A-77C7-4BDC-8B22-AD74F2C7D212}"/>
                                            </p:graphicEl>
                                          </p:spTgt>
                                        </p:tgtEl>
                                      </p:cBhvr>
                                    </p:animEffect>
                                  </p:childTnLst>
                                </p:cTn>
                              </p:par>
                              <p:par>
                                <p:cTn id="117" presetID="53" presetClass="entr" presetSubtype="16" fill="hold" grpId="0" nodeType="withEffect">
                                  <p:stCondLst>
                                    <p:cond delay="0"/>
                                  </p:stCondLst>
                                  <p:childTnLst>
                                    <p:set>
                                      <p:cBhvr>
                                        <p:cTn id="118" dur="1" fill="hold">
                                          <p:stCondLst>
                                            <p:cond delay="0"/>
                                          </p:stCondLst>
                                        </p:cTn>
                                        <p:tgtEl>
                                          <p:spTgt spid="42">
                                            <p:graphicEl>
                                              <a:dgm id="{21E83F37-BEFF-4B60-BB9A-345F36FD8FDB}"/>
                                            </p:graphicEl>
                                          </p:spTgt>
                                        </p:tgtEl>
                                        <p:attrNameLst>
                                          <p:attrName>style.visibility</p:attrName>
                                        </p:attrNameLst>
                                      </p:cBhvr>
                                      <p:to>
                                        <p:strVal val="visible"/>
                                      </p:to>
                                    </p:set>
                                    <p:anim calcmode="lin" valueType="num">
                                      <p:cBhvr>
                                        <p:cTn id="119" dur="500" fill="hold"/>
                                        <p:tgtEl>
                                          <p:spTgt spid="42">
                                            <p:graphicEl>
                                              <a:dgm id="{21E83F37-BEFF-4B60-BB9A-345F36FD8FDB}"/>
                                            </p:graphicEl>
                                          </p:spTgt>
                                        </p:tgtEl>
                                        <p:attrNameLst>
                                          <p:attrName>ppt_w</p:attrName>
                                        </p:attrNameLst>
                                      </p:cBhvr>
                                      <p:tavLst>
                                        <p:tav tm="0">
                                          <p:val>
                                            <p:fltVal val="0"/>
                                          </p:val>
                                        </p:tav>
                                        <p:tav tm="100000">
                                          <p:val>
                                            <p:strVal val="#ppt_w"/>
                                          </p:val>
                                        </p:tav>
                                      </p:tavLst>
                                    </p:anim>
                                    <p:anim calcmode="lin" valueType="num">
                                      <p:cBhvr>
                                        <p:cTn id="120" dur="500" fill="hold"/>
                                        <p:tgtEl>
                                          <p:spTgt spid="42">
                                            <p:graphicEl>
                                              <a:dgm id="{21E83F37-BEFF-4B60-BB9A-345F36FD8FDB}"/>
                                            </p:graphicEl>
                                          </p:spTgt>
                                        </p:tgtEl>
                                        <p:attrNameLst>
                                          <p:attrName>ppt_h</p:attrName>
                                        </p:attrNameLst>
                                      </p:cBhvr>
                                      <p:tavLst>
                                        <p:tav tm="0">
                                          <p:val>
                                            <p:fltVal val="0"/>
                                          </p:val>
                                        </p:tav>
                                        <p:tav tm="100000">
                                          <p:val>
                                            <p:strVal val="#ppt_h"/>
                                          </p:val>
                                        </p:tav>
                                      </p:tavLst>
                                    </p:anim>
                                    <p:animEffect transition="in" filter="fade">
                                      <p:cBhvr>
                                        <p:cTn id="121" dur="500"/>
                                        <p:tgtEl>
                                          <p:spTgt spid="42">
                                            <p:graphicEl>
                                              <a:dgm id="{21E83F37-BEFF-4B60-BB9A-345F36FD8FDB}"/>
                                            </p:graphicEl>
                                          </p:spTgt>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42">
                                            <p:graphicEl>
                                              <a:dgm id="{7B1BE0AD-50A5-48F7-B598-DEB590DCA7A9}"/>
                                            </p:graphicEl>
                                          </p:spTgt>
                                        </p:tgtEl>
                                        <p:attrNameLst>
                                          <p:attrName>style.visibility</p:attrName>
                                        </p:attrNameLst>
                                      </p:cBhvr>
                                      <p:to>
                                        <p:strVal val="visible"/>
                                      </p:to>
                                    </p:set>
                                    <p:anim calcmode="lin" valueType="num">
                                      <p:cBhvr>
                                        <p:cTn id="124" dur="500" fill="hold"/>
                                        <p:tgtEl>
                                          <p:spTgt spid="42">
                                            <p:graphicEl>
                                              <a:dgm id="{7B1BE0AD-50A5-48F7-B598-DEB590DCA7A9}"/>
                                            </p:graphicEl>
                                          </p:spTgt>
                                        </p:tgtEl>
                                        <p:attrNameLst>
                                          <p:attrName>ppt_w</p:attrName>
                                        </p:attrNameLst>
                                      </p:cBhvr>
                                      <p:tavLst>
                                        <p:tav tm="0">
                                          <p:val>
                                            <p:fltVal val="0"/>
                                          </p:val>
                                        </p:tav>
                                        <p:tav tm="100000">
                                          <p:val>
                                            <p:strVal val="#ppt_w"/>
                                          </p:val>
                                        </p:tav>
                                      </p:tavLst>
                                    </p:anim>
                                    <p:anim calcmode="lin" valueType="num">
                                      <p:cBhvr>
                                        <p:cTn id="125" dur="500" fill="hold"/>
                                        <p:tgtEl>
                                          <p:spTgt spid="42">
                                            <p:graphicEl>
                                              <a:dgm id="{7B1BE0AD-50A5-48F7-B598-DEB590DCA7A9}"/>
                                            </p:graphicEl>
                                          </p:spTgt>
                                        </p:tgtEl>
                                        <p:attrNameLst>
                                          <p:attrName>ppt_h</p:attrName>
                                        </p:attrNameLst>
                                      </p:cBhvr>
                                      <p:tavLst>
                                        <p:tav tm="0">
                                          <p:val>
                                            <p:fltVal val="0"/>
                                          </p:val>
                                        </p:tav>
                                        <p:tav tm="100000">
                                          <p:val>
                                            <p:strVal val="#ppt_h"/>
                                          </p:val>
                                        </p:tav>
                                      </p:tavLst>
                                    </p:anim>
                                    <p:animEffect transition="in" filter="fade">
                                      <p:cBhvr>
                                        <p:cTn id="126" dur="500"/>
                                        <p:tgtEl>
                                          <p:spTgt spid="42">
                                            <p:graphicEl>
                                              <a:dgm id="{7B1BE0AD-50A5-48F7-B598-DEB590DCA7A9}"/>
                                            </p:graphicEl>
                                          </p:spTgt>
                                        </p:tgtEl>
                                      </p:cBhvr>
                                    </p:animEffect>
                                  </p:childTnLst>
                                </p:cTn>
                              </p:par>
                            </p:childTnLst>
                          </p:cTn>
                        </p:par>
                        <p:par>
                          <p:cTn id="127" fill="hold">
                            <p:stCondLst>
                              <p:cond delay="1000"/>
                            </p:stCondLst>
                            <p:childTnLst>
                              <p:par>
                                <p:cTn id="128" presetID="10" presetClass="entr" presetSubtype="0" fill="hold" grpId="0" nodeType="afterEffect">
                                  <p:stCondLst>
                                    <p:cond delay="0"/>
                                  </p:stCondLst>
                                  <p:childTnLst>
                                    <p:set>
                                      <p:cBhvr>
                                        <p:cTn id="129" dur="1" fill="hold">
                                          <p:stCondLst>
                                            <p:cond delay="0"/>
                                          </p:stCondLst>
                                        </p:cTn>
                                        <p:tgtEl>
                                          <p:spTgt spid="4"/>
                                        </p:tgtEl>
                                        <p:attrNameLst>
                                          <p:attrName>style.visibility</p:attrName>
                                        </p:attrNameLst>
                                      </p:cBhvr>
                                      <p:to>
                                        <p:strVal val="visible"/>
                                      </p:to>
                                    </p:set>
                                    <p:animEffect transition="in" filter="fade">
                                      <p:cBhvr>
                                        <p:cTn id="130" dur="500"/>
                                        <p:tgtEl>
                                          <p:spTgt spid="4"/>
                                        </p:tgtEl>
                                      </p:cBhvr>
                                    </p:animEffect>
                                  </p:childTnLst>
                                </p:cTn>
                              </p:par>
                            </p:childTnLst>
                          </p:cTn>
                        </p:par>
                        <p:par>
                          <p:cTn id="131" fill="hold">
                            <p:stCondLst>
                              <p:cond delay="1500"/>
                            </p:stCondLst>
                            <p:childTnLst>
                              <p:par>
                                <p:cTn id="132" presetID="10" presetClass="entr" presetSubtype="0" fill="hold" grpId="0" nodeType="after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fade">
                                      <p:cBhvr>
                                        <p:cTn id="134" dur="500"/>
                                        <p:tgtEl>
                                          <p:spTgt spid="44"/>
                                        </p:tgtEl>
                                      </p:cBhvr>
                                    </p:animEffect>
                                  </p:childTnLst>
                                </p:cTn>
                              </p:par>
                            </p:childTnLst>
                          </p:cTn>
                        </p:par>
                        <p:par>
                          <p:cTn id="135" fill="hold">
                            <p:stCondLst>
                              <p:cond delay="2000"/>
                            </p:stCondLst>
                            <p:childTnLst>
                              <p:par>
                                <p:cTn id="136" presetID="10" presetClass="entr" presetSubtype="0" fill="hold" grpId="0" nodeType="afterEffect">
                                  <p:stCondLst>
                                    <p:cond delay="0"/>
                                  </p:stCondLst>
                                  <p:childTnLst>
                                    <p:set>
                                      <p:cBhvr>
                                        <p:cTn id="137" dur="1" fill="hold">
                                          <p:stCondLst>
                                            <p:cond delay="0"/>
                                          </p:stCondLst>
                                        </p:cTn>
                                        <p:tgtEl>
                                          <p:spTgt spid="45"/>
                                        </p:tgtEl>
                                        <p:attrNameLst>
                                          <p:attrName>style.visibility</p:attrName>
                                        </p:attrNameLst>
                                      </p:cBhvr>
                                      <p:to>
                                        <p:strVal val="visible"/>
                                      </p:to>
                                    </p:set>
                                    <p:animEffect transition="in" filter="fade">
                                      <p:cBhvr>
                                        <p:cTn id="13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42" grpId="0">
        <p:bldSub>
          <a:bldDgm/>
        </p:bldSub>
      </p:bldGraphic>
      <p:bldP spid="4" grpId="0"/>
      <p:bldP spid="44" grpId="0"/>
      <p:bldP spid="4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74639"/>
            <a:ext cx="8075240" cy="1143000"/>
          </a:xfrm>
        </p:spPr>
        <p:txBody>
          <a:bodyPr>
            <a:normAutofit/>
          </a:bodyPr>
          <a:lstStyle/>
          <a:p>
            <a:r>
              <a:rPr lang="en-US" sz="4000" dirty="0" smtClean="0">
                <a:solidFill>
                  <a:schemeClr val="accent1">
                    <a:lumMod val="60000"/>
                    <a:lumOff val="40000"/>
                  </a:schemeClr>
                </a:solidFill>
              </a:rPr>
              <a:t>Alternating Flow Sample</a:t>
            </a:r>
            <a:endParaRPr lang="en-US" sz="4000" dirty="0">
              <a:solidFill>
                <a:schemeClr val="accent1">
                  <a:lumMod val="60000"/>
                  <a:lumOff val="40000"/>
                </a:schemeClr>
              </a:solidFill>
            </a:endParaRPr>
          </a:p>
        </p:txBody>
      </p:sp>
      <p:sp>
        <p:nvSpPr>
          <p:cNvPr id="13" name="Title 1"/>
          <p:cNvSpPr txBox="1">
            <a:spLocks/>
          </p:cNvSpPr>
          <p:nvPr/>
        </p:nvSpPr>
        <p:spPr>
          <a:xfrm>
            <a:off x="481054" y="1079832"/>
            <a:ext cx="5147655" cy="484744"/>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in </a:t>
            </a:r>
            <a:r>
              <a:rPr lang="en-US" sz="1700" b="1" dirty="0" smtClean="0">
                <a:solidFill>
                  <a:schemeClr val="accent1">
                    <a:lumMod val="60000"/>
                    <a:lumOff val="40000"/>
                  </a:schemeClr>
                </a:solidFill>
                <a:latin typeface="+mn-lt"/>
              </a:rPr>
              <a:t>this line</a:t>
            </a:r>
            <a:endParaRPr lang="en-US" sz="1700" b="1" dirty="0">
              <a:solidFill>
                <a:schemeClr val="accent1">
                  <a:lumMod val="60000"/>
                  <a:lumOff val="40000"/>
                </a:schemeClr>
              </a:solidFill>
              <a:latin typeface="+mn-lt"/>
            </a:endParaRPr>
          </a:p>
        </p:txBody>
      </p:sp>
      <p:graphicFrame>
        <p:nvGraphicFramePr>
          <p:cNvPr id="9" name="Diagram 8"/>
          <p:cNvGraphicFramePr/>
          <p:nvPr>
            <p:extLst>
              <p:ext uri="{D42A27DB-BD31-4B8C-83A1-F6EECF244321}">
                <p14:modId xmlns:p14="http://schemas.microsoft.com/office/powerpoint/2010/main" val="1693383898"/>
              </p:ext>
            </p:extLst>
          </p:nvPr>
        </p:nvGraphicFramePr>
        <p:xfrm>
          <a:off x="798706" y="1306264"/>
          <a:ext cx="7416824" cy="3777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reeform 6"/>
          <p:cNvSpPr>
            <a:spLocks noEditPoints="1"/>
          </p:cNvSpPr>
          <p:nvPr/>
        </p:nvSpPr>
        <p:spPr bwMode="auto">
          <a:xfrm>
            <a:off x="1230755" y="2771897"/>
            <a:ext cx="568213" cy="60634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p:cNvSpPr>
            <a:spLocks noEditPoints="1"/>
          </p:cNvSpPr>
          <p:nvPr/>
        </p:nvSpPr>
        <p:spPr bwMode="auto">
          <a:xfrm>
            <a:off x="3102963" y="2948183"/>
            <a:ext cx="732327" cy="734388"/>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noEditPoints="1"/>
          </p:cNvSpPr>
          <p:nvPr/>
        </p:nvSpPr>
        <p:spPr bwMode="auto">
          <a:xfrm>
            <a:off x="5047990" y="2761612"/>
            <a:ext cx="623849" cy="626914"/>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Content Placeholder 2"/>
          <p:cNvSpPr txBox="1">
            <a:spLocks/>
          </p:cNvSpPr>
          <p:nvPr/>
        </p:nvSpPr>
        <p:spPr>
          <a:xfrm>
            <a:off x="611560" y="5063239"/>
            <a:ext cx="7992888"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t>
            </a:r>
            <a:r>
              <a:rPr lang="en-US" sz="1100" dirty="0" err="1" smtClean="0"/>
              <a:t>augue</a:t>
            </a:r>
            <a:r>
              <a:rPr lang="en-US" sz="1100" dirty="0" smtClean="0"/>
              <a:t>.</a:t>
            </a:r>
          </a:p>
          <a:p>
            <a:pPr marL="0" indent="0">
              <a:buNone/>
            </a:pPr>
            <a:endParaRPr lang="en-US" sz="1100" dirty="0"/>
          </a:p>
          <a:p>
            <a:pPr marL="0" indent="0">
              <a:buNone/>
            </a:pPr>
            <a:r>
              <a:rPr lang="en-US" sz="1100" dirty="0" smtClean="0"/>
              <a:t>Lorem </a:t>
            </a:r>
            <a:r>
              <a:rPr lang="en-US" sz="1100" dirty="0"/>
              <a:t>ipsum dolor sit amet, consectetur adipiscing </a:t>
            </a:r>
            <a:r>
              <a:rPr lang="en-US" sz="1100" dirty="0" err="1" smtClean="0"/>
              <a:t>elit</a:t>
            </a:r>
            <a:r>
              <a:rPr lang="en-US" sz="1100" dirty="0" smtClean="0"/>
              <a:t>. Curabitur </a:t>
            </a:r>
            <a:r>
              <a:rPr lang="en-US" sz="1100" dirty="0"/>
              <a:t>elementum posuere pretium. Quisque nibh dolor, dignissim ac dignissim ut, luctus ac urna.</a:t>
            </a:r>
          </a:p>
        </p:txBody>
      </p:sp>
      <p:sp>
        <p:nvSpPr>
          <p:cNvPr id="21" name="Freeform 26"/>
          <p:cNvSpPr>
            <a:spLocks/>
          </p:cNvSpPr>
          <p:nvPr/>
        </p:nvSpPr>
        <p:spPr bwMode="auto">
          <a:xfrm>
            <a:off x="7135410" y="2965484"/>
            <a:ext cx="513556" cy="53354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lowchart: Off-page Connector 10"/>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28</a:t>
            </a:r>
            <a:endParaRPr lang="en-US" sz="1100" b="1" dirty="0"/>
          </a:p>
        </p:txBody>
      </p:sp>
    </p:spTree>
    <p:extLst>
      <p:ext uri="{BB962C8B-B14F-4D97-AF65-F5344CB8AC3E}">
        <p14:creationId xmlns:p14="http://schemas.microsoft.com/office/powerpoint/2010/main" val="367848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graphicEl>
                                              <a:dgm id="{3B837679-D346-4EBB-AB0C-EE653ACF3C6C}"/>
                                            </p:graphicEl>
                                          </p:spTgt>
                                        </p:tgtEl>
                                        <p:attrNameLst>
                                          <p:attrName>style.visibility</p:attrName>
                                        </p:attrNameLst>
                                      </p:cBhvr>
                                      <p:to>
                                        <p:strVal val="visible"/>
                                      </p:to>
                                    </p:set>
                                    <p:animEffect transition="in" filter="wipe(left)">
                                      <p:cBhvr>
                                        <p:cTn id="14" dur="500"/>
                                        <p:tgtEl>
                                          <p:spTgt spid="9">
                                            <p:graphicEl>
                                              <a:dgm id="{3B837679-D346-4EBB-AB0C-EE653ACF3C6C}"/>
                                            </p:graphic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9">
                                            <p:graphicEl>
                                              <a:dgm id="{5CD9D2C4-CA47-4E2F-9386-15BF2C5BFCE9}"/>
                                            </p:graphicEl>
                                          </p:spTgt>
                                        </p:tgtEl>
                                        <p:attrNameLst>
                                          <p:attrName>style.visibility</p:attrName>
                                        </p:attrNameLst>
                                      </p:cBhvr>
                                      <p:to>
                                        <p:strVal val="visible"/>
                                      </p:to>
                                    </p:set>
                                    <p:animEffect transition="in" filter="wipe(left)">
                                      <p:cBhvr>
                                        <p:cTn id="18" dur="500"/>
                                        <p:tgtEl>
                                          <p:spTgt spid="9">
                                            <p:graphicEl>
                                              <a:dgm id="{5CD9D2C4-CA47-4E2F-9386-15BF2C5BFCE9}"/>
                                            </p:graphic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9">
                                            <p:graphicEl>
                                              <a:dgm id="{1FE64DFD-23AF-4F50-BCBC-C27132FB3B0D}"/>
                                            </p:graphicEl>
                                          </p:spTgt>
                                        </p:tgtEl>
                                        <p:attrNameLst>
                                          <p:attrName>style.visibility</p:attrName>
                                        </p:attrNameLst>
                                      </p:cBhvr>
                                      <p:to>
                                        <p:strVal val="visible"/>
                                      </p:to>
                                    </p:set>
                                    <p:animEffect transition="in" filter="wipe(left)">
                                      <p:cBhvr>
                                        <p:cTn id="26" dur="500"/>
                                        <p:tgtEl>
                                          <p:spTgt spid="9">
                                            <p:graphicEl>
                                              <a:dgm id="{1FE64DFD-23AF-4F50-BCBC-C27132FB3B0D}"/>
                                            </p:graphicEl>
                                          </p:spTgt>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9">
                                            <p:graphicEl>
                                              <a:dgm id="{D1957E8D-52E6-47CA-9E1F-B3BE7EB3E09B}"/>
                                            </p:graphicEl>
                                          </p:spTgt>
                                        </p:tgtEl>
                                        <p:attrNameLst>
                                          <p:attrName>style.visibility</p:attrName>
                                        </p:attrNameLst>
                                      </p:cBhvr>
                                      <p:to>
                                        <p:strVal val="visible"/>
                                      </p:to>
                                    </p:set>
                                    <p:animEffect transition="in" filter="wipe(left)">
                                      <p:cBhvr>
                                        <p:cTn id="30" dur="500"/>
                                        <p:tgtEl>
                                          <p:spTgt spid="9">
                                            <p:graphicEl>
                                              <a:dgm id="{D1957E8D-52E6-47CA-9E1F-B3BE7EB3E09B}"/>
                                            </p:graphicEl>
                                          </p:spTgt>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9">
                                            <p:graphicEl>
                                              <a:dgm id="{B651F1CF-D429-4713-ABB8-9F7461E4F7F5}"/>
                                            </p:graphicEl>
                                          </p:spTgt>
                                        </p:tgtEl>
                                        <p:attrNameLst>
                                          <p:attrName>style.visibility</p:attrName>
                                        </p:attrNameLst>
                                      </p:cBhvr>
                                      <p:to>
                                        <p:strVal val="visible"/>
                                      </p:to>
                                    </p:set>
                                    <p:animEffect transition="in" filter="wipe(left)">
                                      <p:cBhvr>
                                        <p:cTn id="34" dur="500"/>
                                        <p:tgtEl>
                                          <p:spTgt spid="9">
                                            <p:graphicEl>
                                              <a:dgm id="{B651F1CF-D429-4713-ABB8-9F7461E4F7F5}"/>
                                            </p:graphicEl>
                                          </p:spTgt>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9">
                                            <p:graphicEl>
                                              <a:dgm id="{BF198A36-C0C4-4E90-AC13-6C982ACE8400}"/>
                                            </p:graphicEl>
                                          </p:spTgt>
                                        </p:tgtEl>
                                        <p:attrNameLst>
                                          <p:attrName>style.visibility</p:attrName>
                                        </p:attrNameLst>
                                      </p:cBhvr>
                                      <p:to>
                                        <p:strVal val="visible"/>
                                      </p:to>
                                    </p:set>
                                    <p:animEffect transition="in" filter="wipe(left)">
                                      <p:cBhvr>
                                        <p:cTn id="42" dur="500"/>
                                        <p:tgtEl>
                                          <p:spTgt spid="9">
                                            <p:graphicEl>
                                              <a:dgm id="{BF198A36-C0C4-4E90-AC13-6C982ACE8400}"/>
                                            </p:graphicEl>
                                          </p:spTgt>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9">
                                            <p:graphicEl>
                                              <a:dgm id="{47A26F57-A010-4072-9EBD-86BD6484D91B}"/>
                                            </p:graphicEl>
                                          </p:spTgt>
                                        </p:tgtEl>
                                        <p:attrNameLst>
                                          <p:attrName>style.visibility</p:attrName>
                                        </p:attrNameLst>
                                      </p:cBhvr>
                                      <p:to>
                                        <p:strVal val="visible"/>
                                      </p:to>
                                    </p:set>
                                    <p:animEffect transition="in" filter="wipe(left)">
                                      <p:cBhvr>
                                        <p:cTn id="46" dur="500"/>
                                        <p:tgtEl>
                                          <p:spTgt spid="9">
                                            <p:graphicEl>
                                              <a:dgm id="{47A26F57-A010-4072-9EBD-86BD6484D91B}"/>
                                            </p:graphicEl>
                                          </p:spTgt>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9">
                                            <p:graphicEl>
                                              <a:dgm id="{C26DB7B9-FAD6-48DB-954D-A5E46F77BD6D}"/>
                                            </p:graphicEl>
                                          </p:spTgt>
                                        </p:tgtEl>
                                        <p:attrNameLst>
                                          <p:attrName>style.visibility</p:attrName>
                                        </p:attrNameLst>
                                      </p:cBhvr>
                                      <p:to>
                                        <p:strVal val="visible"/>
                                      </p:to>
                                    </p:set>
                                    <p:animEffect transition="in" filter="wipe(left)">
                                      <p:cBhvr>
                                        <p:cTn id="50" dur="500"/>
                                        <p:tgtEl>
                                          <p:spTgt spid="9">
                                            <p:graphicEl>
                                              <a:dgm id="{C26DB7B9-FAD6-48DB-954D-A5E46F77BD6D}"/>
                                            </p:graphicEl>
                                          </p:spTgt>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8" fill="hold" grpId="0" nodeType="afterEffect">
                                  <p:stCondLst>
                                    <p:cond delay="0"/>
                                  </p:stCondLst>
                                  <p:childTnLst>
                                    <p:set>
                                      <p:cBhvr>
                                        <p:cTn id="57" dur="1" fill="hold">
                                          <p:stCondLst>
                                            <p:cond delay="0"/>
                                          </p:stCondLst>
                                        </p:cTn>
                                        <p:tgtEl>
                                          <p:spTgt spid="9">
                                            <p:graphicEl>
                                              <a:dgm id="{2467359E-7225-4CFB-BBD2-900CCD5D7BDE}"/>
                                            </p:graphicEl>
                                          </p:spTgt>
                                        </p:tgtEl>
                                        <p:attrNameLst>
                                          <p:attrName>style.visibility</p:attrName>
                                        </p:attrNameLst>
                                      </p:cBhvr>
                                      <p:to>
                                        <p:strVal val="visible"/>
                                      </p:to>
                                    </p:set>
                                    <p:animEffect transition="in" filter="wipe(left)">
                                      <p:cBhvr>
                                        <p:cTn id="58" dur="500"/>
                                        <p:tgtEl>
                                          <p:spTgt spid="9">
                                            <p:graphicEl>
                                              <a:dgm id="{2467359E-7225-4CFB-BBD2-900CCD5D7BDE}"/>
                                            </p:graphicEl>
                                          </p:spTgt>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9">
                                            <p:graphicEl>
                                              <a:dgm id="{A9F63716-280D-4A8A-8AF8-9D84FEF36D8F}"/>
                                            </p:graphicEl>
                                          </p:spTgt>
                                        </p:tgtEl>
                                        <p:attrNameLst>
                                          <p:attrName>style.visibility</p:attrName>
                                        </p:attrNameLst>
                                      </p:cBhvr>
                                      <p:to>
                                        <p:strVal val="visible"/>
                                      </p:to>
                                    </p:set>
                                    <p:animEffect transition="in" filter="wipe(left)">
                                      <p:cBhvr>
                                        <p:cTn id="62" dur="500"/>
                                        <p:tgtEl>
                                          <p:spTgt spid="9">
                                            <p:graphicEl>
                                              <a:dgm id="{A9F63716-280D-4A8A-8AF8-9D84FEF36D8F}"/>
                                            </p:graphicEl>
                                          </p:spTgt>
                                        </p:tgtEl>
                                      </p:cBhvr>
                                    </p:animEffect>
                                  </p:childTnLst>
                                </p:cTn>
                              </p:par>
                            </p:childTnLst>
                          </p:cTn>
                        </p:par>
                        <p:par>
                          <p:cTn id="63" fill="hold">
                            <p:stCondLst>
                              <p:cond delay="7000"/>
                            </p:stCondLst>
                            <p:childTnLst>
                              <p:par>
                                <p:cTn id="64" presetID="22" presetClass="entr" presetSubtype="8" fill="hold" grpId="0" nodeType="afterEffect">
                                  <p:stCondLst>
                                    <p:cond delay="0"/>
                                  </p:stCondLst>
                                  <p:childTnLst>
                                    <p:set>
                                      <p:cBhvr>
                                        <p:cTn id="65" dur="1" fill="hold">
                                          <p:stCondLst>
                                            <p:cond delay="0"/>
                                          </p:stCondLst>
                                        </p:cTn>
                                        <p:tgtEl>
                                          <p:spTgt spid="9">
                                            <p:graphicEl>
                                              <a:dgm id="{939DFC11-B217-40F1-B0EE-ADA1D5FE8FDC}"/>
                                            </p:graphicEl>
                                          </p:spTgt>
                                        </p:tgtEl>
                                        <p:attrNameLst>
                                          <p:attrName>style.visibility</p:attrName>
                                        </p:attrNameLst>
                                      </p:cBhvr>
                                      <p:to>
                                        <p:strVal val="visible"/>
                                      </p:to>
                                    </p:set>
                                    <p:animEffect transition="in" filter="wipe(left)">
                                      <p:cBhvr>
                                        <p:cTn id="66" dur="500"/>
                                        <p:tgtEl>
                                          <p:spTgt spid="9">
                                            <p:graphicEl>
                                              <a:dgm id="{939DFC11-B217-40F1-B0EE-ADA1D5FE8FDC}"/>
                                            </p:graphicEl>
                                          </p:spTgt>
                                        </p:tgtEl>
                                      </p:cBhvr>
                                    </p:animEffect>
                                  </p:childTnLst>
                                </p:cTn>
                              </p:par>
                            </p:childTnLst>
                          </p:cTn>
                        </p:par>
                        <p:par>
                          <p:cTn id="67" fill="hold">
                            <p:stCondLst>
                              <p:cond delay="7500"/>
                            </p:stCondLst>
                            <p:childTnLst>
                              <p:par>
                                <p:cTn id="68" presetID="10" presetClass="entr" presetSubtype="0" fill="hold" grpId="0"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9" grpId="0" uiExpand="1">
        <p:bldSub>
          <a:bldDgm bld="one"/>
        </p:bldSub>
      </p:bldGraphic>
      <p:bldP spid="5" grpId="0" animBg="1"/>
      <p:bldP spid="10" grpId="0" animBg="1"/>
      <p:bldP spid="18" grpId="0" animBg="1"/>
      <p:bldP spid="26" grpId="0"/>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74639"/>
            <a:ext cx="8075240" cy="1143000"/>
          </a:xfrm>
        </p:spPr>
        <p:txBody>
          <a:bodyPr>
            <a:normAutofit/>
          </a:bodyPr>
          <a:lstStyle/>
          <a:p>
            <a:r>
              <a:rPr lang="en-US" sz="4000" dirty="0" smtClean="0">
                <a:solidFill>
                  <a:schemeClr val="accent1">
                    <a:lumMod val="60000"/>
                    <a:lumOff val="40000"/>
                  </a:schemeClr>
                </a:solidFill>
              </a:rPr>
              <a:t>Continuous Block Process Sample</a:t>
            </a:r>
            <a:endParaRPr lang="en-US" sz="4000" dirty="0">
              <a:solidFill>
                <a:schemeClr val="accent1">
                  <a:lumMod val="60000"/>
                  <a:lumOff val="40000"/>
                </a:schemeClr>
              </a:solidFill>
            </a:endParaRPr>
          </a:p>
        </p:txBody>
      </p:sp>
      <p:sp>
        <p:nvSpPr>
          <p:cNvPr id="13" name="Title 1"/>
          <p:cNvSpPr txBox="1">
            <a:spLocks/>
          </p:cNvSpPr>
          <p:nvPr/>
        </p:nvSpPr>
        <p:spPr>
          <a:xfrm>
            <a:off x="481054" y="1079832"/>
            <a:ext cx="538709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in </a:t>
            </a:r>
            <a:r>
              <a:rPr lang="en-US" sz="1700" b="1" dirty="0" smtClean="0">
                <a:solidFill>
                  <a:schemeClr val="accent1">
                    <a:lumMod val="60000"/>
                    <a:lumOff val="40000"/>
                  </a:schemeClr>
                </a:solidFill>
                <a:latin typeface="+mn-lt"/>
              </a:rPr>
              <a:t>this line</a:t>
            </a:r>
            <a:endParaRPr lang="en-US" sz="1700" b="1" dirty="0">
              <a:solidFill>
                <a:schemeClr val="accent1">
                  <a:lumMod val="60000"/>
                  <a:lumOff val="40000"/>
                </a:schemeClr>
              </a:solidFill>
              <a:latin typeface="+mn-lt"/>
            </a:endParaRPr>
          </a:p>
        </p:txBody>
      </p:sp>
      <p:graphicFrame>
        <p:nvGraphicFramePr>
          <p:cNvPr id="9" name="Diagram 8"/>
          <p:cNvGraphicFramePr/>
          <p:nvPr>
            <p:extLst>
              <p:ext uri="{D42A27DB-BD31-4B8C-83A1-F6EECF244321}">
                <p14:modId xmlns:p14="http://schemas.microsoft.com/office/powerpoint/2010/main" val="2119228273"/>
              </p:ext>
            </p:extLst>
          </p:nvPr>
        </p:nvGraphicFramePr>
        <p:xfrm>
          <a:off x="755576" y="1556792"/>
          <a:ext cx="7704856" cy="3121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reeform 6"/>
          <p:cNvSpPr>
            <a:spLocks noEditPoints="1"/>
          </p:cNvSpPr>
          <p:nvPr/>
        </p:nvSpPr>
        <p:spPr bwMode="auto">
          <a:xfrm>
            <a:off x="1456312" y="2753513"/>
            <a:ext cx="352815" cy="376493"/>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p:cNvSpPr>
            <a:spLocks noEditPoints="1"/>
          </p:cNvSpPr>
          <p:nvPr/>
        </p:nvSpPr>
        <p:spPr bwMode="auto">
          <a:xfrm>
            <a:off x="3344996" y="2713763"/>
            <a:ext cx="454717" cy="455996"/>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noEditPoints="1"/>
          </p:cNvSpPr>
          <p:nvPr/>
        </p:nvSpPr>
        <p:spPr bwMode="auto">
          <a:xfrm>
            <a:off x="5408776" y="2747128"/>
            <a:ext cx="387360" cy="389265"/>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26"/>
          <p:cNvSpPr>
            <a:spLocks/>
          </p:cNvSpPr>
          <p:nvPr/>
        </p:nvSpPr>
        <p:spPr bwMode="auto">
          <a:xfrm>
            <a:off x="7452320" y="2776117"/>
            <a:ext cx="318877" cy="331285"/>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lowchart: Off-page Connector 11"/>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29</a:t>
            </a:r>
            <a:endParaRPr lang="en-US" sz="1100" b="1" dirty="0"/>
          </a:p>
        </p:txBody>
      </p:sp>
      <p:sp>
        <p:nvSpPr>
          <p:cNvPr id="15" name="Content Placeholder 2"/>
          <p:cNvSpPr txBox="1">
            <a:spLocks/>
          </p:cNvSpPr>
          <p:nvPr/>
        </p:nvSpPr>
        <p:spPr>
          <a:xfrm>
            <a:off x="611560" y="5063239"/>
            <a:ext cx="7992888"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t>
            </a:r>
            <a:r>
              <a:rPr lang="en-US" sz="1100" dirty="0" err="1" smtClean="0"/>
              <a:t>augue</a:t>
            </a:r>
            <a:r>
              <a:rPr lang="en-US" sz="1100" dirty="0" smtClean="0"/>
              <a:t>.</a:t>
            </a:r>
          </a:p>
          <a:p>
            <a:pPr marL="0" indent="0">
              <a:buNone/>
            </a:pPr>
            <a:endParaRPr lang="en-US" sz="1100" dirty="0"/>
          </a:p>
          <a:p>
            <a:pPr marL="0" indent="0">
              <a:buNone/>
            </a:pPr>
            <a:r>
              <a:rPr lang="en-US" sz="1100" dirty="0" smtClean="0"/>
              <a:t>Lorem </a:t>
            </a:r>
            <a:r>
              <a:rPr lang="en-US" sz="1100" dirty="0"/>
              <a:t>ipsum dolor sit amet, consectetur adipiscing </a:t>
            </a:r>
            <a:r>
              <a:rPr lang="en-US" sz="1100" dirty="0" err="1" smtClean="0"/>
              <a:t>elit</a:t>
            </a:r>
            <a:r>
              <a:rPr lang="en-US" sz="1100" dirty="0" smtClean="0"/>
              <a:t>. Curabitur </a:t>
            </a:r>
            <a:r>
              <a:rPr lang="en-US" sz="1100" dirty="0"/>
              <a:t>elementum posuere pretium. Quisque nibh dolor, dignissim ac dignissim ut, luctus ac urna.</a:t>
            </a:r>
          </a:p>
        </p:txBody>
      </p:sp>
    </p:spTree>
    <p:extLst>
      <p:ext uri="{BB962C8B-B14F-4D97-AF65-F5344CB8AC3E}">
        <p14:creationId xmlns:p14="http://schemas.microsoft.com/office/powerpoint/2010/main" val="243296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graphicEl>
                                              <a:dgm id="{1D48C5A7-11B1-4619-8D2D-7C0B3EA00BFA}"/>
                                            </p:graphicEl>
                                          </p:spTgt>
                                        </p:tgtEl>
                                        <p:attrNameLst>
                                          <p:attrName>style.visibility</p:attrName>
                                        </p:attrNameLst>
                                      </p:cBhvr>
                                      <p:to>
                                        <p:strVal val="visible"/>
                                      </p:to>
                                    </p:set>
                                    <p:animEffect transition="in" filter="wipe(left)">
                                      <p:cBhvr>
                                        <p:cTn id="14" dur="500"/>
                                        <p:tgtEl>
                                          <p:spTgt spid="9">
                                            <p:graphicEl>
                                              <a:dgm id="{1D48C5A7-11B1-4619-8D2D-7C0B3EA00BFA}"/>
                                            </p:graphic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9">
                                            <p:graphicEl>
                                              <a:dgm id="{26F66446-017F-4385-8006-9D47D814AE48}"/>
                                            </p:graphicEl>
                                          </p:spTgt>
                                        </p:tgtEl>
                                        <p:attrNameLst>
                                          <p:attrName>style.visibility</p:attrName>
                                        </p:attrNameLst>
                                      </p:cBhvr>
                                      <p:to>
                                        <p:strVal val="visible"/>
                                      </p:to>
                                    </p:set>
                                    <p:animEffect transition="in" filter="wipe(left)">
                                      <p:cBhvr>
                                        <p:cTn id="18" dur="500"/>
                                        <p:tgtEl>
                                          <p:spTgt spid="9">
                                            <p:graphicEl>
                                              <a:dgm id="{26F66446-017F-4385-8006-9D47D814AE48}"/>
                                            </p:graphicEl>
                                          </p:spTgt>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9">
                                            <p:graphicEl>
                                              <a:dgm id="{BE2F1EAE-0E56-4C5D-BB60-43F0AB0DDA06}"/>
                                            </p:graphicEl>
                                          </p:spTgt>
                                        </p:tgtEl>
                                        <p:attrNameLst>
                                          <p:attrName>style.visibility</p:attrName>
                                        </p:attrNameLst>
                                      </p:cBhvr>
                                      <p:to>
                                        <p:strVal val="visible"/>
                                      </p:to>
                                    </p:set>
                                    <p:animEffect transition="in" filter="wipe(left)">
                                      <p:cBhvr>
                                        <p:cTn id="28" dur="500"/>
                                        <p:tgtEl>
                                          <p:spTgt spid="9">
                                            <p:graphicEl>
                                              <a:dgm id="{BE2F1EAE-0E56-4C5D-BB60-43F0AB0DDA06}"/>
                                            </p:graphic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9">
                                            <p:graphicEl>
                                              <a:dgm id="{9E4901F2-22D8-4A1B-A2CD-AD7895CBB316}"/>
                                            </p:graphicEl>
                                          </p:spTgt>
                                        </p:tgtEl>
                                        <p:attrNameLst>
                                          <p:attrName>style.visibility</p:attrName>
                                        </p:attrNameLst>
                                      </p:cBhvr>
                                      <p:to>
                                        <p:strVal val="visible"/>
                                      </p:to>
                                    </p:set>
                                    <p:animEffect transition="in" filter="wipe(left)">
                                      <p:cBhvr>
                                        <p:cTn id="38" dur="500"/>
                                        <p:tgtEl>
                                          <p:spTgt spid="9">
                                            <p:graphicEl>
                                              <a:dgm id="{9E4901F2-22D8-4A1B-A2CD-AD7895CBB316}"/>
                                            </p:graphicEl>
                                          </p:spTgt>
                                        </p:tgtEl>
                                      </p:cBhvr>
                                    </p:animEffect>
                                  </p:childTnLst>
                                </p:cTn>
                              </p:par>
                            </p:childTnLst>
                          </p:cTn>
                        </p:par>
                        <p:par>
                          <p:cTn id="39" fill="hold">
                            <p:stCondLst>
                              <p:cond delay="3500"/>
                            </p:stCondLst>
                            <p:childTnLst>
                              <p:par>
                                <p:cTn id="40" presetID="53" presetClass="entr" presetSubtype="16"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9">
                                            <p:graphicEl>
                                              <a:dgm id="{F3973C81-2114-4050-8515-9352593E0055}"/>
                                            </p:graphicEl>
                                          </p:spTgt>
                                        </p:tgtEl>
                                        <p:attrNameLst>
                                          <p:attrName>style.visibility</p:attrName>
                                        </p:attrNameLst>
                                      </p:cBhvr>
                                      <p:to>
                                        <p:strVal val="visible"/>
                                      </p:to>
                                    </p:set>
                                    <p:animEffect transition="in" filter="wipe(left)">
                                      <p:cBhvr>
                                        <p:cTn id="48" dur="500"/>
                                        <p:tgtEl>
                                          <p:spTgt spid="9">
                                            <p:graphicEl>
                                              <a:dgm id="{F3973C81-2114-4050-8515-9352593E0055}"/>
                                            </p:graphicEl>
                                          </p:spTgt>
                                        </p:tgtEl>
                                      </p:cBhvr>
                                    </p:animEffect>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childTnLst>
                          </p:cTn>
                        </p:par>
                        <p:par>
                          <p:cTn id="55" fill="hold">
                            <p:stCondLst>
                              <p:cond delay="5000"/>
                            </p:stCondLst>
                            <p:childTnLst>
                              <p:par>
                                <p:cTn id="56" presetID="10" presetClass="entr" presetSubtype="0"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9" grpId="0" uiExpand="1">
        <p:bldSub>
          <a:bldDgm bld="one"/>
        </p:bldSub>
      </p:bldGraphic>
      <p:bldP spid="5" grpId="0" animBg="1"/>
      <p:bldP spid="10" grpId="0" animBg="1"/>
      <p:bldP spid="18" grpId="0" animBg="1"/>
      <p:bldP spid="21" grpId="0" animBg="1"/>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74639"/>
            <a:ext cx="8075240" cy="1143000"/>
          </a:xfrm>
        </p:spPr>
        <p:txBody>
          <a:bodyPr>
            <a:normAutofit/>
          </a:bodyPr>
          <a:lstStyle/>
          <a:p>
            <a:r>
              <a:rPr lang="en-US" sz="4000" dirty="0" smtClean="0">
                <a:solidFill>
                  <a:schemeClr val="accent1">
                    <a:lumMod val="60000"/>
                    <a:lumOff val="40000"/>
                  </a:schemeClr>
                </a:solidFill>
              </a:rPr>
              <a:t>Chevron List Sample</a:t>
            </a:r>
            <a:endParaRPr lang="en-US" sz="4000" dirty="0">
              <a:solidFill>
                <a:schemeClr val="accent1">
                  <a:lumMod val="60000"/>
                  <a:lumOff val="40000"/>
                </a:schemeClr>
              </a:solidFill>
            </a:endParaRPr>
          </a:p>
        </p:txBody>
      </p:sp>
      <p:sp>
        <p:nvSpPr>
          <p:cNvPr id="13" name="Title 1"/>
          <p:cNvSpPr txBox="1">
            <a:spLocks/>
          </p:cNvSpPr>
          <p:nvPr/>
        </p:nvSpPr>
        <p:spPr>
          <a:xfrm>
            <a:off x="481054" y="1079832"/>
            <a:ext cx="4522994"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in </a:t>
            </a:r>
            <a:r>
              <a:rPr lang="en-US" sz="1700" b="1" dirty="0" smtClean="0">
                <a:solidFill>
                  <a:schemeClr val="accent1">
                    <a:lumMod val="60000"/>
                    <a:lumOff val="40000"/>
                  </a:schemeClr>
                </a:solidFill>
                <a:latin typeface="+mn-lt"/>
              </a:rPr>
              <a:t>this line</a:t>
            </a:r>
            <a:endParaRPr lang="en-US" sz="1700" b="1" dirty="0">
              <a:solidFill>
                <a:schemeClr val="accent1">
                  <a:lumMod val="60000"/>
                  <a:lumOff val="40000"/>
                </a:schemeClr>
              </a:solidFill>
              <a:latin typeface="+mn-lt"/>
            </a:endParaRPr>
          </a:p>
        </p:txBody>
      </p:sp>
      <p:graphicFrame>
        <p:nvGraphicFramePr>
          <p:cNvPr id="9" name="Diagram 8"/>
          <p:cNvGraphicFramePr/>
          <p:nvPr>
            <p:extLst>
              <p:ext uri="{D42A27DB-BD31-4B8C-83A1-F6EECF244321}">
                <p14:modId xmlns:p14="http://schemas.microsoft.com/office/powerpoint/2010/main" val="1856021755"/>
              </p:ext>
            </p:extLst>
          </p:nvPr>
        </p:nvGraphicFramePr>
        <p:xfrm>
          <a:off x="539552" y="1988840"/>
          <a:ext cx="2304256" cy="3777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reeform 6"/>
          <p:cNvSpPr>
            <a:spLocks noEditPoints="1"/>
          </p:cNvSpPr>
          <p:nvPr/>
        </p:nvSpPr>
        <p:spPr bwMode="auto">
          <a:xfrm>
            <a:off x="1432292" y="2143372"/>
            <a:ext cx="320742" cy="34226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p:cNvSpPr>
            <a:spLocks noEditPoints="1"/>
          </p:cNvSpPr>
          <p:nvPr/>
        </p:nvSpPr>
        <p:spPr bwMode="auto">
          <a:xfrm>
            <a:off x="1378659" y="3069384"/>
            <a:ext cx="413379" cy="414541"/>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noEditPoints="1"/>
          </p:cNvSpPr>
          <p:nvPr/>
        </p:nvSpPr>
        <p:spPr bwMode="auto">
          <a:xfrm>
            <a:off x="1443226" y="4059784"/>
            <a:ext cx="352146" cy="353877"/>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Content Placeholder 2"/>
          <p:cNvSpPr txBox="1">
            <a:spLocks/>
          </p:cNvSpPr>
          <p:nvPr/>
        </p:nvSpPr>
        <p:spPr>
          <a:xfrm>
            <a:off x="3059832" y="2155461"/>
            <a:ext cx="5472608" cy="5559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t>Lorem ipsum dolor sit amet, consectetur adipiscing elit. Curabitur elementum posuere pretium. Quisque nibh dolor, dignissim ac dignissim ut, luctus ac urna. </a:t>
            </a:r>
            <a:endParaRPr lang="en-US" sz="1200" dirty="0"/>
          </a:p>
        </p:txBody>
      </p:sp>
      <p:sp>
        <p:nvSpPr>
          <p:cNvPr id="21" name="Freeform 26"/>
          <p:cNvSpPr>
            <a:spLocks/>
          </p:cNvSpPr>
          <p:nvPr/>
        </p:nvSpPr>
        <p:spPr bwMode="auto">
          <a:xfrm>
            <a:off x="1478742" y="5097240"/>
            <a:ext cx="289889" cy="301169"/>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Content Placeholder 2"/>
          <p:cNvSpPr txBox="1">
            <a:spLocks/>
          </p:cNvSpPr>
          <p:nvPr/>
        </p:nvSpPr>
        <p:spPr>
          <a:xfrm>
            <a:off x="3059832" y="3121473"/>
            <a:ext cx="5472608" cy="5559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t>Lorem ipsum dolor sit amet, consectetur adipiscing elit. Curabitur elementum posuere pretium. Quisque nibh dolor, dignissim ac dignissim ut, luctus ac urna. </a:t>
            </a:r>
            <a:endParaRPr lang="en-US" sz="1200" dirty="0"/>
          </a:p>
        </p:txBody>
      </p:sp>
      <p:sp>
        <p:nvSpPr>
          <p:cNvPr id="12" name="Content Placeholder 2"/>
          <p:cNvSpPr txBox="1">
            <a:spLocks/>
          </p:cNvSpPr>
          <p:nvPr/>
        </p:nvSpPr>
        <p:spPr>
          <a:xfrm>
            <a:off x="3059832" y="4087485"/>
            <a:ext cx="5472608" cy="5559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t>Lorem ipsum dolor sit amet, consectetur adipiscing elit. Curabitur elementum posuere pretium. Quisque nibh dolor, dignissim ac dignissim ut, luctus ac urna. </a:t>
            </a:r>
            <a:endParaRPr lang="en-US" sz="1200" dirty="0"/>
          </a:p>
        </p:txBody>
      </p:sp>
      <p:sp>
        <p:nvSpPr>
          <p:cNvPr id="15" name="Content Placeholder 2"/>
          <p:cNvSpPr txBox="1">
            <a:spLocks/>
          </p:cNvSpPr>
          <p:nvPr/>
        </p:nvSpPr>
        <p:spPr>
          <a:xfrm>
            <a:off x="3059832" y="5053497"/>
            <a:ext cx="5472608" cy="5559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t>Lorem ipsum dolor sit amet, consectetur adipiscing elit. Curabitur elementum posuere pretium. Quisque nibh dolor, dignissim ac dignissim ut, luctus ac urna. </a:t>
            </a:r>
            <a:endParaRPr lang="en-US" sz="1200" dirty="0"/>
          </a:p>
        </p:txBody>
      </p:sp>
      <p:sp>
        <p:nvSpPr>
          <p:cNvPr id="16" name="Flowchart: Off-page Connector 15"/>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30</a:t>
            </a:r>
            <a:endParaRPr lang="en-US" sz="1100" b="1" dirty="0"/>
          </a:p>
        </p:txBody>
      </p:sp>
    </p:spTree>
    <p:extLst>
      <p:ext uri="{BB962C8B-B14F-4D97-AF65-F5344CB8AC3E}">
        <p14:creationId xmlns:p14="http://schemas.microsoft.com/office/powerpoint/2010/main" val="420830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graphicEl>
                                              <a:dgm id="{C3C5C488-2D82-48FA-94E1-E6ED648AE07E}"/>
                                            </p:graphicEl>
                                          </p:spTgt>
                                        </p:tgtEl>
                                        <p:attrNameLst>
                                          <p:attrName>style.visibility</p:attrName>
                                        </p:attrNameLst>
                                      </p:cBhvr>
                                      <p:to>
                                        <p:strVal val="visible"/>
                                      </p:to>
                                    </p:set>
                                    <p:animEffect transition="in" filter="wipe(left)">
                                      <p:cBhvr>
                                        <p:cTn id="14" dur="500"/>
                                        <p:tgtEl>
                                          <p:spTgt spid="9">
                                            <p:graphicEl>
                                              <a:dgm id="{C3C5C488-2D82-48FA-94E1-E6ED648AE07E}"/>
                                            </p:graphicEl>
                                          </p:spTgt>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9">
                                            <p:graphicEl>
                                              <a:dgm id="{5F7C99BF-9C18-4701-B642-69C8B195B816}"/>
                                            </p:graphicEl>
                                          </p:spTgt>
                                        </p:tgtEl>
                                        <p:attrNameLst>
                                          <p:attrName>style.visibility</p:attrName>
                                        </p:attrNameLst>
                                      </p:cBhvr>
                                      <p:to>
                                        <p:strVal val="visible"/>
                                      </p:to>
                                    </p:set>
                                    <p:animEffect transition="in" filter="wipe(left)">
                                      <p:cBhvr>
                                        <p:cTn id="28" dur="500"/>
                                        <p:tgtEl>
                                          <p:spTgt spid="9">
                                            <p:graphicEl>
                                              <a:dgm id="{5F7C99BF-9C18-4701-B642-69C8B195B816}"/>
                                            </p:graphic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9">
                                            <p:graphicEl>
                                              <a:dgm id="{803580E4-39B5-44E5-A355-43EEFE242A45}"/>
                                            </p:graphicEl>
                                          </p:spTgt>
                                        </p:tgtEl>
                                        <p:attrNameLst>
                                          <p:attrName>style.visibility</p:attrName>
                                        </p:attrNameLst>
                                      </p:cBhvr>
                                      <p:to>
                                        <p:strVal val="visible"/>
                                      </p:to>
                                    </p:set>
                                    <p:animEffect transition="in" filter="wipe(left)">
                                      <p:cBhvr>
                                        <p:cTn id="42" dur="500"/>
                                        <p:tgtEl>
                                          <p:spTgt spid="9">
                                            <p:graphicEl>
                                              <a:dgm id="{803580E4-39B5-44E5-A355-43EEFE242A45}"/>
                                            </p:graphicEl>
                                          </p:spTgt>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par>
                          <p:cTn id="53" fill="hold">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9">
                                            <p:graphicEl>
                                              <a:dgm id="{38B3533C-0604-42C2-B6E4-34D51AE7EEAA}"/>
                                            </p:graphicEl>
                                          </p:spTgt>
                                        </p:tgtEl>
                                        <p:attrNameLst>
                                          <p:attrName>style.visibility</p:attrName>
                                        </p:attrNameLst>
                                      </p:cBhvr>
                                      <p:to>
                                        <p:strVal val="visible"/>
                                      </p:to>
                                    </p:set>
                                    <p:animEffect transition="in" filter="wipe(left)">
                                      <p:cBhvr>
                                        <p:cTn id="56" dur="500"/>
                                        <p:tgtEl>
                                          <p:spTgt spid="9">
                                            <p:graphicEl>
                                              <a:dgm id="{38B3533C-0604-42C2-B6E4-34D51AE7EEAA}"/>
                                            </p:graphicEl>
                                          </p:spTgt>
                                        </p:tgtEl>
                                      </p:cBhvr>
                                    </p:animEffect>
                                  </p:childTnLst>
                                </p:cTn>
                              </p:par>
                            </p:childTnLst>
                          </p:cTn>
                        </p:par>
                        <p:par>
                          <p:cTn id="57" fill="hold">
                            <p:stCondLst>
                              <p:cond delay="5500"/>
                            </p:stCondLst>
                            <p:childTnLst>
                              <p:par>
                                <p:cTn id="58" presetID="53" presetClass="entr" presetSubtype="16"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p:cTn id="60" dur="500" fill="hold"/>
                                        <p:tgtEl>
                                          <p:spTgt spid="21"/>
                                        </p:tgtEl>
                                        <p:attrNameLst>
                                          <p:attrName>ppt_w</p:attrName>
                                        </p:attrNameLst>
                                      </p:cBhvr>
                                      <p:tavLst>
                                        <p:tav tm="0">
                                          <p:val>
                                            <p:fltVal val="0"/>
                                          </p:val>
                                        </p:tav>
                                        <p:tav tm="100000">
                                          <p:val>
                                            <p:strVal val="#ppt_w"/>
                                          </p:val>
                                        </p:tav>
                                      </p:tavLst>
                                    </p:anim>
                                    <p:anim calcmode="lin" valueType="num">
                                      <p:cBhvr>
                                        <p:cTn id="61" dur="500" fill="hold"/>
                                        <p:tgtEl>
                                          <p:spTgt spid="21"/>
                                        </p:tgtEl>
                                        <p:attrNameLst>
                                          <p:attrName>ppt_h</p:attrName>
                                        </p:attrNameLst>
                                      </p:cBhvr>
                                      <p:tavLst>
                                        <p:tav tm="0">
                                          <p:val>
                                            <p:fltVal val="0"/>
                                          </p:val>
                                        </p:tav>
                                        <p:tav tm="100000">
                                          <p:val>
                                            <p:strVal val="#ppt_h"/>
                                          </p:val>
                                        </p:tav>
                                      </p:tavLst>
                                    </p:anim>
                                    <p:animEffect transition="in" filter="fade">
                                      <p:cBhvr>
                                        <p:cTn id="62" dur="500"/>
                                        <p:tgtEl>
                                          <p:spTgt spid="21"/>
                                        </p:tgtEl>
                                      </p:cBhvr>
                                    </p:animEffect>
                                  </p:childTnLst>
                                </p:cTn>
                              </p:par>
                            </p:childTnLst>
                          </p:cTn>
                        </p:par>
                        <p:par>
                          <p:cTn id="63" fill="hold">
                            <p:stCondLst>
                              <p:cond delay="6000"/>
                            </p:stCondLst>
                            <p:childTnLst>
                              <p:par>
                                <p:cTn id="64" presetID="10" presetClass="entr" presetSubtype="0"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9" grpId="0" uiExpand="1">
        <p:bldSub>
          <a:bldDgm bld="one"/>
        </p:bldSub>
      </p:bldGraphic>
      <p:bldP spid="5" grpId="0" animBg="1"/>
      <p:bldP spid="10" grpId="0" animBg="1"/>
      <p:bldP spid="18" grpId="0" animBg="1"/>
      <p:bldP spid="26" grpId="0"/>
      <p:bldP spid="21" grpId="0" animBg="1"/>
      <p:bldP spid="11" grpId="0"/>
      <p:bldP spid="12"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74639"/>
            <a:ext cx="8075240" cy="1143000"/>
          </a:xfrm>
        </p:spPr>
        <p:txBody>
          <a:bodyPr>
            <a:normAutofit/>
          </a:bodyPr>
          <a:lstStyle/>
          <a:p>
            <a:r>
              <a:rPr lang="en-US" sz="4000" dirty="0" smtClean="0">
                <a:solidFill>
                  <a:schemeClr val="accent1">
                    <a:lumMod val="60000"/>
                    <a:lumOff val="40000"/>
                  </a:schemeClr>
                </a:solidFill>
              </a:rPr>
              <a:t>Step Up Process Sample</a:t>
            </a:r>
            <a:endParaRPr lang="en-US" sz="4000" dirty="0">
              <a:solidFill>
                <a:schemeClr val="accent1">
                  <a:lumMod val="60000"/>
                  <a:lumOff val="40000"/>
                </a:schemeClr>
              </a:solidFill>
            </a:endParaRPr>
          </a:p>
        </p:txBody>
      </p:sp>
      <p:sp>
        <p:nvSpPr>
          <p:cNvPr id="13" name="Title 1"/>
          <p:cNvSpPr txBox="1">
            <a:spLocks/>
          </p:cNvSpPr>
          <p:nvPr/>
        </p:nvSpPr>
        <p:spPr>
          <a:xfrm>
            <a:off x="481054" y="1079832"/>
            <a:ext cx="4779367" cy="484744"/>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in </a:t>
            </a:r>
            <a:r>
              <a:rPr lang="en-US" sz="1700" b="1" dirty="0" smtClean="0">
                <a:solidFill>
                  <a:schemeClr val="accent1">
                    <a:lumMod val="60000"/>
                    <a:lumOff val="40000"/>
                  </a:schemeClr>
                </a:solidFill>
                <a:latin typeface="+mn-lt"/>
              </a:rPr>
              <a:t>this line</a:t>
            </a:r>
            <a:endParaRPr lang="en-US" sz="1700" b="1" dirty="0">
              <a:solidFill>
                <a:schemeClr val="accent1">
                  <a:lumMod val="60000"/>
                  <a:lumOff val="40000"/>
                </a:schemeClr>
              </a:solidFill>
              <a:latin typeface="+mn-lt"/>
            </a:endParaRPr>
          </a:p>
        </p:txBody>
      </p:sp>
      <p:grpSp>
        <p:nvGrpSpPr>
          <p:cNvPr id="20" name="Group 19"/>
          <p:cNvGrpSpPr/>
          <p:nvPr/>
        </p:nvGrpSpPr>
        <p:grpSpPr>
          <a:xfrm>
            <a:off x="699909" y="1373456"/>
            <a:ext cx="7786401" cy="4152402"/>
            <a:chOff x="891983" y="1060511"/>
            <a:chExt cx="7144008" cy="2831183"/>
          </a:xfrm>
        </p:grpSpPr>
        <p:grpSp>
          <p:nvGrpSpPr>
            <p:cNvPr id="2" name="Group 1"/>
            <p:cNvGrpSpPr/>
            <p:nvPr/>
          </p:nvGrpSpPr>
          <p:grpSpPr>
            <a:xfrm>
              <a:off x="891983" y="1060511"/>
              <a:ext cx="7144008" cy="2831183"/>
              <a:chOff x="891983" y="1060511"/>
              <a:chExt cx="7144008" cy="2831183"/>
            </a:xfrm>
          </p:grpSpPr>
          <p:sp>
            <p:nvSpPr>
              <p:cNvPr id="3" name="L-Shape 2"/>
              <p:cNvSpPr/>
              <p:nvPr/>
            </p:nvSpPr>
            <p:spPr>
              <a:xfrm rot="5400000">
                <a:off x="1222103" y="2087926"/>
                <a:ext cx="994371" cy="1654611"/>
              </a:xfrm>
              <a:prstGeom prst="corner">
                <a:avLst>
                  <a:gd name="adj1" fmla="val 16120"/>
                  <a:gd name="adj2" fmla="val 16110"/>
                </a:avLst>
              </a:prstGeom>
              <a:solidFill>
                <a:schemeClr val="accent1"/>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4" name="Freeform 3"/>
              <p:cNvSpPr/>
              <p:nvPr/>
            </p:nvSpPr>
            <p:spPr>
              <a:xfrm>
                <a:off x="1056118" y="2582298"/>
                <a:ext cx="1493792" cy="1309396"/>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1400" b="1" kern="1200" dirty="0" smtClean="0">
                  <a:solidFill>
                    <a:schemeClr val="bg1">
                      <a:lumMod val="65000"/>
                    </a:schemeClr>
                  </a:solidFill>
                </a:endParaRPr>
              </a:p>
              <a:p>
                <a:pPr lvl="0" algn="ctr" defTabSz="533400">
                  <a:lnSpc>
                    <a:spcPct val="90000"/>
                  </a:lnSpc>
                  <a:spcBef>
                    <a:spcPct val="0"/>
                  </a:spcBef>
                  <a:spcAft>
                    <a:spcPct val="35000"/>
                  </a:spcAft>
                </a:pPr>
                <a:endParaRPr lang="en-US" sz="1400" b="1" kern="1200" dirty="0" smtClean="0">
                  <a:solidFill>
                    <a:schemeClr val="bg1">
                      <a:lumMod val="65000"/>
                    </a:schemeClr>
                  </a:solidFill>
                </a:endParaRPr>
              </a:p>
              <a:p>
                <a:pPr lvl="0" algn="ctr" defTabSz="533400">
                  <a:lnSpc>
                    <a:spcPct val="90000"/>
                  </a:lnSpc>
                  <a:spcBef>
                    <a:spcPct val="0"/>
                  </a:spcBef>
                  <a:spcAft>
                    <a:spcPct val="35000"/>
                  </a:spcAft>
                </a:pPr>
                <a:r>
                  <a:rPr lang="en-US" sz="1400" b="1" kern="1200" dirty="0" smtClean="0">
                    <a:solidFill>
                      <a:schemeClr val="bg1">
                        <a:lumMod val="65000"/>
                      </a:schemeClr>
                    </a:solidFill>
                  </a:rPr>
                  <a:t>Brainstorm</a:t>
                </a:r>
                <a:endParaRPr lang="en-US" sz="1400" b="1" kern="1200" dirty="0">
                  <a:solidFill>
                    <a:schemeClr val="bg1">
                      <a:lumMod val="65000"/>
                    </a:schemeClr>
                  </a:solidFill>
                </a:endParaRPr>
              </a:p>
            </p:txBody>
          </p:sp>
          <p:sp>
            <p:nvSpPr>
              <p:cNvPr id="6" name="Isosceles Triangle 5"/>
              <p:cNvSpPr/>
              <p:nvPr/>
            </p:nvSpPr>
            <p:spPr>
              <a:xfrm>
                <a:off x="2268063" y="1966112"/>
                <a:ext cx="281847" cy="281847"/>
              </a:xfrm>
              <a:prstGeom prst="triangle">
                <a:avLst>
                  <a:gd name="adj" fmla="val 100000"/>
                </a:avLst>
              </a:prstGeom>
              <a:solidFill>
                <a:schemeClr val="accent1"/>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L-Shape 6"/>
              <p:cNvSpPr/>
              <p:nvPr/>
            </p:nvSpPr>
            <p:spPr>
              <a:xfrm rot="5400000">
                <a:off x="3050797" y="1635414"/>
                <a:ext cx="994371" cy="1654611"/>
              </a:xfrm>
              <a:prstGeom prst="corner">
                <a:avLst>
                  <a:gd name="adj1" fmla="val 16120"/>
                  <a:gd name="adj2" fmla="val 16110"/>
                </a:avLst>
              </a:prstGeom>
              <a:solidFill>
                <a:schemeClr val="accent1">
                  <a:lumMod val="60000"/>
                  <a:lumOff val="40000"/>
                </a:schemeClr>
              </a:solid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8" name="Freeform 7"/>
              <p:cNvSpPr/>
              <p:nvPr/>
            </p:nvSpPr>
            <p:spPr>
              <a:xfrm>
                <a:off x="2884812" y="2129786"/>
                <a:ext cx="1493792" cy="1309396"/>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1400" b="1" kern="1200" dirty="0" smtClean="0">
                  <a:solidFill>
                    <a:schemeClr val="bg1">
                      <a:lumMod val="65000"/>
                    </a:schemeClr>
                  </a:solidFill>
                </a:endParaRPr>
              </a:p>
              <a:p>
                <a:pPr lvl="0" algn="ctr" defTabSz="533400">
                  <a:lnSpc>
                    <a:spcPct val="90000"/>
                  </a:lnSpc>
                  <a:spcBef>
                    <a:spcPct val="0"/>
                  </a:spcBef>
                  <a:spcAft>
                    <a:spcPct val="35000"/>
                  </a:spcAft>
                </a:pPr>
                <a:endParaRPr lang="en-US" sz="1400" b="1" kern="1200" dirty="0" smtClean="0">
                  <a:solidFill>
                    <a:schemeClr val="bg1">
                      <a:lumMod val="65000"/>
                    </a:schemeClr>
                  </a:solidFill>
                </a:endParaRPr>
              </a:p>
              <a:p>
                <a:pPr lvl="0" algn="ctr" defTabSz="533400">
                  <a:lnSpc>
                    <a:spcPct val="90000"/>
                  </a:lnSpc>
                  <a:spcBef>
                    <a:spcPct val="0"/>
                  </a:spcBef>
                  <a:spcAft>
                    <a:spcPct val="35000"/>
                  </a:spcAft>
                </a:pPr>
                <a:r>
                  <a:rPr lang="en-US" sz="1400" b="1" kern="1200" dirty="0" smtClean="0">
                    <a:solidFill>
                      <a:schemeClr val="bg1">
                        <a:lumMod val="65000"/>
                      </a:schemeClr>
                    </a:solidFill>
                  </a:rPr>
                  <a:t>Conceptualization</a:t>
                </a:r>
                <a:endParaRPr lang="en-US" sz="1400" b="1" kern="1200" dirty="0">
                  <a:solidFill>
                    <a:schemeClr val="bg1">
                      <a:lumMod val="65000"/>
                    </a:schemeClr>
                  </a:solidFill>
                </a:endParaRPr>
              </a:p>
            </p:txBody>
          </p:sp>
          <p:sp>
            <p:nvSpPr>
              <p:cNvPr id="11" name="Isosceles Triangle 10"/>
              <p:cNvSpPr/>
              <p:nvPr/>
            </p:nvSpPr>
            <p:spPr>
              <a:xfrm>
                <a:off x="4096757" y="1513600"/>
                <a:ext cx="281847" cy="281847"/>
              </a:xfrm>
              <a:prstGeom prst="triangle">
                <a:avLst>
                  <a:gd name="adj" fmla="val 100000"/>
                </a:avLst>
              </a:prstGeom>
              <a:solidFill>
                <a:schemeClr val="accent1">
                  <a:lumMod val="60000"/>
                  <a:lumOff val="40000"/>
                </a:schemeClr>
              </a:solidFill>
              <a:ln>
                <a:noFill/>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L-Shape 11"/>
              <p:cNvSpPr/>
              <p:nvPr/>
            </p:nvSpPr>
            <p:spPr>
              <a:xfrm rot="5400000">
                <a:off x="4879491" y="1182902"/>
                <a:ext cx="994371" cy="1654611"/>
              </a:xfrm>
              <a:prstGeom prst="corner">
                <a:avLst>
                  <a:gd name="adj1" fmla="val 16120"/>
                  <a:gd name="adj2" fmla="val 16110"/>
                </a:avLst>
              </a:prstGeom>
              <a:solidFill>
                <a:schemeClr val="accent1">
                  <a:lumMod val="40000"/>
                  <a:lumOff val="60000"/>
                </a:schemeClr>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5" name="Freeform 14"/>
              <p:cNvSpPr/>
              <p:nvPr/>
            </p:nvSpPr>
            <p:spPr>
              <a:xfrm>
                <a:off x="4713506" y="1677274"/>
                <a:ext cx="1493792" cy="1309396"/>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1400" b="1" kern="1200" dirty="0" smtClean="0">
                  <a:solidFill>
                    <a:schemeClr val="bg1">
                      <a:lumMod val="65000"/>
                    </a:schemeClr>
                  </a:solidFill>
                </a:endParaRPr>
              </a:p>
              <a:p>
                <a:pPr lvl="0" algn="ctr" defTabSz="533400">
                  <a:lnSpc>
                    <a:spcPct val="90000"/>
                  </a:lnSpc>
                  <a:spcBef>
                    <a:spcPct val="0"/>
                  </a:spcBef>
                  <a:spcAft>
                    <a:spcPct val="35000"/>
                  </a:spcAft>
                </a:pPr>
                <a:endParaRPr lang="en-US" sz="1400" b="1" kern="1200" dirty="0" smtClean="0">
                  <a:solidFill>
                    <a:schemeClr val="bg1">
                      <a:lumMod val="65000"/>
                    </a:schemeClr>
                  </a:solidFill>
                </a:endParaRPr>
              </a:p>
              <a:p>
                <a:pPr lvl="0" algn="ctr" defTabSz="533400">
                  <a:lnSpc>
                    <a:spcPct val="90000"/>
                  </a:lnSpc>
                  <a:spcBef>
                    <a:spcPct val="0"/>
                  </a:spcBef>
                  <a:spcAft>
                    <a:spcPct val="35000"/>
                  </a:spcAft>
                </a:pPr>
                <a:r>
                  <a:rPr lang="en-US" sz="1400" b="1" kern="1200" dirty="0" smtClean="0">
                    <a:solidFill>
                      <a:schemeClr val="bg1">
                        <a:lumMod val="65000"/>
                      </a:schemeClr>
                    </a:solidFill>
                  </a:rPr>
                  <a:t>Proposal</a:t>
                </a:r>
                <a:endParaRPr lang="en-US" sz="1400" b="1" kern="1200" dirty="0">
                  <a:solidFill>
                    <a:schemeClr val="bg1">
                      <a:lumMod val="65000"/>
                    </a:schemeClr>
                  </a:solidFill>
                </a:endParaRPr>
              </a:p>
            </p:txBody>
          </p:sp>
          <p:sp>
            <p:nvSpPr>
              <p:cNvPr id="16" name="Isosceles Triangle 15"/>
              <p:cNvSpPr/>
              <p:nvPr/>
            </p:nvSpPr>
            <p:spPr>
              <a:xfrm>
                <a:off x="5925450" y="1061088"/>
                <a:ext cx="281847" cy="281847"/>
              </a:xfrm>
              <a:prstGeom prst="triangle">
                <a:avLst>
                  <a:gd name="adj" fmla="val 100000"/>
                </a:avLst>
              </a:prstGeom>
              <a:solidFill>
                <a:schemeClr val="accent1">
                  <a:lumMod val="40000"/>
                  <a:lumOff val="60000"/>
                </a:schemeClr>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L-Shape 16"/>
              <p:cNvSpPr/>
              <p:nvPr/>
            </p:nvSpPr>
            <p:spPr>
              <a:xfrm rot="5400000">
                <a:off x="6708184" y="730391"/>
                <a:ext cx="994371" cy="1654611"/>
              </a:xfrm>
              <a:prstGeom prst="corner">
                <a:avLst>
                  <a:gd name="adj1" fmla="val 16120"/>
                  <a:gd name="adj2" fmla="val 16110"/>
                </a:avLst>
              </a:prstGeom>
              <a:solidFill>
                <a:schemeClr val="accent1">
                  <a:lumMod val="20000"/>
                  <a:lumOff val="80000"/>
                </a:schemeClr>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9" name="Freeform 18"/>
              <p:cNvSpPr/>
              <p:nvPr/>
            </p:nvSpPr>
            <p:spPr>
              <a:xfrm>
                <a:off x="6542199" y="1224762"/>
                <a:ext cx="1493792" cy="1309396"/>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1400" b="1" kern="1200" dirty="0" smtClean="0">
                  <a:solidFill>
                    <a:schemeClr val="bg1">
                      <a:lumMod val="65000"/>
                    </a:schemeClr>
                  </a:solidFill>
                </a:endParaRPr>
              </a:p>
              <a:p>
                <a:pPr lvl="0" algn="ctr" defTabSz="533400">
                  <a:lnSpc>
                    <a:spcPct val="90000"/>
                  </a:lnSpc>
                  <a:spcBef>
                    <a:spcPct val="0"/>
                  </a:spcBef>
                  <a:spcAft>
                    <a:spcPct val="35000"/>
                  </a:spcAft>
                </a:pPr>
                <a:endParaRPr lang="en-US" sz="1400" b="1" kern="1200" dirty="0" smtClean="0">
                  <a:solidFill>
                    <a:schemeClr val="bg1">
                      <a:lumMod val="65000"/>
                    </a:schemeClr>
                  </a:solidFill>
                </a:endParaRPr>
              </a:p>
              <a:p>
                <a:pPr lvl="0" algn="ctr" defTabSz="533400">
                  <a:lnSpc>
                    <a:spcPct val="90000"/>
                  </a:lnSpc>
                  <a:spcBef>
                    <a:spcPct val="0"/>
                  </a:spcBef>
                  <a:spcAft>
                    <a:spcPct val="35000"/>
                  </a:spcAft>
                </a:pPr>
                <a:r>
                  <a:rPr lang="en-US" sz="1400" b="1" kern="1200" dirty="0" smtClean="0">
                    <a:solidFill>
                      <a:schemeClr val="bg1">
                        <a:lumMod val="65000"/>
                      </a:schemeClr>
                    </a:solidFill>
                  </a:rPr>
                  <a:t>Revisions</a:t>
                </a:r>
                <a:endParaRPr lang="en-US" sz="1400" b="1" kern="1200" dirty="0">
                  <a:solidFill>
                    <a:schemeClr val="bg1">
                      <a:lumMod val="65000"/>
                    </a:schemeClr>
                  </a:solidFill>
                </a:endParaRPr>
              </a:p>
            </p:txBody>
          </p:sp>
        </p:grpSp>
        <p:sp>
          <p:nvSpPr>
            <p:cNvPr id="5" name="Freeform 6"/>
            <p:cNvSpPr>
              <a:spLocks noEditPoints="1"/>
            </p:cNvSpPr>
            <p:nvPr/>
          </p:nvSpPr>
          <p:spPr bwMode="auto">
            <a:xfrm>
              <a:off x="1657222" y="2707500"/>
              <a:ext cx="291583" cy="233362"/>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p:cNvSpPr>
              <a:spLocks noEditPoints="1"/>
            </p:cNvSpPr>
            <p:nvPr/>
          </p:nvSpPr>
          <p:spPr bwMode="auto">
            <a:xfrm>
              <a:off x="3403972" y="2216536"/>
              <a:ext cx="375799" cy="282641"/>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noEditPoints="1"/>
            </p:cNvSpPr>
            <p:nvPr/>
          </p:nvSpPr>
          <p:spPr bwMode="auto">
            <a:xfrm>
              <a:off x="5245869" y="1774669"/>
              <a:ext cx="320132" cy="241279"/>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26"/>
            <p:cNvSpPr>
              <a:spLocks/>
            </p:cNvSpPr>
            <p:nvPr/>
          </p:nvSpPr>
          <p:spPr bwMode="auto">
            <a:xfrm>
              <a:off x="7132122" y="1381898"/>
              <a:ext cx="263535" cy="205342"/>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2" name="Flowchart: Off-page Connector 21"/>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31</a:t>
            </a:r>
            <a:endParaRPr lang="en-US" sz="1100" b="1" dirty="0"/>
          </a:p>
        </p:txBody>
      </p:sp>
      <p:sp>
        <p:nvSpPr>
          <p:cNvPr id="23" name="Content Placeholder 2"/>
          <p:cNvSpPr txBox="1">
            <a:spLocks/>
          </p:cNvSpPr>
          <p:nvPr/>
        </p:nvSpPr>
        <p:spPr>
          <a:xfrm>
            <a:off x="611560" y="5063239"/>
            <a:ext cx="7992888"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t>
            </a:r>
            <a:r>
              <a:rPr lang="en-US" sz="1100" dirty="0" err="1" smtClean="0"/>
              <a:t>augue</a:t>
            </a:r>
            <a:r>
              <a:rPr lang="en-US" sz="1100" dirty="0" smtClean="0"/>
              <a:t>.</a:t>
            </a:r>
          </a:p>
          <a:p>
            <a:pPr marL="0" indent="0">
              <a:buNone/>
            </a:pPr>
            <a:endParaRPr lang="en-US" sz="1100" dirty="0"/>
          </a:p>
          <a:p>
            <a:pPr marL="0" indent="0">
              <a:buNone/>
            </a:pPr>
            <a:r>
              <a:rPr lang="en-US" sz="1100" dirty="0" smtClean="0"/>
              <a:t>Lorem </a:t>
            </a:r>
            <a:r>
              <a:rPr lang="en-US" sz="1100" dirty="0"/>
              <a:t>ipsum dolor sit amet, consectetur adipiscing </a:t>
            </a:r>
            <a:r>
              <a:rPr lang="en-US" sz="1100" dirty="0" err="1" smtClean="0"/>
              <a:t>elit</a:t>
            </a:r>
            <a:r>
              <a:rPr lang="en-US" sz="1100" dirty="0" smtClean="0"/>
              <a:t>. Curabitur </a:t>
            </a:r>
            <a:r>
              <a:rPr lang="en-US" sz="1100" dirty="0"/>
              <a:t>elementum posuere pretium. Quisque nibh dolor, dignissim ac dignissim ut, luctus ac urna.</a:t>
            </a:r>
          </a:p>
        </p:txBody>
      </p:sp>
    </p:spTree>
    <p:extLst>
      <p:ext uri="{BB962C8B-B14F-4D97-AF65-F5344CB8AC3E}">
        <p14:creationId xmlns:p14="http://schemas.microsoft.com/office/powerpoint/2010/main" val="250411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2000"/>
                                        <p:tgtEl>
                                          <p:spTgt spid="20"/>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74639"/>
            <a:ext cx="8075240" cy="1143000"/>
          </a:xfrm>
        </p:spPr>
        <p:txBody>
          <a:bodyPr>
            <a:normAutofit/>
          </a:bodyPr>
          <a:lstStyle/>
          <a:p>
            <a:r>
              <a:rPr lang="en-US" sz="4000" dirty="0" smtClean="0">
                <a:solidFill>
                  <a:schemeClr val="accent1">
                    <a:lumMod val="60000"/>
                    <a:lumOff val="40000"/>
                  </a:schemeClr>
                </a:solidFill>
              </a:rPr>
              <a:t>Increasing Arrows Process Sample</a:t>
            </a:r>
            <a:endParaRPr lang="en-US" sz="4000" dirty="0">
              <a:solidFill>
                <a:schemeClr val="accent1">
                  <a:lumMod val="60000"/>
                  <a:lumOff val="40000"/>
                </a:schemeClr>
              </a:solidFill>
            </a:endParaRPr>
          </a:p>
        </p:txBody>
      </p:sp>
      <p:sp>
        <p:nvSpPr>
          <p:cNvPr id="13" name="Title 1"/>
          <p:cNvSpPr txBox="1">
            <a:spLocks/>
          </p:cNvSpPr>
          <p:nvPr/>
        </p:nvSpPr>
        <p:spPr>
          <a:xfrm>
            <a:off x="481054" y="1079832"/>
            <a:ext cx="754733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in </a:t>
            </a:r>
            <a:r>
              <a:rPr lang="en-US" sz="1700" b="1" dirty="0" smtClean="0">
                <a:solidFill>
                  <a:schemeClr val="accent1">
                    <a:lumMod val="60000"/>
                    <a:lumOff val="40000"/>
                  </a:schemeClr>
                </a:solidFill>
                <a:latin typeface="+mn-lt"/>
              </a:rPr>
              <a:t>this line</a:t>
            </a:r>
            <a:endParaRPr lang="en-US" sz="1700" b="1" dirty="0">
              <a:solidFill>
                <a:schemeClr val="accent1">
                  <a:lumMod val="60000"/>
                  <a:lumOff val="40000"/>
                </a:schemeClr>
              </a:solidFill>
              <a:latin typeface="+mn-lt"/>
            </a:endParaRPr>
          </a:p>
        </p:txBody>
      </p:sp>
      <p:graphicFrame>
        <p:nvGraphicFramePr>
          <p:cNvPr id="9" name="Diagram 8"/>
          <p:cNvGraphicFramePr/>
          <p:nvPr>
            <p:extLst>
              <p:ext uri="{D42A27DB-BD31-4B8C-83A1-F6EECF244321}">
                <p14:modId xmlns:p14="http://schemas.microsoft.com/office/powerpoint/2010/main" val="2423532083"/>
              </p:ext>
            </p:extLst>
          </p:nvPr>
        </p:nvGraphicFramePr>
        <p:xfrm>
          <a:off x="615562" y="1310440"/>
          <a:ext cx="7841870" cy="2838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reeform 6"/>
          <p:cNvSpPr>
            <a:spLocks noEditPoints="1"/>
          </p:cNvSpPr>
          <p:nvPr/>
        </p:nvSpPr>
        <p:spPr bwMode="auto">
          <a:xfrm>
            <a:off x="755576" y="2017765"/>
            <a:ext cx="291583" cy="311150"/>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p:cNvSpPr>
            <a:spLocks noEditPoints="1"/>
          </p:cNvSpPr>
          <p:nvPr/>
        </p:nvSpPr>
        <p:spPr bwMode="auto">
          <a:xfrm>
            <a:off x="2522765" y="2358790"/>
            <a:ext cx="375799" cy="376856"/>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noEditPoints="1"/>
          </p:cNvSpPr>
          <p:nvPr/>
        </p:nvSpPr>
        <p:spPr bwMode="auto">
          <a:xfrm>
            <a:off x="4352105" y="2778215"/>
            <a:ext cx="320132" cy="321705"/>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Content Placeholder 2"/>
          <p:cNvSpPr txBox="1">
            <a:spLocks/>
          </p:cNvSpPr>
          <p:nvPr/>
        </p:nvSpPr>
        <p:spPr>
          <a:xfrm>
            <a:off x="755576" y="2719139"/>
            <a:ext cx="1676987" cy="2386807"/>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dirty="0" smtClean="0"/>
              <a:t>Lorem ipsum dolor sit amet, consectetur adipiscing elit. Curabitur elementum posuere pretium. Quisque nibh dolor, dignissim ac dignissim ut, luctus ac urna. </a:t>
            </a:r>
            <a:r>
              <a:rPr lang="en-US" sz="1050" dirty="0" err="1" smtClean="0"/>
              <a:t>Aliquam</a:t>
            </a:r>
            <a:r>
              <a:rPr lang="en-US" sz="1050" dirty="0" smtClean="0"/>
              <a:t> aliquet non massa quis tincidunt. Mauris ullamcorper justo tristique dui poseur </a:t>
            </a:r>
            <a:r>
              <a:rPr lang="en-US" sz="1050" dirty="0"/>
              <a:t>tincidunt. Quisque nibh dolor, </a:t>
            </a:r>
            <a:r>
              <a:rPr lang="en-US" sz="1050" dirty="0" smtClean="0"/>
              <a:t>ac sim </a:t>
            </a:r>
            <a:r>
              <a:rPr lang="en-US" sz="1050" dirty="0"/>
              <a:t>ut, luctus ac urna. </a:t>
            </a:r>
          </a:p>
        </p:txBody>
      </p:sp>
      <p:sp>
        <p:nvSpPr>
          <p:cNvPr id="21" name="Freeform 26"/>
          <p:cNvSpPr>
            <a:spLocks/>
          </p:cNvSpPr>
          <p:nvPr/>
        </p:nvSpPr>
        <p:spPr bwMode="auto">
          <a:xfrm>
            <a:off x="6193680" y="3169748"/>
            <a:ext cx="263535" cy="273791"/>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Content Placeholder 2"/>
          <p:cNvSpPr txBox="1">
            <a:spLocks/>
          </p:cNvSpPr>
          <p:nvPr/>
        </p:nvSpPr>
        <p:spPr>
          <a:xfrm>
            <a:off x="2476454" y="3103181"/>
            <a:ext cx="1676987" cy="2063642"/>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50" dirty="0" smtClean="0"/>
              <a:t>Lorem ipsum dolor sit amet, consectetur adipiscing elit. Curabitur elementum posuere pretium. Quisque nibh dolor, dignissim ac dignissim ut, luctus ac urna. Aliquam aliquet non massa quis tincidunt. </a:t>
            </a:r>
            <a:r>
              <a:rPr lang="en-US" sz="1050" dirty="0" err="1" smtClean="0"/>
              <a:t>Mauris</a:t>
            </a:r>
            <a:r>
              <a:rPr lang="en-US" sz="1050" dirty="0" smtClean="0"/>
              <a:t> ullamcorper justo tristique dui poseur tincidunt.</a:t>
            </a:r>
            <a:endParaRPr lang="en-US" sz="1050" dirty="0"/>
          </a:p>
        </p:txBody>
      </p:sp>
      <p:sp>
        <p:nvSpPr>
          <p:cNvPr id="12" name="Content Placeholder 2"/>
          <p:cNvSpPr txBox="1">
            <a:spLocks/>
          </p:cNvSpPr>
          <p:nvPr/>
        </p:nvSpPr>
        <p:spPr>
          <a:xfrm>
            <a:off x="4168071" y="3588667"/>
            <a:ext cx="1676987" cy="1546577"/>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50" dirty="0" smtClean="0"/>
              <a:t>Lorem ipsum dolor sit amet, consectetur adipiscing elit. Curabitur elementum posuere pretium. Quisque nibh dolor, dignissim ac dignissim ut, luctus ac urna. Aliquam aliquet non massa quis tincidunt. </a:t>
            </a:r>
            <a:endParaRPr lang="en-US" sz="1050" dirty="0"/>
          </a:p>
        </p:txBody>
      </p:sp>
      <p:sp>
        <p:nvSpPr>
          <p:cNvPr id="15" name="Content Placeholder 2"/>
          <p:cNvSpPr txBox="1">
            <a:spLocks/>
          </p:cNvSpPr>
          <p:nvPr/>
        </p:nvSpPr>
        <p:spPr>
          <a:xfrm>
            <a:off x="5872034" y="3999035"/>
            <a:ext cx="1676987" cy="1417311"/>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50" dirty="0" smtClean="0"/>
              <a:t>Lorem ipsum dolor sit amet, consectetur adipiscing elit. Curabitur elementum posuere pretium. Quisque nibh dolor, dignissim ac dignissim ut, luctus ac urna. </a:t>
            </a:r>
            <a:endParaRPr lang="en-US" sz="1050" dirty="0"/>
          </a:p>
        </p:txBody>
      </p:sp>
      <p:sp>
        <p:nvSpPr>
          <p:cNvPr id="16" name="Flowchart: Off-page Connector 15"/>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32</a:t>
            </a:r>
            <a:endParaRPr lang="en-US" sz="1100" b="1" dirty="0"/>
          </a:p>
        </p:txBody>
      </p:sp>
      <p:sp>
        <p:nvSpPr>
          <p:cNvPr id="20" name="Content Placeholder 2"/>
          <p:cNvSpPr txBox="1">
            <a:spLocks/>
          </p:cNvSpPr>
          <p:nvPr/>
        </p:nvSpPr>
        <p:spPr>
          <a:xfrm>
            <a:off x="611560" y="5639303"/>
            <a:ext cx="7992888"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100" dirty="0"/>
          </a:p>
        </p:txBody>
      </p:sp>
    </p:spTree>
    <p:extLst>
      <p:ext uri="{BB962C8B-B14F-4D97-AF65-F5344CB8AC3E}">
        <p14:creationId xmlns:p14="http://schemas.microsoft.com/office/powerpoint/2010/main" val="128875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graphicEl>
                                              <a:dgm id="{31D1016D-E845-420A-9D96-2392CF9C71AC}"/>
                                            </p:graphicEl>
                                          </p:spTgt>
                                        </p:tgtEl>
                                        <p:attrNameLst>
                                          <p:attrName>style.visibility</p:attrName>
                                        </p:attrNameLst>
                                      </p:cBhvr>
                                      <p:to>
                                        <p:strVal val="visible"/>
                                      </p:to>
                                    </p:set>
                                    <p:animEffect transition="in" filter="wipe(left)">
                                      <p:cBhvr>
                                        <p:cTn id="14" dur="500"/>
                                        <p:tgtEl>
                                          <p:spTgt spid="9">
                                            <p:graphicEl>
                                              <a:dgm id="{31D1016D-E845-420A-9D96-2392CF9C71AC}"/>
                                            </p:graphicEl>
                                          </p:spTgt>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9">
                                            <p:graphicEl>
                                              <a:dgm id="{E704CB68-EE45-47EA-8D6C-9876FC1F6117}"/>
                                            </p:graphicEl>
                                          </p:spTgt>
                                        </p:tgtEl>
                                        <p:attrNameLst>
                                          <p:attrName>style.visibility</p:attrName>
                                        </p:attrNameLst>
                                      </p:cBhvr>
                                      <p:to>
                                        <p:strVal val="visible"/>
                                      </p:to>
                                    </p:set>
                                    <p:animEffect transition="in" filter="wipe(left)">
                                      <p:cBhvr>
                                        <p:cTn id="28" dur="500"/>
                                        <p:tgtEl>
                                          <p:spTgt spid="9">
                                            <p:graphicEl>
                                              <a:dgm id="{E704CB68-EE45-47EA-8D6C-9876FC1F6117}"/>
                                            </p:graphic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9">
                                            <p:graphicEl>
                                              <a:dgm id="{DD6C64AB-DCB9-40B4-9670-E7BC915EEA3A}"/>
                                            </p:graphicEl>
                                          </p:spTgt>
                                        </p:tgtEl>
                                        <p:attrNameLst>
                                          <p:attrName>style.visibility</p:attrName>
                                        </p:attrNameLst>
                                      </p:cBhvr>
                                      <p:to>
                                        <p:strVal val="visible"/>
                                      </p:to>
                                    </p:set>
                                    <p:animEffect transition="in" filter="wipe(left)">
                                      <p:cBhvr>
                                        <p:cTn id="42" dur="500"/>
                                        <p:tgtEl>
                                          <p:spTgt spid="9">
                                            <p:graphicEl>
                                              <a:dgm id="{DD6C64AB-DCB9-40B4-9670-E7BC915EEA3A}"/>
                                            </p:graphicEl>
                                          </p:spTgt>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par>
                          <p:cTn id="53" fill="hold">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9">
                                            <p:graphicEl>
                                              <a:dgm id="{E125A24A-CC28-4566-AAD9-038B7717D433}"/>
                                            </p:graphicEl>
                                          </p:spTgt>
                                        </p:tgtEl>
                                        <p:attrNameLst>
                                          <p:attrName>style.visibility</p:attrName>
                                        </p:attrNameLst>
                                      </p:cBhvr>
                                      <p:to>
                                        <p:strVal val="visible"/>
                                      </p:to>
                                    </p:set>
                                    <p:animEffect transition="in" filter="wipe(left)">
                                      <p:cBhvr>
                                        <p:cTn id="56" dur="500"/>
                                        <p:tgtEl>
                                          <p:spTgt spid="9">
                                            <p:graphicEl>
                                              <a:dgm id="{E125A24A-CC28-4566-AAD9-038B7717D433}"/>
                                            </p:graphicEl>
                                          </p:spTgt>
                                        </p:tgtEl>
                                      </p:cBhvr>
                                    </p:animEffect>
                                  </p:childTnLst>
                                </p:cTn>
                              </p:par>
                            </p:childTnLst>
                          </p:cTn>
                        </p:par>
                        <p:par>
                          <p:cTn id="57" fill="hold">
                            <p:stCondLst>
                              <p:cond delay="5500"/>
                            </p:stCondLst>
                            <p:childTnLst>
                              <p:par>
                                <p:cTn id="58" presetID="53" presetClass="entr" presetSubtype="16"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p:cTn id="60" dur="500" fill="hold"/>
                                        <p:tgtEl>
                                          <p:spTgt spid="21"/>
                                        </p:tgtEl>
                                        <p:attrNameLst>
                                          <p:attrName>ppt_w</p:attrName>
                                        </p:attrNameLst>
                                      </p:cBhvr>
                                      <p:tavLst>
                                        <p:tav tm="0">
                                          <p:val>
                                            <p:fltVal val="0"/>
                                          </p:val>
                                        </p:tav>
                                        <p:tav tm="100000">
                                          <p:val>
                                            <p:strVal val="#ppt_w"/>
                                          </p:val>
                                        </p:tav>
                                      </p:tavLst>
                                    </p:anim>
                                    <p:anim calcmode="lin" valueType="num">
                                      <p:cBhvr>
                                        <p:cTn id="61" dur="500" fill="hold"/>
                                        <p:tgtEl>
                                          <p:spTgt spid="21"/>
                                        </p:tgtEl>
                                        <p:attrNameLst>
                                          <p:attrName>ppt_h</p:attrName>
                                        </p:attrNameLst>
                                      </p:cBhvr>
                                      <p:tavLst>
                                        <p:tav tm="0">
                                          <p:val>
                                            <p:fltVal val="0"/>
                                          </p:val>
                                        </p:tav>
                                        <p:tav tm="100000">
                                          <p:val>
                                            <p:strVal val="#ppt_h"/>
                                          </p:val>
                                        </p:tav>
                                      </p:tavLst>
                                    </p:anim>
                                    <p:animEffect transition="in" filter="fade">
                                      <p:cBhvr>
                                        <p:cTn id="62" dur="500"/>
                                        <p:tgtEl>
                                          <p:spTgt spid="21"/>
                                        </p:tgtEl>
                                      </p:cBhvr>
                                    </p:animEffect>
                                  </p:childTnLst>
                                </p:cTn>
                              </p:par>
                            </p:childTnLst>
                          </p:cTn>
                        </p:par>
                        <p:par>
                          <p:cTn id="63" fill="hold">
                            <p:stCondLst>
                              <p:cond delay="6000"/>
                            </p:stCondLst>
                            <p:childTnLst>
                              <p:par>
                                <p:cTn id="64" presetID="10" presetClass="entr" presetSubtype="0"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childTnLst>
                          </p:cTn>
                        </p:par>
                        <p:par>
                          <p:cTn id="67" fill="hold">
                            <p:stCondLst>
                              <p:cond delay="6500"/>
                            </p:stCondLst>
                            <p:childTnLst>
                              <p:par>
                                <p:cTn id="68" presetID="10" presetClass="entr" presetSubtype="0"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9" grpId="0" uiExpand="1">
        <p:bldSub>
          <a:bldDgm bld="one"/>
        </p:bldSub>
      </p:bldGraphic>
      <p:bldP spid="5" grpId="0" animBg="1"/>
      <p:bldP spid="10" grpId="0" animBg="1"/>
      <p:bldP spid="18" grpId="0" animBg="1"/>
      <p:bldP spid="26" grpId="0"/>
      <p:bldP spid="21" grpId="0" animBg="1"/>
      <p:bldP spid="11" grpId="0"/>
      <p:bldP spid="12" grpId="0"/>
      <p:bldP spid="15" grpId="0"/>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74639"/>
            <a:ext cx="8075240" cy="1143000"/>
          </a:xfrm>
        </p:spPr>
        <p:txBody>
          <a:bodyPr>
            <a:normAutofit/>
          </a:bodyPr>
          <a:lstStyle/>
          <a:p>
            <a:r>
              <a:rPr lang="en-US" sz="4000" dirty="0" smtClean="0">
                <a:solidFill>
                  <a:schemeClr val="accent1">
                    <a:lumMod val="60000"/>
                    <a:lumOff val="40000"/>
                  </a:schemeClr>
                </a:solidFill>
              </a:rPr>
              <a:t>Equation Sample Slide</a:t>
            </a:r>
            <a:endParaRPr lang="en-US" sz="4000" dirty="0">
              <a:solidFill>
                <a:schemeClr val="accent1">
                  <a:lumMod val="60000"/>
                  <a:lumOff val="40000"/>
                </a:schemeClr>
              </a:solidFill>
            </a:endParaRPr>
          </a:p>
        </p:txBody>
      </p:sp>
      <p:sp>
        <p:nvSpPr>
          <p:cNvPr id="13" name="Title 1"/>
          <p:cNvSpPr txBox="1">
            <a:spLocks/>
          </p:cNvSpPr>
          <p:nvPr/>
        </p:nvSpPr>
        <p:spPr>
          <a:xfrm>
            <a:off x="481054" y="1079832"/>
            <a:ext cx="5819816"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in </a:t>
            </a:r>
            <a:r>
              <a:rPr lang="en-US" sz="1700" b="1" dirty="0" smtClean="0">
                <a:solidFill>
                  <a:schemeClr val="accent1">
                    <a:lumMod val="60000"/>
                    <a:lumOff val="40000"/>
                  </a:schemeClr>
                </a:solidFill>
                <a:latin typeface="+mn-lt"/>
              </a:rPr>
              <a:t>this line</a:t>
            </a:r>
            <a:endParaRPr lang="en-US" sz="1700" b="1" dirty="0">
              <a:solidFill>
                <a:schemeClr val="accent1">
                  <a:lumMod val="60000"/>
                  <a:lumOff val="40000"/>
                </a:schemeClr>
              </a:solidFill>
              <a:latin typeface="+mn-lt"/>
            </a:endParaRPr>
          </a:p>
        </p:txBody>
      </p:sp>
      <p:graphicFrame>
        <p:nvGraphicFramePr>
          <p:cNvPr id="9" name="Diagram 8"/>
          <p:cNvGraphicFramePr/>
          <p:nvPr>
            <p:extLst>
              <p:ext uri="{D42A27DB-BD31-4B8C-83A1-F6EECF244321}">
                <p14:modId xmlns:p14="http://schemas.microsoft.com/office/powerpoint/2010/main" val="2104308811"/>
              </p:ext>
            </p:extLst>
          </p:nvPr>
        </p:nvGraphicFramePr>
        <p:xfrm>
          <a:off x="848387" y="780835"/>
          <a:ext cx="7416824" cy="3777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reeform 6"/>
          <p:cNvSpPr>
            <a:spLocks noEditPoints="1"/>
          </p:cNvSpPr>
          <p:nvPr/>
        </p:nvSpPr>
        <p:spPr bwMode="auto">
          <a:xfrm>
            <a:off x="1331640" y="2320551"/>
            <a:ext cx="352815" cy="376492"/>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400" dirty="0"/>
          </a:p>
        </p:txBody>
      </p:sp>
      <p:sp>
        <p:nvSpPr>
          <p:cNvPr id="10" name="Freeform 11"/>
          <p:cNvSpPr>
            <a:spLocks noEditPoints="1"/>
          </p:cNvSpPr>
          <p:nvPr/>
        </p:nvSpPr>
        <p:spPr bwMode="auto">
          <a:xfrm>
            <a:off x="3315937" y="2253623"/>
            <a:ext cx="454717" cy="455996"/>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400" dirty="0"/>
          </a:p>
        </p:txBody>
      </p:sp>
      <p:sp>
        <p:nvSpPr>
          <p:cNvPr id="18" name="Freeform 21"/>
          <p:cNvSpPr>
            <a:spLocks noEditPoints="1"/>
          </p:cNvSpPr>
          <p:nvPr/>
        </p:nvSpPr>
        <p:spPr bwMode="auto">
          <a:xfrm>
            <a:off x="5317958" y="2258899"/>
            <a:ext cx="426096" cy="428191"/>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400" dirty="0"/>
          </a:p>
        </p:txBody>
      </p:sp>
      <p:sp>
        <p:nvSpPr>
          <p:cNvPr id="21" name="Freeform 26"/>
          <p:cNvSpPr>
            <a:spLocks/>
          </p:cNvSpPr>
          <p:nvPr/>
        </p:nvSpPr>
        <p:spPr bwMode="auto">
          <a:xfrm>
            <a:off x="7406190" y="2343153"/>
            <a:ext cx="318878" cy="331287"/>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400" dirty="0"/>
          </a:p>
        </p:txBody>
      </p:sp>
      <p:grpSp>
        <p:nvGrpSpPr>
          <p:cNvPr id="3" name="Group 2"/>
          <p:cNvGrpSpPr/>
          <p:nvPr/>
        </p:nvGrpSpPr>
        <p:grpSpPr>
          <a:xfrm>
            <a:off x="627345" y="3373123"/>
            <a:ext cx="1656267" cy="1406777"/>
            <a:chOff x="627345" y="2812811"/>
            <a:chExt cx="1656267" cy="1055083"/>
          </a:xfrm>
        </p:grpSpPr>
        <p:sp>
          <p:nvSpPr>
            <p:cNvPr id="19" name="Content Placeholder 2"/>
            <p:cNvSpPr txBox="1">
              <a:spLocks/>
            </p:cNvSpPr>
            <p:nvPr/>
          </p:nvSpPr>
          <p:spPr>
            <a:xfrm>
              <a:off x="769528" y="3316867"/>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000" dirty="0" smtClean="0"/>
                <a:t>Lorem ipsum dolor sit amet, consectetur adipiscing.</a:t>
              </a:r>
              <a:endParaRPr lang="en-US" sz="1000" dirty="0"/>
            </a:p>
          </p:txBody>
        </p:sp>
        <p:grpSp>
          <p:nvGrpSpPr>
            <p:cNvPr id="20" name="Group 19"/>
            <p:cNvGrpSpPr/>
            <p:nvPr/>
          </p:nvGrpSpPr>
          <p:grpSpPr>
            <a:xfrm>
              <a:off x="627345" y="2812811"/>
              <a:ext cx="1656267" cy="623035"/>
              <a:chOff x="2255534" y="3651870"/>
              <a:chExt cx="1656267" cy="623035"/>
            </a:xfrm>
          </p:grpSpPr>
          <p:sp>
            <p:nvSpPr>
              <p:cNvPr id="22" name="Content Placeholder 2"/>
              <p:cNvSpPr txBox="1">
                <a:spLocks/>
              </p:cNvSpPr>
              <p:nvPr/>
            </p:nvSpPr>
            <p:spPr>
              <a:xfrm>
                <a:off x="2255534" y="3651870"/>
                <a:ext cx="1656267"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accent1"/>
                    </a:solidFill>
                    <a:latin typeface="Source Sans Pro Black" pitchFamily="34" charset="0"/>
                  </a:rPr>
                  <a:t>$96,453</a:t>
                </a:r>
                <a:endParaRPr lang="en-US" sz="2800" dirty="0">
                  <a:solidFill>
                    <a:schemeClr val="accent1"/>
                  </a:solidFill>
                  <a:latin typeface="Source Sans Pro Black" pitchFamily="34" charset="0"/>
                </a:endParaRPr>
              </a:p>
            </p:txBody>
          </p:sp>
          <p:sp>
            <p:nvSpPr>
              <p:cNvPr id="23" name="Content Placeholder 2"/>
              <p:cNvSpPr txBox="1">
                <a:spLocks/>
              </p:cNvSpPr>
              <p:nvPr/>
            </p:nvSpPr>
            <p:spPr>
              <a:xfrm>
                <a:off x="2343409" y="3944112"/>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bg1">
                        <a:lumMod val="50000"/>
                      </a:schemeClr>
                    </a:solidFill>
                  </a:rPr>
                  <a:t>Value</a:t>
                </a:r>
                <a:endParaRPr lang="en-US" b="1" dirty="0">
                  <a:solidFill>
                    <a:schemeClr val="bg1">
                      <a:lumMod val="50000"/>
                    </a:schemeClr>
                  </a:solidFill>
                </a:endParaRPr>
              </a:p>
            </p:txBody>
          </p:sp>
        </p:grpSp>
      </p:grpSp>
      <p:grpSp>
        <p:nvGrpSpPr>
          <p:cNvPr id="4" name="Group 3"/>
          <p:cNvGrpSpPr/>
          <p:nvPr/>
        </p:nvGrpSpPr>
        <p:grpSpPr>
          <a:xfrm>
            <a:off x="2693545" y="3373123"/>
            <a:ext cx="1656267" cy="1406777"/>
            <a:chOff x="2693545" y="2812811"/>
            <a:chExt cx="1656267" cy="1055083"/>
          </a:xfrm>
        </p:grpSpPr>
        <p:sp>
          <p:nvSpPr>
            <p:cNvPr id="24" name="Content Placeholder 2"/>
            <p:cNvSpPr txBox="1">
              <a:spLocks/>
            </p:cNvSpPr>
            <p:nvPr/>
          </p:nvSpPr>
          <p:spPr>
            <a:xfrm>
              <a:off x="2835728" y="3316867"/>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000" dirty="0" smtClean="0"/>
                <a:t>Lorem ipsum dolor sit amet, consectetur adipiscing.</a:t>
              </a:r>
              <a:endParaRPr lang="en-US" sz="1000" dirty="0"/>
            </a:p>
          </p:txBody>
        </p:sp>
        <p:grpSp>
          <p:nvGrpSpPr>
            <p:cNvPr id="25" name="Group 24"/>
            <p:cNvGrpSpPr/>
            <p:nvPr/>
          </p:nvGrpSpPr>
          <p:grpSpPr>
            <a:xfrm>
              <a:off x="2693545" y="2812811"/>
              <a:ext cx="1656267" cy="623035"/>
              <a:chOff x="2255534" y="3651870"/>
              <a:chExt cx="1656267" cy="623035"/>
            </a:xfrm>
          </p:grpSpPr>
          <p:sp>
            <p:nvSpPr>
              <p:cNvPr id="27" name="Content Placeholder 2"/>
              <p:cNvSpPr txBox="1">
                <a:spLocks/>
              </p:cNvSpPr>
              <p:nvPr/>
            </p:nvSpPr>
            <p:spPr>
              <a:xfrm>
                <a:off x="2255534" y="3651870"/>
                <a:ext cx="1656267"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accent1">
                        <a:lumMod val="60000"/>
                        <a:lumOff val="40000"/>
                      </a:schemeClr>
                    </a:solidFill>
                    <a:latin typeface="Source Sans Pro Black" pitchFamily="34" charset="0"/>
                  </a:rPr>
                  <a:t>$96,453</a:t>
                </a:r>
                <a:endParaRPr lang="en-US" sz="2800" dirty="0">
                  <a:solidFill>
                    <a:schemeClr val="accent1">
                      <a:lumMod val="60000"/>
                      <a:lumOff val="40000"/>
                    </a:schemeClr>
                  </a:solidFill>
                  <a:latin typeface="Source Sans Pro Black" pitchFamily="34" charset="0"/>
                </a:endParaRPr>
              </a:p>
            </p:txBody>
          </p:sp>
          <p:sp>
            <p:nvSpPr>
              <p:cNvPr id="28" name="Content Placeholder 2"/>
              <p:cNvSpPr txBox="1">
                <a:spLocks/>
              </p:cNvSpPr>
              <p:nvPr/>
            </p:nvSpPr>
            <p:spPr>
              <a:xfrm>
                <a:off x="2343409" y="3944112"/>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bg1">
                        <a:lumMod val="50000"/>
                      </a:schemeClr>
                    </a:solidFill>
                  </a:rPr>
                  <a:t>Value</a:t>
                </a:r>
                <a:endParaRPr lang="en-US" b="1" dirty="0">
                  <a:solidFill>
                    <a:schemeClr val="bg1">
                      <a:lumMod val="50000"/>
                    </a:schemeClr>
                  </a:solidFill>
                </a:endParaRPr>
              </a:p>
            </p:txBody>
          </p:sp>
        </p:grpSp>
      </p:grpSp>
      <p:grpSp>
        <p:nvGrpSpPr>
          <p:cNvPr id="6" name="Group 5"/>
          <p:cNvGrpSpPr/>
          <p:nvPr/>
        </p:nvGrpSpPr>
        <p:grpSpPr>
          <a:xfrm>
            <a:off x="4786787" y="3373123"/>
            <a:ext cx="1656267" cy="1406777"/>
            <a:chOff x="4786787" y="2812811"/>
            <a:chExt cx="1656267" cy="1055083"/>
          </a:xfrm>
        </p:grpSpPr>
        <p:sp>
          <p:nvSpPr>
            <p:cNvPr id="29" name="Content Placeholder 2"/>
            <p:cNvSpPr txBox="1">
              <a:spLocks/>
            </p:cNvSpPr>
            <p:nvPr/>
          </p:nvSpPr>
          <p:spPr>
            <a:xfrm>
              <a:off x="4928970" y="3316867"/>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000" dirty="0" smtClean="0"/>
                <a:t>Lorem ipsum dolor sit amet, consectetur adipiscing.</a:t>
              </a:r>
              <a:endParaRPr lang="en-US" sz="1000" dirty="0"/>
            </a:p>
          </p:txBody>
        </p:sp>
        <p:grpSp>
          <p:nvGrpSpPr>
            <p:cNvPr id="30" name="Group 29"/>
            <p:cNvGrpSpPr/>
            <p:nvPr/>
          </p:nvGrpSpPr>
          <p:grpSpPr>
            <a:xfrm>
              <a:off x="4786787" y="2812811"/>
              <a:ext cx="1656267" cy="623035"/>
              <a:chOff x="2255534" y="3651870"/>
              <a:chExt cx="1656267" cy="623035"/>
            </a:xfrm>
          </p:grpSpPr>
          <p:sp>
            <p:nvSpPr>
              <p:cNvPr id="31" name="Content Placeholder 2"/>
              <p:cNvSpPr txBox="1">
                <a:spLocks/>
              </p:cNvSpPr>
              <p:nvPr/>
            </p:nvSpPr>
            <p:spPr>
              <a:xfrm>
                <a:off x="2255534" y="3651870"/>
                <a:ext cx="1656267"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accent1">
                        <a:lumMod val="40000"/>
                        <a:lumOff val="60000"/>
                      </a:schemeClr>
                    </a:solidFill>
                    <a:latin typeface="Source Sans Pro Black" pitchFamily="34" charset="0"/>
                  </a:rPr>
                  <a:t>$30,000</a:t>
                </a:r>
                <a:endParaRPr lang="en-US" sz="2800" dirty="0">
                  <a:solidFill>
                    <a:schemeClr val="accent1">
                      <a:lumMod val="40000"/>
                      <a:lumOff val="60000"/>
                    </a:schemeClr>
                  </a:solidFill>
                  <a:latin typeface="Source Sans Pro Black" pitchFamily="34" charset="0"/>
                </a:endParaRPr>
              </a:p>
            </p:txBody>
          </p:sp>
          <p:sp>
            <p:nvSpPr>
              <p:cNvPr id="32" name="Content Placeholder 2"/>
              <p:cNvSpPr txBox="1">
                <a:spLocks/>
              </p:cNvSpPr>
              <p:nvPr/>
            </p:nvSpPr>
            <p:spPr>
              <a:xfrm>
                <a:off x="2343409" y="3944112"/>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bg1">
                        <a:lumMod val="50000"/>
                      </a:schemeClr>
                    </a:solidFill>
                  </a:rPr>
                  <a:t>Value</a:t>
                </a:r>
                <a:endParaRPr lang="en-US" b="1" dirty="0">
                  <a:solidFill>
                    <a:schemeClr val="bg1">
                      <a:lumMod val="50000"/>
                    </a:schemeClr>
                  </a:solidFill>
                </a:endParaRPr>
              </a:p>
            </p:txBody>
          </p:sp>
        </p:grpSp>
      </p:grpSp>
      <p:grpSp>
        <p:nvGrpSpPr>
          <p:cNvPr id="7" name="Group 6"/>
          <p:cNvGrpSpPr/>
          <p:nvPr/>
        </p:nvGrpSpPr>
        <p:grpSpPr>
          <a:xfrm>
            <a:off x="6840675" y="3373123"/>
            <a:ext cx="1656267" cy="1406777"/>
            <a:chOff x="6840675" y="2812811"/>
            <a:chExt cx="1656267" cy="1055083"/>
          </a:xfrm>
        </p:grpSpPr>
        <p:sp>
          <p:nvSpPr>
            <p:cNvPr id="33" name="Content Placeholder 2"/>
            <p:cNvSpPr txBox="1">
              <a:spLocks/>
            </p:cNvSpPr>
            <p:nvPr/>
          </p:nvSpPr>
          <p:spPr>
            <a:xfrm>
              <a:off x="6982858" y="3316867"/>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000" dirty="0" smtClean="0"/>
                <a:t>Lorem ipsum dolor sit amet, consectetur adipiscing.</a:t>
              </a:r>
              <a:endParaRPr lang="en-US" sz="1000" dirty="0"/>
            </a:p>
          </p:txBody>
        </p:sp>
        <p:grpSp>
          <p:nvGrpSpPr>
            <p:cNvPr id="34" name="Group 33"/>
            <p:cNvGrpSpPr/>
            <p:nvPr/>
          </p:nvGrpSpPr>
          <p:grpSpPr>
            <a:xfrm>
              <a:off x="6840675" y="2812811"/>
              <a:ext cx="1656267" cy="623035"/>
              <a:chOff x="2255534" y="3651870"/>
              <a:chExt cx="1656267" cy="623035"/>
            </a:xfrm>
          </p:grpSpPr>
          <p:sp>
            <p:nvSpPr>
              <p:cNvPr id="35" name="Content Placeholder 2"/>
              <p:cNvSpPr txBox="1">
                <a:spLocks/>
              </p:cNvSpPr>
              <p:nvPr/>
            </p:nvSpPr>
            <p:spPr>
              <a:xfrm>
                <a:off x="2255534" y="3651870"/>
                <a:ext cx="1656267"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accent1">
                        <a:lumMod val="20000"/>
                        <a:lumOff val="80000"/>
                      </a:schemeClr>
                    </a:solidFill>
                    <a:latin typeface="Source Sans Pro Black" pitchFamily="34" charset="0"/>
                  </a:rPr>
                  <a:t>$100,000</a:t>
                </a:r>
                <a:endParaRPr lang="en-US" sz="2800" dirty="0">
                  <a:solidFill>
                    <a:schemeClr val="accent1">
                      <a:lumMod val="20000"/>
                      <a:lumOff val="80000"/>
                    </a:schemeClr>
                  </a:solidFill>
                  <a:latin typeface="Source Sans Pro Black" pitchFamily="34" charset="0"/>
                </a:endParaRPr>
              </a:p>
            </p:txBody>
          </p:sp>
          <p:sp>
            <p:nvSpPr>
              <p:cNvPr id="36" name="Content Placeholder 2"/>
              <p:cNvSpPr txBox="1">
                <a:spLocks/>
              </p:cNvSpPr>
              <p:nvPr/>
            </p:nvSpPr>
            <p:spPr>
              <a:xfrm>
                <a:off x="2343409" y="3944112"/>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bg1">
                        <a:lumMod val="50000"/>
                      </a:schemeClr>
                    </a:solidFill>
                  </a:rPr>
                  <a:t>Total</a:t>
                </a:r>
                <a:endParaRPr lang="en-US" b="1" dirty="0">
                  <a:solidFill>
                    <a:schemeClr val="bg1">
                      <a:lumMod val="50000"/>
                    </a:schemeClr>
                  </a:solidFill>
                </a:endParaRPr>
              </a:p>
            </p:txBody>
          </p:sp>
        </p:grpSp>
      </p:grpSp>
      <p:sp>
        <p:nvSpPr>
          <p:cNvPr id="37" name="Flowchart: Off-page Connector 36"/>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33</a:t>
            </a:r>
            <a:endParaRPr lang="en-US" sz="1100" b="1" dirty="0"/>
          </a:p>
        </p:txBody>
      </p:sp>
      <p:sp>
        <p:nvSpPr>
          <p:cNvPr id="38" name="Content Placeholder 2"/>
          <p:cNvSpPr txBox="1">
            <a:spLocks/>
          </p:cNvSpPr>
          <p:nvPr/>
        </p:nvSpPr>
        <p:spPr>
          <a:xfrm>
            <a:off x="611560" y="5063239"/>
            <a:ext cx="7992888"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t>
            </a:r>
            <a:r>
              <a:rPr lang="en-US" sz="1100" dirty="0" err="1" smtClean="0"/>
              <a:t>augue</a:t>
            </a:r>
            <a:r>
              <a:rPr lang="en-US" sz="1100" dirty="0" smtClean="0"/>
              <a:t>.</a:t>
            </a:r>
          </a:p>
          <a:p>
            <a:pPr marL="0" indent="0">
              <a:buNone/>
            </a:pPr>
            <a:endParaRPr lang="en-US" sz="1100" dirty="0"/>
          </a:p>
          <a:p>
            <a:pPr marL="0" indent="0">
              <a:buNone/>
            </a:pPr>
            <a:r>
              <a:rPr lang="en-US" sz="1100" dirty="0" smtClean="0"/>
              <a:t>Lorem </a:t>
            </a:r>
            <a:r>
              <a:rPr lang="en-US" sz="1100" dirty="0"/>
              <a:t>ipsum dolor sit amet, consectetur adipiscing </a:t>
            </a:r>
            <a:r>
              <a:rPr lang="en-US" sz="1100" dirty="0" err="1" smtClean="0"/>
              <a:t>elit</a:t>
            </a:r>
            <a:r>
              <a:rPr lang="en-US" sz="1100" dirty="0" smtClean="0"/>
              <a:t>. Curabitur </a:t>
            </a:r>
            <a:r>
              <a:rPr lang="en-US" sz="1100" dirty="0"/>
              <a:t>elementum posuere pretium. Quisque nibh dolor, dignissim ac dignissim ut, luctus ac urna.</a:t>
            </a:r>
          </a:p>
        </p:txBody>
      </p:sp>
    </p:spTree>
    <p:extLst>
      <p:ext uri="{BB962C8B-B14F-4D97-AF65-F5344CB8AC3E}">
        <p14:creationId xmlns:p14="http://schemas.microsoft.com/office/powerpoint/2010/main" val="429060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9">
                                            <p:graphicEl>
                                              <a:dgm id="{DE4CAA01-0333-4EE6-BF5E-63135CF1327F}"/>
                                            </p:graphicEl>
                                          </p:spTgt>
                                        </p:tgtEl>
                                        <p:attrNameLst>
                                          <p:attrName>style.visibility</p:attrName>
                                        </p:attrNameLst>
                                      </p:cBhvr>
                                      <p:to>
                                        <p:strVal val="visible"/>
                                      </p:to>
                                    </p:set>
                                    <p:anim calcmode="lin" valueType="num">
                                      <p:cBhvr>
                                        <p:cTn id="14" dur="500" fill="hold"/>
                                        <p:tgtEl>
                                          <p:spTgt spid="9">
                                            <p:graphicEl>
                                              <a:dgm id="{DE4CAA01-0333-4EE6-BF5E-63135CF1327F}"/>
                                            </p:graphicEl>
                                          </p:spTgt>
                                        </p:tgtEl>
                                        <p:attrNameLst>
                                          <p:attrName>ppt_w</p:attrName>
                                        </p:attrNameLst>
                                      </p:cBhvr>
                                      <p:tavLst>
                                        <p:tav tm="0">
                                          <p:val>
                                            <p:fltVal val="0"/>
                                          </p:val>
                                        </p:tav>
                                        <p:tav tm="100000">
                                          <p:val>
                                            <p:strVal val="#ppt_w"/>
                                          </p:val>
                                        </p:tav>
                                      </p:tavLst>
                                    </p:anim>
                                    <p:anim calcmode="lin" valueType="num">
                                      <p:cBhvr>
                                        <p:cTn id="15" dur="500" fill="hold"/>
                                        <p:tgtEl>
                                          <p:spTgt spid="9">
                                            <p:graphicEl>
                                              <a:dgm id="{DE4CAA01-0333-4EE6-BF5E-63135CF1327F}"/>
                                            </p:graphicEl>
                                          </p:spTgt>
                                        </p:tgtEl>
                                        <p:attrNameLst>
                                          <p:attrName>ppt_h</p:attrName>
                                        </p:attrNameLst>
                                      </p:cBhvr>
                                      <p:tavLst>
                                        <p:tav tm="0">
                                          <p:val>
                                            <p:fltVal val="0"/>
                                          </p:val>
                                        </p:tav>
                                        <p:tav tm="100000">
                                          <p:val>
                                            <p:strVal val="#ppt_h"/>
                                          </p:val>
                                        </p:tav>
                                      </p:tavLst>
                                    </p:anim>
                                    <p:animEffect transition="in" filter="fade">
                                      <p:cBhvr>
                                        <p:cTn id="16" dur="500"/>
                                        <p:tgtEl>
                                          <p:spTgt spid="9">
                                            <p:graphicEl>
                                              <a:dgm id="{DE4CAA01-0333-4EE6-BF5E-63135CF1327F}"/>
                                            </p:graphicEl>
                                          </p:spTgt>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9">
                                            <p:graphicEl>
                                              <a:dgm id="{D4E3F969-0A44-4F48-BE84-31CAA199C25F}"/>
                                            </p:graphicEl>
                                          </p:spTgt>
                                        </p:tgtEl>
                                        <p:attrNameLst>
                                          <p:attrName>style.visibility</p:attrName>
                                        </p:attrNameLst>
                                      </p:cBhvr>
                                      <p:to>
                                        <p:strVal val="visible"/>
                                      </p:to>
                                    </p:set>
                                    <p:anim calcmode="lin" valueType="num">
                                      <p:cBhvr>
                                        <p:cTn id="30" dur="500" fill="hold"/>
                                        <p:tgtEl>
                                          <p:spTgt spid="9">
                                            <p:graphicEl>
                                              <a:dgm id="{D4E3F969-0A44-4F48-BE84-31CAA199C25F}"/>
                                            </p:graphicEl>
                                          </p:spTgt>
                                        </p:tgtEl>
                                        <p:attrNameLst>
                                          <p:attrName>ppt_w</p:attrName>
                                        </p:attrNameLst>
                                      </p:cBhvr>
                                      <p:tavLst>
                                        <p:tav tm="0">
                                          <p:val>
                                            <p:fltVal val="0"/>
                                          </p:val>
                                        </p:tav>
                                        <p:tav tm="100000">
                                          <p:val>
                                            <p:strVal val="#ppt_w"/>
                                          </p:val>
                                        </p:tav>
                                      </p:tavLst>
                                    </p:anim>
                                    <p:anim calcmode="lin" valueType="num">
                                      <p:cBhvr>
                                        <p:cTn id="31" dur="500" fill="hold"/>
                                        <p:tgtEl>
                                          <p:spTgt spid="9">
                                            <p:graphicEl>
                                              <a:dgm id="{D4E3F969-0A44-4F48-BE84-31CAA199C25F}"/>
                                            </p:graphicEl>
                                          </p:spTgt>
                                        </p:tgtEl>
                                        <p:attrNameLst>
                                          <p:attrName>ppt_h</p:attrName>
                                        </p:attrNameLst>
                                      </p:cBhvr>
                                      <p:tavLst>
                                        <p:tav tm="0">
                                          <p:val>
                                            <p:fltVal val="0"/>
                                          </p:val>
                                        </p:tav>
                                        <p:tav tm="100000">
                                          <p:val>
                                            <p:strVal val="#ppt_h"/>
                                          </p:val>
                                        </p:tav>
                                      </p:tavLst>
                                    </p:anim>
                                    <p:animEffect transition="in" filter="fade">
                                      <p:cBhvr>
                                        <p:cTn id="32" dur="500"/>
                                        <p:tgtEl>
                                          <p:spTgt spid="9">
                                            <p:graphicEl>
                                              <a:dgm id="{D4E3F969-0A44-4F48-BE84-31CAA199C25F}"/>
                                            </p:graphicEl>
                                          </p:spTgt>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9">
                                            <p:graphicEl>
                                              <a:dgm id="{14456BD1-005B-4E1F-AF80-B8402F003655}"/>
                                            </p:graphicEl>
                                          </p:spTgt>
                                        </p:tgtEl>
                                        <p:attrNameLst>
                                          <p:attrName>style.visibility</p:attrName>
                                        </p:attrNameLst>
                                      </p:cBhvr>
                                      <p:to>
                                        <p:strVal val="visible"/>
                                      </p:to>
                                    </p:set>
                                    <p:anim calcmode="lin" valueType="num">
                                      <p:cBhvr>
                                        <p:cTn id="36" dur="500" fill="hold"/>
                                        <p:tgtEl>
                                          <p:spTgt spid="9">
                                            <p:graphicEl>
                                              <a:dgm id="{14456BD1-005B-4E1F-AF80-B8402F003655}"/>
                                            </p:graphicEl>
                                          </p:spTgt>
                                        </p:tgtEl>
                                        <p:attrNameLst>
                                          <p:attrName>ppt_w</p:attrName>
                                        </p:attrNameLst>
                                      </p:cBhvr>
                                      <p:tavLst>
                                        <p:tav tm="0">
                                          <p:val>
                                            <p:fltVal val="0"/>
                                          </p:val>
                                        </p:tav>
                                        <p:tav tm="100000">
                                          <p:val>
                                            <p:strVal val="#ppt_w"/>
                                          </p:val>
                                        </p:tav>
                                      </p:tavLst>
                                    </p:anim>
                                    <p:anim calcmode="lin" valueType="num">
                                      <p:cBhvr>
                                        <p:cTn id="37" dur="500" fill="hold"/>
                                        <p:tgtEl>
                                          <p:spTgt spid="9">
                                            <p:graphicEl>
                                              <a:dgm id="{14456BD1-005B-4E1F-AF80-B8402F003655}"/>
                                            </p:graphicEl>
                                          </p:spTgt>
                                        </p:tgtEl>
                                        <p:attrNameLst>
                                          <p:attrName>ppt_h</p:attrName>
                                        </p:attrNameLst>
                                      </p:cBhvr>
                                      <p:tavLst>
                                        <p:tav tm="0">
                                          <p:val>
                                            <p:fltVal val="0"/>
                                          </p:val>
                                        </p:tav>
                                        <p:tav tm="100000">
                                          <p:val>
                                            <p:strVal val="#ppt_h"/>
                                          </p:val>
                                        </p:tav>
                                      </p:tavLst>
                                    </p:anim>
                                    <p:animEffect transition="in" filter="fade">
                                      <p:cBhvr>
                                        <p:cTn id="38" dur="500"/>
                                        <p:tgtEl>
                                          <p:spTgt spid="9">
                                            <p:graphicEl>
                                              <a:dgm id="{14456BD1-005B-4E1F-AF80-B8402F003655}"/>
                                            </p:graphicEl>
                                          </p:spTgt>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par>
                          <p:cTn id="45" fill="hold">
                            <p:stCondLst>
                              <p:cond delay="3500"/>
                            </p:stCondLst>
                            <p:childTnLst>
                              <p:par>
                                <p:cTn id="46" presetID="10" presetClass="entr" presetSubtype="0"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childTnLst>
                          </p:cTn>
                        </p:par>
                        <p:par>
                          <p:cTn id="49" fill="hold">
                            <p:stCondLst>
                              <p:cond delay="4000"/>
                            </p:stCondLst>
                            <p:childTnLst>
                              <p:par>
                                <p:cTn id="50" presetID="53" presetClass="entr" presetSubtype="16" fill="hold" grpId="0" nodeType="afterEffect">
                                  <p:stCondLst>
                                    <p:cond delay="0"/>
                                  </p:stCondLst>
                                  <p:childTnLst>
                                    <p:set>
                                      <p:cBhvr>
                                        <p:cTn id="51" dur="1" fill="hold">
                                          <p:stCondLst>
                                            <p:cond delay="0"/>
                                          </p:stCondLst>
                                        </p:cTn>
                                        <p:tgtEl>
                                          <p:spTgt spid="9">
                                            <p:graphicEl>
                                              <a:dgm id="{D73D26BC-43A2-4928-B738-92A5AAF77175}"/>
                                            </p:graphicEl>
                                          </p:spTgt>
                                        </p:tgtEl>
                                        <p:attrNameLst>
                                          <p:attrName>style.visibility</p:attrName>
                                        </p:attrNameLst>
                                      </p:cBhvr>
                                      <p:to>
                                        <p:strVal val="visible"/>
                                      </p:to>
                                    </p:set>
                                    <p:anim calcmode="lin" valueType="num">
                                      <p:cBhvr>
                                        <p:cTn id="52" dur="500" fill="hold"/>
                                        <p:tgtEl>
                                          <p:spTgt spid="9">
                                            <p:graphicEl>
                                              <a:dgm id="{D73D26BC-43A2-4928-B738-92A5AAF77175}"/>
                                            </p:graphicEl>
                                          </p:spTgt>
                                        </p:tgtEl>
                                        <p:attrNameLst>
                                          <p:attrName>ppt_w</p:attrName>
                                        </p:attrNameLst>
                                      </p:cBhvr>
                                      <p:tavLst>
                                        <p:tav tm="0">
                                          <p:val>
                                            <p:fltVal val="0"/>
                                          </p:val>
                                        </p:tav>
                                        <p:tav tm="100000">
                                          <p:val>
                                            <p:strVal val="#ppt_w"/>
                                          </p:val>
                                        </p:tav>
                                      </p:tavLst>
                                    </p:anim>
                                    <p:anim calcmode="lin" valueType="num">
                                      <p:cBhvr>
                                        <p:cTn id="53" dur="500" fill="hold"/>
                                        <p:tgtEl>
                                          <p:spTgt spid="9">
                                            <p:graphicEl>
                                              <a:dgm id="{D73D26BC-43A2-4928-B738-92A5AAF77175}"/>
                                            </p:graphicEl>
                                          </p:spTgt>
                                        </p:tgtEl>
                                        <p:attrNameLst>
                                          <p:attrName>ppt_h</p:attrName>
                                        </p:attrNameLst>
                                      </p:cBhvr>
                                      <p:tavLst>
                                        <p:tav tm="0">
                                          <p:val>
                                            <p:fltVal val="0"/>
                                          </p:val>
                                        </p:tav>
                                        <p:tav tm="100000">
                                          <p:val>
                                            <p:strVal val="#ppt_h"/>
                                          </p:val>
                                        </p:tav>
                                      </p:tavLst>
                                    </p:anim>
                                    <p:animEffect transition="in" filter="fade">
                                      <p:cBhvr>
                                        <p:cTn id="54" dur="500"/>
                                        <p:tgtEl>
                                          <p:spTgt spid="9">
                                            <p:graphicEl>
                                              <a:dgm id="{D73D26BC-43A2-4928-B738-92A5AAF77175}"/>
                                            </p:graphicEl>
                                          </p:spTgt>
                                        </p:tgtEl>
                                      </p:cBhvr>
                                    </p:animEffect>
                                  </p:childTnLst>
                                </p:cTn>
                              </p:par>
                            </p:childTnLst>
                          </p:cTn>
                        </p:par>
                        <p:par>
                          <p:cTn id="55" fill="hold">
                            <p:stCondLst>
                              <p:cond delay="4500"/>
                            </p:stCondLst>
                            <p:childTnLst>
                              <p:par>
                                <p:cTn id="56" presetID="53" presetClass="entr" presetSubtype="16" fill="hold" grpId="0" nodeType="afterEffect">
                                  <p:stCondLst>
                                    <p:cond delay="0"/>
                                  </p:stCondLst>
                                  <p:childTnLst>
                                    <p:set>
                                      <p:cBhvr>
                                        <p:cTn id="57" dur="1" fill="hold">
                                          <p:stCondLst>
                                            <p:cond delay="0"/>
                                          </p:stCondLst>
                                        </p:cTn>
                                        <p:tgtEl>
                                          <p:spTgt spid="9">
                                            <p:graphicEl>
                                              <a:dgm id="{EE93D5DC-F251-4FA8-8387-BAA490239D7C}"/>
                                            </p:graphicEl>
                                          </p:spTgt>
                                        </p:tgtEl>
                                        <p:attrNameLst>
                                          <p:attrName>style.visibility</p:attrName>
                                        </p:attrNameLst>
                                      </p:cBhvr>
                                      <p:to>
                                        <p:strVal val="visible"/>
                                      </p:to>
                                    </p:set>
                                    <p:anim calcmode="lin" valueType="num">
                                      <p:cBhvr>
                                        <p:cTn id="58" dur="500" fill="hold"/>
                                        <p:tgtEl>
                                          <p:spTgt spid="9">
                                            <p:graphicEl>
                                              <a:dgm id="{EE93D5DC-F251-4FA8-8387-BAA490239D7C}"/>
                                            </p:graphicEl>
                                          </p:spTgt>
                                        </p:tgtEl>
                                        <p:attrNameLst>
                                          <p:attrName>ppt_w</p:attrName>
                                        </p:attrNameLst>
                                      </p:cBhvr>
                                      <p:tavLst>
                                        <p:tav tm="0">
                                          <p:val>
                                            <p:fltVal val="0"/>
                                          </p:val>
                                        </p:tav>
                                        <p:tav tm="100000">
                                          <p:val>
                                            <p:strVal val="#ppt_w"/>
                                          </p:val>
                                        </p:tav>
                                      </p:tavLst>
                                    </p:anim>
                                    <p:anim calcmode="lin" valueType="num">
                                      <p:cBhvr>
                                        <p:cTn id="59" dur="500" fill="hold"/>
                                        <p:tgtEl>
                                          <p:spTgt spid="9">
                                            <p:graphicEl>
                                              <a:dgm id="{EE93D5DC-F251-4FA8-8387-BAA490239D7C}"/>
                                            </p:graphicEl>
                                          </p:spTgt>
                                        </p:tgtEl>
                                        <p:attrNameLst>
                                          <p:attrName>ppt_h</p:attrName>
                                        </p:attrNameLst>
                                      </p:cBhvr>
                                      <p:tavLst>
                                        <p:tav tm="0">
                                          <p:val>
                                            <p:fltVal val="0"/>
                                          </p:val>
                                        </p:tav>
                                        <p:tav tm="100000">
                                          <p:val>
                                            <p:strVal val="#ppt_h"/>
                                          </p:val>
                                        </p:tav>
                                      </p:tavLst>
                                    </p:anim>
                                    <p:animEffect transition="in" filter="fade">
                                      <p:cBhvr>
                                        <p:cTn id="60" dur="500"/>
                                        <p:tgtEl>
                                          <p:spTgt spid="9">
                                            <p:graphicEl>
                                              <a:dgm id="{EE93D5DC-F251-4FA8-8387-BAA490239D7C}"/>
                                            </p:graphicEl>
                                          </p:spTgt>
                                        </p:tgtEl>
                                      </p:cBhvr>
                                    </p:animEffect>
                                  </p:childTnLst>
                                </p:cTn>
                              </p:par>
                            </p:childTnLst>
                          </p:cTn>
                        </p:par>
                        <p:par>
                          <p:cTn id="61" fill="hold">
                            <p:stCondLst>
                              <p:cond delay="5000"/>
                            </p:stCondLst>
                            <p:childTnLst>
                              <p:par>
                                <p:cTn id="62" presetID="53" presetClass="entr" presetSubtype="16"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 calcmode="lin" valueType="num">
                                      <p:cBhvr>
                                        <p:cTn id="64" dur="500" fill="hold"/>
                                        <p:tgtEl>
                                          <p:spTgt spid="18"/>
                                        </p:tgtEl>
                                        <p:attrNameLst>
                                          <p:attrName>ppt_w</p:attrName>
                                        </p:attrNameLst>
                                      </p:cBhvr>
                                      <p:tavLst>
                                        <p:tav tm="0">
                                          <p:val>
                                            <p:fltVal val="0"/>
                                          </p:val>
                                        </p:tav>
                                        <p:tav tm="100000">
                                          <p:val>
                                            <p:strVal val="#ppt_w"/>
                                          </p:val>
                                        </p:tav>
                                      </p:tavLst>
                                    </p:anim>
                                    <p:anim calcmode="lin" valueType="num">
                                      <p:cBhvr>
                                        <p:cTn id="65" dur="500" fill="hold"/>
                                        <p:tgtEl>
                                          <p:spTgt spid="18"/>
                                        </p:tgtEl>
                                        <p:attrNameLst>
                                          <p:attrName>ppt_h</p:attrName>
                                        </p:attrNameLst>
                                      </p:cBhvr>
                                      <p:tavLst>
                                        <p:tav tm="0">
                                          <p:val>
                                            <p:fltVal val="0"/>
                                          </p:val>
                                        </p:tav>
                                        <p:tav tm="100000">
                                          <p:val>
                                            <p:strVal val="#ppt_h"/>
                                          </p:val>
                                        </p:tav>
                                      </p:tavLst>
                                    </p:anim>
                                    <p:animEffect transition="in" filter="fade">
                                      <p:cBhvr>
                                        <p:cTn id="66" dur="500"/>
                                        <p:tgtEl>
                                          <p:spTgt spid="18"/>
                                        </p:tgtEl>
                                      </p:cBhvr>
                                    </p:animEffect>
                                  </p:childTnLst>
                                </p:cTn>
                              </p:par>
                            </p:childTnLst>
                          </p:cTn>
                        </p:par>
                        <p:par>
                          <p:cTn id="67" fill="hold">
                            <p:stCondLst>
                              <p:cond delay="5500"/>
                            </p:stCondLst>
                            <p:childTnLst>
                              <p:par>
                                <p:cTn id="68" presetID="10" presetClass="entr" presetSubtype="0" fill="hold" nodeType="after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500"/>
                                        <p:tgtEl>
                                          <p:spTgt spid="6"/>
                                        </p:tgtEl>
                                      </p:cBhvr>
                                    </p:animEffect>
                                  </p:childTnLst>
                                </p:cTn>
                              </p:par>
                            </p:childTnLst>
                          </p:cTn>
                        </p:par>
                        <p:par>
                          <p:cTn id="71" fill="hold">
                            <p:stCondLst>
                              <p:cond delay="6000"/>
                            </p:stCondLst>
                            <p:childTnLst>
                              <p:par>
                                <p:cTn id="72" presetID="53" presetClass="entr" presetSubtype="16" fill="hold" grpId="0" nodeType="afterEffect">
                                  <p:stCondLst>
                                    <p:cond delay="0"/>
                                  </p:stCondLst>
                                  <p:childTnLst>
                                    <p:set>
                                      <p:cBhvr>
                                        <p:cTn id="73" dur="1" fill="hold">
                                          <p:stCondLst>
                                            <p:cond delay="0"/>
                                          </p:stCondLst>
                                        </p:cTn>
                                        <p:tgtEl>
                                          <p:spTgt spid="9">
                                            <p:graphicEl>
                                              <a:dgm id="{010FF366-D796-4779-A5E7-62914834A344}"/>
                                            </p:graphicEl>
                                          </p:spTgt>
                                        </p:tgtEl>
                                        <p:attrNameLst>
                                          <p:attrName>style.visibility</p:attrName>
                                        </p:attrNameLst>
                                      </p:cBhvr>
                                      <p:to>
                                        <p:strVal val="visible"/>
                                      </p:to>
                                    </p:set>
                                    <p:anim calcmode="lin" valueType="num">
                                      <p:cBhvr>
                                        <p:cTn id="74" dur="500" fill="hold"/>
                                        <p:tgtEl>
                                          <p:spTgt spid="9">
                                            <p:graphicEl>
                                              <a:dgm id="{010FF366-D796-4779-A5E7-62914834A344}"/>
                                            </p:graphicEl>
                                          </p:spTgt>
                                        </p:tgtEl>
                                        <p:attrNameLst>
                                          <p:attrName>ppt_w</p:attrName>
                                        </p:attrNameLst>
                                      </p:cBhvr>
                                      <p:tavLst>
                                        <p:tav tm="0">
                                          <p:val>
                                            <p:fltVal val="0"/>
                                          </p:val>
                                        </p:tav>
                                        <p:tav tm="100000">
                                          <p:val>
                                            <p:strVal val="#ppt_w"/>
                                          </p:val>
                                        </p:tav>
                                      </p:tavLst>
                                    </p:anim>
                                    <p:anim calcmode="lin" valueType="num">
                                      <p:cBhvr>
                                        <p:cTn id="75" dur="500" fill="hold"/>
                                        <p:tgtEl>
                                          <p:spTgt spid="9">
                                            <p:graphicEl>
                                              <a:dgm id="{010FF366-D796-4779-A5E7-62914834A344}"/>
                                            </p:graphicEl>
                                          </p:spTgt>
                                        </p:tgtEl>
                                        <p:attrNameLst>
                                          <p:attrName>ppt_h</p:attrName>
                                        </p:attrNameLst>
                                      </p:cBhvr>
                                      <p:tavLst>
                                        <p:tav tm="0">
                                          <p:val>
                                            <p:fltVal val="0"/>
                                          </p:val>
                                        </p:tav>
                                        <p:tav tm="100000">
                                          <p:val>
                                            <p:strVal val="#ppt_h"/>
                                          </p:val>
                                        </p:tav>
                                      </p:tavLst>
                                    </p:anim>
                                    <p:animEffect transition="in" filter="fade">
                                      <p:cBhvr>
                                        <p:cTn id="76" dur="500"/>
                                        <p:tgtEl>
                                          <p:spTgt spid="9">
                                            <p:graphicEl>
                                              <a:dgm id="{010FF366-D796-4779-A5E7-62914834A344}"/>
                                            </p:graphicEl>
                                          </p:spTgt>
                                        </p:tgtEl>
                                      </p:cBhvr>
                                    </p:animEffect>
                                  </p:childTnLst>
                                </p:cTn>
                              </p:par>
                            </p:childTnLst>
                          </p:cTn>
                        </p:par>
                        <p:par>
                          <p:cTn id="77" fill="hold">
                            <p:stCondLst>
                              <p:cond delay="6500"/>
                            </p:stCondLst>
                            <p:childTnLst>
                              <p:par>
                                <p:cTn id="78" presetID="53" presetClass="entr" presetSubtype="16" fill="hold" grpId="0" nodeType="afterEffect">
                                  <p:stCondLst>
                                    <p:cond delay="0"/>
                                  </p:stCondLst>
                                  <p:childTnLst>
                                    <p:set>
                                      <p:cBhvr>
                                        <p:cTn id="79" dur="1" fill="hold">
                                          <p:stCondLst>
                                            <p:cond delay="0"/>
                                          </p:stCondLst>
                                        </p:cTn>
                                        <p:tgtEl>
                                          <p:spTgt spid="9">
                                            <p:graphicEl>
                                              <a:dgm id="{6718B009-F2E3-45CD-B9BB-658D3E3E1284}"/>
                                            </p:graphicEl>
                                          </p:spTgt>
                                        </p:tgtEl>
                                        <p:attrNameLst>
                                          <p:attrName>style.visibility</p:attrName>
                                        </p:attrNameLst>
                                      </p:cBhvr>
                                      <p:to>
                                        <p:strVal val="visible"/>
                                      </p:to>
                                    </p:set>
                                    <p:anim calcmode="lin" valueType="num">
                                      <p:cBhvr>
                                        <p:cTn id="80" dur="500" fill="hold"/>
                                        <p:tgtEl>
                                          <p:spTgt spid="9">
                                            <p:graphicEl>
                                              <a:dgm id="{6718B009-F2E3-45CD-B9BB-658D3E3E1284}"/>
                                            </p:graphicEl>
                                          </p:spTgt>
                                        </p:tgtEl>
                                        <p:attrNameLst>
                                          <p:attrName>ppt_w</p:attrName>
                                        </p:attrNameLst>
                                      </p:cBhvr>
                                      <p:tavLst>
                                        <p:tav tm="0">
                                          <p:val>
                                            <p:fltVal val="0"/>
                                          </p:val>
                                        </p:tav>
                                        <p:tav tm="100000">
                                          <p:val>
                                            <p:strVal val="#ppt_w"/>
                                          </p:val>
                                        </p:tav>
                                      </p:tavLst>
                                    </p:anim>
                                    <p:anim calcmode="lin" valueType="num">
                                      <p:cBhvr>
                                        <p:cTn id="81" dur="500" fill="hold"/>
                                        <p:tgtEl>
                                          <p:spTgt spid="9">
                                            <p:graphicEl>
                                              <a:dgm id="{6718B009-F2E3-45CD-B9BB-658D3E3E1284}"/>
                                            </p:graphicEl>
                                          </p:spTgt>
                                        </p:tgtEl>
                                        <p:attrNameLst>
                                          <p:attrName>ppt_h</p:attrName>
                                        </p:attrNameLst>
                                      </p:cBhvr>
                                      <p:tavLst>
                                        <p:tav tm="0">
                                          <p:val>
                                            <p:fltVal val="0"/>
                                          </p:val>
                                        </p:tav>
                                        <p:tav tm="100000">
                                          <p:val>
                                            <p:strVal val="#ppt_h"/>
                                          </p:val>
                                        </p:tav>
                                      </p:tavLst>
                                    </p:anim>
                                    <p:animEffect transition="in" filter="fade">
                                      <p:cBhvr>
                                        <p:cTn id="82" dur="500"/>
                                        <p:tgtEl>
                                          <p:spTgt spid="9">
                                            <p:graphicEl>
                                              <a:dgm id="{6718B009-F2E3-45CD-B9BB-658D3E3E1284}"/>
                                            </p:graphicEl>
                                          </p:spTgt>
                                        </p:tgtEl>
                                      </p:cBhvr>
                                    </p:animEffect>
                                  </p:childTnLst>
                                </p:cTn>
                              </p:par>
                            </p:childTnLst>
                          </p:cTn>
                        </p:par>
                        <p:par>
                          <p:cTn id="83" fill="hold">
                            <p:stCondLst>
                              <p:cond delay="7000"/>
                            </p:stCondLst>
                            <p:childTnLst>
                              <p:par>
                                <p:cTn id="84" presetID="53" presetClass="entr" presetSubtype="16" fill="hold" grpId="0" nodeType="afterEffect">
                                  <p:stCondLst>
                                    <p:cond delay="0"/>
                                  </p:stCondLst>
                                  <p:childTnLst>
                                    <p:set>
                                      <p:cBhvr>
                                        <p:cTn id="85" dur="1" fill="hold">
                                          <p:stCondLst>
                                            <p:cond delay="0"/>
                                          </p:stCondLst>
                                        </p:cTn>
                                        <p:tgtEl>
                                          <p:spTgt spid="21"/>
                                        </p:tgtEl>
                                        <p:attrNameLst>
                                          <p:attrName>style.visibility</p:attrName>
                                        </p:attrNameLst>
                                      </p:cBhvr>
                                      <p:to>
                                        <p:strVal val="visible"/>
                                      </p:to>
                                    </p:set>
                                    <p:anim calcmode="lin" valueType="num">
                                      <p:cBhvr>
                                        <p:cTn id="86" dur="500" fill="hold"/>
                                        <p:tgtEl>
                                          <p:spTgt spid="21"/>
                                        </p:tgtEl>
                                        <p:attrNameLst>
                                          <p:attrName>ppt_w</p:attrName>
                                        </p:attrNameLst>
                                      </p:cBhvr>
                                      <p:tavLst>
                                        <p:tav tm="0">
                                          <p:val>
                                            <p:fltVal val="0"/>
                                          </p:val>
                                        </p:tav>
                                        <p:tav tm="100000">
                                          <p:val>
                                            <p:strVal val="#ppt_w"/>
                                          </p:val>
                                        </p:tav>
                                      </p:tavLst>
                                    </p:anim>
                                    <p:anim calcmode="lin" valueType="num">
                                      <p:cBhvr>
                                        <p:cTn id="87" dur="500" fill="hold"/>
                                        <p:tgtEl>
                                          <p:spTgt spid="21"/>
                                        </p:tgtEl>
                                        <p:attrNameLst>
                                          <p:attrName>ppt_h</p:attrName>
                                        </p:attrNameLst>
                                      </p:cBhvr>
                                      <p:tavLst>
                                        <p:tav tm="0">
                                          <p:val>
                                            <p:fltVal val="0"/>
                                          </p:val>
                                        </p:tav>
                                        <p:tav tm="100000">
                                          <p:val>
                                            <p:strVal val="#ppt_h"/>
                                          </p:val>
                                        </p:tav>
                                      </p:tavLst>
                                    </p:anim>
                                    <p:animEffect transition="in" filter="fade">
                                      <p:cBhvr>
                                        <p:cTn id="88" dur="500"/>
                                        <p:tgtEl>
                                          <p:spTgt spid="21"/>
                                        </p:tgtEl>
                                      </p:cBhvr>
                                    </p:animEffect>
                                  </p:childTnLst>
                                </p:cTn>
                              </p:par>
                            </p:childTnLst>
                          </p:cTn>
                        </p:par>
                        <p:par>
                          <p:cTn id="89" fill="hold">
                            <p:stCondLst>
                              <p:cond delay="7500"/>
                            </p:stCondLst>
                            <p:childTnLst>
                              <p:par>
                                <p:cTn id="90" presetID="10" presetClass="entr" presetSubtype="0" fill="hold" nodeType="after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fade">
                                      <p:cBhvr>
                                        <p:cTn id="92" dur="500"/>
                                        <p:tgtEl>
                                          <p:spTgt spid="7"/>
                                        </p:tgtEl>
                                      </p:cBhvr>
                                    </p:animEffect>
                                  </p:childTnLst>
                                </p:cTn>
                              </p:par>
                            </p:childTnLst>
                          </p:cTn>
                        </p:par>
                        <p:par>
                          <p:cTn id="93" fill="hold">
                            <p:stCondLst>
                              <p:cond delay="8000"/>
                            </p:stCondLst>
                            <p:childTnLst>
                              <p:par>
                                <p:cTn id="94" presetID="10" presetClass="entr" presetSubtype="0" fill="hold" grpId="0" nodeType="after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9" grpId="0" uiExpand="1">
        <p:bldSub>
          <a:bldDgm bld="one"/>
        </p:bldSub>
      </p:bldGraphic>
      <p:bldP spid="5" grpId="0" animBg="1"/>
      <p:bldP spid="10" grpId="0" animBg="1"/>
      <p:bldP spid="18" grpId="0" animBg="1"/>
      <p:bldP spid="21" grpId="0" animBg="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sp>
        <p:nvSpPr>
          <p:cNvPr id="14" name="Title 13"/>
          <p:cNvSpPr>
            <a:spLocks noGrp="1"/>
          </p:cNvSpPr>
          <p:nvPr>
            <p:ph type="title"/>
          </p:nvPr>
        </p:nvSpPr>
        <p:spPr/>
        <p:txBody>
          <a:bodyPr>
            <a:normAutofit/>
          </a:bodyPr>
          <a:lstStyle/>
          <a:p>
            <a:r>
              <a:rPr lang="en-US" sz="4000" dirty="0" smtClean="0">
                <a:solidFill>
                  <a:schemeClr val="accent1">
                    <a:lumMod val="60000"/>
                    <a:lumOff val="40000"/>
                  </a:schemeClr>
                </a:solidFill>
              </a:rPr>
              <a:t>Meet Our Awesome Team</a:t>
            </a:r>
            <a:endParaRPr lang="en-US" sz="4000" dirty="0">
              <a:solidFill>
                <a:schemeClr val="accent1">
                  <a:lumMod val="60000"/>
                  <a:lumOff val="40000"/>
                </a:schemeClr>
              </a:solidFill>
            </a:endParaRPr>
          </a:p>
        </p:txBody>
      </p:sp>
      <p:cxnSp>
        <p:nvCxnSpPr>
          <p:cNvPr id="54" name="Straight Connector 53"/>
          <p:cNvCxnSpPr/>
          <p:nvPr/>
        </p:nvCxnSpPr>
        <p:spPr>
          <a:xfrm>
            <a:off x="2448971" y="1962213"/>
            <a:ext cx="0" cy="383501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522479" y="1962213"/>
            <a:ext cx="0" cy="383501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588224" y="1962213"/>
            <a:ext cx="0" cy="383501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584474" y="1976042"/>
            <a:ext cx="1687989" cy="3821191"/>
            <a:chOff x="496565" y="1482031"/>
            <a:chExt cx="1534535" cy="2865893"/>
          </a:xfrm>
        </p:grpSpPr>
        <p:sp>
          <p:nvSpPr>
            <p:cNvPr id="75" name="Content Placeholder 2"/>
            <p:cNvSpPr txBox="1">
              <a:spLocks/>
            </p:cNvSpPr>
            <p:nvPr/>
          </p:nvSpPr>
          <p:spPr>
            <a:xfrm>
              <a:off x="496565" y="3496121"/>
              <a:ext cx="1534535" cy="5877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dirty="0"/>
                <a:t>Lorem Ipsum has been the </a:t>
              </a:r>
              <a:r>
                <a:rPr lang="en-US" sz="1000" dirty="0" smtClean="0"/>
                <a:t>dummy </a:t>
              </a:r>
              <a:r>
                <a:rPr lang="en-US" sz="1000" dirty="0"/>
                <a:t>text ever since the </a:t>
              </a:r>
              <a:r>
                <a:rPr lang="en-US" sz="1000" dirty="0" smtClean="0"/>
                <a:t>1500s, when an unknown printer took a galley.</a:t>
              </a:r>
              <a:endParaRPr lang="en-US" sz="1000" dirty="0"/>
            </a:p>
          </p:txBody>
        </p:sp>
        <p:sp>
          <p:nvSpPr>
            <p:cNvPr id="77" name="Content Placeholder 2"/>
            <p:cNvSpPr txBox="1">
              <a:spLocks/>
            </p:cNvSpPr>
            <p:nvPr/>
          </p:nvSpPr>
          <p:spPr>
            <a:xfrm>
              <a:off x="579425" y="2956827"/>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lumMod val="60000"/>
                      <a:lumOff val="40000"/>
                    </a:schemeClr>
                  </a:solidFill>
                  <a:latin typeface="Source Sans Pro Black" pitchFamily="34" charset="0"/>
                </a:rPr>
                <a:t>Julia Smith</a:t>
              </a:r>
              <a:endParaRPr lang="en-US" sz="2000" dirty="0">
                <a:solidFill>
                  <a:schemeClr val="accent1">
                    <a:lumMod val="60000"/>
                    <a:lumOff val="40000"/>
                  </a:schemeClr>
                </a:solidFill>
                <a:latin typeface="Source Sans Pro Black" pitchFamily="34" charset="0"/>
              </a:endParaRPr>
            </a:p>
          </p:txBody>
        </p:sp>
        <p:sp>
          <p:nvSpPr>
            <p:cNvPr id="78" name="Content Placeholder 2"/>
            <p:cNvSpPr txBox="1">
              <a:spLocks/>
            </p:cNvSpPr>
            <p:nvPr/>
          </p:nvSpPr>
          <p:spPr>
            <a:xfrm>
              <a:off x="523574" y="3216728"/>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lumMod val="50000"/>
                    </a:schemeClr>
                  </a:solidFill>
                </a:rPr>
                <a:t>Designer</a:t>
              </a:r>
              <a:endParaRPr lang="en-US" sz="1200" dirty="0">
                <a:solidFill>
                  <a:schemeClr val="bg1">
                    <a:lumMod val="50000"/>
                  </a:schemeClr>
                </a:solidFill>
              </a:endParaRPr>
            </a:p>
          </p:txBody>
        </p:sp>
        <p:sp>
          <p:nvSpPr>
            <p:cNvPr id="2" name="Rectangle 1"/>
            <p:cNvSpPr/>
            <p:nvPr/>
          </p:nvSpPr>
          <p:spPr>
            <a:xfrm>
              <a:off x="575410" y="1482031"/>
              <a:ext cx="1368152" cy="1368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41" name="Group 40"/>
            <p:cNvGrpSpPr/>
            <p:nvPr/>
          </p:nvGrpSpPr>
          <p:grpSpPr>
            <a:xfrm>
              <a:off x="575409" y="2876157"/>
              <a:ext cx="1375625" cy="60855"/>
              <a:chOff x="2055030" y="1463669"/>
              <a:chExt cx="2304256" cy="544908"/>
            </a:xfrm>
          </p:grpSpPr>
          <p:sp>
            <p:nvSpPr>
              <p:cNvPr id="43" name="Rectangle 42"/>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4" name="Rectangle 43"/>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dirty="0"/>
              </a:p>
            </p:txBody>
          </p:sp>
          <p:sp>
            <p:nvSpPr>
              <p:cNvPr id="45" name="Rectangle 44"/>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dirty="0"/>
              </a:p>
            </p:txBody>
          </p:sp>
          <p:sp>
            <p:nvSpPr>
              <p:cNvPr id="46" name="Rectangle 45"/>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dirty="0"/>
              </a:p>
            </p:txBody>
          </p:sp>
        </p:grpSp>
        <p:sp>
          <p:nvSpPr>
            <p:cNvPr id="69" name="Freeform 16"/>
            <p:cNvSpPr>
              <a:spLocks/>
            </p:cNvSpPr>
            <p:nvPr/>
          </p:nvSpPr>
          <p:spPr bwMode="auto">
            <a:xfrm>
              <a:off x="1141381" y="4189284"/>
              <a:ext cx="236211" cy="15864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grpSp>
      <p:grpSp>
        <p:nvGrpSpPr>
          <p:cNvPr id="70" name="Group 69"/>
          <p:cNvGrpSpPr/>
          <p:nvPr/>
        </p:nvGrpSpPr>
        <p:grpSpPr>
          <a:xfrm>
            <a:off x="2656160" y="1976042"/>
            <a:ext cx="1687989" cy="3821191"/>
            <a:chOff x="496565" y="1482031"/>
            <a:chExt cx="1534535" cy="2865893"/>
          </a:xfrm>
        </p:grpSpPr>
        <p:sp>
          <p:nvSpPr>
            <p:cNvPr id="71" name="Content Placeholder 2"/>
            <p:cNvSpPr txBox="1">
              <a:spLocks/>
            </p:cNvSpPr>
            <p:nvPr/>
          </p:nvSpPr>
          <p:spPr>
            <a:xfrm>
              <a:off x="496565" y="3496121"/>
              <a:ext cx="1534535" cy="5877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dirty="0"/>
                <a:t>Lorem Ipsum has been the </a:t>
              </a:r>
              <a:r>
                <a:rPr lang="en-US" sz="1000" dirty="0" smtClean="0"/>
                <a:t>dummy </a:t>
              </a:r>
              <a:r>
                <a:rPr lang="en-US" sz="1000" dirty="0"/>
                <a:t>text ever since the </a:t>
              </a:r>
              <a:r>
                <a:rPr lang="en-US" sz="1000" dirty="0" smtClean="0"/>
                <a:t>1500s, when an unknown printer took a galley.</a:t>
              </a:r>
              <a:endParaRPr lang="en-US" sz="1000" dirty="0"/>
            </a:p>
          </p:txBody>
        </p:sp>
        <p:sp>
          <p:nvSpPr>
            <p:cNvPr id="72" name="Content Placeholder 2"/>
            <p:cNvSpPr txBox="1">
              <a:spLocks/>
            </p:cNvSpPr>
            <p:nvPr/>
          </p:nvSpPr>
          <p:spPr>
            <a:xfrm>
              <a:off x="579425" y="2956827"/>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lumMod val="60000"/>
                      <a:lumOff val="40000"/>
                    </a:schemeClr>
                  </a:solidFill>
                  <a:latin typeface="Source Sans Pro Black" pitchFamily="34" charset="0"/>
                </a:rPr>
                <a:t>John Doe</a:t>
              </a:r>
              <a:endParaRPr lang="en-US" sz="2000" dirty="0">
                <a:solidFill>
                  <a:schemeClr val="accent1">
                    <a:lumMod val="60000"/>
                    <a:lumOff val="40000"/>
                  </a:schemeClr>
                </a:solidFill>
                <a:latin typeface="Source Sans Pro Black" pitchFamily="34" charset="0"/>
              </a:endParaRPr>
            </a:p>
          </p:txBody>
        </p:sp>
        <p:sp>
          <p:nvSpPr>
            <p:cNvPr id="73" name="Content Placeholder 2"/>
            <p:cNvSpPr txBox="1">
              <a:spLocks/>
            </p:cNvSpPr>
            <p:nvPr/>
          </p:nvSpPr>
          <p:spPr>
            <a:xfrm>
              <a:off x="523574" y="3216728"/>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lumMod val="50000"/>
                    </a:schemeClr>
                  </a:solidFill>
                </a:rPr>
                <a:t>Developer</a:t>
              </a:r>
              <a:endParaRPr lang="en-US" sz="1200" dirty="0">
                <a:solidFill>
                  <a:schemeClr val="bg1">
                    <a:lumMod val="50000"/>
                  </a:schemeClr>
                </a:solidFill>
              </a:endParaRPr>
            </a:p>
          </p:txBody>
        </p:sp>
        <p:sp>
          <p:nvSpPr>
            <p:cNvPr id="74" name="Rectangle 73"/>
            <p:cNvSpPr/>
            <p:nvPr/>
          </p:nvSpPr>
          <p:spPr>
            <a:xfrm>
              <a:off x="575410" y="1482031"/>
              <a:ext cx="1368152" cy="1368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1" name="Group 90"/>
            <p:cNvGrpSpPr/>
            <p:nvPr/>
          </p:nvGrpSpPr>
          <p:grpSpPr>
            <a:xfrm>
              <a:off x="575409" y="2876157"/>
              <a:ext cx="1375625" cy="60855"/>
              <a:chOff x="2055030" y="1463669"/>
              <a:chExt cx="2304256" cy="544908"/>
            </a:xfrm>
          </p:grpSpPr>
          <p:sp>
            <p:nvSpPr>
              <p:cNvPr id="93" name="Rectangle 92"/>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4" name="Rectangle 93"/>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dirty="0"/>
              </a:p>
            </p:txBody>
          </p:sp>
          <p:sp>
            <p:nvSpPr>
              <p:cNvPr id="95" name="Rectangle 94"/>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dirty="0"/>
              </a:p>
            </p:txBody>
          </p:sp>
          <p:sp>
            <p:nvSpPr>
              <p:cNvPr id="96" name="Rectangle 95"/>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dirty="0"/>
              </a:p>
            </p:txBody>
          </p:sp>
        </p:grpSp>
        <p:sp>
          <p:nvSpPr>
            <p:cNvPr id="92" name="Freeform 16"/>
            <p:cNvSpPr>
              <a:spLocks/>
            </p:cNvSpPr>
            <p:nvPr/>
          </p:nvSpPr>
          <p:spPr bwMode="auto">
            <a:xfrm>
              <a:off x="1141381" y="4189284"/>
              <a:ext cx="236211" cy="15864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grpSp>
      <p:grpSp>
        <p:nvGrpSpPr>
          <p:cNvPr id="97" name="Group 96"/>
          <p:cNvGrpSpPr/>
          <p:nvPr/>
        </p:nvGrpSpPr>
        <p:grpSpPr>
          <a:xfrm>
            <a:off x="4727845" y="1976042"/>
            <a:ext cx="1687989" cy="3821191"/>
            <a:chOff x="496565" y="1482031"/>
            <a:chExt cx="1534535" cy="2865893"/>
          </a:xfrm>
        </p:grpSpPr>
        <p:sp>
          <p:nvSpPr>
            <p:cNvPr id="98" name="Content Placeholder 2"/>
            <p:cNvSpPr txBox="1">
              <a:spLocks/>
            </p:cNvSpPr>
            <p:nvPr/>
          </p:nvSpPr>
          <p:spPr>
            <a:xfrm>
              <a:off x="496565" y="3496121"/>
              <a:ext cx="1534535" cy="5877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dirty="0"/>
                <a:t>Lorem Ipsum has been the </a:t>
              </a:r>
              <a:r>
                <a:rPr lang="en-US" sz="1000" dirty="0" smtClean="0"/>
                <a:t>dummy </a:t>
              </a:r>
              <a:r>
                <a:rPr lang="en-US" sz="1000" dirty="0"/>
                <a:t>text ever since the </a:t>
              </a:r>
              <a:r>
                <a:rPr lang="en-US" sz="1000" dirty="0" smtClean="0"/>
                <a:t>1500s, when an unknown printer took a galley.</a:t>
              </a:r>
              <a:endParaRPr lang="en-US" sz="1000" dirty="0"/>
            </a:p>
          </p:txBody>
        </p:sp>
        <p:sp>
          <p:nvSpPr>
            <p:cNvPr id="99" name="Content Placeholder 2"/>
            <p:cNvSpPr txBox="1">
              <a:spLocks/>
            </p:cNvSpPr>
            <p:nvPr/>
          </p:nvSpPr>
          <p:spPr>
            <a:xfrm>
              <a:off x="579425" y="2956827"/>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lumMod val="60000"/>
                      <a:lumOff val="40000"/>
                    </a:schemeClr>
                  </a:solidFill>
                  <a:latin typeface="Source Sans Pro Black" pitchFamily="34" charset="0"/>
                </a:rPr>
                <a:t>Martin Sole</a:t>
              </a:r>
              <a:endParaRPr lang="en-US" sz="2000" dirty="0">
                <a:solidFill>
                  <a:schemeClr val="accent1">
                    <a:lumMod val="60000"/>
                    <a:lumOff val="40000"/>
                  </a:schemeClr>
                </a:solidFill>
                <a:latin typeface="Source Sans Pro Black" pitchFamily="34" charset="0"/>
              </a:endParaRPr>
            </a:p>
          </p:txBody>
        </p:sp>
        <p:sp>
          <p:nvSpPr>
            <p:cNvPr id="100" name="Content Placeholder 2"/>
            <p:cNvSpPr txBox="1">
              <a:spLocks/>
            </p:cNvSpPr>
            <p:nvPr/>
          </p:nvSpPr>
          <p:spPr>
            <a:xfrm>
              <a:off x="523574" y="3216728"/>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lumMod val="50000"/>
                    </a:schemeClr>
                  </a:solidFill>
                </a:rPr>
                <a:t>Marketing</a:t>
              </a:r>
              <a:endParaRPr lang="en-US" sz="1200" dirty="0">
                <a:solidFill>
                  <a:schemeClr val="bg1">
                    <a:lumMod val="50000"/>
                  </a:schemeClr>
                </a:solidFill>
              </a:endParaRPr>
            </a:p>
          </p:txBody>
        </p:sp>
        <p:sp>
          <p:nvSpPr>
            <p:cNvPr id="101" name="Rectangle 100"/>
            <p:cNvSpPr/>
            <p:nvPr/>
          </p:nvSpPr>
          <p:spPr>
            <a:xfrm>
              <a:off x="575410" y="1482031"/>
              <a:ext cx="1368152" cy="1368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02" name="Group 101"/>
            <p:cNvGrpSpPr/>
            <p:nvPr/>
          </p:nvGrpSpPr>
          <p:grpSpPr>
            <a:xfrm>
              <a:off x="575409" y="2876157"/>
              <a:ext cx="1375625" cy="60855"/>
              <a:chOff x="2055030" y="1463669"/>
              <a:chExt cx="2304256" cy="544908"/>
            </a:xfrm>
          </p:grpSpPr>
          <p:sp>
            <p:nvSpPr>
              <p:cNvPr id="104" name="Rectangle 103"/>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5" name="Rectangle 104"/>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dirty="0"/>
              </a:p>
            </p:txBody>
          </p:sp>
          <p:sp>
            <p:nvSpPr>
              <p:cNvPr id="106" name="Rectangle 105"/>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dirty="0"/>
              </a:p>
            </p:txBody>
          </p:sp>
          <p:sp>
            <p:nvSpPr>
              <p:cNvPr id="107" name="Rectangle 106"/>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dirty="0"/>
              </a:p>
            </p:txBody>
          </p:sp>
        </p:grpSp>
        <p:sp>
          <p:nvSpPr>
            <p:cNvPr id="103" name="Freeform 16"/>
            <p:cNvSpPr>
              <a:spLocks/>
            </p:cNvSpPr>
            <p:nvPr/>
          </p:nvSpPr>
          <p:spPr bwMode="auto">
            <a:xfrm>
              <a:off x="1141381" y="4189284"/>
              <a:ext cx="236211" cy="15864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grpSp>
      <p:grpSp>
        <p:nvGrpSpPr>
          <p:cNvPr id="108" name="Group 107"/>
          <p:cNvGrpSpPr/>
          <p:nvPr/>
        </p:nvGrpSpPr>
        <p:grpSpPr>
          <a:xfrm>
            <a:off x="6799530" y="1976042"/>
            <a:ext cx="1687989" cy="3821191"/>
            <a:chOff x="496565" y="1482031"/>
            <a:chExt cx="1534535" cy="2865893"/>
          </a:xfrm>
        </p:grpSpPr>
        <p:sp>
          <p:nvSpPr>
            <p:cNvPr id="109" name="Content Placeholder 2"/>
            <p:cNvSpPr txBox="1">
              <a:spLocks/>
            </p:cNvSpPr>
            <p:nvPr/>
          </p:nvSpPr>
          <p:spPr>
            <a:xfrm>
              <a:off x="496565" y="3496121"/>
              <a:ext cx="1534535" cy="5877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dirty="0"/>
                <a:t>Lorem Ipsum has been the </a:t>
              </a:r>
              <a:r>
                <a:rPr lang="en-US" sz="1000" dirty="0" smtClean="0"/>
                <a:t>dummy </a:t>
              </a:r>
              <a:r>
                <a:rPr lang="en-US" sz="1000" dirty="0"/>
                <a:t>text ever since the </a:t>
              </a:r>
              <a:r>
                <a:rPr lang="en-US" sz="1000" dirty="0" smtClean="0"/>
                <a:t>1500s, when an unknown printer took a galley.</a:t>
              </a:r>
              <a:endParaRPr lang="en-US" sz="1000" dirty="0"/>
            </a:p>
          </p:txBody>
        </p:sp>
        <p:sp>
          <p:nvSpPr>
            <p:cNvPr id="110" name="Content Placeholder 2"/>
            <p:cNvSpPr txBox="1">
              <a:spLocks/>
            </p:cNvSpPr>
            <p:nvPr/>
          </p:nvSpPr>
          <p:spPr>
            <a:xfrm>
              <a:off x="579425" y="2956827"/>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lumMod val="60000"/>
                      <a:lumOff val="40000"/>
                    </a:schemeClr>
                  </a:solidFill>
                  <a:latin typeface="Source Sans Pro Black" pitchFamily="34" charset="0"/>
                </a:rPr>
                <a:t>Jean Pos</a:t>
              </a:r>
              <a:endParaRPr lang="en-US" sz="2000" dirty="0">
                <a:solidFill>
                  <a:schemeClr val="accent1">
                    <a:lumMod val="60000"/>
                    <a:lumOff val="40000"/>
                  </a:schemeClr>
                </a:solidFill>
                <a:latin typeface="Source Sans Pro Black" pitchFamily="34" charset="0"/>
              </a:endParaRPr>
            </a:p>
          </p:txBody>
        </p:sp>
        <p:sp>
          <p:nvSpPr>
            <p:cNvPr id="111" name="Content Placeholder 2"/>
            <p:cNvSpPr txBox="1">
              <a:spLocks/>
            </p:cNvSpPr>
            <p:nvPr/>
          </p:nvSpPr>
          <p:spPr>
            <a:xfrm>
              <a:off x="523574" y="3216728"/>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lumMod val="50000"/>
                    </a:schemeClr>
                  </a:solidFill>
                </a:rPr>
                <a:t>Sales</a:t>
              </a:r>
              <a:endParaRPr lang="en-US" sz="1200" dirty="0">
                <a:solidFill>
                  <a:schemeClr val="bg1">
                    <a:lumMod val="50000"/>
                  </a:schemeClr>
                </a:solidFill>
              </a:endParaRPr>
            </a:p>
          </p:txBody>
        </p:sp>
        <p:sp>
          <p:nvSpPr>
            <p:cNvPr id="112" name="Rectangle 111"/>
            <p:cNvSpPr/>
            <p:nvPr/>
          </p:nvSpPr>
          <p:spPr>
            <a:xfrm flipH="1">
              <a:off x="575410" y="1482031"/>
              <a:ext cx="1368152" cy="1368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13" name="Group 112"/>
            <p:cNvGrpSpPr/>
            <p:nvPr/>
          </p:nvGrpSpPr>
          <p:grpSpPr>
            <a:xfrm>
              <a:off x="575409" y="2876157"/>
              <a:ext cx="1375625" cy="60855"/>
              <a:chOff x="2055030" y="1463669"/>
              <a:chExt cx="2304256" cy="544908"/>
            </a:xfrm>
          </p:grpSpPr>
          <p:sp>
            <p:nvSpPr>
              <p:cNvPr id="115" name="Rectangle 114"/>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dirty="0"/>
              </a:p>
            </p:txBody>
          </p:sp>
          <p:sp>
            <p:nvSpPr>
              <p:cNvPr id="117" name="Rectangle 116"/>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dirty="0"/>
              </a:p>
            </p:txBody>
          </p:sp>
          <p:sp>
            <p:nvSpPr>
              <p:cNvPr id="118" name="Rectangle 117"/>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dirty="0"/>
              </a:p>
            </p:txBody>
          </p:sp>
        </p:grpSp>
        <p:sp>
          <p:nvSpPr>
            <p:cNvPr id="114" name="Freeform 16"/>
            <p:cNvSpPr>
              <a:spLocks/>
            </p:cNvSpPr>
            <p:nvPr/>
          </p:nvSpPr>
          <p:spPr bwMode="auto">
            <a:xfrm>
              <a:off x="1141381" y="4189284"/>
              <a:ext cx="236211" cy="15864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grpSp>
      <p:sp>
        <p:nvSpPr>
          <p:cNvPr id="51" name="Flowchart: Off-page Connector 50"/>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03</a:t>
            </a:r>
            <a:endParaRPr lang="en-US" sz="1100" b="1" dirty="0"/>
          </a:p>
        </p:txBody>
      </p:sp>
    </p:spTree>
    <p:extLst>
      <p:ext uri="{BB962C8B-B14F-4D97-AF65-F5344CB8AC3E}">
        <p14:creationId xmlns:p14="http://schemas.microsoft.com/office/powerpoint/2010/main" val="253885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wipe(down)">
                                      <p:cBhvr>
                                        <p:cTn id="20" dur="500"/>
                                        <p:tgtEl>
                                          <p:spTgt spid="54"/>
                                        </p:tgtEl>
                                      </p:cBhvr>
                                    </p:animEffect>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fade">
                                      <p:cBhvr>
                                        <p:cTn id="24" dur="500"/>
                                        <p:tgtEl>
                                          <p:spTgt spid="70"/>
                                        </p:tgtEl>
                                      </p:cBhvr>
                                    </p:animEffect>
                                    <p:anim calcmode="lin" valueType="num">
                                      <p:cBhvr>
                                        <p:cTn id="25" dur="500" fill="hold"/>
                                        <p:tgtEl>
                                          <p:spTgt spid="70"/>
                                        </p:tgtEl>
                                        <p:attrNameLst>
                                          <p:attrName>ppt_x</p:attrName>
                                        </p:attrNameLst>
                                      </p:cBhvr>
                                      <p:tavLst>
                                        <p:tav tm="0">
                                          <p:val>
                                            <p:strVal val="#ppt_x"/>
                                          </p:val>
                                        </p:tav>
                                        <p:tav tm="100000">
                                          <p:val>
                                            <p:strVal val="#ppt_x"/>
                                          </p:val>
                                        </p:tav>
                                      </p:tavLst>
                                    </p:anim>
                                    <p:anim calcmode="lin" valueType="num">
                                      <p:cBhvr>
                                        <p:cTn id="26" dur="500" fill="hold"/>
                                        <p:tgtEl>
                                          <p:spTgt spid="70"/>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22" presetClass="entr" presetSubtype="4" fill="hold" nodeType="after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wipe(down)">
                                      <p:cBhvr>
                                        <p:cTn id="30" dur="500"/>
                                        <p:tgtEl>
                                          <p:spTgt spid="55"/>
                                        </p:tgtEl>
                                      </p:cBhvr>
                                    </p:animEffect>
                                  </p:childTnLst>
                                </p:cTn>
                              </p:par>
                            </p:childTnLst>
                          </p:cTn>
                        </p:par>
                        <p:par>
                          <p:cTn id="31" fill="hold">
                            <p:stCondLst>
                              <p:cond delay="2500"/>
                            </p:stCondLst>
                            <p:childTnLst>
                              <p:par>
                                <p:cTn id="32" presetID="42" presetClass="entr" presetSubtype="0" fill="hold" nodeType="afterEffect">
                                  <p:stCondLst>
                                    <p:cond delay="0"/>
                                  </p:stCondLst>
                                  <p:childTnLst>
                                    <p:set>
                                      <p:cBhvr>
                                        <p:cTn id="33" dur="1" fill="hold">
                                          <p:stCondLst>
                                            <p:cond delay="0"/>
                                          </p:stCondLst>
                                        </p:cTn>
                                        <p:tgtEl>
                                          <p:spTgt spid="97"/>
                                        </p:tgtEl>
                                        <p:attrNameLst>
                                          <p:attrName>style.visibility</p:attrName>
                                        </p:attrNameLst>
                                      </p:cBhvr>
                                      <p:to>
                                        <p:strVal val="visible"/>
                                      </p:to>
                                    </p:set>
                                    <p:animEffect transition="in" filter="fade">
                                      <p:cBhvr>
                                        <p:cTn id="34" dur="500"/>
                                        <p:tgtEl>
                                          <p:spTgt spid="97"/>
                                        </p:tgtEl>
                                      </p:cBhvr>
                                    </p:animEffect>
                                    <p:anim calcmode="lin" valueType="num">
                                      <p:cBhvr>
                                        <p:cTn id="35" dur="500" fill="hold"/>
                                        <p:tgtEl>
                                          <p:spTgt spid="97"/>
                                        </p:tgtEl>
                                        <p:attrNameLst>
                                          <p:attrName>ppt_x</p:attrName>
                                        </p:attrNameLst>
                                      </p:cBhvr>
                                      <p:tavLst>
                                        <p:tav tm="0">
                                          <p:val>
                                            <p:strVal val="#ppt_x"/>
                                          </p:val>
                                        </p:tav>
                                        <p:tav tm="100000">
                                          <p:val>
                                            <p:strVal val="#ppt_x"/>
                                          </p:val>
                                        </p:tav>
                                      </p:tavLst>
                                    </p:anim>
                                    <p:anim calcmode="lin" valueType="num">
                                      <p:cBhvr>
                                        <p:cTn id="36" dur="500" fill="hold"/>
                                        <p:tgtEl>
                                          <p:spTgt spid="97"/>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22" presetClass="entr" presetSubtype="4" fill="hold" nodeType="after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wipe(down)">
                                      <p:cBhvr>
                                        <p:cTn id="40" dur="500"/>
                                        <p:tgtEl>
                                          <p:spTgt spid="56"/>
                                        </p:tgtEl>
                                      </p:cBhvr>
                                    </p:animEffect>
                                  </p:childTnLst>
                                </p:cTn>
                              </p:par>
                            </p:childTnLst>
                          </p:cTn>
                        </p:par>
                        <p:par>
                          <p:cTn id="41" fill="hold">
                            <p:stCondLst>
                              <p:cond delay="3500"/>
                            </p:stCondLst>
                            <p:childTnLst>
                              <p:par>
                                <p:cTn id="42" presetID="42" presetClass="entr" presetSubtype="0" fill="hold" nodeType="afterEffect">
                                  <p:stCondLst>
                                    <p:cond delay="0"/>
                                  </p:stCondLst>
                                  <p:childTnLst>
                                    <p:set>
                                      <p:cBhvr>
                                        <p:cTn id="43" dur="1" fill="hold">
                                          <p:stCondLst>
                                            <p:cond delay="0"/>
                                          </p:stCondLst>
                                        </p:cTn>
                                        <p:tgtEl>
                                          <p:spTgt spid="108"/>
                                        </p:tgtEl>
                                        <p:attrNameLst>
                                          <p:attrName>style.visibility</p:attrName>
                                        </p:attrNameLst>
                                      </p:cBhvr>
                                      <p:to>
                                        <p:strVal val="visible"/>
                                      </p:to>
                                    </p:set>
                                    <p:animEffect transition="in" filter="fade">
                                      <p:cBhvr>
                                        <p:cTn id="44" dur="500"/>
                                        <p:tgtEl>
                                          <p:spTgt spid="108"/>
                                        </p:tgtEl>
                                      </p:cBhvr>
                                    </p:animEffect>
                                    <p:anim calcmode="lin" valueType="num">
                                      <p:cBhvr>
                                        <p:cTn id="45" dur="500" fill="hold"/>
                                        <p:tgtEl>
                                          <p:spTgt spid="108"/>
                                        </p:tgtEl>
                                        <p:attrNameLst>
                                          <p:attrName>ppt_x</p:attrName>
                                        </p:attrNameLst>
                                      </p:cBhvr>
                                      <p:tavLst>
                                        <p:tav tm="0">
                                          <p:val>
                                            <p:strVal val="#ppt_x"/>
                                          </p:val>
                                        </p:tav>
                                        <p:tav tm="100000">
                                          <p:val>
                                            <p:strVal val="#ppt_x"/>
                                          </p:val>
                                        </p:tav>
                                      </p:tavLst>
                                    </p:anim>
                                    <p:anim calcmode="lin" valueType="num">
                                      <p:cBhvr>
                                        <p:cTn id="46" dur="500" fill="hold"/>
                                        <p:tgtEl>
                                          <p:spTgt spid="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accent1">
                    <a:lumMod val="60000"/>
                    <a:lumOff val="40000"/>
                  </a:schemeClr>
                </a:solidFill>
              </a:rPr>
              <a:t>Sales Report by Year</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grpSp>
        <p:nvGrpSpPr>
          <p:cNvPr id="11" name="Group 10"/>
          <p:cNvGrpSpPr/>
          <p:nvPr/>
        </p:nvGrpSpPr>
        <p:grpSpPr>
          <a:xfrm>
            <a:off x="696937" y="2671555"/>
            <a:ext cx="1655464" cy="1420572"/>
            <a:chOff x="755576" y="1443081"/>
            <a:chExt cx="916502" cy="2385975"/>
          </a:xfrm>
        </p:grpSpPr>
        <p:sp>
          <p:nvSpPr>
            <p:cNvPr id="10" name="Rectangle 9"/>
            <p:cNvSpPr/>
            <p:nvPr/>
          </p:nvSpPr>
          <p:spPr>
            <a:xfrm>
              <a:off x="755576"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2" name="Rectangle 61"/>
            <p:cNvSpPr/>
            <p:nvPr/>
          </p:nvSpPr>
          <p:spPr>
            <a:xfrm>
              <a:off x="755576"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4" name="Rectangle 63"/>
            <p:cNvSpPr/>
            <p:nvPr/>
          </p:nvSpPr>
          <p:spPr>
            <a:xfrm>
              <a:off x="755576" y="19372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5" name="Rectangle 64"/>
            <p:cNvSpPr/>
            <p:nvPr/>
          </p:nvSpPr>
          <p:spPr>
            <a:xfrm>
              <a:off x="755576" y="218430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6" name="Rectangle 65"/>
            <p:cNvSpPr/>
            <p:nvPr/>
          </p:nvSpPr>
          <p:spPr>
            <a:xfrm>
              <a:off x="755576" y="24313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7" name="Rectangle 66"/>
            <p:cNvSpPr/>
            <p:nvPr/>
          </p:nvSpPr>
          <p:spPr>
            <a:xfrm>
              <a:off x="755576" y="26784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0" name="Rectangle 69"/>
            <p:cNvSpPr/>
            <p:nvPr/>
          </p:nvSpPr>
          <p:spPr>
            <a:xfrm>
              <a:off x="755576" y="29255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1" name="Rectangle 70"/>
            <p:cNvSpPr/>
            <p:nvPr/>
          </p:nvSpPr>
          <p:spPr>
            <a:xfrm>
              <a:off x="755576" y="3172606"/>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Rectangle 71"/>
            <p:cNvSpPr/>
            <p:nvPr/>
          </p:nvSpPr>
          <p:spPr>
            <a:xfrm>
              <a:off x="755576" y="3419681"/>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3" name="Rectangle 72"/>
            <p:cNvSpPr/>
            <p:nvPr/>
          </p:nvSpPr>
          <p:spPr>
            <a:xfrm>
              <a:off x="755576" y="3666754"/>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4" name="Rectangle 83"/>
            <p:cNvSpPr/>
            <p:nvPr/>
          </p:nvSpPr>
          <p:spPr>
            <a:xfrm>
              <a:off x="1005720"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5" name="Rectangle 84"/>
            <p:cNvSpPr/>
            <p:nvPr/>
          </p:nvSpPr>
          <p:spPr>
            <a:xfrm>
              <a:off x="1005720"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6" name="Rectangle 85"/>
            <p:cNvSpPr/>
            <p:nvPr/>
          </p:nvSpPr>
          <p:spPr>
            <a:xfrm>
              <a:off x="1005720" y="19372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p:cNvSpPr/>
            <p:nvPr/>
          </p:nvSpPr>
          <p:spPr>
            <a:xfrm>
              <a:off x="1005720" y="2184306"/>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p:cNvSpPr/>
            <p:nvPr/>
          </p:nvSpPr>
          <p:spPr>
            <a:xfrm>
              <a:off x="1005720" y="243138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9" name="Rectangle 88"/>
            <p:cNvSpPr/>
            <p:nvPr/>
          </p:nvSpPr>
          <p:spPr>
            <a:xfrm>
              <a:off x="1005720" y="2678456"/>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0" name="Rectangle 89"/>
            <p:cNvSpPr/>
            <p:nvPr/>
          </p:nvSpPr>
          <p:spPr>
            <a:xfrm>
              <a:off x="1005720" y="292553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1" name="Rectangle 90"/>
            <p:cNvSpPr/>
            <p:nvPr/>
          </p:nvSpPr>
          <p:spPr>
            <a:xfrm>
              <a:off x="1005720" y="3172606"/>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2" name="Rectangle 91"/>
            <p:cNvSpPr/>
            <p:nvPr/>
          </p:nvSpPr>
          <p:spPr>
            <a:xfrm>
              <a:off x="1005720" y="341968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3" name="Rectangle 92"/>
            <p:cNvSpPr/>
            <p:nvPr/>
          </p:nvSpPr>
          <p:spPr>
            <a:xfrm>
              <a:off x="1005720" y="3666754"/>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4" name="Rectangle 93"/>
            <p:cNvSpPr/>
            <p:nvPr/>
          </p:nvSpPr>
          <p:spPr>
            <a:xfrm>
              <a:off x="1259632"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5" name="Rectangle 94"/>
            <p:cNvSpPr/>
            <p:nvPr/>
          </p:nvSpPr>
          <p:spPr>
            <a:xfrm>
              <a:off x="1259632" y="169015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6" name="Rectangle 95"/>
            <p:cNvSpPr/>
            <p:nvPr/>
          </p:nvSpPr>
          <p:spPr>
            <a:xfrm>
              <a:off x="1259632" y="193723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7" name="Rectangle 96"/>
            <p:cNvSpPr/>
            <p:nvPr/>
          </p:nvSpPr>
          <p:spPr>
            <a:xfrm>
              <a:off x="1259632" y="218430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p:cNvSpPr/>
            <p:nvPr/>
          </p:nvSpPr>
          <p:spPr>
            <a:xfrm>
              <a:off x="1259632" y="243138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9" name="Rectangle 98"/>
            <p:cNvSpPr/>
            <p:nvPr/>
          </p:nvSpPr>
          <p:spPr>
            <a:xfrm>
              <a:off x="1259632" y="267845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0" name="Rectangle 99"/>
            <p:cNvSpPr/>
            <p:nvPr/>
          </p:nvSpPr>
          <p:spPr>
            <a:xfrm>
              <a:off x="1259632" y="292553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p:cNvSpPr/>
            <p:nvPr/>
          </p:nvSpPr>
          <p:spPr>
            <a:xfrm>
              <a:off x="1259632" y="317260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2" name="Rectangle 101"/>
            <p:cNvSpPr/>
            <p:nvPr/>
          </p:nvSpPr>
          <p:spPr>
            <a:xfrm>
              <a:off x="1259632" y="341968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3" name="Rectangle 102"/>
            <p:cNvSpPr/>
            <p:nvPr/>
          </p:nvSpPr>
          <p:spPr>
            <a:xfrm>
              <a:off x="1259632" y="3666754"/>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4" name="Rectangle 103"/>
            <p:cNvSpPr/>
            <p:nvPr/>
          </p:nvSpPr>
          <p:spPr>
            <a:xfrm>
              <a:off x="1509776"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5" name="Rectangle 104"/>
            <p:cNvSpPr/>
            <p:nvPr/>
          </p:nvSpPr>
          <p:spPr>
            <a:xfrm>
              <a:off x="1509776"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6" name="Rectangle 105"/>
            <p:cNvSpPr/>
            <p:nvPr/>
          </p:nvSpPr>
          <p:spPr>
            <a:xfrm>
              <a:off x="1509776" y="19372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7" name="Rectangle 106"/>
            <p:cNvSpPr/>
            <p:nvPr/>
          </p:nvSpPr>
          <p:spPr>
            <a:xfrm>
              <a:off x="1509776" y="218430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8" name="Rectangle 107"/>
            <p:cNvSpPr/>
            <p:nvPr/>
          </p:nvSpPr>
          <p:spPr>
            <a:xfrm>
              <a:off x="1509776" y="24313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9" name="Rectangle 108"/>
            <p:cNvSpPr/>
            <p:nvPr/>
          </p:nvSpPr>
          <p:spPr>
            <a:xfrm>
              <a:off x="1509776" y="267845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0" name="Rectangle 109"/>
            <p:cNvSpPr/>
            <p:nvPr/>
          </p:nvSpPr>
          <p:spPr>
            <a:xfrm>
              <a:off x="1509776" y="292553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1" name="Rectangle 110"/>
            <p:cNvSpPr/>
            <p:nvPr/>
          </p:nvSpPr>
          <p:spPr>
            <a:xfrm>
              <a:off x="1509776" y="317260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2" name="Rectangle 111"/>
            <p:cNvSpPr/>
            <p:nvPr/>
          </p:nvSpPr>
          <p:spPr>
            <a:xfrm>
              <a:off x="1509776" y="341968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3" name="Rectangle 112"/>
            <p:cNvSpPr/>
            <p:nvPr/>
          </p:nvSpPr>
          <p:spPr>
            <a:xfrm>
              <a:off x="1509776" y="3666754"/>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14" name="Content Placeholder 2"/>
          <p:cNvSpPr txBox="1">
            <a:spLocks/>
          </p:cNvSpPr>
          <p:nvPr/>
        </p:nvSpPr>
        <p:spPr>
          <a:xfrm>
            <a:off x="561698" y="4281853"/>
            <a:ext cx="1912294" cy="1739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t>Lorem ipsum dolor sit amet, </a:t>
            </a:r>
            <a:r>
              <a:rPr lang="en-US" sz="1100" b="1" dirty="0" smtClean="0"/>
              <a:t>consectetur adipiscing elit. </a:t>
            </a:r>
          </a:p>
          <a:p>
            <a:pPr marL="0" indent="0">
              <a:buFont typeface="Arial" pitchFamily="34" charset="0"/>
              <a:buNone/>
            </a:pPr>
            <a:endParaRPr lang="en-US" sz="1100" dirty="0" smtClean="0"/>
          </a:p>
          <a:p>
            <a:pPr marL="0" indent="0">
              <a:buFont typeface="Arial" pitchFamily="34" charset="0"/>
              <a:buNone/>
            </a:pPr>
            <a:r>
              <a:rPr lang="en-US" sz="1100" dirty="0" smtClean="0"/>
              <a:t>Lorem Ipsum has been the industry's standard dummy text ever since the 1500s, when an unknown printer took a galley of type.</a:t>
            </a:r>
          </a:p>
        </p:txBody>
      </p:sp>
      <p:grpSp>
        <p:nvGrpSpPr>
          <p:cNvPr id="12" name="Group 11"/>
          <p:cNvGrpSpPr/>
          <p:nvPr/>
        </p:nvGrpSpPr>
        <p:grpSpPr>
          <a:xfrm>
            <a:off x="547028" y="1866322"/>
            <a:ext cx="1590348" cy="634892"/>
            <a:chOff x="5463392" y="1685913"/>
            <a:chExt cx="1590348" cy="476169"/>
          </a:xfrm>
        </p:grpSpPr>
        <p:sp>
          <p:nvSpPr>
            <p:cNvPr id="115" name="Title 13"/>
            <p:cNvSpPr txBox="1">
              <a:spLocks/>
            </p:cNvSpPr>
            <p:nvPr/>
          </p:nvSpPr>
          <p:spPr>
            <a:xfrm>
              <a:off x="5463392" y="1685913"/>
              <a:ext cx="1590348" cy="330507"/>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Total Sales</a:t>
              </a:r>
              <a:endParaRPr lang="en-US" sz="2400" dirty="0">
                <a:solidFill>
                  <a:schemeClr val="accent1">
                    <a:lumMod val="60000"/>
                    <a:lumOff val="40000"/>
                  </a:schemeClr>
                </a:solidFill>
              </a:endParaRPr>
            </a:p>
          </p:txBody>
        </p:sp>
        <p:sp>
          <p:nvSpPr>
            <p:cNvPr id="116" name="Subtitle 2"/>
            <p:cNvSpPr txBox="1">
              <a:spLocks/>
            </p:cNvSpPr>
            <p:nvPr/>
          </p:nvSpPr>
          <p:spPr>
            <a:xfrm>
              <a:off x="5487852" y="1923678"/>
              <a:ext cx="1565887"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tx1">
                      <a:lumMod val="50000"/>
                      <a:lumOff val="50000"/>
                    </a:schemeClr>
                  </a:solidFill>
                  <a:ea typeface="Franchise" pitchFamily="49" charset="0"/>
                </a:rPr>
                <a:t>12 Months (2010)</a:t>
              </a:r>
            </a:p>
          </p:txBody>
        </p:sp>
      </p:grpSp>
      <p:grpSp>
        <p:nvGrpSpPr>
          <p:cNvPr id="119" name="Group 118"/>
          <p:cNvGrpSpPr/>
          <p:nvPr/>
        </p:nvGrpSpPr>
        <p:grpSpPr>
          <a:xfrm>
            <a:off x="3010969" y="2671555"/>
            <a:ext cx="1655464" cy="1420572"/>
            <a:chOff x="755576" y="1443081"/>
            <a:chExt cx="916502" cy="2385975"/>
          </a:xfrm>
        </p:grpSpPr>
        <p:sp>
          <p:nvSpPr>
            <p:cNvPr id="124" name="Rectangle 123"/>
            <p:cNvSpPr/>
            <p:nvPr/>
          </p:nvSpPr>
          <p:spPr>
            <a:xfrm>
              <a:off x="755576"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5" name="Rectangle 124"/>
            <p:cNvSpPr/>
            <p:nvPr/>
          </p:nvSpPr>
          <p:spPr>
            <a:xfrm>
              <a:off x="755576"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6" name="Rectangle 125"/>
            <p:cNvSpPr/>
            <p:nvPr/>
          </p:nvSpPr>
          <p:spPr>
            <a:xfrm>
              <a:off x="755576" y="19372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7" name="Rectangle 126"/>
            <p:cNvSpPr/>
            <p:nvPr/>
          </p:nvSpPr>
          <p:spPr>
            <a:xfrm>
              <a:off x="755576" y="218430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8" name="Rectangle 127"/>
            <p:cNvSpPr/>
            <p:nvPr/>
          </p:nvSpPr>
          <p:spPr>
            <a:xfrm>
              <a:off x="755576" y="24313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9" name="Rectangle 128"/>
            <p:cNvSpPr/>
            <p:nvPr/>
          </p:nvSpPr>
          <p:spPr>
            <a:xfrm>
              <a:off x="755576" y="26784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0" name="Rectangle 129"/>
            <p:cNvSpPr/>
            <p:nvPr/>
          </p:nvSpPr>
          <p:spPr>
            <a:xfrm>
              <a:off x="755576" y="29255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1" name="Rectangle 130"/>
            <p:cNvSpPr/>
            <p:nvPr/>
          </p:nvSpPr>
          <p:spPr>
            <a:xfrm>
              <a:off x="755576" y="317260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2" name="Rectangle 131"/>
            <p:cNvSpPr/>
            <p:nvPr/>
          </p:nvSpPr>
          <p:spPr>
            <a:xfrm>
              <a:off x="755576" y="34196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3" name="Rectangle 132"/>
            <p:cNvSpPr/>
            <p:nvPr/>
          </p:nvSpPr>
          <p:spPr>
            <a:xfrm>
              <a:off x="755576" y="3666754"/>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4" name="Rectangle 133"/>
            <p:cNvSpPr/>
            <p:nvPr/>
          </p:nvSpPr>
          <p:spPr>
            <a:xfrm>
              <a:off x="1005720"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5" name="Rectangle 134"/>
            <p:cNvSpPr/>
            <p:nvPr/>
          </p:nvSpPr>
          <p:spPr>
            <a:xfrm>
              <a:off x="1005720"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6" name="Rectangle 135"/>
            <p:cNvSpPr/>
            <p:nvPr/>
          </p:nvSpPr>
          <p:spPr>
            <a:xfrm>
              <a:off x="1005720" y="19372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p:cNvSpPr/>
            <p:nvPr/>
          </p:nvSpPr>
          <p:spPr>
            <a:xfrm>
              <a:off x="1005720" y="218430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8" name="Rectangle 137"/>
            <p:cNvSpPr/>
            <p:nvPr/>
          </p:nvSpPr>
          <p:spPr>
            <a:xfrm>
              <a:off x="1005720" y="24313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9" name="Rectangle 138"/>
            <p:cNvSpPr/>
            <p:nvPr/>
          </p:nvSpPr>
          <p:spPr>
            <a:xfrm>
              <a:off x="1005720" y="26784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0" name="Rectangle 139"/>
            <p:cNvSpPr/>
            <p:nvPr/>
          </p:nvSpPr>
          <p:spPr>
            <a:xfrm>
              <a:off x="1005720" y="292553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1" name="Rectangle 140"/>
            <p:cNvSpPr/>
            <p:nvPr/>
          </p:nvSpPr>
          <p:spPr>
            <a:xfrm>
              <a:off x="1005720" y="3172606"/>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2" name="Rectangle 141"/>
            <p:cNvSpPr/>
            <p:nvPr/>
          </p:nvSpPr>
          <p:spPr>
            <a:xfrm>
              <a:off x="1005720" y="341968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3" name="Rectangle 142"/>
            <p:cNvSpPr/>
            <p:nvPr/>
          </p:nvSpPr>
          <p:spPr>
            <a:xfrm>
              <a:off x="1005720" y="3666754"/>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4" name="Rectangle 143"/>
            <p:cNvSpPr/>
            <p:nvPr/>
          </p:nvSpPr>
          <p:spPr>
            <a:xfrm>
              <a:off x="1259632"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5" name="Rectangle 144"/>
            <p:cNvSpPr/>
            <p:nvPr/>
          </p:nvSpPr>
          <p:spPr>
            <a:xfrm>
              <a:off x="1259632"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6" name="Rectangle 145"/>
            <p:cNvSpPr/>
            <p:nvPr/>
          </p:nvSpPr>
          <p:spPr>
            <a:xfrm>
              <a:off x="1259632" y="19372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1" name="Rectangle 160"/>
            <p:cNvSpPr/>
            <p:nvPr/>
          </p:nvSpPr>
          <p:spPr>
            <a:xfrm>
              <a:off x="1259632" y="218430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2" name="Rectangle 161"/>
            <p:cNvSpPr/>
            <p:nvPr/>
          </p:nvSpPr>
          <p:spPr>
            <a:xfrm>
              <a:off x="1259632" y="24313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3" name="Rectangle 172"/>
            <p:cNvSpPr/>
            <p:nvPr/>
          </p:nvSpPr>
          <p:spPr>
            <a:xfrm>
              <a:off x="1259632" y="26784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4" name="Rectangle 173"/>
            <p:cNvSpPr/>
            <p:nvPr/>
          </p:nvSpPr>
          <p:spPr>
            <a:xfrm>
              <a:off x="1259632" y="29255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5" name="Rectangle 174"/>
            <p:cNvSpPr/>
            <p:nvPr/>
          </p:nvSpPr>
          <p:spPr>
            <a:xfrm>
              <a:off x="1259632" y="317260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6" name="Rectangle 175"/>
            <p:cNvSpPr/>
            <p:nvPr/>
          </p:nvSpPr>
          <p:spPr>
            <a:xfrm>
              <a:off x="1259632" y="341968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7" name="Rectangle 176"/>
            <p:cNvSpPr/>
            <p:nvPr/>
          </p:nvSpPr>
          <p:spPr>
            <a:xfrm>
              <a:off x="1259632" y="3666754"/>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8" name="Rectangle 177"/>
            <p:cNvSpPr/>
            <p:nvPr/>
          </p:nvSpPr>
          <p:spPr>
            <a:xfrm>
              <a:off x="1509776"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9" name="Rectangle 178"/>
            <p:cNvSpPr/>
            <p:nvPr/>
          </p:nvSpPr>
          <p:spPr>
            <a:xfrm>
              <a:off x="1509776" y="169015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80" name="Rectangle 179"/>
            <p:cNvSpPr/>
            <p:nvPr/>
          </p:nvSpPr>
          <p:spPr>
            <a:xfrm>
              <a:off x="1509776" y="193723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81" name="Rectangle 180"/>
            <p:cNvSpPr/>
            <p:nvPr/>
          </p:nvSpPr>
          <p:spPr>
            <a:xfrm>
              <a:off x="1509776" y="218430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82" name="Rectangle 181"/>
            <p:cNvSpPr/>
            <p:nvPr/>
          </p:nvSpPr>
          <p:spPr>
            <a:xfrm>
              <a:off x="1509776" y="243138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83" name="Rectangle 182"/>
            <p:cNvSpPr/>
            <p:nvPr/>
          </p:nvSpPr>
          <p:spPr>
            <a:xfrm>
              <a:off x="1509776" y="267845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84" name="Rectangle 183"/>
            <p:cNvSpPr/>
            <p:nvPr/>
          </p:nvSpPr>
          <p:spPr>
            <a:xfrm>
              <a:off x="1509776" y="292553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85" name="Rectangle 184"/>
            <p:cNvSpPr/>
            <p:nvPr/>
          </p:nvSpPr>
          <p:spPr>
            <a:xfrm>
              <a:off x="1509776" y="317260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86" name="Rectangle 185"/>
            <p:cNvSpPr/>
            <p:nvPr/>
          </p:nvSpPr>
          <p:spPr>
            <a:xfrm>
              <a:off x="1509776" y="341968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87" name="Rectangle 186"/>
            <p:cNvSpPr/>
            <p:nvPr/>
          </p:nvSpPr>
          <p:spPr>
            <a:xfrm>
              <a:off x="1509776" y="3666754"/>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20" name="Content Placeholder 2"/>
          <p:cNvSpPr txBox="1">
            <a:spLocks/>
          </p:cNvSpPr>
          <p:nvPr/>
        </p:nvSpPr>
        <p:spPr>
          <a:xfrm>
            <a:off x="2875730" y="4281853"/>
            <a:ext cx="1912294" cy="1739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t>Lorem ipsum dolor sit amet, </a:t>
            </a:r>
            <a:r>
              <a:rPr lang="en-US" sz="1100" b="1" dirty="0" smtClean="0"/>
              <a:t>consectetur adipiscing elit. </a:t>
            </a:r>
          </a:p>
          <a:p>
            <a:pPr marL="0" indent="0">
              <a:buFont typeface="Arial" pitchFamily="34" charset="0"/>
              <a:buNone/>
            </a:pPr>
            <a:endParaRPr lang="en-US" sz="1100" dirty="0" smtClean="0"/>
          </a:p>
          <a:p>
            <a:pPr marL="0" indent="0">
              <a:buFont typeface="Arial" pitchFamily="34" charset="0"/>
              <a:buNone/>
            </a:pPr>
            <a:r>
              <a:rPr lang="en-US" sz="1100" dirty="0" smtClean="0"/>
              <a:t>Lorem Ipsum has been the industry's standard dummy text ever since the 1500s, when an unknown printer took a galley of type.</a:t>
            </a:r>
          </a:p>
        </p:txBody>
      </p:sp>
      <p:grpSp>
        <p:nvGrpSpPr>
          <p:cNvPr id="121" name="Group 120"/>
          <p:cNvGrpSpPr/>
          <p:nvPr/>
        </p:nvGrpSpPr>
        <p:grpSpPr>
          <a:xfrm>
            <a:off x="2861060" y="1866322"/>
            <a:ext cx="1590348" cy="634892"/>
            <a:chOff x="5463392" y="1685913"/>
            <a:chExt cx="1590348" cy="476169"/>
          </a:xfrm>
        </p:grpSpPr>
        <p:sp>
          <p:nvSpPr>
            <p:cNvPr id="122" name="Title 13"/>
            <p:cNvSpPr txBox="1">
              <a:spLocks/>
            </p:cNvSpPr>
            <p:nvPr/>
          </p:nvSpPr>
          <p:spPr>
            <a:xfrm>
              <a:off x="5463392" y="1685913"/>
              <a:ext cx="1590348" cy="330507"/>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Total Sales</a:t>
              </a:r>
              <a:endParaRPr lang="en-US" sz="2400" dirty="0">
                <a:solidFill>
                  <a:schemeClr val="accent1">
                    <a:lumMod val="60000"/>
                    <a:lumOff val="40000"/>
                  </a:schemeClr>
                </a:solidFill>
              </a:endParaRPr>
            </a:p>
          </p:txBody>
        </p:sp>
        <p:sp>
          <p:nvSpPr>
            <p:cNvPr id="123" name="Subtitle 2"/>
            <p:cNvSpPr txBox="1">
              <a:spLocks/>
            </p:cNvSpPr>
            <p:nvPr/>
          </p:nvSpPr>
          <p:spPr>
            <a:xfrm>
              <a:off x="5487852" y="1923678"/>
              <a:ext cx="1565887"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tx1">
                      <a:lumMod val="50000"/>
                      <a:lumOff val="50000"/>
                    </a:schemeClr>
                  </a:solidFill>
                  <a:ea typeface="Franchise" pitchFamily="49" charset="0"/>
                </a:rPr>
                <a:t>12 Months (2011)</a:t>
              </a:r>
            </a:p>
          </p:txBody>
        </p:sp>
      </p:grpSp>
      <p:grpSp>
        <p:nvGrpSpPr>
          <p:cNvPr id="189" name="Group 188"/>
          <p:cNvGrpSpPr/>
          <p:nvPr/>
        </p:nvGrpSpPr>
        <p:grpSpPr>
          <a:xfrm>
            <a:off x="5315225" y="2671555"/>
            <a:ext cx="1655464" cy="1420572"/>
            <a:chOff x="755576" y="1443081"/>
            <a:chExt cx="916502" cy="2385975"/>
          </a:xfrm>
        </p:grpSpPr>
        <p:sp>
          <p:nvSpPr>
            <p:cNvPr id="194" name="Rectangle 193"/>
            <p:cNvSpPr/>
            <p:nvPr/>
          </p:nvSpPr>
          <p:spPr>
            <a:xfrm>
              <a:off x="755576"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95" name="Rectangle 194"/>
            <p:cNvSpPr/>
            <p:nvPr/>
          </p:nvSpPr>
          <p:spPr>
            <a:xfrm>
              <a:off x="755576"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96" name="Rectangle 195"/>
            <p:cNvSpPr/>
            <p:nvPr/>
          </p:nvSpPr>
          <p:spPr>
            <a:xfrm>
              <a:off x="755576" y="1937231"/>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97" name="Rectangle 196"/>
            <p:cNvSpPr/>
            <p:nvPr/>
          </p:nvSpPr>
          <p:spPr>
            <a:xfrm>
              <a:off x="755576" y="2184306"/>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98" name="Rectangle 197"/>
            <p:cNvSpPr/>
            <p:nvPr/>
          </p:nvSpPr>
          <p:spPr>
            <a:xfrm>
              <a:off x="755576" y="2431381"/>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99" name="Rectangle 198"/>
            <p:cNvSpPr/>
            <p:nvPr/>
          </p:nvSpPr>
          <p:spPr>
            <a:xfrm>
              <a:off x="755576" y="2678456"/>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0" name="Rectangle 199"/>
            <p:cNvSpPr/>
            <p:nvPr/>
          </p:nvSpPr>
          <p:spPr>
            <a:xfrm>
              <a:off x="755576" y="2925531"/>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1" name="Rectangle 200"/>
            <p:cNvSpPr/>
            <p:nvPr/>
          </p:nvSpPr>
          <p:spPr>
            <a:xfrm>
              <a:off x="755576" y="3172606"/>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2" name="Rectangle 201"/>
            <p:cNvSpPr/>
            <p:nvPr/>
          </p:nvSpPr>
          <p:spPr>
            <a:xfrm>
              <a:off x="755576" y="3419681"/>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3" name="Rectangle 202"/>
            <p:cNvSpPr/>
            <p:nvPr/>
          </p:nvSpPr>
          <p:spPr>
            <a:xfrm>
              <a:off x="755576" y="3666754"/>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4" name="Rectangle 203"/>
            <p:cNvSpPr/>
            <p:nvPr/>
          </p:nvSpPr>
          <p:spPr>
            <a:xfrm>
              <a:off x="1005720"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5" name="Rectangle 204"/>
            <p:cNvSpPr/>
            <p:nvPr/>
          </p:nvSpPr>
          <p:spPr>
            <a:xfrm>
              <a:off x="1005720"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6" name="Rectangle 205"/>
            <p:cNvSpPr/>
            <p:nvPr/>
          </p:nvSpPr>
          <p:spPr>
            <a:xfrm>
              <a:off x="1005720" y="19372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7" name="Rectangle 206"/>
            <p:cNvSpPr/>
            <p:nvPr/>
          </p:nvSpPr>
          <p:spPr>
            <a:xfrm>
              <a:off x="1005720" y="2184306"/>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8" name="Rectangle 207"/>
            <p:cNvSpPr/>
            <p:nvPr/>
          </p:nvSpPr>
          <p:spPr>
            <a:xfrm>
              <a:off x="1005720" y="243138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9" name="Rectangle 208"/>
            <p:cNvSpPr/>
            <p:nvPr/>
          </p:nvSpPr>
          <p:spPr>
            <a:xfrm>
              <a:off x="1005720" y="2678456"/>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0" name="Rectangle 209"/>
            <p:cNvSpPr/>
            <p:nvPr/>
          </p:nvSpPr>
          <p:spPr>
            <a:xfrm>
              <a:off x="1005720" y="292553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1" name="Rectangle 210"/>
            <p:cNvSpPr/>
            <p:nvPr/>
          </p:nvSpPr>
          <p:spPr>
            <a:xfrm>
              <a:off x="1005720" y="3172606"/>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2" name="Rectangle 211"/>
            <p:cNvSpPr/>
            <p:nvPr/>
          </p:nvSpPr>
          <p:spPr>
            <a:xfrm>
              <a:off x="1005720" y="341968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3" name="Rectangle 212"/>
            <p:cNvSpPr/>
            <p:nvPr/>
          </p:nvSpPr>
          <p:spPr>
            <a:xfrm>
              <a:off x="1005720" y="3666754"/>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4" name="Rectangle 213"/>
            <p:cNvSpPr/>
            <p:nvPr/>
          </p:nvSpPr>
          <p:spPr>
            <a:xfrm>
              <a:off x="1259632"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5" name="Rectangle 214"/>
            <p:cNvSpPr/>
            <p:nvPr/>
          </p:nvSpPr>
          <p:spPr>
            <a:xfrm>
              <a:off x="1259632" y="169015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6" name="Rectangle 215"/>
            <p:cNvSpPr/>
            <p:nvPr/>
          </p:nvSpPr>
          <p:spPr>
            <a:xfrm>
              <a:off x="1259632" y="193723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7" name="Rectangle 216"/>
            <p:cNvSpPr/>
            <p:nvPr/>
          </p:nvSpPr>
          <p:spPr>
            <a:xfrm>
              <a:off x="1259632" y="218430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8" name="Rectangle 217"/>
            <p:cNvSpPr/>
            <p:nvPr/>
          </p:nvSpPr>
          <p:spPr>
            <a:xfrm>
              <a:off x="1259632" y="243138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9" name="Rectangle 218"/>
            <p:cNvSpPr/>
            <p:nvPr/>
          </p:nvSpPr>
          <p:spPr>
            <a:xfrm>
              <a:off x="1259632" y="267845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0" name="Rectangle 219"/>
            <p:cNvSpPr/>
            <p:nvPr/>
          </p:nvSpPr>
          <p:spPr>
            <a:xfrm>
              <a:off x="1259632" y="292553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1" name="Rectangle 220"/>
            <p:cNvSpPr/>
            <p:nvPr/>
          </p:nvSpPr>
          <p:spPr>
            <a:xfrm>
              <a:off x="1259632" y="317260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2" name="Rectangle 221"/>
            <p:cNvSpPr/>
            <p:nvPr/>
          </p:nvSpPr>
          <p:spPr>
            <a:xfrm>
              <a:off x="1259632" y="341968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3" name="Rectangle 222"/>
            <p:cNvSpPr/>
            <p:nvPr/>
          </p:nvSpPr>
          <p:spPr>
            <a:xfrm>
              <a:off x="1259632" y="3666754"/>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4" name="Rectangle 223"/>
            <p:cNvSpPr/>
            <p:nvPr/>
          </p:nvSpPr>
          <p:spPr>
            <a:xfrm>
              <a:off x="1509776" y="144308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5" name="Rectangle 224"/>
            <p:cNvSpPr/>
            <p:nvPr/>
          </p:nvSpPr>
          <p:spPr>
            <a:xfrm>
              <a:off x="1509776" y="169015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6" name="Rectangle 225"/>
            <p:cNvSpPr/>
            <p:nvPr/>
          </p:nvSpPr>
          <p:spPr>
            <a:xfrm>
              <a:off x="1509776" y="193723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7" name="Rectangle 226"/>
            <p:cNvSpPr/>
            <p:nvPr/>
          </p:nvSpPr>
          <p:spPr>
            <a:xfrm>
              <a:off x="1509776" y="218430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8" name="Rectangle 227"/>
            <p:cNvSpPr/>
            <p:nvPr/>
          </p:nvSpPr>
          <p:spPr>
            <a:xfrm>
              <a:off x="1509776" y="243138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9" name="Rectangle 228"/>
            <p:cNvSpPr/>
            <p:nvPr/>
          </p:nvSpPr>
          <p:spPr>
            <a:xfrm>
              <a:off x="1509776" y="267845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0" name="Rectangle 229"/>
            <p:cNvSpPr/>
            <p:nvPr/>
          </p:nvSpPr>
          <p:spPr>
            <a:xfrm>
              <a:off x="1509776" y="292553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1" name="Rectangle 230"/>
            <p:cNvSpPr/>
            <p:nvPr/>
          </p:nvSpPr>
          <p:spPr>
            <a:xfrm>
              <a:off x="1509776" y="317260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2" name="Rectangle 231"/>
            <p:cNvSpPr/>
            <p:nvPr/>
          </p:nvSpPr>
          <p:spPr>
            <a:xfrm>
              <a:off x="1509776" y="341968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3" name="Rectangle 232"/>
            <p:cNvSpPr/>
            <p:nvPr/>
          </p:nvSpPr>
          <p:spPr>
            <a:xfrm>
              <a:off x="1509776" y="3666754"/>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90" name="Content Placeholder 2"/>
          <p:cNvSpPr txBox="1">
            <a:spLocks/>
          </p:cNvSpPr>
          <p:nvPr/>
        </p:nvSpPr>
        <p:spPr>
          <a:xfrm>
            <a:off x="5179986" y="4281853"/>
            <a:ext cx="1912294" cy="1739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t>Lorem ipsum dolor sit amet, </a:t>
            </a:r>
            <a:r>
              <a:rPr lang="en-US" sz="1100" b="1" dirty="0" smtClean="0"/>
              <a:t>consectetur adipiscing elit. </a:t>
            </a:r>
          </a:p>
          <a:p>
            <a:pPr marL="0" indent="0">
              <a:buFont typeface="Arial" pitchFamily="34" charset="0"/>
              <a:buNone/>
            </a:pPr>
            <a:endParaRPr lang="en-US" sz="1100" dirty="0" smtClean="0"/>
          </a:p>
          <a:p>
            <a:pPr marL="0" indent="0">
              <a:buFont typeface="Arial" pitchFamily="34" charset="0"/>
              <a:buNone/>
            </a:pPr>
            <a:r>
              <a:rPr lang="en-US" sz="1100" dirty="0" smtClean="0"/>
              <a:t>Lorem Ipsum has been the industry's standard dummy text ever since the 1500s, when an unknown printer took a galley of type.</a:t>
            </a:r>
          </a:p>
        </p:txBody>
      </p:sp>
      <p:grpSp>
        <p:nvGrpSpPr>
          <p:cNvPr id="191" name="Group 190"/>
          <p:cNvGrpSpPr/>
          <p:nvPr/>
        </p:nvGrpSpPr>
        <p:grpSpPr>
          <a:xfrm>
            <a:off x="5165316" y="1866322"/>
            <a:ext cx="1590348" cy="634892"/>
            <a:chOff x="5463392" y="1685913"/>
            <a:chExt cx="1590348" cy="476169"/>
          </a:xfrm>
        </p:grpSpPr>
        <p:sp>
          <p:nvSpPr>
            <p:cNvPr id="192" name="Title 13"/>
            <p:cNvSpPr txBox="1">
              <a:spLocks/>
            </p:cNvSpPr>
            <p:nvPr/>
          </p:nvSpPr>
          <p:spPr>
            <a:xfrm>
              <a:off x="5463392" y="1685913"/>
              <a:ext cx="1590348" cy="330507"/>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Total Sales</a:t>
              </a:r>
              <a:endParaRPr lang="en-US" sz="2400" dirty="0">
                <a:solidFill>
                  <a:schemeClr val="accent1">
                    <a:lumMod val="60000"/>
                    <a:lumOff val="40000"/>
                  </a:schemeClr>
                </a:solidFill>
              </a:endParaRPr>
            </a:p>
          </p:txBody>
        </p:sp>
        <p:sp>
          <p:nvSpPr>
            <p:cNvPr id="193" name="Subtitle 2"/>
            <p:cNvSpPr txBox="1">
              <a:spLocks/>
            </p:cNvSpPr>
            <p:nvPr/>
          </p:nvSpPr>
          <p:spPr>
            <a:xfrm>
              <a:off x="5487852" y="1923678"/>
              <a:ext cx="1565887"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tx1">
                      <a:lumMod val="50000"/>
                      <a:lumOff val="50000"/>
                    </a:schemeClr>
                  </a:solidFill>
                  <a:ea typeface="Franchise" pitchFamily="49" charset="0"/>
                </a:rPr>
                <a:t>12 Months (2012)</a:t>
              </a:r>
            </a:p>
          </p:txBody>
        </p:sp>
      </p:grpSp>
      <p:cxnSp>
        <p:nvCxnSpPr>
          <p:cNvPr id="280" name="Straight Connector 279"/>
          <p:cNvCxnSpPr/>
          <p:nvPr/>
        </p:nvCxnSpPr>
        <p:spPr>
          <a:xfrm>
            <a:off x="2673914" y="1945710"/>
            <a:ext cx="0" cy="3835018"/>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4975170" y="1945710"/>
            <a:ext cx="0" cy="3835018"/>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7253712" y="2468894"/>
            <a:ext cx="0" cy="238124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7596336" y="2660916"/>
            <a:ext cx="693505" cy="394433"/>
            <a:chOff x="6786150" y="2076140"/>
            <a:chExt cx="1228586" cy="295825"/>
          </a:xfrm>
        </p:grpSpPr>
        <p:sp>
          <p:nvSpPr>
            <p:cNvPr id="283" name="Rectangle 282"/>
            <p:cNvSpPr/>
            <p:nvPr/>
          </p:nvSpPr>
          <p:spPr>
            <a:xfrm>
              <a:off x="6876256" y="2076140"/>
              <a:ext cx="242284" cy="724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84"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tx1">
                      <a:lumMod val="50000"/>
                      <a:lumOff val="50000"/>
                    </a:schemeClr>
                  </a:solidFill>
                  <a:ea typeface="Franchise" pitchFamily="49" charset="0"/>
                </a:rPr>
                <a:t>Shoes</a:t>
              </a:r>
            </a:p>
          </p:txBody>
        </p:sp>
      </p:grpSp>
      <p:grpSp>
        <p:nvGrpSpPr>
          <p:cNvPr id="285" name="Group 284"/>
          <p:cNvGrpSpPr/>
          <p:nvPr/>
        </p:nvGrpSpPr>
        <p:grpSpPr>
          <a:xfrm>
            <a:off x="7596336" y="3233226"/>
            <a:ext cx="693505" cy="394433"/>
            <a:chOff x="6786150" y="2076140"/>
            <a:chExt cx="1228586" cy="295825"/>
          </a:xfrm>
        </p:grpSpPr>
        <p:sp>
          <p:nvSpPr>
            <p:cNvPr id="286" name="Rectangle 285"/>
            <p:cNvSpPr/>
            <p:nvPr/>
          </p:nvSpPr>
          <p:spPr>
            <a:xfrm>
              <a:off x="6876256" y="2076140"/>
              <a:ext cx="242284" cy="7247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87"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tx1">
                      <a:lumMod val="50000"/>
                      <a:lumOff val="50000"/>
                    </a:schemeClr>
                  </a:solidFill>
                  <a:ea typeface="Franchise" pitchFamily="49" charset="0"/>
                </a:rPr>
                <a:t>T-shirts</a:t>
              </a:r>
            </a:p>
          </p:txBody>
        </p:sp>
      </p:grpSp>
      <p:grpSp>
        <p:nvGrpSpPr>
          <p:cNvPr id="288" name="Group 287"/>
          <p:cNvGrpSpPr/>
          <p:nvPr/>
        </p:nvGrpSpPr>
        <p:grpSpPr>
          <a:xfrm>
            <a:off x="7596336" y="3805537"/>
            <a:ext cx="693505" cy="394433"/>
            <a:chOff x="6786150" y="2076140"/>
            <a:chExt cx="1228586" cy="295825"/>
          </a:xfrm>
        </p:grpSpPr>
        <p:sp>
          <p:nvSpPr>
            <p:cNvPr id="289" name="Rectangle 288"/>
            <p:cNvSpPr/>
            <p:nvPr/>
          </p:nvSpPr>
          <p:spPr>
            <a:xfrm>
              <a:off x="6876256" y="2076140"/>
              <a:ext cx="242284" cy="7247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90"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tx1">
                      <a:lumMod val="50000"/>
                      <a:lumOff val="50000"/>
                    </a:schemeClr>
                  </a:solidFill>
                  <a:ea typeface="Franchise" pitchFamily="49" charset="0"/>
                </a:rPr>
                <a:t>Jeans</a:t>
              </a:r>
            </a:p>
          </p:txBody>
        </p:sp>
      </p:grpSp>
      <p:grpSp>
        <p:nvGrpSpPr>
          <p:cNvPr id="294" name="Group 293"/>
          <p:cNvGrpSpPr/>
          <p:nvPr/>
        </p:nvGrpSpPr>
        <p:grpSpPr>
          <a:xfrm>
            <a:off x="7596336" y="4377846"/>
            <a:ext cx="693505" cy="394433"/>
            <a:chOff x="6786150" y="2076140"/>
            <a:chExt cx="1228586" cy="295825"/>
          </a:xfrm>
        </p:grpSpPr>
        <p:sp>
          <p:nvSpPr>
            <p:cNvPr id="295" name="Rectangle 294"/>
            <p:cNvSpPr/>
            <p:nvPr/>
          </p:nvSpPr>
          <p:spPr>
            <a:xfrm>
              <a:off x="6876256" y="2076140"/>
              <a:ext cx="242284" cy="724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96"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tx1">
                      <a:lumMod val="50000"/>
                      <a:lumOff val="50000"/>
                    </a:schemeClr>
                  </a:solidFill>
                  <a:ea typeface="Franchise" pitchFamily="49" charset="0"/>
                </a:rPr>
                <a:t>Cargos</a:t>
              </a:r>
            </a:p>
          </p:txBody>
        </p:sp>
      </p:grpSp>
      <p:sp>
        <p:nvSpPr>
          <p:cNvPr id="154" name="Flowchart: Off-page Connector 153"/>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34</a:t>
            </a:r>
            <a:endParaRPr lang="en-US" sz="1100" b="1" dirty="0"/>
          </a:p>
        </p:txBody>
      </p:sp>
    </p:spTree>
    <p:extLst>
      <p:ext uri="{BB962C8B-B14F-4D97-AF65-F5344CB8AC3E}">
        <p14:creationId xmlns:p14="http://schemas.microsoft.com/office/powerpoint/2010/main" val="230362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280"/>
                                        </p:tgtEl>
                                        <p:attrNameLst>
                                          <p:attrName>style.visibility</p:attrName>
                                        </p:attrNameLst>
                                      </p:cBhvr>
                                      <p:to>
                                        <p:strVal val="visible"/>
                                      </p:to>
                                    </p:set>
                                    <p:animEffect transition="in" filter="wipe(down)">
                                      <p:cBhvr>
                                        <p:cTn id="26" dur="500"/>
                                        <p:tgtEl>
                                          <p:spTgt spid="280"/>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121"/>
                                        </p:tgtEl>
                                        <p:attrNameLst>
                                          <p:attrName>style.visibility</p:attrName>
                                        </p:attrNameLst>
                                      </p:cBhvr>
                                      <p:to>
                                        <p:strVal val="visible"/>
                                      </p:to>
                                    </p:set>
                                    <p:animEffect transition="in" filter="fade">
                                      <p:cBhvr>
                                        <p:cTn id="30" dur="500"/>
                                        <p:tgtEl>
                                          <p:spTgt spid="121"/>
                                        </p:tgtEl>
                                      </p:cBhvr>
                                    </p:animEffect>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wipe(down)">
                                      <p:cBhvr>
                                        <p:cTn id="34" dur="500"/>
                                        <p:tgtEl>
                                          <p:spTgt spid="119"/>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120"/>
                                        </p:tgtEl>
                                        <p:attrNameLst>
                                          <p:attrName>style.visibility</p:attrName>
                                        </p:attrNameLst>
                                      </p:cBhvr>
                                      <p:to>
                                        <p:strVal val="visible"/>
                                      </p:to>
                                    </p:set>
                                    <p:animEffect transition="in" filter="fade">
                                      <p:cBhvr>
                                        <p:cTn id="38" dur="500"/>
                                        <p:tgtEl>
                                          <p:spTgt spid="120"/>
                                        </p:tgtEl>
                                      </p:cBhvr>
                                    </p:animEffect>
                                  </p:childTnLst>
                                </p:cTn>
                              </p:par>
                            </p:childTnLst>
                          </p:cTn>
                        </p:par>
                        <p:par>
                          <p:cTn id="39" fill="hold">
                            <p:stCondLst>
                              <p:cond delay="4000"/>
                            </p:stCondLst>
                            <p:childTnLst>
                              <p:par>
                                <p:cTn id="40" presetID="22" presetClass="entr" presetSubtype="4" fill="hold" nodeType="afterEffect">
                                  <p:stCondLst>
                                    <p:cond delay="0"/>
                                  </p:stCondLst>
                                  <p:childTnLst>
                                    <p:set>
                                      <p:cBhvr>
                                        <p:cTn id="41" dur="1" fill="hold">
                                          <p:stCondLst>
                                            <p:cond delay="0"/>
                                          </p:stCondLst>
                                        </p:cTn>
                                        <p:tgtEl>
                                          <p:spTgt spid="281"/>
                                        </p:tgtEl>
                                        <p:attrNameLst>
                                          <p:attrName>style.visibility</p:attrName>
                                        </p:attrNameLst>
                                      </p:cBhvr>
                                      <p:to>
                                        <p:strVal val="visible"/>
                                      </p:to>
                                    </p:set>
                                    <p:animEffect transition="in" filter="wipe(down)">
                                      <p:cBhvr>
                                        <p:cTn id="42" dur="500"/>
                                        <p:tgtEl>
                                          <p:spTgt spid="281"/>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191"/>
                                        </p:tgtEl>
                                        <p:attrNameLst>
                                          <p:attrName>style.visibility</p:attrName>
                                        </p:attrNameLst>
                                      </p:cBhvr>
                                      <p:to>
                                        <p:strVal val="visible"/>
                                      </p:to>
                                    </p:set>
                                    <p:animEffect transition="in" filter="fade">
                                      <p:cBhvr>
                                        <p:cTn id="46" dur="500"/>
                                        <p:tgtEl>
                                          <p:spTgt spid="191"/>
                                        </p:tgtEl>
                                      </p:cBhvr>
                                    </p:animEffect>
                                  </p:childTnLst>
                                </p:cTn>
                              </p:par>
                            </p:childTnLst>
                          </p:cTn>
                        </p:par>
                        <p:par>
                          <p:cTn id="47" fill="hold">
                            <p:stCondLst>
                              <p:cond delay="5000"/>
                            </p:stCondLst>
                            <p:childTnLst>
                              <p:par>
                                <p:cTn id="48" presetID="22" presetClass="entr" presetSubtype="4" fill="hold" nodeType="afterEffect">
                                  <p:stCondLst>
                                    <p:cond delay="0"/>
                                  </p:stCondLst>
                                  <p:childTnLst>
                                    <p:set>
                                      <p:cBhvr>
                                        <p:cTn id="49" dur="1" fill="hold">
                                          <p:stCondLst>
                                            <p:cond delay="0"/>
                                          </p:stCondLst>
                                        </p:cTn>
                                        <p:tgtEl>
                                          <p:spTgt spid="189"/>
                                        </p:tgtEl>
                                        <p:attrNameLst>
                                          <p:attrName>style.visibility</p:attrName>
                                        </p:attrNameLst>
                                      </p:cBhvr>
                                      <p:to>
                                        <p:strVal val="visible"/>
                                      </p:to>
                                    </p:set>
                                    <p:animEffect transition="in" filter="wipe(down)">
                                      <p:cBhvr>
                                        <p:cTn id="50" dur="500"/>
                                        <p:tgtEl>
                                          <p:spTgt spid="189"/>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90"/>
                                        </p:tgtEl>
                                        <p:attrNameLst>
                                          <p:attrName>style.visibility</p:attrName>
                                        </p:attrNameLst>
                                      </p:cBhvr>
                                      <p:to>
                                        <p:strVal val="visible"/>
                                      </p:to>
                                    </p:set>
                                    <p:animEffect transition="in" filter="fade">
                                      <p:cBhvr>
                                        <p:cTn id="54" dur="500"/>
                                        <p:tgtEl>
                                          <p:spTgt spid="190"/>
                                        </p:tgtEl>
                                      </p:cBhvr>
                                    </p:animEffect>
                                  </p:childTnLst>
                                </p:cTn>
                              </p:par>
                            </p:childTnLst>
                          </p:cTn>
                        </p:par>
                        <p:par>
                          <p:cTn id="55" fill="hold">
                            <p:stCondLst>
                              <p:cond delay="6000"/>
                            </p:stCondLst>
                            <p:childTnLst>
                              <p:par>
                                <p:cTn id="56" presetID="22" presetClass="entr" presetSubtype="4" fill="hold" nodeType="afterEffect">
                                  <p:stCondLst>
                                    <p:cond delay="0"/>
                                  </p:stCondLst>
                                  <p:childTnLst>
                                    <p:set>
                                      <p:cBhvr>
                                        <p:cTn id="57" dur="1" fill="hold">
                                          <p:stCondLst>
                                            <p:cond delay="0"/>
                                          </p:stCondLst>
                                        </p:cTn>
                                        <p:tgtEl>
                                          <p:spTgt spid="282"/>
                                        </p:tgtEl>
                                        <p:attrNameLst>
                                          <p:attrName>style.visibility</p:attrName>
                                        </p:attrNameLst>
                                      </p:cBhvr>
                                      <p:to>
                                        <p:strVal val="visible"/>
                                      </p:to>
                                    </p:set>
                                    <p:animEffect transition="in" filter="wipe(down)">
                                      <p:cBhvr>
                                        <p:cTn id="58" dur="500"/>
                                        <p:tgtEl>
                                          <p:spTgt spid="282"/>
                                        </p:tgtEl>
                                      </p:cBhvr>
                                    </p:animEffect>
                                  </p:childTnLst>
                                </p:cTn>
                              </p:par>
                            </p:childTnLst>
                          </p:cTn>
                        </p:par>
                        <p:par>
                          <p:cTn id="59" fill="hold">
                            <p:stCondLst>
                              <p:cond delay="6500"/>
                            </p:stCondLst>
                            <p:childTnLst>
                              <p:par>
                                <p:cTn id="60" presetID="10" presetClass="entr" presetSubtype="0" fill="hold"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par>
                          <p:cTn id="63" fill="hold">
                            <p:stCondLst>
                              <p:cond delay="7000"/>
                            </p:stCondLst>
                            <p:childTnLst>
                              <p:par>
                                <p:cTn id="64" presetID="10" presetClass="entr" presetSubtype="0" fill="hold" nodeType="afterEffect">
                                  <p:stCondLst>
                                    <p:cond delay="0"/>
                                  </p:stCondLst>
                                  <p:childTnLst>
                                    <p:set>
                                      <p:cBhvr>
                                        <p:cTn id="65" dur="1" fill="hold">
                                          <p:stCondLst>
                                            <p:cond delay="0"/>
                                          </p:stCondLst>
                                        </p:cTn>
                                        <p:tgtEl>
                                          <p:spTgt spid="285"/>
                                        </p:tgtEl>
                                        <p:attrNameLst>
                                          <p:attrName>style.visibility</p:attrName>
                                        </p:attrNameLst>
                                      </p:cBhvr>
                                      <p:to>
                                        <p:strVal val="visible"/>
                                      </p:to>
                                    </p:set>
                                    <p:animEffect transition="in" filter="fade">
                                      <p:cBhvr>
                                        <p:cTn id="66" dur="500"/>
                                        <p:tgtEl>
                                          <p:spTgt spid="285"/>
                                        </p:tgtEl>
                                      </p:cBhvr>
                                    </p:animEffect>
                                  </p:childTnLst>
                                </p:cTn>
                              </p:par>
                            </p:childTnLst>
                          </p:cTn>
                        </p:par>
                        <p:par>
                          <p:cTn id="67" fill="hold">
                            <p:stCondLst>
                              <p:cond delay="7500"/>
                            </p:stCondLst>
                            <p:childTnLst>
                              <p:par>
                                <p:cTn id="68" presetID="10" presetClass="entr" presetSubtype="0" fill="hold" nodeType="afterEffect">
                                  <p:stCondLst>
                                    <p:cond delay="0"/>
                                  </p:stCondLst>
                                  <p:childTnLst>
                                    <p:set>
                                      <p:cBhvr>
                                        <p:cTn id="69" dur="1" fill="hold">
                                          <p:stCondLst>
                                            <p:cond delay="0"/>
                                          </p:stCondLst>
                                        </p:cTn>
                                        <p:tgtEl>
                                          <p:spTgt spid="288"/>
                                        </p:tgtEl>
                                        <p:attrNameLst>
                                          <p:attrName>style.visibility</p:attrName>
                                        </p:attrNameLst>
                                      </p:cBhvr>
                                      <p:to>
                                        <p:strVal val="visible"/>
                                      </p:to>
                                    </p:set>
                                    <p:animEffect transition="in" filter="fade">
                                      <p:cBhvr>
                                        <p:cTn id="70" dur="500"/>
                                        <p:tgtEl>
                                          <p:spTgt spid="288"/>
                                        </p:tgtEl>
                                      </p:cBhvr>
                                    </p:animEffect>
                                  </p:childTnLst>
                                </p:cTn>
                              </p:par>
                            </p:childTnLst>
                          </p:cTn>
                        </p:par>
                        <p:par>
                          <p:cTn id="71" fill="hold">
                            <p:stCondLst>
                              <p:cond delay="8000"/>
                            </p:stCondLst>
                            <p:childTnLst>
                              <p:par>
                                <p:cTn id="72" presetID="10" presetClass="entr" presetSubtype="0" fill="hold" nodeType="afterEffect">
                                  <p:stCondLst>
                                    <p:cond delay="0"/>
                                  </p:stCondLst>
                                  <p:childTnLst>
                                    <p:set>
                                      <p:cBhvr>
                                        <p:cTn id="73" dur="1" fill="hold">
                                          <p:stCondLst>
                                            <p:cond delay="0"/>
                                          </p:stCondLst>
                                        </p:cTn>
                                        <p:tgtEl>
                                          <p:spTgt spid="294"/>
                                        </p:tgtEl>
                                        <p:attrNameLst>
                                          <p:attrName>style.visibility</p:attrName>
                                        </p:attrNameLst>
                                      </p:cBhvr>
                                      <p:to>
                                        <p:strVal val="visible"/>
                                      </p:to>
                                    </p:set>
                                    <p:animEffect transition="in" filter="fade">
                                      <p:cBhvr>
                                        <p:cTn id="74" dur="5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14" grpId="0"/>
      <p:bldP spid="120" grpId="0"/>
      <p:bldP spid="19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sz="4000" dirty="0" smtClean="0">
                <a:solidFill>
                  <a:schemeClr val="accent1">
                    <a:lumMod val="60000"/>
                    <a:lumOff val="40000"/>
                  </a:schemeClr>
                </a:solidFill>
              </a:rPr>
              <a:t>Area Chart Sample</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graphicFrame>
        <p:nvGraphicFramePr>
          <p:cNvPr id="2" name="Chart 1"/>
          <p:cNvGraphicFramePr/>
          <p:nvPr>
            <p:extLst>
              <p:ext uri="{D42A27DB-BD31-4B8C-83A1-F6EECF244321}">
                <p14:modId xmlns:p14="http://schemas.microsoft.com/office/powerpoint/2010/main" val="1261911866"/>
              </p:ext>
            </p:extLst>
          </p:nvPr>
        </p:nvGraphicFramePr>
        <p:xfrm>
          <a:off x="539553" y="1988840"/>
          <a:ext cx="3931641" cy="2613323"/>
        </p:xfrm>
        <a:graphic>
          <a:graphicData uri="http://schemas.openxmlformats.org/drawingml/2006/chart">
            <c:chart xmlns:c="http://schemas.openxmlformats.org/drawingml/2006/chart" xmlns:r="http://schemas.openxmlformats.org/officeDocument/2006/relationships" r:id="rId2"/>
          </a:graphicData>
        </a:graphic>
      </p:graphicFrame>
      <p:grpSp>
        <p:nvGrpSpPr>
          <p:cNvPr id="6" name="Group 5"/>
          <p:cNvGrpSpPr/>
          <p:nvPr/>
        </p:nvGrpSpPr>
        <p:grpSpPr>
          <a:xfrm>
            <a:off x="5351196" y="1849559"/>
            <a:ext cx="3037229" cy="1344149"/>
            <a:chOff x="5351195" y="1387169"/>
            <a:chExt cx="3037229" cy="1008112"/>
          </a:xfrm>
        </p:grpSpPr>
        <p:sp>
          <p:nvSpPr>
            <p:cNvPr id="10" name="Content Placeholder 2"/>
            <p:cNvSpPr txBox="1">
              <a:spLocks/>
            </p:cNvSpPr>
            <p:nvPr/>
          </p:nvSpPr>
          <p:spPr>
            <a:xfrm>
              <a:off x="5364088" y="1802052"/>
              <a:ext cx="3024336" cy="5932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a:t>
              </a:r>
              <a:r>
                <a:rPr lang="en-US" sz="1000" b="1" dirty="0" smtClean="0">
                  <a:solidFill>
                    <a:schemeClr val="bg1">
                      <a:lumMod val="50000"/>
                    </a:schemeClr>
                  </a:solidFill>
                </a:rPr>
                <a:t>consectetur adipiscing elit. </a:t>
              </a:r>
            </a:p>
            <a:p>
              <a:pPr marL="0" indent="0">
                <a:buFont typeface="Arial" pitchFamily="34" charset="0"/>
                <a:buNone/>
              </a:pPr>
              <a:r>
                <a:rPr lang="en-US" sz="1000" dirty="0" smtClean="0"/>
                <a:t>Curabitur elementum posuere pretium. Quisque nibh dolor, dignissim ac dignissim ut, luctus ac urna. </a:t>
              </a:r>
              <a:endParaRPr lang="en-US" sz="1000" dirty="0"/>
            </a:p>
          </p:txBody>
        </p:sp>
        <p:sp>
          <p:nvSpPr>
            <p:cNvPr id="11" name="Title 13"/>
            <p:cNvSpPr txBox="1">
              <a:spLocks/>
            </p:cNvSpPr>
            <p:nvPr/>
          </p:nvSpPr>
          <p:spPr>
            <a:xfrm>
              <a:off x="5351195" y="1387169"/>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t>Series 1</a:t>
              </a:r>
              <a:endParaRPr lang="en-US" sz="2800" dirty="0"/>
            </a:p>
          </p:txBody>
        </p:sp>
      </p:grpSp>
      <p:grpSp>
        <p:nvGrpSpPr>
          <p:cNvPr id="7" name="Group 6"/>
          <p:cNvGrpSpPr/>
          <p:nvPr/>
        </p:nvGrpSpPr>
        <p:grpSpPr>
          <a:xfrm>
            <a:off x="5351196" y="3202246"/>
            <a:ext cx="3037229" cy="1344149"/>
            <a:chOff x="5351195" y="2401684"/>
            <a:chExt cx="3037229" cy="1008112"/>
          </a:xfrm>
        </p:grpSpPr>
        <p:sp>
          <p:nvSpPr>
            <p:cNvPr id="20" name="Content Placeholder 2"/>
            <p:cNvSpPr txBox="1">
              <a:spLocks/>
            </p:cNvSpPr>
            <p:nvPr/>
          </p:nvSpPr>
          <p:spPr>
            <a:xfrm>
              <a:off x="5364088" y="2816567"/>
              <a:ext cx="3024336" cy="5932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a:t>
              </a:r>
              <a:r>
                <a:rPr lang="en-US" sz="1000" b="1" dirty="0" smtClean="0">
                  <a:solidFill>
                    <a:schemeClr val="bg1">
                      <a:lumMod val="50000"/>
                    </a:schemeClr>
                  </a:solidFill>
                </a:rPr>
                <a:t>consectetur adipiscing elit. </a:t>
              </a:r>
            </a:p>
            <a:p>
              <a:pPr marL="0" indent="0">
                <a:buFont typeface="Arial" pitchFamily="34" charset="0"/>
                <a:buNone/>
              </a:pPr>
              <a:r>
                <a:rPr lang="en-US" sz="1000" dirty="0" smtClean="0"/>
                <a:t>Curabitur elementum posuere pretium. Quisque nibh dolor, dignissim ac dignissim ut, luctus ac urna. </a:t>
              </a:r>
              <a:endParaRPr lang="en-US" sz="1000" dirty="0"/>
            </a:p>
          </p:txBody>
        </p:sp>
        <p:sp>
          <p:nvSpPr>
            <p:cNvPr id="21" name="Title 13"/>
            <p:cNvSpPr txBox="1">
              <a:spLocks/>
            </p:cNvSpPr>
            <p:nvPr/>
          </p:nvSpPr>
          <p:spPr>
            <a:xfrm>
              <a:off x="5351195" y="2401684"/>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t>Series 2</a:t>
              </a:r>
              <a:endParaRPr lang="en-US" sz="2800" dirty="0"/>
            </a:p>
          </p:txBody>
        </p:sp>
      </p:grpSp>
      <p:grpSp>
        <p:nvGrpSpPr>
          <p:cNvPr id="9" name="Group 8"/>
          <p:cNvGrpSpPr/>
          <p:nvPr/>
        </p:nvGrpSpPr>
        <p:grpSpPr>
          <a:xfrm>
            <a:off x="5351196" y="4571375"/>
            <a:ext cx="3037229" cy="1344149"/>
            <a:chOff x="5351195" y="3428531"/>
            <a:chExt cx="3037229" cy="1008112"/>
          </a:xfrm>
        </p:grpSpPr>
        <p:sp>
          <p:nvSpPr>
            <p:cNvPr id="26" name="Content Placeholder 2"/>
            <p:cNvSpPr txBox="1">
              <a:spLocks/>
            </p:cNvSpPr>
            <p:nvPr/>
          </p:nvSpPr>
          <p:spPr>
            <a:xfrm>
              <a:off x="5364088" y="3843414"/>
              <a:ext cx="3024336" cy="5932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a:t>
              </a:r>
              <a:r>
                <a:rPr lang="en-US" sz="1000" b="1" dirty="0" smtClean="0">
                  <a:solidFill>
                    <a:schemeClr val="bg1">
                      <a:lumMod val="50000"/>
                    </a:schemeClr>
                  </a:solidFill>
                </a:rPr>
                <a:t>consectetur adipiscing elit. </a:t>
              </a:r>
            </a:p>
            <a:p>
              <a:pPr marL="0" indent="0">
                <a:buFont typeface="Arial" pitchFamily="34" charset="0"/>
                <a:buNone/>
              </a:pPr>
              <a:r>
                <a:rPr lang="en-US" sz="1000" dirty="0" smtClean="0"/>
                <a:t>Curabitur elementum posuere pretium. Quisque nibh dolor, dignissim ac dignissim ut, luctus ac urna. </a:t>
              </a:r>
              <a:endParaRPr lang="en-US" sz="1000" dirty="0"/>
            </a:p>
          </p:txBody>
        </p:sp>
        <p:sp>
          <p:nvSpPr>
            <p:cNvPr id="27" name="Title 13"/>
            <p:cNvSpPr txBox="1">
              <a:spLocks/>
            </p:cNvSpPr>
            <p:nvPr/>
          </p:nvSpPr>
          <p:spPr>
            <a:xfrm>
              <a:off x="5351195" y="3428531"/>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t>Series 3</a:t>
              </a:r>
              <a:endParaRPr lang="en-US" sz="2800" dirty="0"/>
            </a:p>
          </p:txBody>
        </p:sp>
      </p:grpSp>
      <p:grpSp>
        <p:nvGrpSpPr>
          <p:cNvPr id="3" name="Group 2"/>
          <p:cNvGrpSpPr/>
          <p:nvPr/>
        </p:nvGrpSpPr>
        <p:grpSpPr>
          <a:xfrm>
            <a:off x="4644008" y="2028904"/>
            <a:ext cx="632562" cy="633671"/>
            <a:chOff x="4875600" y="1521678"/>
            <a:chExt cx="475253" cy="475253"/>
          </a:xfrm>
        </p:grpSpPr>
        <p:sp>
          <p:nvSpPr>
            <p:cNvPr id="12" name="Oval 11"/>
            <p:cNvSpPr/>
            <p:nvPr/>
          </p:nvSpPr>
          <p:spPr>
            <a:xfrm>
              <a:off x="4875600" y="1521678"/>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6"/>
            <p:cNvSpPr>
              <a:spLocks noEditPoints="1"/>
            </p:cNvSpPr>
            <p:nvPr/>
          </p:nvSpPr>
          <p:spPr bwMode="auto">
            <a:xfrm>
              <a:off x="5049721" y="1651994"/>
              <a:ext cx="127010" cy="214619"/>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p:cNvGrpSpPr/>
          <p:nvPr/>
        </p:nvGrpSpPr>
        <p:grpSpPr>
          <a:xfrm>
            <a:off x="4644008" y="3381591"/>
            <a:ext cx="632562" cy="633671"/>
            <a:chOff x="4875600" y="2536193"/>
            <a:chExt cx="475253" cy="475253"/>
          </a:xfrm>
        </p:grpSpPr>
        <p:sp>
          <p:nvSpPr>
            <p:cNvPr id="23" name="Oval 22"/>
            <p:cNvSpPr/>
            <p:nvPr/>
          </p:nvSpPr>
          <p:spPr>
            <a:xfrm>
              <a:off x="4875600" y="2536193"/>
              <a:ext cx="475253" cy="4752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11"/>
            <p:cNvSpPr>
              <a:spLocks/>
            </p:cNvSpPr>
            <p:nvPr/>
          </p:nvSpPr>
          <p:spPr bwMode="auto">
            <a:xfrm>
              <a:off x="5015568" y="2676392"/>
              <a:ext cx="195315" cy="194853"/>
            </a:xfrm>
            <a:custGeom>
              <a:avLst/>
              <a:gdLst>
                <a:gd name="T0" fmla="*/ 208 w 358"/>
                <a:gd name="T1" fmla="*/ 207 h 357"/>
                <a:gd name="T2" fmla="*/ 126 w 358"/>
                <a:gd name="T3" fmla="*/ 255 h 357"/>
                <a:gd name="T4" fmla="*/ 46 w 358"/>
                <a:gd name="T5" fmla="*/ 253 h 357"/>
                <a:gd name="T6" fmla="*/ 56 w 358"/>
                <a:gd name="T7" fmla="*/ 334 h 357"/>
                <a:gd name="T8" fmla="*/ 251 w 358"/>
                <a:gd name="T9" fmla="*/ 250 h 357"/>
                <a:gd name="T10" fmla="*/ 335 w 358"/>
                <a:gd name="T11" fmla="*/ 55 h 357"/>
                <a:gd name="T12" fmla="*/ 254 w 358"/>
                <a:gd name="T13" fmla="*/ 45 h 357"/>
                <a:gd name="T14" fmla="*/ 256 w 358"/>
                <a:gd name="T15" fmla="*/ 125 h 357"/>
                <a:gd name="T16" fmla="*/ 208 w 358"/>
                <a:gd name="T17" fmla="*/ 20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357">
                  <a:moveTo>
                    <a:pt x="208" y="207"/>
                  </a:moveTo>
                  <a:cubicBezTo>
                    <a:pt x="177" y="239"/>
                    <a:pt x="140" y="269"/>
                    <a:pt x="126" y="255"/>
                  </a:cubicBezTo>
                  <a:cubicBezTo>
                    <a:pt x="105" y="234"/>
                    <a:pt x="92" y="216"/>
                    <a:pt x="46" y="253"/>
                  </a:cubicBezTo>
                  <a:cubicBezTo>
                    <a:pt x="0" y="290"/>
                    <a:pt x="36" y="314"/>
                    <a:pt x="56" y="334"/>
                  </a:cubicBezTo>
                  <a:cubicBezTo>
                    <a:pt x="79" y="357"/>
                    <a:pt x="165" y="335"/>
                    <a:pt x="251" y="250"/>
                  </a:cubicBezTo>
                  <a:cubicBezTo>
                    <a:pt x="336" y="165"/>
                    <a:pt x="358" y="78"/>
                    <a:pt x="335" y="55"/>
                  </a:cubicBezTo>
                  <a:cubicBezTo>
                    <a:pt x="315" y="35"/>
                    <a:pt x="290" y="0"/>
                    <a:pt x="254" y="45"/>
                  </a:cubicBezTo>
                  <a:cubicBezTo>
                    <a:pt x="217" y="91"/>
                    <a:pt x="235" y="104"/>
                    <a:pt x="256" y="125"/>
                  </a:cubicBezTo>
                  <a:cubicBezTo>
                    <a:pt x="270" y="139"/>
                    <a:pt x="240" y="176"/>
                    <a:pt x="208" y="2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4644008" y="4750721"/>
            <a:ext cx="632562" cy="633671"/>
            <a:chOff x="4875600" y="3563040"/>
            <a:chExt cx="475253" cy="475253"/>
          </a:xfrm>
        </p:grpSpPr>
        <p:sp>
          <p:nvSpPr>
            <p:cNvPr id="28" name="Oval 27"/>
            <p:cNvSpPr/>
            <p:nvPr/>
          </p:nvSpPr>
          <p:spPr>
            <a:xfrm>
              <a:off x="4875600" y="3563040"/>
              <a:ext cx="475253" cy="47525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99" name="Freeform 16"/>
            <p:cNvSpPr>
              <a:spLocks noEditPoints="1"/>
            </p:cNvSpPr>
            <p:nvPr/>
          </p:nvSpPr>
          <p:spPr bwMode="auto">
            <a:xfrm>
              <a:off x="5015781" y="3725730"/>
              <a:ext cx="191131" cy="168251"/>
            </a:xfrm>
            <a:custGeom>
              <a:avLst/>
              <a:gdLst>
                <a:gd name="T0" fmla="*/ 360 w 400"/>
                <a:gd name="T1" fmla="*/ 0 h 352"/>
                <a:gd name="T2" fmla="*/ 40 w 400"/>
                <a:gd name="T3" fmla="*/ 0 h 352"/>
                <a:gd name="T4" fmla="*/ 0 w 400"/>
                <a:gd name="T5" fmla="*/ 40 h 352"/>
                <a:gd name="T6" fmla="*/ 0 w 400"/>
                <a:gd name="T7" fmla="*/ 260 h 352"/>
                <a:gd name="T8" fmla="*/ 39 w 400"/>
                <a:gd name="T9" fmla="*/ 308 h 352"/>
                <a:gd name="T10" fmla="*/ 126 w 400"/>
                <a:gd name="T11" fmla="*/ 325 h 352"/>
                <a:gd name="T12" fmla="*/ 100 w 400"/>
                <a:gd name="T13" fmla="*/ 352 h 352"/>
                <a:gd name="T14" fmla="*/ 300 w 400"/>
                <a:gd name="T15" fmla="*/ 352 h 352"/>
                <a:gd name="T16" fmla="*/ 273 w 400"/>
                <a:gd name="T17" fmla="*/ 325 h 352"/>
                <a:gd name="T18" fmla="*/ 361 w 400"/>
                <a:gd name="T19" fmla="*/ 308 h 352"/>
                <a:gd name="T20" fmla="*/ 400 w 400"/>
                <a:gd name="T21" fmla="*/ 260 h 352"/>
                <a:gd name="T22" fmla="*/ 400 w 400"/>
                <a:gd name="T23" fmla="*/ 40 h 352"/>
                <a:gd name="T24" fmla="*/ 360 w 400"/>
                <a:gd name="T25" fmla="*/ 0 h 352"/>
                <a:gd name="T26" fmla="*/ 360 w 400"/>
                <a:gd name="T27" fmla="*/ 258 h 352"/>
                <a:gd name="T28" fmla="*/ 40 w 400"/>
                <a:gd name="T29" fmla="*/ 258 h 352"/>
                <a:gd name="T30" fmla="*/ 40 w 400"/>
                <a:gd name="T31" fmla="*/ 36 h 352"/>
                <a:gd name="T32" fmla="*/ 360 w 400"/>
                <a:gd name="T33" fmla="*/ 36 h 352"/>
                <a:gd name="T34" fmla="*/ 360 w 400"/>
                <a:gd name="T35" fmla="*/ 25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352">
                  <a:moveTo>
                    <a:pt x="360" y="0"/>
                  </a:moveTo>
                  <a:cubicBezTo>
                    <a:pt x="40" y="0"/>
                    <a:pt x="40" y="0"/>
                    <a:pt x="40" y="0"/>
                  </a:cubicBezTo>
                  <a:cubicBezTo>
                    <a:pt x="18" y="0"/>
                    <a:pt x="0" y="18"/>
                    <a:pt x="0" y="40"/>
                  </a:cubicBezTo>
                  <a:cubicBezTo>
                    <a:pt x="0" y="260"/>
                    <a:pt x="0" y="260"/>
                    <a:pt x="0" y="260"/>
                  </a:cubicBezTo>
                  <a:cubicBezTo>
                    <a:pt x="0" y="282"/>
                    <a:pt x="17" y="303"/>
                    <a:pt x="39" y="308"/>
                  </a:cubicBezTo>
                  <a:cubicBezTo>
                    <a:pt x="126" y="325"/>
                    <a:pt x="126" y="325"/>
                    <a:pt x="126" y="325"/>
                  </a:cubicBezTo>
                  <a:cubicBezTo>
                    <a:pt x="126" y="325"/>
                    <a:pt x="51" y="352"/>
                    <a:pt x="100" y="352"/>
                  </a:cubicBezTo>
                  <a:cubicBezTo>
                    <a:pt x="300" y="352"/>
                    <a:pt x="300" y="352"/>
                    <a:pt x="300" y="352"/>
                  </a:cubicBezTo>
                  <a:cubicBezTo>
                    <a:pt x="348" y="352"/>
                    <a:pt x="273" y="325"/>
                    <a:pt x="273" y="325"/>
                  </a:cubicBezTo>
                  <a:cubicBezTo>
                    <a:pt x="361" y="308"/>
                    <a:pt x="361" y="308"/>
                    <a:pt x="361" y="308"/>
                  </a:cubicBezTo>
                  <a:cubicBezTo>
                    <a:pt x="382" y="303"/>
                    <a:pt x="400" y="282"/>
                    <a:pt x="400" y="260"/>
                  </a:cubicBezTo>
                  <a:cubicBezTo>
                    <a:pt x="400" y="40"/>
                    <a:pt x="400" y="40"/>
                    <a:pt x="400" y="40"/>
                  </a:cubicBezTo>
                  <a:cubicBezTo>
                    <a:pt x="400" y="18"/>
                    <a:pt x="382" y="0"/>
                    <a:pt x="360" y="0"/>
                  </a:cubicBezTo>
                  <a:close/>
                  <a:moveTo>
                    <a:pt x="360" y="258"/>
                  </a:moveTo>
                  <a:cubicBezTo>
                    <a:pt x="40" y="258"/>
                    <a:pt x="40" y="258"/>
                    <a:pt x="40" y="258"/>
                  </a:cubicBezTo>
                  <a:cubicBezTo>
                    <a:pt x="40" y="36"/>
                    <a:pt x="40" y="36"/>
                    <a:pt x="40" y="36"/>
                  </a:cubicBezTo>
                  <a:cubicBezTo>
                    <a:pt x="360" y="36"/>
                    <a:pt x="360" y="36"/>
                    <a:pt x="360" y="36"/>
                  </a:cubicBezTo>
                  <a:lnTo>
                    <a:pt x="360" y="25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8" name="Content Placeholder 2"/>
          <p:cNvSpPr>
            <a:spLocks noGrp="1"/>
          </p:cNvSpPr>
          <p:nvPr>
            <p:ph idx="1"/>
          </p:nvPr>
        </p:nvSpPr>
        <p:spPr>
          <a:xfrm>
            <a:off x="1413310" y="4947984"/>
            <a:ext cx="2749396" cy="689261"/>
          </a:xfrm>
        </p:spPr>
        <p:txBody>
          <a:bodyPr>
            <a:noAutofit/>
          </a:bodyPr>
          <a:lstStyle/>
          <a:p>
            <a:pPr marL="0" indent="0">
              <a:buNone/>
            </a:pPr>
            <a:r>
              <a:rPr lang="en-US" sz="1100" dirty="0" smtClean="0"/>
              <a:t>Lorem </a:t>
            </a:r>
            <a:r>
              <a:rPr lang="en-US" sz="1100" dirty="0"/>
              <a:t>Ipsum has been the industry's standard dummy text ever since the 1500s, when an unknown printer took a galley of type and scrambled it to make a type specimen book</a:t>
            </a:r>
            <a:r>
              <a:rPr lang="en-US" sz="1100" dirty="0" smtClean="0"/>
              <a:t>.</a:t>
            </a:r>
            <a:endParaRPr lang="en-US" sz="1100" dirty="0"/>
          </a:p>
        </p:txBody>
      </p:sp>
      <p:sp>
        <p:nvSpPr>
          <p:cNvPr id="39" name="Freeform 38"/>
          <p:cNvSpPr>
            <a:spLocks noEditPoints="1"/>
          </p:cNvSpPr>
          <p:nvPr/>
        </p:nvSpPr>
        <p:spPr bwMode="auto">
          <a:xfrm>
            <a:off x="899592" y="5013176"/>
            <a:ext cx="483864" cy="495546"/>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lowchart: Off-page Connector 24"/>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35</a:t>
            </a:r>
            <a:endParaRPr lang="en-US" sz="1100" b="1" dirty="0"/>
          </a:p>
        </p:txBody>
      </p:sp>
    </p:spTree>
    <p:extLst>
      <p:ext uri="{BB962C8B-B14F-4D97-AF65-F5344CB8AC3E}">
        <p14:creationId xmlns:p14="http://schemas.microsoft.com/office/powerpoint/2010/main" val="139571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left)">
                                      <p:cBhvr>
                                        <p:cTn id="14" dur="500"/>
                                        <p:tgtEl>
                                          <p:spTgt spid="2">
                                            <p:graphicEl>
                                              <a:chart seriesIdx="-3" categoryIdx="-3" bldStep="gridLegend"/>
                                            </p:graphic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
                                            <p:graphicEl>
                                              <a:chart seriesIdx="0" categoryIdx="-4" bldStep="series"/>
                                            </p:graphicEl>
                                          </p:spTgt>
                                        </p:tgtEl>
                                        <p:attrNameLst>
                                          <p:attrName>style.visibility</p:attrName>
                                        </p:attrNameLst>
                                      </p:cBhvr>
                                      <p:to>
                                        <p:strVal val="visible"/>
                                      </p:to>
                                    </p:set>
                                    <p:animEffect transition="in" filter="wipe(left)">
                                      <p:cBhvr>
                                        <p:cTn id="18" dur="500"/>
                                        <p:tgtEl>
                                          <p:spTgt spid="2">
                                            <p:graphicEl>
                                              <a:chart seriesIdx="0" categoryIdx="-4" bldStep="series"/>
                                            </p:graphicEl>
                                          </p:spTgt>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
                                            <p:graphicEl>
                                              <a:chart seriesIdx="1" categoryIdx="-4" bldStep="series"/>
                                            </p:graphicEl>
                                          </p:spTgt>
                                        </p:tgtEl>
                                        <p:attrNameLst>
                                          <p:attrName>style.visibility</p:attrName>
                                        </p:attrNameLst>
                                      </p:cBhvr>
                                      <p:to>
                                        <p:strVal val="visible"/>
                                      </p:to>
                                    </p:set>
                                    <p:animEffect transition="in" filter="wipe(left)">
                                      <p:cBhvr>
                                        <p:cTn id="22" dur="500"/>
                                        <p:tgtEl>
                                          <p:spTgt spid="2">
                                            <p:graphicEl>
                                              <a:chart seriesIdx="1" categoryIdx="-4" bldStep="series"/>
                                            </p:graphic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
                                            <p:graphicEl>
                                              <a:chart seriesIdx="2" categoryIdx="-4" bldStep="series"/>
                                            </p:graphicEl>
                                          </p:spTgt>
                                        </p:tgtEl>
                                        <p:attrNameLst>
                                          <p:attrName>style.visibility</p:attrName>
                                        </p:attrNameLst>
                                      </p:cBhvr>
                                      <p:to>
                                        <p:strVal val="visible"/>
                                      </p:to>
                                    </p:set>
                                    <p:animEffect transition="in" filter="wipe(left)">
                                      <p:cBhvr>
                                        <p:cTn id="26" dur="500"/>
                                        <p:tgtEl>
                                          <p:spTgt spid="2">
                                            <p:graphicEl>
                                              <a:chart seriesIdx="2" categoryIdx="-4" bldStep="series"/>
                                            </p:graphicEl>
                                          </p:spTgt>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38">
                                            <p:txEl>
                                              <p:pRg st="0" end="0"/>
                                            </p:txEl>
                                          </p:spTgt>
                                        </p:tgtEl>
                                        <p:attrNameLst>
                                          <p:attrName>style.visibility</p:attrName>
                                        </p:attrNameLst>
                                      </p:cBhvr>
                                      <p:to>
                                        <p:strVal val="visible"/>
                                      </p:to>
                                    </p:set>
                                    <p:animEffect transition="in" filter="fade">
                                      <p:cBhvr>
                                        <p:cTn id="30" dur="500"/>
                                        <p:tgtEl>
                                          <p:spTgt spid="38">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Effect transition="in" filter="fade">
                                      <p:cBhvr>
                                        <p:cTn id="39" dur="500"/>
                                        <p:tgtEl>
                                          <p:spTgt spid="3"/>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
                                          </p:val>
                                        </p:tav>
                                        <p:tav tm="100000">
                                          <p:val>
                                            <p:strVal val="#ppt_w"/>
                                          </p:val>
                                        </p:tav>
                                      </p:tavLst>
                                    </p:anim>
                                    <p:anim calcmode="lin" valueType="num">
                                      <p:cBhvr>
                                        <p:cTn id="48" dur="500" fill="hold"/>
                                        <p:tgtEl>
                                          <p:spTgt spid="4"/>
                                        </p:tgtEl>
                                        <p:attrNameLst>
                                          <p:attrName>ppt_h</p:attrName>
                                        </p:attrNameLst>
                                      </p:cBhvr>
                                      <p:tavLst>
                                        <p:tav tm="0">
                                          <p:val>
                                            <p:fltVal val="0"/>
                                          </p:val>
                                        </p:tav>
                                        <p:tav tm="100000">
                                          <p:val>
                                            <p:strVal val="#ppt_h"/>
                                          </p:val>
                                        </p:tav>
                                      </p:tavLst>
                                    </p:anim>
                                    <p:animEffect transition="in" filter="fade">
                                      <p:cBhvr>
                                        <p:cTn id="49" dur="500"/>
                                        <p:tgtEl>
                                          <p:spTgt spid="4"/>
                                        </p:tgtEl>
                                      </p:cBhvr>
                                    </p:animEffect>
                                  </p:childTnLst>
                                </p:cTn>
                              </p:par>
                            </p:childTnLst>
                          </p:cTn>
                        </p:par>
                        <p:par>
                          <p:cTn id="50" fill="hold">
                            <p:stCondLst>
                              <p:cond delay="4500"/>
                            </p:stCondLst>
                            <p:childTnLst>
                              <p:par>
                                <p:cTn id="51" presetID="10" presetClass="entr" presetSubtype="0"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500" fill="hold"/>
                                        <p:tgtEl>
                                          <p:spTgt spid="5"/>
                                        </p:tgtEl>
                                        <p:attrNameLst>
                                          <p:attrName>ppt_w</p:attrName>
                                        </p:attrNameLst>
                                      </p:cBhvr>
                                      <p:tavLst>
                                        <p:tav tm="0">
                                          <p:val>
                                            <p:fltVal val="0"/>
                                          </p:val>
                                        </p:tav>
                                        <p:tav tm="100000">
                                          <p:val>
                                            <p:strVal val="#ppt_w"/>
                                          </p:val>
                                        </p:tav>
                                      </p:tavLst>
                                    </p:anim>
                                    <p:anim calcmode="lin" valueType="num">
                                      <p:cBhvr>
                                        <p:cTn id="58" dur="500" fill="hold"/>
                                        <p:tgtEl>
                                          <p:spTgt spid="5"/>
                                        </p:tgtEl>
                                        <p:attrNameLst>
                                          <p:attrName>ppt_h</p:attrName>
                                        </p:attrNameLst>
                                      </p:cBhvr>
                                      <p:tavLst>
                                        <p:tav tm="0">
                                          <p:val>
                                            <p:fltVal val="0"/>
                                          </p:val>
                                        </p:tav>
                                        <p:tav tm="100000">
                                          <p:val>
                                            <p:strVal val="#ppt_h"/>
                                          </p:val>
                                        </p:tav>
                                      </p:tavLst>
                                    </p:anim>
                                    <p:animEffect transition="in" filter="fade">
                                      <p:cBhvr>
                                        <p:cTn id="59" dur="500"/>
                                        <p:tgtEl>
                                          <p:spTgt spid="5"/>
                                        </p:tgtEl>
                                      </p:cBhvr>
                                    </p:animEffect>
                                  </p:childTnLst>
                                </p:cTn>
                              </p:par>
                            </p:childTnLst>
                          </p:cTn>
                        </p:par>
                        <p:par>
                          <p:cTn id="60" fill="hold">
                            <p:stCondLst>
                              <p:cond delay="5500"/>
                            </p:stCondLst>
                            <p:childTnLst>
                              <p:par>
                                <p:cTn id="61" presetID="10" presetClass="entr" presetSubtype="0" fill="hold"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2" grpId="0">
        <p:bldSub>
          <a:bldChart bld="series"/>
        </p:bldSub>
      </p:bldGraphic>
      <p:bldP spid="38" grpId="0" build="p"/>
      <p:bldP spid="3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sz="4000" dirty="0" smtClean="0">
                <a:solidFill>
                  <a:schemeClr val="accent1">
                    <a:lumMod val="60000"/>
                    <a:lumOff val="40000"/>
                  </a:schemeClr>
                </a:solidFill>
              </a:rPr>
              <a:t>Clustered Column Chart Sample</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graphicFrame>
        <p:nvGraphicFramePr>
          <p:cNvPr id="2" name="Chart 1"/>
          <p:cNvGraphicFramePr/>
          <p:nvPr>
            <p:extLst>
              <p:ext uri="{D42A27DB-BD31-4B8C-83A1-F6EECF244321}">
                <p14:modId xmlns:p14="http://schemas.microsoft.com/office/powerpoint/2010/main" val="3322208118"/>
              </p:ext>
            </p:extLst>
          </p:nvPr>
        </p:nvGraphicFramePr>
        <p:xfrm>
          <a:off x="539552" y="1796819"/>
          <a:ext cx="7920880" cy="2613323"/>
        </p:xfrm>
        <a:graphic>
          <a:graphicData uri="http://schemas.openxmlformats.org/drawingml/2006/chart">
            <c:chart xmlns:c="http://schemas.openxmlformats.org/drawingml/2006/chart" xmlns:r="http://schemas.openxmlformats.org/officeDocument/2006/relationships" r:id="rId2"/>
          </a:graphicData>
        </a:graphic>
      </p:graphicFrame>
      <p:sp>
        <p:nvSpPr>
          <p:cNvPr id="29" name="Content Placeholder 2"/>
          <p:cNvSpPr txBox="1">
            <a:spLocks/>
          </p:cNvSpPr>
          <p:nvPr/>
        </p:nvSpPr>
        <p:spPr>
          <a:xfrm>
            <a:off x="882964" y="5319954"/>
            <a:ext cx="1371900"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t>United States</a:t>
            </a:r>
          </a:p>
          <a:p>
            <a:pPr marL="0" indent="0">
              <a:buFont typeface="Arial" pitchFamily="34" charset="0"/>
              <a:buNone/>
            </a:pPr>
            <a:r>
              <a:rPr lang="en-US" sz="900" dirty="0" smtClean="0"/>
              <a:t>Lorem ipsum dolor sit amet, consectetur adipiscing.</a:t>
            </a:r>
            <a:endParaRPr lang="en-US" sz="900" dirty="0"/>
          </a:p>
        </p:txBody>
      </p:sp>
      <p:sp>
        <p:nvSpPr>
          <p:cNvPr id="33" name="Content Placeholder 2"/>
          <p:cNvSpPr txBox="1">
            <a:spLocks/>
          </p:cNvSpPr>
          <p:nvPr/>
        </p:nvSpPr>
        <p:spPr>
          <a:xfrm>
            <a:off x="2385324" y="5319954"/>
            <a:ext cx="1362774"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t>Brazil</a:t>
            </a:r>
          </a:p>
          <a:p>
            <a:pPr marL="0" indent="0">
              <a:buFont typeface="Arial" pitchFamily="34" charset="0"/>
              <a:buNone/>
            </a:pPr>
            <a:r>
              <a:rPr lang="en-US" sz="900" dirty="0" smtClean="0"/>
              <a:t>Lorem ipsum dolor sit amet, consectetur adipiscing.</a:t>
            </a:r>
            <a:endParaRPr lang="en-US" sz="900" dirty="0"/>
          </a:p>
        </p:txBody>
      </p:sp>
      <p:sp>
        <p:nvSpPr>
          <p:cNvPr id="36" name="Content Placeholder 2"/>
          <p:cNvSpPr txBox="1">
            <a:spLocks/>
          </p:cNvSpPr>
          <p:nvPr/>
        </p:nvSpPr>
        <p:spPr>
          <a:xfrm>
            <a:off x="3916946" y="5319954"/>
            <a:ext cx="1382081"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t>Australia</a:t>
            </a:r>
          </a:p>
          <a:p>
            <a:pPr marL="0" indent="0">
              <a:buFont typeface="Arial" pitchFamily="34" charset="0"/>
              <a:buNone/>
            </a:pPr>
            <a:r>
              <a:rPr lang="en-US" sz="900" dirty="0" smtClean="0"/>
              <a:t>Lorem ipsum dolor sit amet, consectetur adipiscing.</a:t>
            </a:r>
            <a:endParaRPr lang="en-US" sz="900" dirty="0"/>
          </a:p>
        </p:txBody>
      </p:sp>
      <p:sp>
        <p:nvSpPr>
          <p:cNvPr id="41" name="Content Placeholder 2"/>
          <p:cNvSpPr txBox="1">
            <a:spLocks/>
          </p:cNvSpPr>
          <p:nvPr/>
        </p:nvSpPr>
        <p:spPr>
          <a:xfrm>
            <a:off x="5426622" y="5319954"/>
            <a:ext cx="1390745"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t>China</a:t>
            </a:r>
          </a:p>
          <a:p>
            <a:pPr marL="0" indent="0">
              <a:buFont typeface="Arial" pitchFamily="34" charset="0"/>
              <a:buNone/>
            </a:pPr>
            <a:r>
              <a:rPr lang="en-US" sz="900" dirty="0" smtClean="0"/>
              <a:t>Lorem ipsum dolor sit amet, consectetur adipiscing.</a:t>
            </a:r>
            <a:endParaRPr lang="en-US" sz="900" dirty="0"/>
          </a:p>
        </p:txBody>
      </p:sp>
      <p:sp>
        <p:nvSpPr>
          <p:cNvPr id="44" name="Content Placeholder 2"/>
          <p:cNvSpPr txBox="1">
            <a:spLocks/>
          </p:cNvSpPr>
          <p:nvPr/>
        </p:nvSpPr>
        <p:spPr>
          <a:xfrm>
            <a:off x="6914353" y="5319954"/>
            <a:ext cx="1399411"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t>United Kingdom</a:t>
            </a:r>
          </a:p>
          <a:p>
            <a:pPr marL="0" indent="0">
              <a:buFont typeface="Arial" pitchFamily="34" charset="0"/>
              <a:buNone/>
            </a:pPr>
            <a:r>
              <a:rPr lang="en-US" sz="900" dirty="0" smtClean="0"/>
              <a:t>Lorem ipsum dolor sit amet, consectetur adipiscing.</a:t>
            </a:r>
            <a:endParaRPr lang="en-US" sz="900" dirty="0"/>
          </a:p>
        </p:txBody>
      </p:sp>
      <p:grpSp>
        <p:nvGrpSpPr>
          <p:cNvPr id="12" name="Group 11"/>
          <p:cNvGrpSpPr/>
          <p:nvPr/>
        </p:nvGrpSpPr>
        <p:grpSpPr>
          <a:xfrm>
            <a:off x="934097" y="4581129"/>
            <a:ext cx="693505" cy="394433"/>
            <a:chOff x="6786150" y="2076140"/>
            <a:chExt cx="1228586" cy="295825"/>
          </a:xfrm>
        </p:grpSpPr>
        <p:sp>
          <p:nvSpPr>
            <p:cNvPr id="15" name="Rectangle 14"/>
            <p:cNvSpPr/>
            <p:nvPr/>
          </p:nvSpPr>
          <p:spPr>
            <a:xfrm>
              <a:off x="6876256" y="2076140"/>
              <a:ext cx="242284" cy="724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Shoes</a:t>
              </a:r>
            </a:p>
          </p:txBody>
        </p:sp>
      </p:grpSp>
      <p:grpSp>
        <p:nvGrpSpPr>
          <p:cNvPr id="17" name="Group 16"/>
          <p:cNvGrpSpPr/>
          <p:nvPr/>
        </p:nvGrpSpPr>
        <p:grpSpPr>
          <a:xfrm>
            <a:off x="1648517" y="4581129"/>
            <a:ext cx="693505" cy="394433"/>
            <a:chOff x="6786150" y="2076140"/>
            <a:chExt cx="1228586" cy="295825"/>
          </a:xfrm>
        </p:grpSpPr>
        <p:sp>
          <p:nvSpPr>
            <p:cNvPr id="18" name="Rectangle 17"/>
            <p:cNvSpPr/>
            <p:nvPr/>
          </p:nvSpPr>
          <p:spPr>
            <a:xfrm>
              <a:off x="6876256" y="2076140"/>
              <a:ext cx="242284" cy="7247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T-shirts</a:t>
              </a:r>
            </a:p>
          </p:txBody>
        </p:sp>
      </p:grpSp>
      <p:grpSp>
        <p:nvGrpSpPr>
          <p:cNvPr id="20" name="Group 19"/>
          <p:cNvGrpSpPr/>
          <p:nvPr/>
        </p:nvGrpSpPr>
        <p:grpSpPr>
          <a:xfrm>
            <a:off x="2362937" y="4581129"/>
            <a:ext cx="693505" cy="394433"/>
            <a:chOff x="6786150" y="2076140"/>
            <a:chExt cx="1228586" cy="295825"/>
          </a:xfrm>
        </p:grpSpPr>
        <p:sp>
          <p:nvSpPr>
            <p:cNvPr id="21" name="Rectangle 20"/>
            <p:cNvSpPr/>
            <p:nvPr/>
          </p:nvSpPr>
          <p:spPr>
            <a:xfrm>
              <a:off x="6876256" y="2076140"/>
              <a:ext cx="242284" cy="7247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Jeans</a:t>
              </a:r>
            </a:p>
          </p:txBody>
        </p:sp>
      </p:grpSp>
      <p:grpSp>
        <p:nvGrpSpPr>
          <p:cNvPr id="23" name="Group 22"/>
          <p:cNvGrpSpPr/>
          <p:nvPr/>
        </p:nvGrpSpPr>
        <p:grpSpPr>
          <a:xfrm>
            <a:off x="3077357" y="4581129"/>
            <a:ext cx="693505" cy="394433"/>
            <a:chOff x="6786150" y="2076140"/>
            <a:chExt cx="1228586" cy="295825"/>
          </a:xfrm>
        </p:grpSpPr>
        <p:sp>
          <p:nvSpPr>
            <p:cNvPr id="24" name="Rectangle 23"/>
            <p:cNvSpPr/>
            <p:nvPr/>
          </p:nvSpPr>
          <p:spPr>
            <a:xfrm>
              <a:off x="6876256" y="2076140"/>
              <a:ext cx="242284" cy="724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Cargos</a:t>
              </a:r>
            </a:p>
          </p:txBody>
        </p:sp>
      </p:grpSp>
      <p:sp>
        <p:nvSpPr>
          <p:cNvPr id="26" name="Flowchart: Off-page Connector 25"/>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36</a:t>
            </a:r>
            <a:endParaRPr lang="en-US" sz="1100" b="1" dirty="0"/>
          </a:p>
        </p:txBody>
      </p:sp>
    </p:spTree>
    <p:extLst>
      <p:ext uri="{BB962C8B-B14F-4D97-AF65-F5344CB8AC3E}">
        <p14:creationId xmlns:p14="http://schemas.microsoft.com/office/powerpoint/2010/main" val="17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down)">
                                      <p:cBhvr>
                                        <p:cTn id="14" dur="500"/>
                                        <p:tgtEl>
                                          <p:spTgt spid="2">
                                            <p:graphicEl>
                                              <a:chart seriesIdx="-3" categoryIdx="-3" bldStep="gridLegend"/>
                                            </p:graphicEl>
                                          </p:spTgt>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2">
                                            <p:graphicEl>
                                              <a:chart seriesIdx="-4" categoryIdx="0" bldStep="category"/>
                                            </p:graphicEl>
                                          </p:spTgt>
                                        </p:tgtEl>
                                        <p:attrNameLst>
                                          <p:attrName>style.visibility</p:attrName>
                                        </p:attrNameLst>
                                      </p:cBhvr>
                                      <p:to>
                                        <p:strVal val="visible"/>
                                      </p:to>
                                    </p:set>
                                    <p:animEffect transition="in" filter="wipe(down)">
                                      <p:cBhvr>
                                        <p:cTn id="18" dur="500"/>
                                        <p:tgtEl>
                                          <p:spTgt spid="2">
                                            <p:graphicEl>
                                              <a:chart seriesIdx="-4" categoryIdx="0" bldStep="category"/>
                                            </p:graphicEl>
                                          </p:spTgt>
                                        </p:tgtEl>
                                      </p:cBhvr>
                                    </p:animEffect>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2">
                                            <p:graphicEl>
                                              <a:chart seriesIdx="-4" categoryIdx="1" bldStep="category"/>
                                            </p:graphicEl>
                                          </p:spTgt>
                                        </p:tgtEl>
                                        <p:attrNameLst>
                                          <p:attrName>style.visibility</p:attrName>
                                        </p:attrNameLst>
                                      </p:cBhvr>
                                      <p:to>
                                        <p:strVal val="visible"/>
                                      </p:to>
                                    </p:set>
                                    <p:animEffect transition="in" filter="wipe(down)">
                                      <p:cBhvr>
                                        <p:cTn id="22" dur="500"/>
                                        <p:tgtEl>
                                          <p:spTgt spid="2">
                                            <p:graphicEl>
                                              <a:chart seriesIdx="-4" categoryIdx="1" bldStep="category"/>
                                            </p:graphicEl>
                                          </p:spTgt>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2">
                                            <p:graphicEl>
                                              <a:chart seriesIdx="-4" categoryIdx="2" bldStep="category"/>
                                            </p:graphicEl>
                                          </p:spTgt>
                                        </p:tgtEl>
                                        <p:attrNameLst>
                                          <p:attrName>style.visibility</p:attrName>
                                        </p:attrNameLst>
                                      </p:cBhvr>
                                      <p:to>
                                        <p:strVal val="visible"/>
                                      </p:to>
                                    </p:set>
                                    <p:animEffect transition="in" filter="wipe(down)">
                                      <p:cBhvr>
                                        <p:cTn id="26" dur="500"/>
                                        <p:tgtEl>
                                          <p:spTgt spid="2">
                                            <p:graphicEl>
                                              <a:chart seriesIdx="-4" categoryIdx="2" bldStep="category"/>
                                            </p:graphicEl>
                                          </p:spTgt>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2">
                                            <p:graphicEl>
                                              <a:chart seriesIdx="-4" categoryIdx="3" bldStep="category"/>
                                            </p:graphicEl>
                                          </p:spTgt>
                                        </p:tgtEl>
                                        <p:attrNameLst>
                                          <p:attrName>style.visibility</p:attrName>
                                        </p:attrNameLst>
                                      </p:cBhvr>
                                      <p:to>
                                        <p:strVal val="visible"/>
                                      </p:to>
                                    </p:set>
                                    <p:animEffect transition="in" filter="wipe(down)">
                                      <p:cBhvr>
                                        <p:cTn id="30" dur="500"/>
                                        <p:tgtEl>
                                          <p:spTgt spid="2">
                                            <p:graphicEl>
                                              <a:chart seriesIdx="-4" categoryIdx="3" bldStep="category"/>
                                            </p:graphicEl>
                                          </p:spTgt>
                                        </p:tgtEl>
                                      </p:cBhvr>
                                    </p:animEffect>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2">
                                            <p:graphicEl>
                                              <a:chart seriesIdx="-4" categoryIdx="4" bldStep="category"/>
                                            </p:graphicEl>
                                          </p:spTgt>
                                        </p:tgtEl>
                                        <p:attrNameLst>
                                          <p:attrName>style.visibility</p:attrName>
                                        </p:attrNameLst>
                                      </p:cBhvr>
                                      <p:to>
                                        <p:strVal val="visible"/>
                                      </p:to>
                                    </p:set>
                                    <p:animEffect transition="in" filter="wipe(down)">
                                      <p:cBhvr>
                                        <p:cTn id="34" dur="500"/>
                                        <p:tgtEl>
                                          <p:spTgt spid="2">
                                            <p:graphicEl>
                                              <a:chart seriesIdx="-4" categoryIdx="4" bldStep="category"/>
                                            </p:graphicEl>
                                          </p:spTgt>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par>
                          <p:cTn id="52" fill="hold">
                            <p:stCondLst>
                              <p:cond delay="4500"/>
                            </p:stCondLst>
                            <p:childTnLst>
                              <p:par>
                                <p:cTn id="53" presetID="10"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childTnLst>
                          </p:cTn>
                        </p:par>
                        <p:par>
                          <p:cTn id="60" fill="hold">
                            <p:stCondLst>
                              <p:cond delay="5500"/>
                            </p:stCondLst>
                            <p:childTnLst>
                              <p:par>
                                <p:cTn id="61" presetID="10" presetClass="entr" presetSubtype="0"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500"/>
                                        <p:tgtEl>
                                          <p:spTgt spid="41"/>
                                        </p:tgtEl>
                                      </p:cBhvr>
                                    </p:animEffect>
                                  </p:childTnLst>
                                </p:cTn>
                              </p:par>
                            </p:childTnLst>
                          </p:cTn>
                        </p:par>
                        <p:par>
                          <p:cTn id="64" fill="hold">
                            <p:stCondLst>
                              <p:cond delay="6000"/>
                            </p:stCondLst>
                            <p:childTnLst>
                              <p:par>
                                <p:cTn id="65" presetID="10" presetClass="entr" presetSubtype="0"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fade">
                                      <p:cBhvr>
                                        <p:cTn id="6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2" grpId="0">
        <p:bldSub>
          <a:bldChart bld="category"/>
        </p:bldSub>
      </p:bldGraphic>
      <p:bldP spid="29" grpId="0"/>
      <p:bldP spid="33" grpId="0"/>
      <p:bldP spid="36" grpId="0"/>
      <p:bldP spid="41" grpId="0"/>
      <p:bldP spid="4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accent1">
                    <a:lumMod val="60000"/>
                    <a:lumOff val="40000"/>
                  </a:schemeClr>
                </a:solidFill>
              </a:rPr>
              <a:t>Lines With Markers Chart Sample</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graphicFrame>
        <p:nvGraphicFramePr>
          <p:cNvPr id="2" name="Chart 1"/>
          <p:cNvGraphicFramePr/>
          <p:nvPr>
            <p:extLst>
              <p:ext uri="{D42A27DB-BD31-4B8C-83A1-F6EECF244321}">
                <p14:modId xmlns:p14="http://schemas.microsoft.com/office/powerpoint/2010/main" val="376083565"/>
              </p:ext>
            </p:extLst>
          </p:nvPr>
        </p:nvGraphicFramePr>
        <p:xfrm>
          <a:off x="539552" y="1796819"/>
          <a:ext cx="7920880" cy="2613323"/>
        </p:xfrm>
        <a:graphic>
          <a:graphicData uri="http://schemas.openxmlformats.org/drawingml/2006/chart">
            <c:chart xmlns:c="http://schemas.openxmlformats.org/drawingml/2006/chart" xmlns:r="http://schemas.openxmlformats.org/officeDocument/2006/relationships" r:id="rId2"/>
          </a:graphicData>
        </a:graphic>
      </p:graphicFrame>
      <p:sp>
        <p:nvSpPr>
          <p:cNvPr id="29" name="Content Placeholder 2"/>
          <p:cNvSpPr txBox="1">
            <a:spLocks/>
          </p:cNvSpPr>
          <p:nvPr/>
        </p:nvSpPr>
        <p:spPr>
          <a:xfrm>
            <a:off x="882964" y="5319954"/>
            <a:ext cx="1371900"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t>United States</a:t>
            </a:r>
          </a:p>
          <a:p>
            <a:pPr marL="0" indent="0">
              <a:buFont typeface="Arial" pitchFamily="34" charset="0"/>
              <a:buNone/>
            </a:pPr>
            <a:r>
              <a:rPr lang="en-US" sz="900" dirty="0" smtClean="0"/>
              <a:t>Lorem ipsum dolor sit amet, consectetur adipiscing.</a:t>
            </a:r>
            <a:endParaRPr lang="en-US" sz="900" dirty="0"/>
          </a:p>
        </p:txBody>
      </p:sp>
      <p:sp>
        <p:nvSpPr>
          <p:cNvPr id="33" name="Content Placeholder 2"/>
          <p:cNvSpPr txBox="1">
            <a:spLocks/>
          </p:cNvSpPr>
          <p:nvPr/>
        </p:nvSpPr>
        <p:spPr>
          <a:xfrm>
            <a:off x="2385324" y="5319954"/>
            <a:ext cx="1362774"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t>Brazil</a:t>
            </a:r>
          </a:p>
          <a:p>
            <a:pPr marL="0" indent="0">
              <a:buFont typeface="Arial" pitchFamily="34" charset="0"/>
              <a:buNone/>
            </a:pPr>
            <a:r>
              <a:rPr lang="en-US" sz="900" dirty="0" smtClean="0"/>
              <a:t>Lorem ipsum dolor sit amet, consectetur adipiscing.</a:t>
            </a:r>
            <a:endParaRPr lang="en-US" sz="900" dirty="0"/>
          </a:p>
        </p:txBody>
      </p:sp>
      <p:sp>
        <p:nvSpPr>
          <p:cNvPr id="36" name="Content Placeholder 2"/>
          <p:cNvSpPr txBox="1">
            <a:spLocks/>
          </p:cNvSpPr>
          <p:nvPr/>
        </p:nvSpPr>
        <p:spPr>
          <a:xfrm>
            <a:off x="3916946" y="5319954"/>
            <a:ext cx="1382081"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t>Australia</a:t>
            </a:r>
          </a:p>
          <a:p>
            <a:pPr marL="0" indent="0">
              <a:buFont typeface="Arial" pitchFamily="34" charset="0"/>
              <a:buNone/>
            </a:pPr>
            <a:r>
              <a:rPr lang="en-US" sz="900" dirty="0" smtClean="0"/>
              <a:t>Lorem ipsum dolor sit amet, consectetur adipiscing.</a:t>
            </a:r>
            <a:endParaRPr lang="en-US" sz="900" dirty="0"/>
          </a:p>
        </p:txBody>
      </p:sp>
      <p:sp>
        <p:nvSpPr>
          <p:cNvPr id="41" name="Content Placeholder 2"/>
          <p:cNvSpPr txBox="1">
            <a:spLocks/>
          </p:cNvSpPr>
          <p:nvPr/>
        </p:nvSpPr>
        <p:spPr>
          <a:xfrm>
            <a:off x="5426622" y="5319954"/>
            <a:ext cx="1390745"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t>China</a:t>
            </a:r>
          </a:p>
          <a:p>
            <a:pPr marL="0" indent="0">
              <a:buFont typeface="Arial" pitchFamily="34" charset="0"/>
              <a:buNone/>
            </a:pPr>
            <a:r>
              <a:rPr lang="en-US" sz="900" dirty="0" smtClean="0"/>
              <a:t>Lorem ipsum dolor sit amet, consectetur adipiscing.</a:t>
            </a:r>
            <a:endParaRPr lang="en-US" sz="900" dirty="0"/>
          </a:p>
        </p:txBody>
      </p:sp>
      <p:sp>
        <p:nvSpPr>
          <p:cNvPr id="44" name="Content Placeholder 2"/>
          <p:cNvSpPr txBox="1">
            <a:spLocks/>
          </p:cNvSpPr>
          <p:nvPr/>
        </p:nvSpPr>
        <p:spPr>
          <a:xfrm>
            <a:off x="6914353" y="5319954"/>
            <a:ext cx="1399411"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t>United Kingdom</a:t>
            </a:r>
          </a:p>
          <a:p>
            <a:pPr marL="0" indent="0">
              <a:buFont typeface="Arial" pitchFamily="34" charset="0"/>
              <a:buNone/>
            </a:pPr>
            <a:r>
              <a:rPr lang="en-US" sz="900" dirty="0" smtClean="0"/>
              <a:t>Lorem ipsum dolor sit amet, consectetur adipiscing.</a:t>
            </a:r>
            <a:endParaRPr lang="en-US" sz="900" dirty="0"/>
          </a:p>
        </p:txBody>
      </p:sp>
      <p:grpSp>
        <p:nvGrpSpPr>
          <p:cNvPr id="12" name="Group 11"/>
          <p:cNvGrpSpPr/>
          <p:nvPr/>
        </p:nvGrpSpPr>
        <p:grpSpPr>
          <a:xfrm>
            <a:off x="934097" y="4581129"/>
            <a:ext cx="693505" cy="394433"/>
            <a:chOff x="6786150" y="2076140"/>
            <a:chExt cx="1228586" cy="295825"/>
          </a:xfrm>
        </p:grpSpPr>
        <p:sp>
          <p:nvSpPr>
            <p:cNvPr id="15" name="Rectangle 14"/>
            <p:cNvSpPr/>
            <p:nvPr/>
          </p:nvSpPr>
          <p:spPr>
            <a:xfrm>
              <a:off x="6876256" y="2076140"/>
              <a:ext cx="242284" cy="724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Shoes</a:t>
              </a:r>
            </a:p>
          </p:txBody>
        </p:sp>
      </p:grpSp>
      <p:grpSp>
        <p:nvGrpSpPr>
          <p:cNvPr id="17" name="Group 16"/>
          <p:cNvGrpSpPr/>
          <p:nvPr/>
        </p:nvGrpSpPr>
        <p:grpSpPr>
          <a:xfrm>
            <a:off x="1648517" y="4581129"/>
            <a:ext cx="693505" cy="394433"/>
            <a:chOff x="6786150" y="2076140"/>
            <a:chExt cx="1228586" cy="295825"/>
          </a:xfrm>
        </p:grpSpPr>
        <p:sp>
          <p:nvSpPr>
            <p:cNvPr id="18" name="Rectangle 17"/>
            <p:cNvSpPr/>
            <p:nvPr/>
          </p:nvSpPr>
          <p:spPr>
            <a:xfrm>
              <a:off x="6876256" y="2076140"/>
              <a:ext cx="242284" cy="7247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T-shirts</a:t>
              </a:r>
            </a:p>
          </p:txBody>
        </p:sp>
      </p:grpSp>
      <p:grpSp>
        <p:nvGrpSpPr>
          <p:cNvPr id="20" name="Group 19"/>
          <p:cNvGrpSpPr/>
          <p:nvPr/>
        </p:nvGrpSpPr>
        <p:grpSpPr>
          <a:xfrm>
            <a:off x="2362937" y="4581129"/>
            <a:ext cx="693505" cy="394433"/>
            <a:chOff x="6786150" y="2076140"/>
            <a:chExt cx="1228586" cy="295825"/>
          </a:xfrm>
        </p:grpSpPr>
        <p:sp>
          <p:nvSpPr>
            <p:cNvPr id="21" name="Rectangle 20"/>
            <p:cNvSpPr/>
            <p:nvPr/>
          </p:nvSpPr>
          <p:spPr>
            <a:xfrm>
              <a:off x="6876256" y="2076140"/>
              <a:ext cx="242284" cy="7247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Jeans</a:t>
              </a:r>
            </a:p>
          </p:txBody>
        </p:sp>
      </p:grpSp>
      <p:grpSp>
        <p:nvGrpSpPr>
          <p:cNvPr id="23" name="Group 22"/>
          <p:cNvGrpSpPr/>
          <p:nvPr/>
        </p:nvGrpSpPr>
        <p:grpSpPr>
          <a:xfrm>
            <a:off x="3077357" y="4581129"/>
            <a:ext cx="693505" cy="394433"/>
            <a:chOff x="6786150" y="2076140"/>
            <a:chExt cx="1228586" cy="295825"/>
          </a:xfrm>
        </p:grpSpPr>
        <p:sp>
          <p:nvSpPr>
            <p:cNvPr id="24" name="Rectangle 23"/>
            <p:cNvSpPr/>
            <p:nvPr/>
          </p:nvSpPr>
          <p:spPr>
            <a:xfrm>
              <a:off x="6876256" y="2076140"/>
              <a:ext cx="242284" cy="724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Cargos</a:t>
              </a:r>
            </a:p>
          </p:txBody>
        </p:sp>
      </p:grpSp>
      <p:sp>
        <p:nvSpPr>
          <p:cNvPr id="26" name="Flowchart: Off-page Connector 25"/>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37</a:t>
            </a:r>
            <a:endParaRPr lang="en-US" sz="1100" b="1" dirty="0"/>
          </a:p>
        </p:txBody>
      </p:sp>
    </p:spTree>
    <p:extLst>
      <p:ext uri="{BB962C8B-B14F-4D97-AF65-F5344CB8AC3E}">
        <p14:creationId xmlns:p14="http://schemas.microsoft.com/office/powerpoint/2010/main" val="77465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left)">
                                      <p:cBhvr>
                                        <p:cTn id="14" dur="1000"/>
                                        <p:tgtEl>
                                          <p:spTgt spid="2">
                                            <p:graphicEl>
                                              <a:chart seriesIdx="-3" categoryIdx="-3" bldStep="gridLegend"/>
                                            </p:graphic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2">
                                            <p:graphicEl>
                                              <a:chart seriesIdx="0" categoryIdx="-4" bldStep="series"/>
                                            </p:graphicEl>
                                          </p:spTgt>
                                        </p:tgtEl>
                                        <p:attrNameLst>
                                          <p:attrName>style.visibility</p:attrName>
                                        </p:attrNameLst>
                                      </p:cBhvr>
                                      <p:to>
                                        <p:strVal val="visible"/>
                                      </p:to>
                                    </p:set>
                                    <p:animEffect transition="in" filter="wipe(left)">
                                      <p:cBhvr>
                                        <p:cTn id="18" dur="1000"/>
                                        <p:tgtEl>
                                          <p:spTgt spid="2">
                                            <p:graphicEl>
                                              <a:chart seriesIdx="0" categoryIdx="-4" bldStep="series"/>
                                            </p:graphicEl>
                                          </p:spTgt>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2">
                                            <p:graphicEl>
                                              <a:chart seriesIdx="1" categoryIdx="-4" bldStep="series"/>
                                            </p:graphicEl>
                                          </p:spTgt>
                                        </p:tgtEl>
                                        <p:attrNameLst>
                                          <p:attrName>style.visibility</p:attrName>
                                        </p:attrNameLst>
                                      </p:cBhvr>
                                      <p:to>
                                        <p:strVal val="visible"/>
                                      </p:to>
                                    </p:set>
                                    <p:animEffect transition="in" filter="wipe(left)">
                                      <p:cBhvr>
                                        <p:cTn id="22" dur="1000"/>
                                        <p:tgtEl>
                                          <p:spTgt spid="2">
                                            <p:graphicEl>
                                              <a:chart seriesIdx="1" categoryIdx="-4" bldStep="series"/>
                                            </p:graphicEl>
                                          </p:spTgt>
                                        </p:tgtEl>
                                      </p:cBhvr>
                                    </p:animEffect>
                                  </p:childTnLst>
                                </p:cTn>
                              </p:par>
                            </p:childTnLst>
                          </p:cTn>
                        </p:par>
                        <p:par>
                          <p:cTn id="23" fill="hold">
                            <p:stCondLst>
                              <p:cond delay="3500"/>
                            </p:stCondLst>
                            <p:childTnLst>
                              <p:par>
                                <p:cTn id="24" presetID="22" presetClass="entr" presetSubtype="8" fill="hold" grpId="0" nodeType="afterEffect">
                                  <p:stCondLst>
                                    <p:cond delay="0"/>
                                  </p:stCondLst>
                                  <p:childTnLst>
                                    <p:set>
                                      <p:cBhvr>
                                        <p:cTn id="25" dur="1" fill="hold">
                                          <p:stCondLst>
                                            <p:cond delay="0"/>
                                          </p:stCondLst>
                                        </p:cTn>
                                        <p:tgtEl>
                                          <p:spTgt spid="2">
                                            <p:graphicEl>
                                              <a:chart seriesIdx="2" categoryIdx="-4" bldStep="series"/>
                                            </p:graphicEl>
                                          </p:spTgt>
                                        </p:tgtEl>
                                        <p:attrNameLst>
                                          <p:attrName>style.visibility</p:attrName>
                                        </p:attrNameLst>
                                      </p:cBhvr>
                                      <p:to>
                                        <p:strVal val="visible"/>
                                      </p:to>
                                    </p:set>
                                    <p:animEffect transition="in" filter="wipe(left)">
                                      <p:cBhvr>
                                        <p:cTn id="26" dur="1000"/>
                                        <p:tgtEl>
                                          <p:spTgt spid="2">
                                            <p:graphicEl>
                                              <a:chart seriesIdx="2" categoryIdx="-4" bldStep="series"/>
                                            </p:graphicEl>
                                          </p:spTgt>
                                        </p:tgtEl>
                                      </p:cBhvr>
                                    </p:animEffect>
                                  </p:childTnLst>
                                </p:cTn>
                              </p:par>
                            </p:childTnLst>
                          </p:cTn>
                        </p:par>
                        <p:par>
                          <p:cTn id="27" fill="hold">
                            <p:stCondLst>
                              <p:cond delay="4500"/>
                            </p:stCondLst>
                            <p:childTnLst>
                              <p:par>
                                <p:cTn id="28" presetID="22" presetClass="entr" presetSubtype="8" fill="hold" grpId="0" nodeType="afterEffect">
                                  <p:stCondLst>
                                    <p:cond delay="0"/>
                                  </p:stCondLst>
                                  <p:childTnLst>
                                    <p:set>
                                      <p:cBhvr>
                                        <p:cTn id="29" dur="1" fill="hold">
                                          <p:stCondLst>
                                            <p:cond delay="0"/>
                                          </p:stCondLst>
                                        </p:cTn>
                                        <p:tgtEl>
                                          <p:spTgt spid="2">
                                            <p:graphicEl>
                                              <a:chart seriesIdx="3" categoryIdx="-4" bldStep="series"/>
                                            </p:graphicEl>
                                          </p:spTgt>
                                        </p:tgtEl>
                                        <p:attrNameLst>
                                          <p:attrName>style.visibility</p:attrName>
                                        </p:attrNameLst>
                                      </p:cBhvr>
                                      <p:to>
                                        <p:strVal val="visible"/>
                                      </p:to>
                                    </p:set>
                                    <p:animEffect transition="in" filter="wipe(left)">
                                      <p:cBhvr>
                                        <p:cTn id="30" dur="1000"/>
                                        <p:tgtEl>
                                          <p:spTgt spid="2">
                                            <p:graphicEl>
                                              <a:chart seriesIdx="3" categoryIdx="-4" bldStep="series"/>
                                            </p:graphicEl>
                                          </p:spTgt>
                                        </p:tgtEl>
                                      </p:cBhvr>
                                    </p:animEffect>
                                  </p:childTnLst>
                                </p:cTn>
                              </p:par>
                            </p:childTnLst>
                          </p:cTn>
                        </p:par>
                        <p:par>
                          <p:cTn id="31" fill="hold">
                            <p:stCondLst>
                              <p:cond delay="5500"/>
                            </p:stCondLst>
                            <p:childTnLst>
                              <p:par>
                                <p:cTn id="32" presetID="10" presetClass="entr" presetSubtype="0"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par>
                          <p:cTn id="44" fill="hold">
                            <p:stCondLst>
                              <p:cond delay="600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6500"/>
                            </p:stCondLst>
                            <p:childTnLst>
                              <p:par>
                                <p:cTn id="49" presetID="10" presetClass="entr" presetSubtype="0"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childTnLst>
                          </p:cTn>
                        </p:par>
                        <p:par>
                          <p:cTn id="52" fill="hold">
                            <p:stCondLst>
                              <p:cond delay="7000"/>
                            </p:stCondLst>
                            <p:childTnLst>
                              <p:par>
                                <p:cTn id="53" presetID="10" presetClass="entr" presetSubtype="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childTnLst>
                          </p:cTn>
                        </p:par>
                        <p:par>
                          <p:cTn id="60" fill="hold">
                            <p:stCondLst>
                              <p:cond delay="8000"/>
                            </p:stCondLst>
                            <p:childTnLst>
                              <p:par>
                                <p:cTn id="61" presetID="10" presetClass="entr" presetSubtype="0" fill="hold" grpId="0" nodeType="after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2" grpId="0">
        <p:bldSub>
          <a:bldChart bld="series"/>
        </p:bldSub>
      </p:bldGraphic>
      <p:bldP spid="29" grpId="0"/>
      <p:bldP spid="33" grpId="0"/>
      <p:bldP spid="36" grpId="0"/>
      <p:bldP spid="41" grpId="0"/>
      <p:bldP spid="4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accent1">
                    <a:lumMod val="60000"/>
                    <a:lumOff val="40000"/>
                  </a:schemeClr>
                </a:solidFill>
              </a:rPr>
              <a:t>Clustered Bars Chart Sample</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graphicFrame>
        <p:nvGraphicFramePr>
          <p:cNvPr id="2" name="Chart 1"/>
          <p:cNvGraphicFramePr/>
          <p:nvPr>
            <p:extLst>
              <p:ext uri="{D42A27DB-BD31-4B8C-83A1-F6EECF244321}">
                <p14:modId xmlns:p14="http://schemas.microsoft.com/office/powerpoint/2010/main" val="1859724018"/>
              </p:ext>
            </p:extLst>
          </p:nvPr>
        </p:nvGraphicFramePr>
        <p:xfrm>
          <a:off x="539552" y="1796819"/>
          <a:ext cx="7920880" cy="2613323"/>
        </p:xfrm>
        <a:graphic>
          <a:graphicData uri="http://schemas.openxmlformats.org/drawingml/2006/chart">
            <c:chart xmlns:c="http://schemas.openxmlformats.org/drawingml/2006/chart" xmlns:r="http://schemas.openxmlformats.org/officeDocument/2006/relationships" r:id="rId2"/>
          </a:graphicData>
        </a:graphic>
      </p:graphicFrame>
      <p:sp>
        <p:nvSpPr>
          <p:cNvPr id="29" name="Content Placeholder 2"/>
          <p:cNvSpPr txBox="1">
            <a:spLocks/>
          </p:cNvSpPr>
          <p:nvPr/>
        </p:nvSpPr>
        <p:spPr>
          <a:xfrm>
            <a:off x="882964" y="5319954"/>
            <a:ext cx="1371900"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t>United States</a:t>
            </a:r>
          </a:p>
          <a:p>
            <a:pPr marL="0" indent="0">
              <a:buFont typeface="Arial" pitchFamily="34" charset="0"/>
              <a:buNone/>
            </a:pPr>
            <a:r>
              <a:rPr lang="en-US" sz="900" dirty="0" smtClean="0"/>
              <a:t>Lorem ipsum dolor sit amet, consectetur adipiscing.</a:t>
            </a:r>
            <a:endParaRPr lang="en-US" sz="900" dirty="0"/>
          </a:p>
        </p:txBody>
      </p:sp>
      <p:sp>
        <p:nvSpPr>
          <p:cNvPr id="33" name="Content Placeholder 2"/>
          <p:cNvSpPr txBox="1">
            <a:spLocks/>
          </p:cNvSpPr>
          <p:nvPr/>
        </p:nvSpPr>
        <p:spPr>
          <a:xfrm>
            <a:off x="2385324" y="5319954"/>
            <a:ext cx="1362774"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t>Brazil</a:t>
            </a:r>
          </a:p>
          <a:p>
            <a:pPr marL="0" indent="0">
              <a:buFont typeface="Arial" pitchFamily="34" charset="0"/>
              <a:buNone/>
            </a:pPr>
            <a:r>
              <a:rPr lang="en-US" sz="900" dirty="0" smtClean="0"/>
              <a:t>Lorem ipsum dolor sit amet, consectetur adipiscing.</a:t>
            </a:r>
            <a:endParaRPr lang="en-US" sz="900" dirty="0"/>
          </a:p>
        </p:txBody>
      </p:sp>
      <p:sp>
        <p:nvSpPr>
          <p:cNvPr id="36" name="Content Placeholder 2"/>
          <p:cNvSpPr txBox="1">
            <a:spLocks/>
          </p:cNvSpPr>
          <p:nvPr/>
        </p:nvSpPr>
        <p:spPr>
          <a:xfrm>
            <a:off x="3916946" y="5319954"/>
            <a:ext cx="1382081"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t>Australia</a:t>
            </a:r>
          </a:p>
          <a:p>
            <a:pPr marL="0" indent="0">
              <a:buFont typeface="Arial" pitchFamily="34" charset="0"/>
              <a:buNone/>
            </a:pPr>
            <a:r>
              <a:rPr lang="en-US" sz="900" dirty="0" smtClean="0"/>
              <a:t>Lorem ipsum dolor sit amet, consectetur adipiscing.</a:t>
            </a:r>
            <a:endParaRPr lang="en-US" sz="900" dirty="0"/>
          </a:p>
        </p:txBody>
      </p:sp>
      <p:sp>
        <p:nvSpPr>
          <p:cNvPr id="41" name="Content Placeholder 2"/>
          <p:cNvSpPr txBox="1">
            <a:spLocks/>
          </p:cNvSpPr>
          <p:nvPr/>
        </p:nvSpPr>
        <p:spPr>
          <a:xfrm>
            <a:off x="5426622" y="5319954"/>
            <a:ext cx="1390745"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t>China</a:t>
            </a:r>
          </a:p>
          <a:p>
            <a:pPr marL="0" indent="0">
              <a:buFont typeface="Arial" pitchFamily="34" charset="0"/>
              <a:buNone/>
            </a:pPr>
            <a:r>
              <a:rPr lang="en-US" sz="900" dirty="0" smtClean="0"/>
              <a:t>Lorem ipsum dolor sit amet, consectetur adipiscing.</a:t>
            </a:r>
            <a:endParaRPr lang="en-US" sz="900" dirty="0"/>
          </a:p>
        </p:txBody>
      </p:sp>
      <p:sp>
        <p:nvSpPr>
          <p:cNvPr id="44" name="Content Placeholder 2"/>
          <p:cNvSpPr txBox="1">
            <a:spLocks/>
          </p:cNvSpPr>
          <p:nvPr/>
        </p:nvSpPr>
        <p:spPr>
          <a:xfrm>
            <a:off x="6914353" y="5319954"/>
            <a:ext cx="1399411"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t>United Kingdom</a:t>
            </a:r>
          </a:p>
          <a:p>
            <a:pPr marL="0" indent="0">
              <a:buFont typeface="Arial" pitchFamily="34" charset="0"/>
              <a:buNone/>
            </a:pPr>
            <a:r>
              <a:rPr lang="en-US" sz="900" dirty="0" smtClean="0"/>
              <a:t>Lorem ipsum dolor sit amet, consectetur adipiscing.</a:t>
            </a:r>
            <a:endParaRPr lang="en-US" sz="900" dirty="0"/>
          </a:p>
        </p:txBody>
      </p:sp>
      <p:grpSp>
        <p:nvGrpSpPr>
          <p:cNvPr id="12" name="Group 11"/>
          <p:cNvGrpSpPr/>
          <p:nvPr/>
        </p:nvGrpSpPr>
        <p:grpSpPr>
          <a:xfrm>
            <a:off x="934097" y="4581129"/>
            <a:ext cx="693505" cy="394433"/>
            <a:chOff x="6786150" y="2076140"/>
            <a:chExt cx="1228586" cy="295825"/>
          </a:xfrm>
        </p:grpSpPr>
        <p:sp>
          <p:nvSpPr>
            <p:cNvPr id="15" name="Rectangle 14"/>
            <p:cNvSpPr/>
            <p:nvPr/>
          </p:nvSpPr>
          <p:spPr>
            <a:xfrm>
              <a:off x="6876256" y="2076140"/>
              <a:ext cx="242284" cy="724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Shoes</a:t>
              </a:r>
            </a:p>
          </p:txBody>
        </p:sp>
      </p:grpSp>
      <p:grpSp>
        <p:nvGrpSpPr>
          <p:cNvPr id="17" name="Group 16"/>
          <p:cNvGrpSpPr/>
          <p:nvPr/>
        </p:nvGrpSpPr>
        <p:grpSpPr>
          <a:xfrm>
            <a:off x="1648517" y="4581129"/>
            <a:ext cx="693505" cy="394433"/>
            <a:chOff x="6786150" y="2076140"/>
            <a:chExt cx="1228586" cy="295825"/>
          </a:xfrm>
        </p:grpSpPr>
        <p:sp>
          <p:nvSpPr>
            <p:cNvPr id="18" name="Rectangle 17"/>
            <p:cNvSpPr/>
            <p:nvPr/>
          </p:nvSpPr>
          <p:spPr>
            <a:xfrm>
              <a:off x="6876256" y="2076140"/>
              <a:ext cx="242284" cy="7247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T-shirts</a:t>
              </a:r>
            </a:p>
          </p:txBody>
        </p:sp>
      </p:grpSp>
      <p:grpSp>
        <p:nvGrpSpPr>
          <p:cNvPr id="20" name="Group 19"/>
          <p:cNvGrpSpPr/>
          <p:nvPr/>
        </p:nvGrpSpPr>
        <p:grpSpPr>
          <a:xfrm>
            <a:off x="2362937" y="4581129"/>
            <a:ext cx="693505" cy="394433"/>
            <a:chOff x="6786150" y="2076140"/>
            <a:chExt cx="1228586" cy="295825"/>
          </a:xfrm>
        </p:grpSpPr>
        <p:sp>
          <p:nvSpPr>
            <p:cNvPr id="21" name="Rectangle 20"/>
            <p:cNvSpPr/>
            <p:nvPr/>
          </p:nvSpPr>
          <p:spPr>
            <a:xfrm>
              <a:off x="6876256" y="2076140"/>
              <a:ext cx="242284" cy="7247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Jeans</a:t>
              </a:r>
            </a:p>
          </p:txBody>
        </p:sp>
      </p:grpSp>
      <p:grpSp>
        <p:nvGrpSpPr>
          <p:cNvPr id="23" name="Group 22"/>
          <p:cNvGrpSpPr/>
          <p:nvPr/>
        </p:nvGrpSpPr>
        <p:grpSpPr>
          <a:xfrm>
            <a:off x="3077357" y="4581129"/>
            <a:ext cx="693505" cy="394433"/>
            <a:chOff x="6786150" y="2076140"/>
            <a:chExt cx="1228586" cy="295825"/>
          </a:xfrm>
        </p:grpSpPr>
        <p:sp>
          <p:nvSpPr>
            <p:cNvPr id="24" name="Rectangle 23"/>
            <p:cNvSpPr/>
            <p:nvPr/>
          </p:nvSpPr>
          <p:spPr>
            <a:xfrm>
              <a:off x="6876256" y="2076140"/>
              <a:ext cx="242284" cy="724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Cargos</a:t>
              </a:r>
            </a:p>
          </p:txBody>
        </p:sp>
      </p:grpSp>
      <p:sp>
        <p:nvSpPr>
          <p:cNvPr id="26" name="Flowchart: Off-page Connector 25"/>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38</a:t>
            </a:r>
            <a:endParaRPr lang="en-US" sz="1100" b="1" dirty="0"/>
          </a:p>
        </p:txBody>
      </p:sp>
    </p:spTree>
    <p:extLst>
      <p:ext uri="{BB962C8B-B14F-4D97-AF65-F5344CB8AC3E}">
        <p14:creationId xmlns:p14="http://schemas.microsoft.com/office/powerpoint/2010/main" val="23410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left)">
                                      <p:cBhvr>
                                        <p:cTn id="14" dur="1000"/>
                                        <p:tgtEl>
                                          <p:spTgt spid="2">
                                            <p:graphicEl>
                                              <a:chart seriesIdx="-3" categoryIdx="-3" bldStep="gridLegend"/>
                                            </p:graphic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2">
                                            <p:graphicEl>
                                              <a:chart seriesIdx="0" categoryIdx="-4" bldStep="series"/>
                                            </p:graphicEl>
                                          </p:spTgt>
                                        </p:tgtEl>
                                        <p:attrNameLst>
                                          <p:attrName>style.visibility</p:attrName>
                                        </p:attrNameLst>
                                      </p:cBhvr>
                                      <p:to>
                                        <p:strVal val="visible"/>
                                      </p:to>
                                    </p:set>
                                    <p:animEffect transition="in" filter="wipe(left)">
                                      <p:cBhvr>
                                        <p:cTn id="18" dur="1000"/>
                                        <p:tgtEl>
                                          <p:spTgt spid="2">
                                            <p:graphicEl>
                                              <a:chart seriesIdx="0" categoryIdx="-4" bldStep="series"/>
                                            </p:graphicEl>
                                          </p:spTgt>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2">
                                            <p:graphicEl>
                                              <a:chart seriesIdx="1" categoryIdx="-4" bldStep="series"/>
                                            </p:graphicEl>
                                          </p:spTgt>
                                        </p:tgtEl>
                                        <p:attrNameLst>
                                          <p:attrName>style.visibility</p:attrName>
                                        </p:attrNameLst>
                                      </p:cBhvr>
                                      <p:to>
                                        <p:strVal val="visible"/>
                                      </p:to>
                                    </p:set>
                                    <p:animEffect transition="in" filter="wipe(left)">
                                      <p:cBhvr>
                                        <p:cTn id="22" dur="1000"/>
                                        <p:tgtEl>
                                          <p:spTgt spid="2">
                                            <p:graphicEl>
                                              <a:chart seriesIdx="1" categoryIdx="-4" bldStep="series"/>
                                            </p:graphicEl>
                                          </p:spTgt>
                                        </p:tgtEl>
                                      </p:cBhvr>
                                    </p:animEffect>
                                  </p:childTnLst>
                                </p:cTn>
                              </p:par>
                            </p:childTnLst>
                          </p:cTn>
                        </p:par>
                        <p:par>
                          <p:cTn id="23" fill="hold">
                            <p:stCondLst>
                              <p:cond delay="3500"/>
                            </p:stCondLst>
                            <p:childTnLst>
                              <p:par>
                                <p:cTn id="24" presetID="22" presetClass="entr" presetSubtype="8" fill="hold" grpId="0" nodeType="afterEffect">
                                  <p:stCondLst>
                                    <p:cond delay="0"/>
                                  </p:stCondLst>
                                  <p:childTnLst>
                                    <p:set>
                                      <p:cBhvr>
                                        <p:cTn id="25" dur="1" fill="hold">
                                          <p:stCondLst>
                                            <p:cond delay="0"/>
                                          </p:stCondLst>
                                        </p:cTn>
                                        <p:tgtEl>
                                          <p:spTgt spid="2">
                                            <p:graphicEl>
                                              <a:chart seriesIdx="2" categoryIdx="-4" bldStep="series"/>
                                            </p:graphicEl>
                                          </p:spTgt>
                                        </p:tgtEl>
                                        <p:attrNameLst>
                                          <p:attrName>style.visibility</p:attrName>
                                        </p:attrNameLst>
                                      </p:cBhvr>
                                      <p:to>
                                        <p:strVal val="visible"/>
                                      </p:to>
                                    </p:set>
                                    <p:animEffect transition="in" filter="wipe(left)">
                                      <p:cBhvr>
                                        <p:cTn id="26" dur="1000"/>
                                        <p:tgtEl>
                                          <p:spTgt spid="2">
                                            <p:graphicEl>
                                              <a:chart seriesIdx="2" categoryIdx="-4" bldStep="series"/>
                                            </p:graphicEl>
                                          </p:spTgt>
                                        </p:tgtEl>
                                      </p:cBhvr>
                                    </p:animEffect>
                                  </p:childTnLst>
                                </p:cTn>
                              </p:par>
                            </p:childTnLst>
                          </p:cTn>
                        </p:par>
                        <p:par>
                          <p:cTn id="27" fill="hold">
                            <p:stCondLst>
                              <p:cond delay="4500"/>
                            </p:stCondLst>
                            <p:childTnLst>
                              <p:par>
                                <p:cTn id="28" presetID="22" presetClass="entr" presetSubtype="8" fill="hold" grpId="0" nodeType="afterEffect">
                                  <p:stCondLst>
                                    <p:cond delay="0"/>
                                  </p:stCondLst>
                                  <p:childTnLst>
                                    <p:set>
                                      <p:cBhvr>
                                        <p:cTn id="29" dur="1" fill="hold">
                                          <p:stCondLst>
                                            <p:cond delay="0"/>
                                          </p:stCondLst>
                                        </p:cTn>
                                        <p:tgtEl>
                                          <p:spTgt spid="2">
                                            <p:graphicEl>
                                              <a:chart seriesIdx="3" categoryIdx="-4" bldStep="series"/>
                                            </p:graphicEl>
                                          </p:spTgt>
                                        </p:tgtEl>
                                        <p:attrNameLst>
                                          <p:attrName>style.visibility</p:attrName>
                                        </p:attrNameLst>
                                      </p:cBhvr>
                                      <p:to>
                                        <p:strVal val="visible"/>
                                      </p:to>
                                    </p:set>
                                    <p:animEffect transition="in" filter="wipe(left)">
                                      <p:cBhvr>
                                        <p:cTn id="30" dur="1000"/>
                                        <p:tgtEl>
                                          <p:spTgt spid="2">
                                            <p:graphicEl>
                                              <a:chart seriesIdx="3" categoryIdx="-4" bldStep="series"/>
                                            </p:graphicEl>
                                          </p:spTgt>
                                        </p:tgtEl>
                                      </p:cBhvr>
                                    </p:animEffect>
                                  </p:childTnLst>
                                </p:cTn>
                              </p:par>
                            </p:childTnLst>
                          </p:cTn>
                        </p:par>
                        <p:par>
                          <p:cTn id="31" fill="hold">
                            <p:stCondLst>
                              <p:cond delay="5500"/>
                            </p:stCondLst>
                            <p:childTnLst>
                              <p:par>
                                <p:cTn id="32" presetID="10" presetClass="entr" presetSubtype="0"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par>
                          <p:cTn id="44" fill="hold">
                            <p:stCondLst>
                              <p:cond delay="600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6500"/>
                            </p:stCondLst>
                            <p:childTnLst>
                              <p:par>
                                <p:cTn id="49" presetID="10" presetClass="entr" presetSubtype="0"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childTnLst>
                          </p:cTn>
                        </p:par>
                        <p:par>
                          <p:cTn id="52" fill="hold">
                            <p:stCondLst>
                              <p:cond delay="7000"/>
                            </p:stCondLst>
                            <p:childTnLst>
                              <p:par>
                                <p:cTn id="53" presetID="10" presetClass="entr" presetSubtype="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childTnLst>
                          </p:cTn>
                        </p:par>
                        <p:par>
                          <p:cTn id="60" fill="hold">
                            <p:stCondLst>
                              <p:cond delay="8000"/>
                            </p:stCondLst>
                            <p:childTnLst>
                              <p:par>
                                <p:cTn id="61" presetID="10" presetClass="entr" presetSubtype="0" fill="hold" grpId="0" nodeType="after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2" grpId="0">
        <p:bldSub>
          <a:bldChart bld="series"/>
        </p:bldSub>
      </p:bldGraphic>
      <p:bldP spid="29" grpId="0"/>
      <p:bldP spid="33" grpId="0"/>
      <p:bldP spid="36" grpId="0"/>
      <p:bldP spid="41" grpId="0"/>
      <p:bldP spid="4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accent1">
                    <a:lumMod val="60000"/>
                    <a:lumOff val="40000"/>
                  </a:schemeClr>
                </a:solidFill>
              </a:rPr>
              <a:t>Stacked Column Chart Sample</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sp>
        <p:nvSpPr>
          <p:cNvPr id="17" name="Content Placeholder 2"/>
          <p:cNvSpPr txBox="1">
            <a:spLocks/>
          </p:cNvSpPr>
          <p:nvPr/>
        </p:nvSpPr>
        <p:spPr>
          <a:xfrm>
            <a:off x="481054" y="1654861"/>
            <a:ext cx="812339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100" dirty="0"/>
          </a:p>
        </p:txBody>
      </p:sp>
      <p:sp>
        <p:nvSpPr>
          <p:cNvPr id="18" name="Content Placeholder 2"/>
          <p:cNvSpPr>
            <a:spLocks noGrp="1"/>
          </p:cNvSpPr>
          <p:nvPr>
            <p:ph idx="1"/>
          </p:nvPr>
        </p:nvSpPr>
        <p:spPr>
          <a:xfrm>
            <a:off x="531094" y="5226903"/>
            <a:ext cx="2376264" cy="972905"/>
          </a:xfrm>
        </p:spPr>
        <p:txBody>
          <a:bodyPr>
            <a:noAutofit/>
          </a:bodyPr>
          <a:lstStyle/>
          <a:p>
            <a:pPr marL="0" indent="0">
              <a:buNone/>
            </a:pPr>
            <a:r>
              <a:rPr lang="en-US" sz="1100" dirty="0"/>
              <a:t>Lorem ipsum dolor sit amet, </a:t>
            </a:r>
            <a:r>
              <a:rPr lang="en-US" sz="1100" b="1" dirty="0"/>
              <a:t>consectetur adipiscing elit. </a:t>
            </a:r>
            <a:r>
              <a:rPr lang="en-US" sz="1100" dirty="0" smtClean="0"/>
              <a:t>Lorem </a:t>
            </a:r>
            <a:r>
              <a:rPr lang="en-US" sz="1100" dirty="0"/>
              <a:t>Ipsum has been the industry's standard dummy text ever since the </a:t>
            </a:r>
            <a:r>
              <a:rPr lang="en-US" sz="1100" dirty="0" smtClean="0"/>
              <a:t>1500s.</a:t>
            </a:r>
            <a:endParaRPr lang="en-US" sz="1100" dirty="0"/>
          </a:p>
        </p:txBody>
      </p:sp>
      <p:sp>
        <p:nvSpPr>
          <p:cNvPr id="19" name="Title 13"/>
          <p:cNvSpPr txBox="1">
            <a:spLocks/>
          </p:cNvSpPr>
          <p:nvPr/>
        </p:nvSpPr>
        <p:spPr>
          <a:xfrm>
            <a:off x="539552" y="4677140"/>
            <a:ext cx="2304256" cy="7097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solidFill>
                  <a:schemeClr val="accent1">
                    <a:lumMod val="60000"/>
                    <a:lumOff val="40000"/>
                  </a:schemeClr>
                </a:solidFill>
              </a:rPr>
              <a:t>Design</a:t>
            </a:r>
            <a:endParaRPr lang="en-US" sz="2800" dirty="0">
              <a:solidFill>
                <a:schemeClr val="accent1">
                  <a:lumMod val="60000"/>
                  <a:lumOff val="40000"/>
                </a:schemeClr>
              </a:solidFill>
            </a:endParaRPr>
          </a:p>
        </p:txBody>
      </p:sp>
      <p:sp>
        <p:nvSpPr>
          <p:cNvPr id="20" name="Content Placeholder 2"/>
          <p:cNvSpPr txBox="1">
            <a:spLocks/>
          </p:cNvSpPr>
          <p:nvPr/>
        </p:nvSpPr>
        <p:spPr>
          <a:xfrm>
            <a:off x="3382164" y="5226903"/>
            <a:ext cx="2376264" cy="9729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t>Lorem ipsum dolor sit amet, </a:t>
            </a:r>
            <a:r>
              <a:rPr lang="en-US" sz="1100" b="1" dirty="0" smtClean="0"/>
              <a:t>consectetur adipiscing elit. </a:t>
            </a:r>
            <a:r>
              <a:rPr lang="en-US" sz="1100" dirty="0" smtClean="0"/>
              <a:t>Lorem Ipsum has been the industry's standard dummy text ever since the 1500s.</a:t>
            </a:r>
            <a:endParaRPr lang="en-US" sz="1100" dirty="0"/>
          </a:p>
        </p:txBody>
      </p:sp>
      <p:sp>
        <p:nvSpPr>
          <p:cNvPr id="21" name="Title 13"/>
          <p:cNvSpPr txBox="1">
            <a:spLocks/>
          </p:cNvSpPr>
          <p:nvPr/>
        </p:nvSpPr>
        <p:spPr>
          <a:xfrm>
            <a:off x="3390622" y="4677140"/>
            <a:ext cx="2304256" cy="7097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solidFill>
                  <a:schemeClr val="accent1">
                    <a:lumMod val="60000"/>
                    <a:lumOff val="40000"/>
                  </a:schemeClr>
                </a:solidFill>
              </a:rPr>
              <a:t>Web</a:t>
            </a:r>
            <a:endParaRPr lang="en-US" sz="2800" dirty="0">
              <a:solidFill>
                <a:schemeClr val="accent1">
                  <a:lumMod val="60000"/>
                  <a:lumOff val="40000"/>
                </a:schemeClr>
              </a:solidFill>
            </a:endParaRPr>
          </a:p>
        </p:txBody>
      </p:sp>
      <p:sp>
        <p:nvSpPr>
          <p:cNvPr id="22" name="Content Placeholder 2"/>
          <p:cNvSpPr txBox="1">
            <a:spLocks/>
          </p:cNvSpPr>
          <p:nvPr/>
        </p:nvSpPr>
        <p:spPr>
          <a:xfrm>
            <a:off x="6147718" y="5226903"/>
            <a:ext cx="2376264" cy="9729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t>Lorem ipsum dolor sit amet, </a:t>
            </a:r>
            <a:r>
              <a:rPr lang="en-US" sz="1100" b="1" dirty="0" smtClean="0"/>
              <a:t>consectetur adipiscing elit. </a:t>
            </a:r>
            <a:r>
              <a:rPr lang="en-US" sz="1100" dirty="0" smtClean="0"/>
              <a:t>Lorem Ipsum has been the industry's standard dummy text ever since the 1500s.</a:t>
            </a:r>
            <a:endParaRPr lang="en-US" sz="1100" dirty="0"/>
          </a:p>
        </p:txBody>
      </p:sp>
      <p:sp>
        <p:nvSpPr>
          <p:cNvPr id="23" name="Title 13"/>
          <p:cNvSpPr txBox="1">
            <a:spLocks/>
          </p:cNvSpPr>
          <p:nvPr/>
        </p:nvSpPr>
        <p:spPr>
          <a:xfrm>
            <a:off x="6156176" y="4677140"/>
            <a:ext cx="2304256" cy="7097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solidFill>
                  <a:schemeClr val="accent1">
                    <a:lumMod val="60000"/>
                    <a:lumOff val="40000"/>
                  </a:schemeClr>
                </a:solidFill>
              </a:rPr>
              <a:t>Video</a:t>
            </a:r>
            <a:endParaRPr lang="en-US" sz="2800" dirty="0">
              <a:solidFill>
                <a:schemeClr val="accent1">
                  <a:lumMod val="60000"/>
                  <a:lumOff val="40000"/>
                </a:schemeClr>
              </a:solidFill>
            </a:endParaRPr>
          </a:p>
        </p:txBody>
      </p:sp>
      <p:cxnSp>
        <p:nvCxnSpPr>
          <p:cNvPr id="24" name="Straight Connector 23"/>
          <p:cNvCxnSpPr/>
          <p:nvPr/>
        </p:nvCxnSpPr>
        <p:spPr>
          <a:xfrm>
            <a:off x="3059832" y="4965172"/>
            <a:ext cx="0" cy="1221953"/>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924250" y="4965172"/>
            <a:ext cx="0" cy="1221953"/>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4" name="Chart 3"/>
          <p:cNvGraphicFramePr/>
          <p:nvPr>
            <p:extLst>
              <p:ext uri="{D42A27DB-BD31-4B8C-83A1-F6EECF244321}">
                <p14:modId xmlns:p14="http://schemas.microsoft.com/office/powerpoint/2010/main" val="2857710254"/>
              </p:ext>
            </p:extLst>
          </p:nvPr>
        </p:nvGraphicFramePr>
        <p:xfrm>
          <a:off x="556347" y="2508907"/>
          <a:ext cx="7904085" cy="2133269"/>
        </p:xfrm>
        <a:graphic>
          <a:graphicData uri="http://schemas.openxmlformats.org/drawingml/2006/chart">
            <c:chart xmlns:c="http://schemas.openxmlformats.org/drawingml/2006/chart" xmlns:r="http://schemas.openxmlformats.org/officeDocument/2006/relationships" r:id="rId2"/>
          </a:graphicData>
        </a:graphic>
      </p:graphicFrame>
      <p:sp>
        <p:nvSpPr>
          <p:cNvPr id="15" name="Flowchart: Off-page Connector 14"/>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39</a:t>
            </a:r>
            <a:endParaRPr lang="en-US" sz="1100" b="1" dirty="0"/>
          </a:p>
        </p:txBody>
      </p:sp>
    </p:spTree>
    <p:extLst>
      <p:ext uri="{BB962C8B-B14F-4D97-AF65-F5344CB8AC3E}">
        <p14:creationId xmlns:p14="http://schemas.microsoft.com/office/powerpoint/2010/main" val="351598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18" dur="500"/>
                                        <p:tgtEl>
                                          <p:spTgt spid="4">
                                            <p:graphicEl>
                                              <a:chart seriesIdx="-3" categoryIdx="-3" bldStep="gridLegend"/>
                                            </p:graphicEl>
                                          </p:spTgt>
                                        </p:tgtEl>
                                      </p:cBhvr>
                                    </p:animEffect>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down)">
                                      <p:cBhvr>
                                        <p:cTn id="22" dur="500"/>
                                        <p:tgtEl>
                                          <p:spTgt spid="4">
                                            <p:graphicEl>
                                              <a:chart seriesIdx="0" categoryIdx="-4" bldStep="series"/>
                                            </p:graphicEl>
                                          </p:spTgt>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down)">
                                      <p:cBhvr>
                                        <p:cTn id="26" dur="500"/>
                                        <p:tgtEl>
                                          <p:spTgt spid="4">
                                            <p:graphicEl>
                                              <a:chart seriesIdx="1" categoryIdx="-4" bldStep="series"/>
                                            </p:graphicEl>
                                          </p:spTgt>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wipe(down)">
                                      <p:cBhvr>
                                        <p:cTn id="30" dur="500"/>
                                        <p:tgtEl>
                                          <p:spTgt spid="4">
                                            <p:graphicEl>
                                              <a:chart seriesIdx="2" categoryIdx="-4" bldStep="series"/>
                                            </p:graphicEl>
                                          </p:spTgt>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xEl>
                                              <p:pRg st="0" end="0"/>
                                            </p:txEl>
                                          </p:spTgt>
                                        </p:tgtEl>
                                        <p:attrNameLst>
                                          <p:attrName>style.visibility</p:attrName>
                                        </p:attrNameLst>
                                      </p:cBhvr>
                                      <p:to>
                                        <p:strVal val="visible"/>
                                      </p:to>
                                    </p:set>
                                    <p:animEffect transition="in" filter="fade">
                                      <p:cBhvr>
                                        <p:cTn id="37" dur="500"/>
                                        <p:tgtEl>
                                          <p:spTgt spid="18">
                                            <p:txEl>
                                              <p:pRg st="0" end="0"/>
                                            </p:txEl>
                                          </p:spTgt>
                                        </p:tgtEl>
                                      </p:cBhvr>
                                    </p:animEffect>
                                  </p:childTnLst>
                                </p:cTn>
                              </p:par>
                            </p:childTnLst>
                          </p:cTn>
                        </p:par>
                        <p:par>
                          <p:cTn id="38" fill="hold">
                            <p:stCondLst>
                              <p:cond delay="3500"/>
                            </p:stCondLst>
                            <p:childTnLst>
                              <p:par>
                                <p:cTn id="39" presetID="22" presetClass="entr" presetSubtype="4"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down)">
                                      <p:cBhvr>
                                        <p:cTn id="41" dur="500"/>
                                        <p:tgtEl>
                                          <p:spTgt spid="24"/>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par>
                          <p:cTn id="49" fill="hold">
                            <p:stCondLst>
                              <p:cond delay="4500"/>
                            </p:stCondLst>
                            <p:childTnLst>
                              <p:par>
                                <p:cTn id="50" presetID="22" presetClass="entr" presetSubtype="4"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7" grpId="0"/>
      <p:bldP spid="18" grpId="0" build="p"/>
      <p:bldP spid="19" grpId="0"/>
      <p:bldP spid="20" grpId="0"/>
      <p:bldP spid="21" grpId="0"/>
      <p:bldP spid="22" grpId="0"/>
      <p:bldP spid="23" grpId="0"/>
      <p:bldGraphic spid="4" grpId="0">
        <p:bldSub>
          <a:bldChart bld="series"/>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74639"/>
            <a:ext cx="8686800" cy="1143000"/>
          </a:xfrm>
        </p:spPr>
        <p:txBody>
          <a:bodyPr>
            <a:noAutofit/>
          </a:bodyPr>
          <a:lstStyle/>
          <a:p>
            <a:r>
              <a:rPr lang="en-US" sz="4000" dirty="0" smtClean="0">
                <a:solidFill>
                  <a:schemeClr val="accent1">
                    <a:lumMod val="60000"/>
                    <a:lumOff val="40000"/>
                  </a:schemeClr>
                </a:solidFill>
              </a:rPr>
              <a:t>Multiple Stacked Column Chart</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sp>
        <p:nvSpPr>
          <p:cNvPr id="18" name="Content Placeholder 2"/>
          <p:cNvSpPr>
            <a:spLocks noGrp="1"/>
          </p:cNvSpPr>
          <p:nvPr>
            <p:ph idx="1"/>
          </p:nvPr>
        </p:nvSpPr>
        <p:spPr>
          <a:xfrm>
            <a:off x="531094" y="5048384"/>
            <a:ext cx="2376264" cy="972905"/>
          </a:xfrm>
        </p:spPr>
        <p:txBody>
          <a:bodyPr>
            <a:noAutofit/>
          </a:bodyPr>
          <a:lstStyle/>
          <a:p>
            <a:pPr marL="0" indent="0">
              <a:buNone/>
            </a:pPr>
            <a:r>
              <a:rPr lang="en-US" sz="1100" dirty="0"/>
              <a:t>Lorem ipsum dolor sit amet, </a:t>
            </a:r>
            <a:r>
              <a:rPr lang="en-US" sz="1100" b="1" dirty="0"/>
              <a:t>consectetur adipiscing elit. </a:t>
            </a:r>
            <a:r>
              <a:rPr lang="en-US" sz="1100" dirty="0" smtClean="0"/>
              <a:t>Lorem </a:t>
            </a:r>
            <a:r>
              <a:rPr lang="en-US" sz="1100" dirty="0"/>
              <a:t>Ipsum has been the industry's standard dummy text ever since the </a:t>
            </a:r>
            <a:r>
              <a:rPr lang="en-US" sz="1100" dirty="0" smtClean="0"/>
              <a:t>1500s.</a:t>
            </a:r>
            <a:endParaRPr lang="en-US" sz="1100" dirty="0"/>
          </a:p>
        </p:txBody>
      </p:sp>
      <p:sp>
        <p:nvSpPr>
          <p:cNvPr id="19" name="Title 13"/>
          <p:cNvSpPr txBox="1">
            <a:spLocks/>
          </p:cNvSpPr>
          <p:nvPr/>
        </p:nvSpPr>
        <p:spPr>
          <a:xfrm>
            <a:off x="539552" y="4376309"/>
            <a:ext cx="2304256" cy="7097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solidFill>
                  <a:schemeClr val="accent1">
                    <a:lumMod val="60000"/>
                    <a:lumOff val="40000"/>
                  </a:schemeClr>
                </a:solidFill>
              </a:rPr>
              <a:t>Design</a:t>
            </a:r>
            <a:endParaRPr lang="en-US" sz="2800" dirty="0">
              <a:solidFill>
                <a:schemeClr val="accent1">
                  <a:lumMod val="60000"/>
                  <a:lumOff val="40000"/>
                </a:schemeClr>
              </a:solidFill>
            </a:endParaRPr>
          </a:p>
        </p:txBody>
      </p:sp>
      <p:sp>
        <p:nvSpPr>
          <p:cNvPr id="20" name="Content Placeholder 2"/>
          <p:cNvSpPr txBox="1">
            <a:spLocks/>
          </p:cNvSpPr>
          <p:nvPr/>
        </p:nvSpPr>
        <p:spPr>
          <a:xfrm>
            <a:off x="3382164" y="5048384"/>
            <a:ext cx="2376264" cy="9729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t>Lorem ipsum dolor sit amet, </a:t>
            </a:r>
            <a:r>
              <a:rPr lang="en-US" sz="1100" b="1" dirty="0" smtClean="0"/>
              <a:t>consectetur adipiscing elit. </a:t>
            </a:r>
            <a:r>
              <a:rPr lang="en-US" sz="1100" dirty="0" smtClean="0"/>
              <a:t>Lorem Ipsum has been the industry's standard dummy text ever since the 1500s.</a:t>
            </a:r>
            <a:endParaRPr lang="en-US" sz="1100" dirty="0"/>
          </a:p>
        </p:txBody>
      </p:sp>
      <p:sp>
        <p:nvSpPr>
          <p:cNvPr id="21" name="Title 13"/>
          <p:cNvSpPr txBox="1">
            <a:spLocks/>
          </p:cNvSpPr>
          <p:nvPr/>
        </p:nvSpPr>
        <p:spPr>
          <a:xfrm>
            <a:off x="3390622" y="4376309"/>
            <a:ext cx="2304256" cy="7097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solidFill>
                  <a:schemeClr val="accent1">
                    <a:lumMod val="60000"/>
                    <a:lumOff val="40000"/>
                  </a:schemeClr>
                </a:solidFill>
              </a:rPr>
              <a:t>Web</a:t>
            </a:r>
            <a:endParaRPr lang="en-US" sz="2800" dirty="0">
              <a:solidFill>
                <a:schemeClr val="accent1">
                  <a:lumMod val="60000"/>
                  <a:lumOff val="40000"/>
                </a:schemeClr>
              </a:solidFill>
            </a:endParaRPr>
          </a:p>
        </p:txBody>
      </p:sp>
      <p:sp>
        <p:nvSpPr>
          <p:cNvPr id="22" name="Content Placeholder 2"/>
          <p:cNvSpPr txBox="1">
            <a:spLocks/>
          </p:cNvSpPr>
          <p:nvPr/>
        </p:nvSpPr>
        <p:spPr>
          <a:xfrm>
            <a:off x="6147718" y="5048384"/>
            <a:ext cx="2376264" cy="9729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t>Lorem ipsum dolor sit amet, </a:t>
            </a:r>
            <a:r>
              <a:rPr lang="en-US" sz="1100" b="1" dirty="0" smtClean="0"/>
              <a:t>consectetur adipiscing elit. </a:t>
            </a:r>
            <a:r>
              <a:rPr lang="en-US" sz="1100" dirty="0" smtClean="0"/>
              <a:t>Lorem Ipsum has been the industry's standard dummy text ever since the 1500s.</a:t>
            </a:r>
            <a:endParaRPr lang="en-US" sz="1100" dirty="0"/>
          </a:p>
        </p:txBody>
      </p:sp>
      <p:sp>
        <p:nvSpPr>
          <p:cNvPr id="23" name="Title 13"/>
          <p:cNvSpPr txBox="1">
            <a:spLocks/>
          </p:cNvSpPr>
          <p:nvPr/>
        </p:nvSpPr>
        <p:spPr>
          <a:xfrm>
            <a:off x="6156176" y="4376309"/>
            <a:ext cx="2304256" cy="7097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solidFill>
                  <a:schemeClr val="accent1">
                    <a:lumMod val="60000"/>
                    <a:lumOff val="40000"/>
                  </a:schemeClr>
                </a:solidFill>
              </a:rPr>
              <a:t>Video</a:t>
            </a:r>
            <a:endParaRPr lang="en-US" sz="2800" dirty="0">
              <a:solidFill>
                <a:schemeClr val="accent1">
                  <a:lumMod val="60000"/>
                  <a:lumOff val="40000"/>
                </a:schemeClr>
              </a:solidFill>
            </a:endParaRPr>
          </a:p>
        </p:txBody>
      </p:sp>
      <p:cxnSp>
        <p:nvCxnSpPr>
          <p:cNvPr id="24" name="Straight Connector 23"/>
          <p:cNvCxnSpPr/>
          <p:nvPr/>
        </p:nvCxnSpPr>
        <p:spPr>
          <a:xfrm>
            <a:off x="3059832" y="2007473"/>
            <a:ext cx="0" cy="383501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924250" y="2007473"/>
            <a:ext cx="0" cy="383501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4" name="Chart 3"/>
          <p:cNvGraphicFramePr/>
          <p:nvPr>
            <p:extLst>
              <p:ext uri="{D42A27DB-BD31-4B8C-83A1-F6EECF244321}">
                <p14:modId xmlns:p14="http://schemas.microsoft.com/office/powerpoint/2010/main" val="1406340765"/>
              </p:ext>
            </p:extLst>
          </p:nvPr>
        </p:nvGraphicFramePr>
        <p:xfrm>
          <a:off x="500691" y="1925182"/>
          <a:ext cx="2503485" cy="23465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p:nvPr>
            <p:extLst>
              <p:ext uri="{D42A27DB-BD31-4B8C-83A1-F6EECF244321}">
                <p14:modId xmlns:p14="http://schemas.microsoft.com/office/powerpoint/2010/main" val="2231238208"/>
              </p:ext>
            </p:extLst>
          </p:nvPr>
        </p:nvGraphicFramePr>
        <p:xfrm>
          <a:off x="3250798" y="1925182"/>
          <a:ext cx="2503485" cy="23465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p:nvPr>
            <p:extLst>
              <p:ext uri="{D42A27DB-BD31-4B8C-83A1-F6EECF244321}">
                <p14:modId xmlns:p14="http://schemas.microsoft.com/office/powerpoint/2010/main" val="409539424"/>
              </p:ext>
            </p:extLst>
          </p:nvPr>
        </p:nvGraphicFramePr>
        <p:xfrm>
          <a:off x="6000905" y="1925182"/>
          <a:ext cx="2503485" cy="2346596"/>
        </p:xfrm>
        <a:graphic>
          <a:graphicData uri="http://schemas.openxmlformats.org/drawingml/2006/chart">
            <c:chart xmlns:c="http://schemas.openxmlformats.org/drawingml/2006/chart" xmlns:r="http://schemas.openxmlformats.org/officeDocument/2006/relationships" r:id="rId4"/>
          </a:graphicData>
        </a:graphic>
      </p:graphicFrame>
      <p:sp>
        <p:nvSpPr>
          <p:cNvPr id="17" name="Flowchart: Off-page Connector 16"/>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40</a:t>
            </a:r>
            <a:endParaRPr lang="en-US" sz="1100" b="1" dirty="0"/>
          </a:p>
        </p:txBody>
      </p:sp>
    </p:spTree>
    <p:extLst>
      <p:ext uri="{BB962C8B-B14F-4D97-AF65-F5344CB8AC3E}">
        <p14:creationId xmlns:p14="http://schemas.microsoft.com/office/powerpoint/2010/main" val="258213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14" dur="500"/>
                                        <p:tgtEl>
                                          <p:spTgt spid="4">
                                            <p:graphicEl>
                                              <a:chart seriesIdx="-3" categoryIdx="-3" bldStep="gridLegend"/>
                                            </p:graphicEl>
                                          </p:spTgt>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4">
                                            <p:graphicEl>
                                              <a:chart seriesIdx="-4" categoryIdx="0" bldStep="category"/>
                                            </p:graphicEl>
                                          </p:spTgt>
                                        </p:tgtEl>
                                        <p:attrNameLst>
                                          <p:attrName>style.visibility</p:attrName>
                                        </p:attrNameLst>
                                      </p:cBhvr>
                                      <p:to>
                                        <p:strVal val="visible"/>
                                      </p:to>
                                    </p:set>
                                    <p:animEffect transition="in" filter="wipe(down)">
                                      <p:cBhvr>
                                        <p:cTn id="18" dur="500"/>
                                        <p:tgtEl>
                                          <p:spTgt spid="4">
                                            <p:graphicEl>
                                              <a:chart seriesIdx="-4" categoryIdx="0" bldStep="category"/>
                                            </p:graphicEl>
                                          </p:spTgt>
                                        </p:tgtEl>
                                      </p:cBhvr>
                                    </p:animEffect>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4">
                                            <p:graphicEl>
                                              <a:chart seriesIdx="-4" categoryIdx="1" bldStep="category"/>
                                            </p:graphicEl>
                                          </p:spTgt>
                                        </p:tgtEl>
                                        <p:attrNameLst>
                                          <p:attrName>style.visibility</p:attrName>
                                        </p:attrNameLst>
                                      </p:cBhvr>
                                      <p:to>
                                        <p:strVal val="visible"/>
                                      </p:to>
                                    </p:set>
                                    <p:animEffect transition="in" filter="wipe(down)">
                                      <p:cBhvr>
                                        <p:cTn id="22" dur="500"/>
                                        <p:tgtEl>
                                          <p:spTgt spid="4">
                                            <p:graphicEl>
                                              <a:chart seriesIdx="-4" categoryIdx="1" bldStep="category"/>
                                            </p:graphicEl>
                                          </p:spTgt>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4">
                                            <p:graphicEl>
                                              <a:chart seriesIdx="-4" categoryIdx="2" bldStep="category"/>
                                            </p:graphicEl>
                                          </p:spTgt>
                                        </p:tgtEl>
                                        <p:attrNameLst>
                                          <p:attrName>style.visibility</p:attrName>
                                        </p:attrNameLst>
                                      </p:cBhvr>
                                      <p:to>
                                        <p:strVal val="visible"/>
                                      </p:to>
                                    </p:set>
                                    <p:animEffect transition="in" filter="wipe(down)">
                                      <p:cBhvr>
                                        <p:cTn id="26" dur="500"/>
                                        <p:tgtEl>
                                          <p:spTgt spid="4">
                                            <p:graphicEl>
                                              <a:chart seriesIdx="-4" categoryIdx="2" bldStep="category"/>
                                            </p:graphicEl>
                                          </p:spTgt>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4">
                                            <p:graphicEl>
                                              <a:chart seriesIdx="-4" categoryIdx="3" bldStep="category"/>
                                            </p:graphicEl>
                                          </p:spTgt>
                                        </p:tgtEl>
                                        <p:attrNameLst>
                                          <p:attrName>style.visibility</p:attrName>
                                        </p:attrNameLst>
                                      </p:cBhvr>
                                      <p:to>
                                        <p:strVal val="visible"/>
                                      </p:to>
                                    </p:set>
                                    <p:animEffect transition="in" filter="wipe(down)">
                                      <p:cBhvr>
                                        <p:cTn id="30" dur="500"/>
                                        <p:tgtEl>
                                          <p:spTgt spid="4">
                                            <p:graphicEl>
                                              <a:chart seriesIdx="-4" categoryIdx="3" bldStep="category"/>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par>
                          <p:cTn id="37" fill="hold">
                            <p:stCondLst>
                              <p:cond delay="3000"/>
                            </p:stCondLst>
                            <p:childTnLst>
                              <p:par>
                                <p:cTn id="38" presetID="22" presetClass="entr" presetSubtype="4"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wipe(down)">
                                      <p:cBhvr>
                                        <p:cTn id="44" dur="500"/>
                                        <p:tgtEl>
                                          <p:spTgt spid="15">
                                            <p:graphicEl>
                                              <a:chart seriesIdx="-3" categoryIdx="-3" bldStep="gridLegend"/>
                                            </p:graphicEl>
                                          </p:spTgt>
                                        </p:tgtEl>
                                      </p:cBhvr>
                                    </p:animEffect>
                                  </p:childTnLst>
                                </p:cTn>
                              </p:par>
                            </p:childTnLst>
                          </p:cTn>
                        </p:par>
                        <p:par>
                          <p:cTn id="45" fill="hold">
                            <p:stCondLst>
                              <p:cond delay="4000"/>
                            </p:stCondLst>
                            <p:childTnLst>
                              <p:par>
                                <p:cTn id="46" presetID="22" presetClass="entr" presetSubtype="4" fill="hold" grpId="0" nodeType="afterEffect">
                                  <p:stCondLst>
                                    <p:cond delay="0"/>
                                  </p:stCondLst>
                                  <p:childTnLst>
                                    <p:set>
                                      <p:cBhvr>
                                        <p:cTn id="47"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wipe(down)">
                                      <p:cBhvr>
                                        <p:cTn id="48" dur="500"/>
                                        <p:tgtEl>
                                          <p:spTgt spid="15">
                                            <p:graphicEl>
                                              <a:chart seriesIdx="-4" categoryIdx="0" bldStep="category"/>
                                            </p:graphicEl>
                                          </p:spTgt>
                                        </p:tgtEl>
                                      </p:cBhvr>
                                    </p:animEffect>
                                  </p:childTnLst>
                                </p:cTn>
                              </p:par>
                            </p:childTnLst>
                          </p:cTn>
                        </p:par>
                        <p:par>
                          <p:cTn id="49" fill="hold">
                            <p:stCondLst>
                              <p:cond delay="4500"/>
                            </p:stCondLst>
                            <p:childTnLst>
                              <p:par>
                                <p:cTn id="50" presetID="22" presetClass="entr" presetSubtype="4" fill="hold" grpId="0" nodeType="afterEffect">
                                  <p:stCondLst>
                                    <p:cond delay="0"/>
                                  </p:stCondLst>
                                  <p:childTnLst>
                                    <p:set>
                                      <p:cBhvr>
                                        <p:cTn id="51"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wipe(down)">
                                      <p:cBhvr>
                                        <p:cTn id="52" dur="500"/>
                                        <p:tgtEl>
                                          <p:spTgt spid="15">
                                            <p:graphicEl>
                                              <a:chart seriesIdx="-4" categoryIdx="1" bldStep="category"/>
                                            </p:graphicEl>
                                          </p:spTgt>
                                        </p:tgtEl>
                                      </p:cBhvr>
                                    </p:animEffect>
                                  </p:childTnLst>
                                </p:cTn>
                              </p:par>
                            </p:childTnLst>
                          </p:cTn>
                        </p:par>
                        <p:par>
                          <p:cTn id="53" fill="hold">
                            <p:stCondLst>
                              <p:cond delay="5000"/>
                            </p:stCondLst>
                            <p:childTnLst>
                              <p:par>
                                <p:cTn id="54" presetID="22" presetClass="entr" presetSubtype="4" fill="hold" grpId="0" nodeType="afterEffect">
                                  <p:stCondLst>
                                    <p:cond delay="0"/>
                                  </p:stCondLst>
                                  <p:childTnLst>
                                    <p:set>
                                      <p:cBhvr>
                                        <p:cTn id="55"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wipe(down)">
                                      <p:cBhvr>
                                        <p:cTn id="56" dur="500"/>
                                        <p:tgtEl>
                                          <p:spTgt spid="15">
                                            <p:graphicEl>
                                              <a:chart seriesIdx="-4" categoryIdx="2" bldStep="category"/>
                                            </p:graphicEl>
                                          </p:spTgt>
                                        </p:tgtEl>
                                      </p:cBhvr>
                                    </p:animEffect>
                                  </p:childTnLst>
                                </p:cTn>
                              </p:par>
                            </p:childTnLst>
                          </p:cTn>
                        </p:par>
                        <p:par>
                          <p:cTn id="57" fill="hold">
                            <p:stCondLst>
                              <p:cond delay="5500"/>
                            </p:stCondLst>
                            <p:childTnLst>
                              <p:par>
                                <p:cTn id="58" presetID="22" presetClass="entr" presetSubtype="4" fill="hold" grpId="0" nodeType="afterEffect">
                                  <p:stCondLst>
                                    <p:cond delay="0"/>
                                  </p:stCondLst>
                                  <p:childTnLst>
                                    <p:set>
                                      <p:cBhvr>
                                        <p:cTn id="59" dur="1" fill="hold">
                                          <p:stCondLst>
                                            <p:cond delay="0"/>
                                          </p:stCondLst>
                                        </p:cTn>
                                        <p:tgtEl>
                                          <p:spTgt spid="15">
                                            <p:graphicEl>
                                              <a:chart seriesIdx="-4" categoryIdx="3" bldStep="category"/>
                                            </p:graphicEl>
                                          </p:spTgt>
                                        </p:tgtEl>
                                        <p:attrNameLst>
                                          <p:attrName>style.visibility</p:attrName>
                                        </p:attrNameLst>
                                      </p:cBhvr>
                                      <p:to>
                                        <p:strVal val="visible"/>
                                      </p:to>
                                    </p:set>
                                    <p:animEffect transition="in" filter="wipe(down)">
                                      <p:cBhvr>
                                        <p:cTn id="60" dur="500"/>
                                        <p:tgtEl>
                                          <p:spTgt spid="15">
                                            <p:graphicEl>
                                              <a:chart seriesIdx="-4" categoryIdx="3" bldStep="category"/>
                                            </p:graphicEl>
                                          </p:spTgt>
                                        </p:tgtEl>
                                      </p:cBhvr>
                                    </p:animEffect>
                                  </p:childTnLst>
                                </p:cTn>
                              </p:par>
                            </p:childTnLst>
                          </p:cTn>
                        </p:par>
                        <p:par>
                          <p:cTn id="61" fill="hold">
                            <p:stCondLst>
                              <p:cond delay="6000"/>
                            </p:stCondLst>
                            <p:childTnLst>
                              <p:par>
                                <p:cTn id="62" presetID="10" presetClass="entr" presetSubtype="0"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par>
                          <p:cTn id="68" fill="hold">
                            <p:stCondLst>
                              <p:cond delay="6500"/>
                            </p:stCondLst>
                            <p:childTnLst>
                              <p:par>
                                <p:cTn id="69" presetID="22" presetClass="entr" presetSubtype="4" fill="hold" nodeType="after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down)">
                                      <p:cBhvr>
                                        <p:cTn id="71" dur="500"/>
                                        <p:tgtEl>
                                          <p:spTgt spid="25"/>
                                        </p:tgtEl>
                                      </p:cBhvr>
                                    </p:animEffect>
                                  </p:childTnLst>
                                </p:cTn>
                              </p:par>
                            </p:childTnLst>
                          </p:cTn>
                        </p:par>
                        <p:par>
                          <p:cTn id="72" fill="hold">
                            <p:stCondLst>
                              <p:cond delay="7000"/>
                            </p:stCondLst>
                            <p:childTnLst>
                              <p:par>
                                <p:cTn id="73" presetID="22" presetClass="entr" presetSubtype="4" fill="hold" grpId="0" nodeType="afterEffect">
                                  <p:stCondLst>
                                    <p:cond delay="0"/>
                                  </p:stCondLst>
                                  <p:childTnLst>
                                    <p:set>
                                      <p:cBhvr>
                                        <p:cTn id="74" dur="1" fill="hold">
                                          <p:stCondLst>
                                            <p:cond delay="0"/>
                                          </p:stCondLst>
                                        </p:cTn>
                                        <p:tgtEl>
                                          <p:spTgt spid="16">
                                            <p:graphicEl>
                                              <a:chart seriesIdx="-3" categoryIdx="-3" bldStep="gridLegend"/>
                                            </p:graphicEl>
                                          </p:spTgt>
                                        </p:tgtEl>
                                        <p:attrNameLst>
                                          <p:attrName>style.visibility</p:attrName>
                                        </p:attrNameLst>
                                      </p:cBhvr>
                                      <p:to>
                                        <p:strVal val="visible"/>
                                      </p:to>
                                    </p:set>
                                    <p:animEffect transition="in" filter="wipe(down)">
                                      <p:cBhvr>
                                        <p:cTn id="75" dur="500"/>
                                        <p:tgtEl>
                                          <p:spTgt spid="16">
                                            <p:graphicEl>
                                              <a:chart seriesIdx="-3" categoryIdx="-3" bldStep="gridLegend"/>
                                            </p:graphicEl>
                                          </p:spTgt>
                                        </p:tgtEl>
                                      </p:cBhvr>
                                    </p:animEffect>
                                  </p:childTnLst>
                                </p:cTn>
                              </p:par>
                            </p:childTnLst>
                          </p:cTn>
                        </p:par>
                        <p:par>
                          <p:cTn id="76" fill="hold">
                            <p:stCondLst>
                              <p:cond delay="7500"/>
                            </p:stCondLst>
                            <p:childTnLst>
                              <p:par>
                                <p:cTn id="77" presetID="22" presetClass="entr" presetSubtype="4" fill="hold" grpId="0" nodeType="afterEffect">
                                  <p:stCondLst>
                                    <p:cond delay="0"/>
                                  </p:stCondLst>
                                  <p:childTnLst>
                                    <p:set>
                                      <p:cBhvr>
                                        <p:cTn id="78" dur="1" fill="hold">
                                          <p:stCondLst>
                                            <p:cond delay="0"/>
                                          </p:stCondLst>
                                        </p:cTn>
                                        <p:tgtEl>
                                          <p:spTgt spid="16">
                                            <p:graphicEl>
                                              <a:chart seriesIdx="-4" categoryIdx="0" bldStep="category"/>
                                            </p:graphicEl>
                                          </p:spTgt>
                                        </p:tgtEl>
                                        <p:attrNameLst>
                                          <p:attrName>style.visibility</p:attrName>
                                        </p:attrNameLst>
                                      </p:cBhvr>
                                      <p:to>
                                        <p:strVal val="visible"/>
                                      </p:to>
                                    </p:set>
                                    <p:animEffect transition="in" filter="wipe(down)">
                                      <p:cBhvr>
                                        <p:cTn id="79" dur="500"/>
                                        <p:tgtEl>
                                          <p:spTgt spid="16">
                                            <p:graphicEl>
                                              <a:chart seriesIdx="-4" categoryIdx="0" bldStep="category"/>
                                            </p:graphicEl>
                                          </p:spTgt>
                                        </p:tgtEl>
                                      </p:cBhvr>
                                    </p:animEffect>
                                  </p:childTnLst>
                                </p:cTn>
                              </p:par>
                            </p:childTnLst>
                          </p:cTn>
                        </p:par>
                        <p:par>
                          <p:cTn id="80" fill="hold">
                            <p:stCondLst>
                              <p:cond delay="8000"/>
                            </p:stCondLst>
                            <p:childTnLst>
                              <p:par>
                                <p:cTn id="81" presetID="22" presetClass="entr" presetSubtype="4" fill="hold" grpId="0" nodeType="afterEffect">
                                  <p:stCondLst>
                                    <p:cond delay="0"/>
                                  </p:stCondLst>
                                  <p:childTnLst>
                                    <p:set>
                                      <p:cBhvr>
                                        <p:cTn id="82" dur="1" fill="hold">
                                          <p:stCondLst>
                                            <p:cond delay="0"/>
                                          </p:stCondLst>
                                        </p:cTn>
                                        <p:tgtEl>
                                          <p:spTgt spid="16">
                                            <p:graphicEl>
                                              <a:chart seriesIdx="-4" categoryIdx="1" bldStep="category"/>
                                            </p:graphicEl>
                                          </p:spTgt>
                                        </p:tgtEl>
                                        <p:attrNameLst>
                                          <p:attrName>style.visibility</p:attrName>
                                        </p:attrNameLst>
                                      </p:cBhvr>
                                      <p:to>
                                        <p:strVal val="visible"/>
                                      </p:to>
                                    </p:set>
                                    <p:animEffect transition="in" filter="wipe(down)">
                                      <p:cBhvr>
                                        <p:cTn id="83" dur="500"/>
                                        <p:tgtEl>
                                          <p:spTgt spid="16">
                                            <p:graphicEl>
                                              <a:chart seriesIdx="-4" categoryIdx="1" bldStep="category"/>
                                            </p:graphicEl>
                                          </p:spTgt>
                                        </p:tgtEl>
                                      </p:cBhvr>
                                    </p:animEffect>
                                  </p:childTnLst>
                                </p:cTn>
                              </p:par>
                            </p:childTnLst>
                          </p:cTn>
                        </p:par>
                        <p:par>
                          <p:cTn id="84" fill="hold">
                            <p:stCondLst>
                              <p:cond delay="8500"/>
                            </p:stCondLst>
                            <p:childTnLst>
                              <p:par>
                                <p:cTn id="85" presetID="22" presetClass="entr" presetSubtype="4" fill="hold" grpId="0" nodeType="afterEffect">
                                  <p:stCondLst>
                                    <p:cond delay="0"/>
                                  </p:stCondLst>
                                  <p:childTnLst>
                                    <p:set>
                                      <p:cBhvr>
                                        <p:cTn id="86" dur="1" fill="hold">
                                          <p:stCondLst>
                                            <p:cond delay="0"/>
                                          </p:stCondLst>
                                        </p:cTn>
                                        <p:tgtEl>
                                          <p:spTgt spid="16">
                                            <p:graphicEl>
                                              <a:chart seriesIdx="-4" categoryIdx="2" bldStep="category"/>
                                            </p:graphicEl>
                                          </p:spTgt>
                                        </p:tgtEl>
                                        <p:attrNameLst>
                                          <p:attrName>style.visibility</p:attrName>
                                        </p:attrNameLst>
                                      </p:cBhvr>
                                      <p:to>
                                        <p:strVal val="visible"/>
                                      </p:to>
                                    </p:set>
                                    <p:animEffect transition="in" filter="wipe(down)">
                                      <p:cBhvr>
                                        <p:cTn id="87" dur="500"/>
                                        <p:tgtEl>
                                          <p:spTgt spid="16">
                                            <p:graphicEl>
                                              <a:chart seriesIdx="-4" categoryIdx="2" bldStep="category"/>
                                            </p:graphicEl>
                                          </p:spTgt>
                                        </p:tgtEl>
                                      </p:cBhvr>
                                    </p:animEffect>
                                  </p:childTnLst>
                                </p:cTn>
                              </p:par>
                            </p:childTnLst>
                          </p:cTn>
                        </p:par>
                        <p:par>
                          <p:cTn id="88" fill="hold">
                            <p:stCondLst>
                              <p:cond delay="9000"/>
                            </p:stCondLst>
                            <p:childTnLst>
                              <p:par>
                                <p:cTn id="89" presetID="22" presetClass="entr" presetSubtype="4" fill="hold" grpId="0" nodeType="afterEffect">
                                  <p:stCondLst>
                                    <p:cond delay="0"/>
                                  </p:stCondLst>
                                  <p:childTnLst>
                                    <p:set>
                                      <p:cBhvr>
                                        <p:cTn id="90" dur="1" fill="hold">
                                          <p:stCondLst>
                                            <p:cond delay="0"/>
                                          </p:stCondLst>
                                        </p:cTn>
                                        <p:tgtEl>
                                          <p:spTgt spid="16">
                                            <p:graphicEl>
                                              <a:chart seriesIdx="-4" categoryIdx="3" bldStep="category"/>
                                            </p:graphicEl>
                                          </p:spTgt>
                                        </p:tgtEl>
                                        <p:attrNameLst>
                                          <p:attrName>style.visibility</p:attrName>
                                        </p:attrNameLst>
                                      </p:cBhvr>
                                      <p:to>
                                        <p:strVal val="visible"/>
                                      </p:to>
                                    </p:set>
                                    <p:animEffect transition="in" filter="wipe(down)">
                                      <p:cBhvr>
                                        <p:cTn id="91" dur="500"/>
                                        <p:tgtEl>
                                          <p:spTgt spid="16">
                                            <p:graphicEl>
                                              <a:chart seriesIdx="-4" categoryIdx="3" bldStep="category"/>
                                            </p:graphic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500"/>
                                        <p:tgtEl>
                                          <p:spTgt spid="2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8" grpId="0" build="p"/>
      <p:bldP spid="19" grpId="0"/>
      <p:bldP spid="20" grpId="0"/>
      <p:bldP spid="21" grpId="0"/>
      <p:bldP spid="22" grpId="0"/>
      <p:bldP spid="23" grpId="0"/>
      <p:bldGraphic spid="4" grpId="0">
        <p:bldSub>
          <a:bldChart bld="category"/>
        </p:bldSub>
      </p:bldGraphic>
      <p:bldGraphic spid="15" grpId="0">
        <p:bldSub>
          <a:bldChart bld="category"/>
        </p:bldSub>
      </p:bldGraphic>
      <p:bldGraphic spid="16" grpId="0">
        <p:bldSub>
          <a:bldChart bld="category"/>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sz="4000" dirty="0" smtClean="0">
                <a:solidFill>
                  <a:schemeClr val="accent1">
                    <a:lumMod val="60000"/>
                    <a:lumOff val="40000"/>
                  </a:schemeClr>
                </a:solidFill>
              </a:rPr>
              <a:t>3 Steps to Help Change a Bad Money Habit</a:t>
            </a:r>
            <a:endParaRPr lang="en-US" sz="4000" dirty="0">
              <a:solidFill>
                <a:schemeClr val="accent1">
                  <a:lumMod val="60000"/>
                  <a:lumOff val="40000"/>
                </a:schemeClr>
              </a:solidFill>
            </a:endParaRPr>
          </a:p>
        </p:txBody>
      </p:sp>
      <p:cxnSp>
        <p:nvCxnSpPr>
          <p:cNvPr id="32" name="Straight Connector 31"/>
          <p:cNvCxnSpPr/>
          <p:nvPr/>
        </p:nvCxnSpPr>
        <p:spPr>
          <a:xfrm>
            <a:off x="646423" y="2995749"/>
            <a:ext cx="7851155" cy="0"/>
          </a:xfrm>
          <a:prstGeom prst="line">
            <a:avLst/>
          </a:prstGeom>
          <a:ln>
            <a:solidFill>
              <a:schemeClr val="bg1">
                <a:lumMod val="85000"/>
              </a:schemeClr>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grpSp>
        <p:nvGrpSpPr>
          <p:cNvPr id="27" name="Group 26"/>
          <p:cNvGrpSpPr/>
          <p:nvPr/>
        </p:nvGrpSpPr>
        <p:grpSpPr>
          <a:xfrm>
            <a:off x="3397849" y="1892829"/>
            <a:ext cx="2300223" cy="2304256"/>
            <a:chOff x="3431835" y="1635646"/>
            <a:chExt cx="1728192" cy="1728192"/>
          </a:xfrm>
        </p:grpSpPr>
        <p:sp>
          <p:nvSpPr>
            <p:cNvPr id="17" name="Oval 16"/>
            <p:cNvSpPr/>
            <p:nvPr/>
          </p:nvSpPr>
          <p:spPr>
            <a:xfrm>
              <a:off x="3431835" y="1635646"/>
              <a:ext cx="1728192" cy="1728192"/>
            </a:xfrm>
            <a:prstGeom prst="ellipse">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b="1" dirty="0" smtClean="0"/>
            </a:p>
            <a:p>
              <a:pPr algn="ctr"/>
              <a:endParaRPr lang="en-US" sz="1600" b="1" dirty="0"/>
            </a:p>
            <a:p>
              <a:pPr algn="ctr"/>
              <a:endParaRPr lang="en-US" sz="1600" b="1" dirty="0" smtClean="0"/>
            </a:p>
            <a:p>
              <a:pPr algn="ctr"/>
              <a:r>
                <a:rPr lang="en-US" sz="1600" b="1" dirty="0" smtClean="0"/>
                <a:t/>
              </a:r>
              <a:br>
                <a:rPr lang="en-US" sz="1600" b="1" dirty="0" smtClean="0"/>
              </a:br>
              <a:r>
                <a:rPr lang="en-US" sz="1600" b="1" dirty="0" smtClean="0"/>
                <a:t>Determine your Real Reward</a:t>
              </a:r>
              <a:endParaRPr lang="en-US" sz="1600" b="1" dirty="0"/>
            </a:p>
          </p:txBody>
        </p:sp>
        <p:sp>
          <p:nvSpPr>
            <p:cNvPr id="8" name="Freeform 6"/>
            <p:cNvSpPr>
              <a:spLocks noEditPoints="1"/>
            </p:cNvSpPr>
            <p:nvPr/>
          </p:nvSpPr>
          <p:spPr bwMode="auto">
            <a:xfrm>
              <a:off x="3993004" y="1995686"/>
              <a:ext cx="605854" cy="619396"/>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800" dirty="0"/>
            </a:p>
          </p:txBody>
        </p:sp>
      </p:grpSp>
      <p:grpSp>
        <p:nvGrpSpPr>
          <p:cNvPr id="26" name="Group 25"/>
          <p:cNvGrpSpPr/>
          <p:nvPr/>
        </p:nvGrpSpPr>
        <p:grpSpPr>
          <a:xfrm>
            <a:off x="1115616" y="2144466"/>
            <a:ext cx="1789168" cy="1792303"/>
            <a:chOff x="1355564" y="1824373"/>
            <a:chExt cx="1344227" cy="1344227"/>
          </a:xfrm>
        </p:grpSpPr>
        <p:sp>
          <p:nvSpPr>
            <p:cNvPr id="15" name="Oval 14"/>
            <p:cNvSpPr/>
            <p:nvPr/>
          </p:nvSpPr>
          <p:spPr>
            <a:xfrm>
              <a:off x="1355564" y="1824373"/>
              <a:ext cx="1344227" cy="13442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p>
            <a:p>
              <a:pPr algn="ctr"/>
              <a:endParaRPr lang="en-US" sz="1600" b="1" dirty="0"/>
            </a:p>
            <a:p>
              <a:pPr algn="ctr"/>
              <a:r>
                <a:rPr lang="en-US" sz="1600" b="1" dirty="0" smtClean="0"/>
                <a:t>Identify your Trigger</a:t>
              </a:r>
              <a:endParaRPr lang="en-US" sz="1600" b="1" dirty="0"/>
            </a:p>
          </p:txBody>
        </p:sp>
        <p:sp>
          <p:nvSpPr>
            <p:cNvPr id="11" name="Freeform 11"/>
            <p:cNvSpPr>
              <a:spLocks noEditPoints="1"/>
            </p:cNvSpPr>
            <p:nvPr/>
          </p:nvSpPr>
          <p:spPr bwMode="auto">
            <a:xfrm>
              <a:off x="1867010" y="2142357"/>
              <a:ext cx="321333" cy="320479"/>
            </a:xfrm>
            <a:custGeom>
              <a:avLst/>
              <a:gdLst>
                <a:gd name="T0" fmla="*/ 7 w 319"/>
                <a:gd name="T1" fmla="*/ 291 h 318"/>
                <a:gd name="T2" fmla="*/ 26 w 319"/>
                <a:gd name="T3" fmla="*/ 310 h 318"/>
                <a:gd name="T4" fmla="*/ 53 w 319"/>
                <a:gd name="T5" fmla="*/ 310 h 318"/>
                <a:gd name="T6" fmla="*/ 129 w 319"/>
                <a:gd name="T7" fmla="*/ 234 h 318"/>
                <a:gd name="T8" fmla="*/ 191 w 319"/>
                <a:gd name="T9" fmla="*/ 251 h 318"/>
                <a:gd name="T10" fmla="*/ 319 w 319"/>
                <a:gd name="T11" fmla="*/ 124 h 318"/>
                <a:gd name="T12" fmla="*/ 195 w 319"/>
                <a:gd name="T13" fmla="*/ 0 h 318"/>
                <a:gd name="T14" fmla="*/ 67 w 319"/>
                <a:gd name="T15" fmla="*/ 127 h 318"/>
                <a:gd name="T16" fmla="*/ 85 w 319"/>
                <a:gd name="T17" fmla="*/ 192 h 318"/>
                <a:gd name="T18" fmla="*/ 10 w 319"/>
                <a:gd name="T19" fmla="*/ 267 h 318"/>
                <a:gd name="T20" fmla="*/ 7 w 319"/>
                <a:gd name="T21" fmla="*/ 291 h 318"/>
                <a:gd name="T22" fmla="*/ 191 w 319"/>
                <a:gd name="T23" fmla="*/ 213 h 318"/>
                <a:gd name="T24" fmla="*/ 106 w 319"/>
                <a:gd name="T25" fmla="*/ 127 h 318"/>
                <a:gd name="T26" fmla="*/ 195 w 319"/>
                <a:gd name="T27" fmla="*/ 38 h 318"/>
                <a:gd name="T28" fmla="*/ 281 w 319"/>
                <a:gd name="T29" fmla="*/ 124 h 318"/>
                <a:gd name="T30" fmla="*/ 191 w 319"/>
                <a:gd name="T31" fmla="*/ 2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7" y="291"/>
                  </a:moveTo>
                  <a:cubicBezTo>
                    <a:pt x="26" y="310"/>
                    <a:pt x="26" y="310"/>
                    <a:pt x="26" y="310"/>
                  </a:cubicBezTo>
                  <a:cubicBezTo>
                    <a:pt x="33" y="318"/>
                    <a:pt x="46" y="318"/>
                    <a:pt x="53" y="310"/>
                  </a:cubicBezTo>
                  <a:cubicBezTo>
                    <a:pt x="129" y="234"/>
                    <a:pt x="129" y="234"/>
                    <a:pt x="129" y="234"/>
                  </a:cubicBezTo>
                  <a:cubicBezTo>
                    <a:pt x="147" y="245"/>
                    <a:pt x="169" y="251"/>
                    <a:pt x="191" y="251"/>
                  </a:cubicBezTo>
                  <a:cubicBezTo>
                    <a:pt x="260" y="251"/>
                    <a:pt x="319" y="192"/>
                    <a:pt x="319" y="124"/>
                  </a:cubicBezTo>
                  <a:cubicBezTo>
                    <a:pt x="319" y="55"/>
                    <a:pt x="263" y="0"/>
                    <a:pt x="195" y="0"/>
                  </a:cubicBezTo>
                  <a:cubicBezTo>
                    <a:pt x="127" y="0"/>
                    <a:pt x="67" y="59"/>
                    <a:pt x="67" y="127"/>
                  </a:cubicBezTo>
                  <a:cubicBezTo>
                    <a:pt x="67" y="151"/>
                    <a:pt x="74" y="173"/>
                    <a:pt x="85" y="192"/>
                  </a:cubicBezTo>
                  <a:cubicBezTo>
                    <a:pt x="10" y="267"/>
                    <a:pt x="10" y="267"/>
                    <a:pt x="10" y="267"/>
                  </a:cubicBezTo>
                  <a:cubicBezTo>
                    <a:pt x="2" y="275"/>
                    <a:pt x="0" y="284"/>
                    <a:pt x="7" y="291"/>
                  </a:cubicBezTo>
                  <a:close/>
                  <a:moveTo>
                    <a:pt x="191" y="213"/>
                  </a:moveTo>
                  <a:cubicBezTo>
                    <a:pt x="144" y="213"/>
                    <a:pt x="106" y="175"/>
                    <a:pt x="106" y="127"/>
                  </a:cubicBezTo>
                  <a:cubicBezTo>
                    <a:pt x="106" y="80"/>
                    <a:pt x="148" y="38"/>
                    <a:pt x="195" y="38"/>
                  </a:cubicBezTo>
                  <a:cubicBezTo>
                    <a:pt x="242" y="38"/>
                    <a:pt x="281" y="76"/>
                    <a:pt x="281" y="124"/>
                  </a:cubicBezTo>
                  <a:cubicBezTo>
                    <a:pt x="281" y="171"/>
                    <a:pt x="239" y="213"/>
                    <a:pt x="191" y="2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800" dirty="0"/>
            </a:p>
          </p:txBody>
        </p:sp>
      </p:grpSp>
      <p:grpSp>
        <p:nvGrpSpPr>
          <p:cNvPr id="28" name="Group 27"/>
          <p:cNvGrpSpPr/>
          <p:nvPr/>
        </p:nvGrpSpPr>
        <p:grpSpPr>
          <a:xfrm>
            <a:off x="6239216" y="2144466"/>
            <a:ext cx="1789168" cy="1792303"/>
            <a:chOff x="5940151" y="1824373"/>
            <a:chExt cx="1344227" cy="1344227"/>
          </a:xfrm>
        </p:grpSpPr>
        <p:sp>
          <p:nvSpPr>
            <p:cNvPr id="20" name="Oval 19"/>
            <p:cNvSpPr/>
            <p:nvPr/>
          </p:nvSpPr>
          <p:spPr>
            <a:xfrm>
              <a:off x="5940151" y="1824373"/>
              <a:ext cx="1344227" cy="1344227"/>
            </a:xfrm>
            <a:prstGeom prst="ellipse">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b="1" dirty="0" smtClean="0"/>
            </a:p>
            <a:p>
              <a:pPr algn="ctr"/>
              <a:endParaRPr lang="en-US" sz="1600" b="1" dirty="0"/>
            </a:p>
            <a:p>
              <a:pPr algn="ctr"/>
              <a:r>
                <a:rPr lang="en-US" sz="1600" b="1" dirty="0" smtClean="0"/>
                <a:t>Create  New Routine</a:t>
              </a:r>
              <a:endParaRPr lang="en-US" sz="1600" b="1" dirty="0"/>
            </a:p>
          </p:txBody>
        </p:sp>
        <p:sp>
          <p:nvSpPr>
            <p:cNvPr id="22" name="Freeform 16"/>
            <p:cNvSpPr>
              <a:spLocks noEditPoints="1"/>
            </p:cNvSpPr>
            <p:nvPr/>
          </p:nvSpPr>
          <p:spPr bwMode="auto">
            <a:xfrm>
              <a:off x="6456527" y="2146859"/>
              <a:ext cx="311472" cy="311472"/>
            </a:xfrm>
            <a:custGeom>
              <a:avLst/>
              <a:gdLst>
                <a:gd name="T0" fmla="*/ 320 w 360"/>
                <a:gd name="T1" fmla="*/ 40 h 360"/>
                <a:gd name="T2" fmla="*/ 302 w 360"/>
                <a:gd name="T3" fmla="*/ 40 h 360"/>
                <a:gd name="T4" fmla="*/ 302 w 360"/>
                <a:gd name="T5" fmla="*/ 80 h 360"/>
                <a:gd name="T6" fmla="*/ 238 w 360"/>
                <a:gd name="T7" fmla="*/ 80 h 360"/>
                <a:gd name="T8" fmla="*/ 238 w 360"/>
                <a:gd name="T9" fmla="*/ 40 h 360"/>
                <a:gd name="T10" fmla="*/ 122 w 360"/>
                <a:gd name="T11" fmla="*/ 40 h 360"/>
                <a:gd name="T12" fmla="*/ 122 w 360"/>
                <a:gd name="T13" fmla="*/ 80 h 360"/>
                <a:gd name="T14" fmla="*/ 58 w 360"/>
                <a:gd name="T15" fmla="*/ 80 h 360"/>
                <a:gd name="T16" fmla="*/ 58 w 360"/>
                <a:gd name="T17" fmla="*/ 40 h 360"/>
                <a:gd name="T18" fmla="*/ 40 w 360"/>
                <a:gd name="T19" fmla="*/ 40 h 360"/>
                <a:gd name="T20" fmla="*/ 0 w 360"/>
                <a:gd name="T21" fmla="*/ 80 h 360"/>
                <a:gd name="T22" fmla="*/ 0 w 360"/>
                <a:gd name="T23" fmla="*/ 320 h 360"/>
                <a:gd name="T24" fmla="*/ 40 w 360"/>
                <a:gd name="T25" fmla="*/ 360 h 360"/>
                <a:gd name="T26" fmla="*/ 320 w 360"/>
                <a:gd name="T27" fmla="*/ 360 h 360"/>
                <a:gd name="T28" fmla="*/ 360 w 360"/>
                <a:gd name="T29" fmla="*/ 320 h 360"/>
                <a:gd name="T30" fmla="*/ 360 w 360"/>
                <a:gd name="T31" fmla="*/ 80 h 360"/>
                <a:gd name="T32" fmla="*/ 320 w 360"/>
                <a:gd name="T33" fmla="*/ 40 h 360"/>
                <a:gd name="T34" fmla="*/ 320 w 360"/>
                <a:gd name="T35" fmla="*/ 320 h 360"/>
                <a:gd name="T36" fmla="*/ 40 w 360"/>
                <a:gd name="T37" fmla="*/ 320 h 360"/>
                <a:gd name="T38" fmla="*/ 40 w 360"/>
                <a:gd name="T39" fmla="*/ 160 h 360"/>
                <a:gd name="T40" fmla="*/ 320 w 360"/>
                <a:gd name="T41" fmla="*/ 160 h 360"/>
                <a:gd name="T42" fmla="*/ 320 w 360"/>
                <a:gd name="T43" fmla="*/ 320 h 360"/>
                <a:gd name="T44" fmla="*/ 104 w 360"/>
                <a:gd name="T45" fmla="*/ 0 h 360"/>
                <a:gd name="T46" fmla="*/ 76 w 360"/>
                <a:gd name="T47" fmla="*/ 0 h 360"/>
                <a:gd name="T48" fmla="*/ 76 w 360"/>
                <a:gd name="T49" fmla="*/ 68 h 360"/>
                <a:gd name="T50" fmla="*/ 104 w 360"/>
                <a:gd name="T51" fmla="*/ 68 h 360"/>
                <a:gd name="T52" fmla="*/ 104 w 360"/>
                <a:gd name="T53" fmla="*/ 0 h 360"/>
                <a:gd name="T54" fmla="*/ 284 w 360"/>
                <a:gd name="T55" fmla="*/ 0 h 360"/>
                <a:gd name="T56" fmla="*/ 256 w 360"/>
                <a:gd name="T57" fmla="*/ 0 h 360"/>
                <a:gd name="T58" fmla="*/ 256 w 360"/>
                <a:gd name="T59" fmla="*/ 68 h 360"/>
                <a:gd name="T60" fmla="*/ 284 w 360"/>
                <a:gd name="T61" fmla="*/ 68 h 360"/>
                <a:gd name="T62" fmla="*/ 284 w 360"/>
                <a:gd name="T6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320" y="40"/>
                  </a:moveTo>
                  <a:cubicBezTo>
                    <a:pt x="302" y="40"/>
                    <a:pt x="302" y="40"/>
                    <a:pt x="302" y="40"/>
                  </a:cubicBezTo>
                  <a:cubicBezTo>
                    <a:pt x="302" y="80"/>
                    <a:pt x="302" y="80"/>
                    <a:pt x="302" y="80"/>
                  </a:cubicBezTo>
                  <a:cubicBezTo>
                    <a:pt x="238" y="80"/>
                    <a:pt x="238" y="80"/>
                    <a:pt x="238" y="80"/>
                  </a:cubicBezTo>
                  <a:cubicBezTo>
                    <a:pt x="238" y="40"/>
                    <a:pt x="238" y="40"/>
                    <a:pt x="238" y="40"/>
                  </a:cubicBezTo>
                  <a:cubicBezTo>
                    <a:pt x="122" y="40"/>
                    <a:pt x="122" y="40"/>
                    <a:pt x="122" y="40"/>
                  </a:cubicBezTo>
                  <a:cubicBezTo>
                    <a:pt x="122" y="80"/>
                    <a:pt x="122" y="80"/>
                    <a:pt x="122" y="80"/>
                  </a:cubicBezTo>
                  <a:cubicBezTo>
                    <a:pt x="58" y="80"/>
                    <a:pt x="58" y="80"/>
                    <a:pt x="58" y="80"/>
                  </a:cubicBezTo>
                  <a:cubicBezTo>
                    <a:pt x="58" y="40"/>
                    <a:pt x="58" y="40"/>
                    <a:pt x="58" y="40"/>
                  </a:cubicBezTo>
                  <a:cubicBezTo>
                    <a:pt x="40" y="40"/>
                    <a:pt x="40" y="40"/>
                    <a:pt x="40" y="40"/>
                  </a:cubicBezTo>
                  <a:cubicBezTo>
                    <a:pt x="18" y="40"/>
                    <a:pt x="0" y="58"/>
                    <a:pt x="0" y="80"/>
                  </a:cubicBezTo>
                  <a:cubicBezTo>
                    <a:pt x="0" y="320"/>
                    <a:pt x="0" y="320"/>
                    <a:pt x="0" y="320"/>
                  </a:cubicBezTo>
                  <a:cubicBezTo>
                    <a:pt x="0" y="342"/>
                    <a:pt x="18" y="360"/>
                    <a:pt x="40" y="360"/>
                  </a:cubicBezTo>
                  <a:cubicBezTo>
                    <a:pt x="320" y="360"/>
                    <a:pt x="320" y="360"/>
                    <a:pt x="320" y="360"/>
                  </a:cubicBezTo>
                  <a:cubicBezTo>
                    <a:pt x="342" y="360"/>
                    <a:pt x="360" y="342"/>
                    <a:pt x="360" y="320"/>
                  </a:cubicBezTo>
                  <a:cubicBezTo>
                    <a:pt x="360" y="80"/>
                    <a:pt x="360" y="80"/>
                    <a:pt x="360" y="80"/>
                  </a:cubicBezTo>
                  <a:cubicBezTo>
                    <a:pt x="360" y="58"/>
                    <a:pt x="342" y="40"/>
                    <a:pt x="320" y="40"/>
                  </a:cubicBezTo>
                  <a:close/>
                  <a:moveTo>
                    <a:pt x="320" y="320"/>
                  </a:moveTo>
                  <a:cubicBezTo>
                    <a:pt x="40" y="320"/>
                    <a:pt x="40" y="320"/>
                    <a:pt x="40" y="320"/>
                  </a:cubicBezTo>
                  <a:cubicBezTo>
                    <a:pt x="40" y="160"/>
                    <a:pt x="40" y="160"/>
                    <a:pt x="40" y="160"/>
                  </a:cubicBezTo>
                  <a:cubicBezTo>
                    <a:pt x="320" y="160"/>
                    <a:pt x="320" y="160"/>
                    <a:pt x="320" y="160"/>
                  </a:cubicBezTo>
                  <a:lnTo>
                    <a:pt x="320" y="320"/>
                  </a:lnTo>
                  <a:close/>
                  <a:moveTo>
                    <a:pt x="104" y="0"/>
                  </a:moveTo>
                  <a:cubicBezTo>
                    <a:pt x="76" y="0"/>
                    <a:pt x="76" y="0"/>
                    <a:pt x="76" y="0"/>
                  </a:cubicBezTo>
                  <a:cubicBezTo>
                    <a:pt x="76" y="68"/>
                    <a:pt x="76" y="68"/>
                    <a:pt x="76" y="68"/>
                  </a:cubicBezTo>
                  <a:cubicBezTo>
                    <a:pt x="104" y="68"/>
                    <a:pt x="104" y="68"/>
                    <a:pt x="104" y="68"/>
                  </a:cubicBezTo>
                  <a:lnTo>
                    <a:pt x="104" y="0"/>
                  </a:lnTo>
                  <a:close/>
                  <a:moveTo>
                    <a:pt x="284" y="0"/>
                  </a:moveTo>
                  <a:cubicBezTo>
                    <a:pt x="256" y="0"/>
                    <a:pt x="256" y="0"/>
                    <a:pt x="256" y="0"/>
                  </a:cubicBezTo>
                  <a:cubicBezTo>
                    <a:pt x="256" y="68"/>
                    <a:pt x="256" y="68"/>
                    <a:pt x="256" y="68"/>
                  </a:cubicBezTo>
                  <a:cubicBezTo>
                    <a:pt x="284" y="68"/>
                    <a:pt x="284" y="68"/>
                    <a:pt x="284" y="68"/>
                  </a:cubicBezTo>
                  <a:lnTo>
                    <a:pt x="284"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800" dirty="0"/>
            </a:p>
          </p:txBody>
        </p:sp>
      </p:grpSp>
      <p:sp>
        <p:nvSpPr>
          <p:cNvPr id="37" name="Content Placeholder 2"/>
          <p:cNvSpPr>
            <a:spLocks noGrp="1"/>
          </p:cNvSpPr>
          <p:nvPr>
            <p:ph idx="1"/>
          </p:nvPr>
        </p:nvSpPr>
        <p:spPr>
          <a:xfrm>
            <a:off x="938870" y="4961472"/>
            <a:ext cx="2160241" cy="972905"/>
          </a:xfrm>
        </p:spPr>
        <p:txBody>
          <a:bodyPr>
            <a:noAutofit/>
          </a:bodyPr>
          <a:lstStyle/>
          <a:p>
            <a:pPr marL="0" indent="0" algn="ctr">
              <a:buNone/>
            </a:pPr>
            <a:r>
              <a:rPr lang="en-US" sz="1100" dirty="0"/>
              <a:t>Lorem ipsum dolor sit amet, </a:t>
            </a:r>
            <a:r>
              <a:rPr lang="en-US" sz="1100" b="1" dirty="0"/>
              <a:t>consectetur adipiscing elit. </a:t>
            </a:r>
            <a:r>
              <a:rPr lang="en-US" sz="1100" dirty="0" smtClean="0"/>
              <a:t>Lorem </a:t>
            </a:r>
            <a:r>
              <a:rPr lang="en-US" sz="1100" dirty="0"/>
              <a:t>Ipsum has been the industry's standard dummy text ever since the </a:t>
            </a:r>
            <a:r>
              <a:rPr lang="en-US" sz="1100" dirty="0" smtClean="0"/>
              <a:t>1500s.</a:t>
            </a:r>
            <a:endParaRPr lang="en-US" sz="1100" dirty="0"/>
          </a:p>
        </p:txBody>
      </p:sp>
      <p:sp>
        <p:nvSpPr>
          <p:cNvPr id="38" name="Title 13"/>
          <p:cNvSpPr txBox="1">
            <a:spLocks/>
          </p:cNvSpPr>
          <p:nvPr/>
        </p:nvSpPr>
        <p:spPr>
          <a:xfrm>
            <a:off x="866861" y="4382643"/>
            <a:ext cx="2304256" cy="52322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800" dirty="0" smtClean="0"/>
              <a:t>Step 1</a:t>
            </a:r>
            <a:endParaRPr lang="en-US" sz="2800" dirty="0"/>
          </a:p>
        </p:txBody>
      </p:sp>
      <p:sp>
        <p:nvSpPr>
          <p:cNvPr id="39" name="Content Placeholder 2"/>
          <p:cNvSpPr txBox="1">
            <a:spLocks/>
          </p:cNvSpPr>
          <p:nvPr/>
        </p:nvSpPr>
        <p:spPr>
          <a:xfrm>
            <a:off x="3483173" y="4961472"/>
            <a:ext cx="2160241" cy="9729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dirty="0" smtClean="0"/>
              <a:t>Lorem ipsum dolor sit amet, </a:t>
            </a:r>
            <a:r>
              <a:rPr lang="en-US" sz="1100" b="1" dirty="0" smtClean="0"/>
              <a:t>consectetur adipiscing elit. </a:t>
            </a:r>
            <a:r>
              <a:rPr lang="en-US" sz="1100" dirty="0" smtClean="0"/>
              <a:t>Lorem Ipsum has been the industry's standard dummy text ever since the 1500s.</a:t>
            </a:r>
            <a:endParaRPr lang="en-US" sz="1100" dirty="0"/>
          </a:p>
        </p:txBody>
      </p:sp>
      <p:sp>
        <p:nvSpPr>
          <p:cNvPr id="40" name="Title 13"/>
          <p:cNvSpPr txBox="1">
            <a:spLocks/>
          </p:cNvSpPr>
          <p:nvPr/>
        </p:nvSpPr>
        <p:spPr>
          <a:xfrm>
            <a:off x="3411164" y="4382643"/>
            <a:ext cx="2304256" cy="52322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800" dirty="0" smtClean="0"/>
              <a:t>Step 2</a:t>
            </a:r>
            <a:endParaRPr lang="en-US" sz="2800" dirty="0"/>
          </a:p>
        </p:txBody>
      </p:sp>
      <p:sp>
        <p:nvSpPr>
          <p:cNvPr id="41" name="Content Placeholder 2"/>
          <p:cNvSpPr txBox="1">
            <a:spLocks/>
          </p:cNvSpPr>
          <p:nvPr/>
        </p:nvSpPr>
        <p:spPr>
          <a:xfrm>
            <a:off x="6070770" y="4961472"/>
            <a:ext cx="2160241" cy="9729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dirty="0" smtClean="0"/>
              <a:t>Lorem ipsum dolor sit amet, </a:t>
            </a:r>
            <a:r>
              <a:rPr lang="en-US" sz="1100" b="1" dirty="0" smtClean="0"/>
              <a:t>consectetur adipiscing elit. </a:t>
            </a:r>
            <a:r>
              <a:rPr lang="en-US" sz="1100" dirty="0" smtClean="0"/>
              <a:t>Lorem Ipsum has been the industry's standard dummy text ever since the 1500s.</a:t>
            </a:r>
            <a:endParaRPr lang="en-US" sz="1100" dirty="0"/>
          </a:p>
        </p:txBody>
      </p:sp>
      <p:sp>
        <p:nvSpPr>
          <p:cNvPr id="42" name="Title 13"/>
          <p:cNvSpPr txBox="1">
            <a:spLocks/>
          </p:cNvSpPr>
          <p:nvPr/>
        </p:nvSpPr>
        <p:spPr>
          <a:xfrm>
            <a:off x="5998761" y="4382643"/>
            <a:ext cx="2304256" cy="52322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800" dirty="0" smtClean="0"/>
              <a:t>Step 3</a:t>
            </a:r>
            <a:endParaRPr lang="en-US" sz="2800" dirty="0"/>
          </a:p>
        </p:txBody>
      </p:sp>
      <p:sp>
        <p:nvSpPr>
          <p:cNvPr id="21" name="Flowchart: Off-page Connector 20"/>
          <p:cNvSpPr/>
          <p:nvPr/>
        </p:nvSpPr>
        <p:spPr>
          <a:xfrm>
            <a:off x="8637216" y="214696"/>
            <a:ext cx="327273" cy="393600"/>
          </a:xfrm>
          <a:prstGeom prst="flowChartOffpageConnector">
            <a:avLst/>
          </a:prstGeom>
          <a:solidFill>
            <a:schemeClr val="accent1">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41</a:t>
            </a:r>
            <a:endParaRPr lang="en-US" sz="1100" b="1" dirty="0"/>
          </a:p>
        </p:txBody>
      </p:sp>
    </p:spTree>
    <p:extLst>
      <p:ext uri="{BB962C8B-B14F-4D97-AF65-F5344CB8AC3E}">
        <p14:creationId xmlns:p14="http://schemas.microsoft.com/office/powerpoint/2010/main" val="320843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barn(outVertical)">
                                      <p:cBhvr>
                                        <p:cTn id="14" dur="500"/>
                                        <p:tgtEl>
                                          <p:spTgt spid="32"/>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ppt_w</p:attrName>
                                        </p:attrNameLst>
                                      </p:cBhvr>
                                      <p:tavLst>
                                        <p:tav tm="0">
                                          <p:val>
                                            <p:fltVal val="0"/>
                                          </p:val>
                                        </p:tav>
                                        <p:tav tm="100000">
                                          <p:val>
                                            <p:strVal val="#ppt_w"/>
                                          </p:val>
                                        </p:tav>
                                      </p:tavLst>
                                    </p:anim>
                                    <p:anim calcmode="lin" valueType="num">
                                      <p:cBhvr>
                                        <p:cTn id="19" dur="500" fill="hold"/>
                                        <p:tgtEl>
                                          <p:spTgt spid="26"/>
                                        </p:tgtEl>
                                        <p:attrNameLst>
                                          <p:attrName>ppt_h</p:attrName>
                                        </p:attrNameLst>
                                      </p:cBhvr>
                                      <p:tavLst>
                                        <p:tav tm="0">
                                          <p:val>
                                            <p:fltVal val="0"/>
                                          </p:val>
                                        </p:tav>
                                        <p:tav tm="100000">
                                          <p:val>
                                            <p:strVal val="#ppt_h"/>
                                          </p:val>
                                        </p:tav>
                                      </p:tavLst>
                                    </p:anim>
                                    <p:animEffect transition="in" filter="fade">
                                      <p:cBhvr>
                                        <p:cTn id="20" dur="500"/>
                                        <p:tgtEl>
                                          <p:spTgt spid="26"/>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7">
                                            <p:txEl>
                                              <p:pRg st="0" end="0"/>
                                            </p:txEl>
                                          </p:spTgt>
                                        </p:tgtEl>
                                        <p:attrNameLst>
                                          <p:attrName>style.visibility</p:attrName>
                                        </p:attrNameLst>
                                      </p:cBhvr>
                                      <p:to>
                                        <p:strVal val="visible"/>
                                      </p:to>
                                    </p:set>
                                    <p:animEffect transition="in" filter="fade">
                                      <p:cBhvr>
                                        <p:cTn id="28" dur="500"/>
                                        <p:tgtEl>
                                          <p:spTgt spid="37">
                                            <p:txEl>
                                              <p:pRg st="0" end="0"/>
                                            </p:txEl>
                                          </p:spTgt>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par>
                          <p:cTn id="39" fill="hold">
                            <p:stCondLst>
                              <p:cond delay="3500"/>
                            </p:stCondLst>
                            <p:childTnLst>
                              <p:par>
                                <p:cTn id="40" presetID="10" presetClass="entr" presetSubtype="0"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par>
                          <p:cTn id="43" fill="hold">
                            <p:stCondLst>
                              <p:cond delay="4000"/>
                            </p:stCondLst>
                            <p:childTnLst>
                              <p:par>
                                <p:cTn id="44" presetID="53" presetClass="entr" presetSubtype="16"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p:cTn id="46" dur="500" fill="hold"/>
                                        <p:tgtEl>
                                          <p:spTgt spid="28"/>
                                        </p:tgtEl>
                                        <p:attrNameLst>
                                          <p:attrName>ppt_w</p:attrName>
                                        </p:attrNameLst>
                                      </p:cBhvr>
                                      <p:tavLst>
                                        <p:tav tm="0">
                                          <p:val>
                                            <p:fltVal val="0"/>
                                          </p:val>
                                        </p:tav>
                                        <p:tav tm="100000">
                                          <p:val>
                                            <p:strVal val="#ppt_w"/>
                                          </p:val>
                                        </p:tav>
                                      </p:tavLst>
                                    </p:anim>
                                    <p:anim calcmode="lin" valueType="num">
                                      <p:cBhvr>
                                        <p:cTn id="47" dur="500" fill="hold"/>
                                        <p:tgtEl>
                                          <p:spTgt spid="28"/>
                                        </p:tgtEl>
                                        <p:attrNameLst>
                                          <p:attrName>ppt_h</p:attrName>
                                        </p:attrNameLst>
                                      </p:cBhvr>
                                      <p:tavLst>
                                        <p:tav tm="0">
                                          <p:val>
                                            <p:fltVal val="0"/>
                                          </p:val>
                                        </p:tav>
                                        <p:tav tm="100000">
                                          <p:val>
                                            <p:strVal val="#ppt_h"/>
                                          </p:val>
                                        </p:tav>
                                      </p:tavLst>
                                    </p:anim>
                                    <p:animEffect transition="in" filter="fade">
                                      <p:cBhvr>
                                        <p:cTn id="48" dur="500"/>
                                        <p:tgtEl>
                                          <p:spTgt spid="28"/>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37" grpId="0" build="p"/>
      <p:bldP spid="38" grpId="0"/>
      <p:bldP spid="39" grpId="0"/>
      <p:bldP spid="40" grpId="0"/>
      <p:bldP spid="41" grpId="0"/>
      <p:bldP spid="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accent1">
                    <a:lumMod val="60000"/>
                    <a:lumOff val="40000"/>
                  </a:schemeClr>
                </a:solidFill>
              </a:rPr>
              <a:t>Iconic Circle Infographic Sample</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cxnSp>
        <p:nvCxnSpPr>
          <p:cNvPr id="4" name="Straight Connector 3"/>
          <p:cNvCxnSpPr>
            <a:stCxn id="24" idx="5"/>
            <a:endCxn id="23" idx="1"/>
          </p:cNvCxnSpPr>
          <p:nvPr/>
        </p:nvCxnSpPr>
        <p:spPr>
          <a:xfrm>
            <a:off x="1575294" y="2619754"/>
            <a:ext cx="333189" cy="665252"/>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23" idx="3"/>
            <a:endCxn id="25" idx="7"/>
          </p:cNvCxnSpPr>
          <p:nvPr/>
        </p:nvCxnSpPr>
        <p:spPr>
          <a:xfrm flipH="1">
            <a:off x="1290048" y="4149058"/>
            <a:ext cx="618435" cy="761263"/>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3" idx="5"/>
            <a:endCxn id="30" idx="1"/>
          </p:cNvCxnSpPr>
          <p:nvPr/>
        </p:nvCxnSpPr>
        <p:spPr>
          <a:xfrm>
            <a:off x="2771022" y="4149058"/>
            <a:ext cx="52768" cy="315501"/>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3" idx="7"/>
            <a:endCxn id="33" idx="2"/>
          </p:cNvCxnSpPr>
          <p:nvPr/>
        </p:nvCxnSpPr>
        <p:spPr>
          <a:xfrm flipV="1">
            <a:off x="2771022" y="2972950"/>
            <a:ext cx="680877" cy="312056"/>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3" idx="6"/>
            <a:endCxn id="34" idx="1"/>
          </p:cNvCxnSpPr>
          <p:nvPr/>
        </p:nvCxnSpPr>
        <p:spPr>
          <a:xfrm>
            <a:off x="4018242" y="2972950"/>
            <a:ext cx="624917" cy="564963"/>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0" idx="6"/>
            <a:endCxn id="31" idx="2"/>
          </p:cNvCxnSpPr>
          <p:nvPr/>
        </p:nvCxnSpPr>
        <p:spPr>
          <a:xfrm flipV="1">
            <a:off x="3567489" y="4510405"/>
            <a:ext cx="486504" cy="262745"/>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053993" y="4292199"/>
            <a:ext cx="435648" cy="436412"/>
          </a:xfrm>
          <a:prstGeom prst="ellipse">
            <a:avLst/>
          </a:prstGeom>
          <a:solidFill>
            <a:schemeClr val="accent1">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grpSp>
        <p:nvGrpSpPr>
          <p:cNvPr id="10" name="Group 9"/>
          <p:cNvGrpSpPr/>
          <p:nvPr/>
        </p:nvGrpSpPr>
        <p:grpSpPr>
          <a:xfrm>
            <a:off x="4490041" y="3384526"/>
            <a:ext cx="1045557" cy="1047389"/>
            <a:chOff x="4580771" y="2499117"/>
            <a:chExt cx="864096" cy="864096"/>
          </a:xfrm>
        </p:grpSpPr>
        <p:sp>
          <p:nvSpPr>
            <p:cNvPr id="34" name="Oval 33"/>
            <p:cNvSpPr/>
            <p:nvPr/>
          </p:nvSpPr>
          <p:spPr>
            <a:xfrm>
              <a:off x="4580771" y="2499117"/>
              <a:ext cx="864096" cy="864096"/>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5" name="Freeform 6"/>
            <p:cNvSpPr>
              <a:spLocks noEditPoints="1"/>
            </p:cNvSpPr>
            <p:nvPr/>
          </p:nvSpPr>
          <p:spPr bwMode="auto">
            <a:xfrm>
              <a:off x="4837066" y="2755412"/>
              <a:ext cx="351505" cy="351505"/>
            </a:xfrm>
            <a:custGeom>
              <a:avLst/>
              <a:gdLst>
                <a:gd name="T0" fmla="*/ 60 w 360"/>
                <a:gd name="T1" fmla="*/ 320 h 360"/>
                <a:gd name="T2" fmla="*/ 100 w 360"/>
                <a:gd name="T3" fmla="*/ 360 h 360"/>
                <a:gd name="T4" fmla="*/ 140 w 360"/>
                <a:gd name="T5" fmla="*/ 320 h 360"/>
                <a:gd name="T6" fmla="*/ 100 w 360"/>
                <a:gd name="T7" fmla="*/ 280 h 360"/>
                <a:gd name="T8" fmla="*/ 60 w 360"/>
                <a:gd name="T9" fmla="*/ 320 h 360"/>
                <a:gd name="T10" fmla="*/ 260 w 360"/>
                <a:gd name="T11" fmla="*/ 320 h 360"/>
                <a:gd name="T12" fmla="*/ 300 w 360"/>
                <a:gd name="T13" fmla="*/ 360 h 360"/>
                <a:gd name="T14" fmla="*/ 340 w 360"/>
                <a:gd name="T15" fmla="*/ 320 h 360"/>
                <a:gd name="T16" fmla="*/ 300 w 360"/>
                <a:gd name="T17" fmla="*/ 280 h 360"/>
                <a:gd name="T18" fmla="*/ 260 w 360"/>
                <a:gd name="T19" fmla="*/ 320 h 360"/>
                <a:gd name="T20" fmla="*/ 131 w 360"/>
                <a:gd name="T21" fmla="*/ 225 h 360"/>
                <a:gd name="T22" fmla="*/ 352 w 360"/>
                <a:gd name="T23" fmla="*/ 162 h 360"/>
                <a:gd name="T24" fmla="*/ 360 w 360"/>
                <a:gd name="T25" fmla="*/ 152 h 360"/>
                <a:gd name="T26" fmla="*/ 360 w 360"/>
                <a:gd name="T27" fmla="*/ 42 h 360"/>
                <a:gd name="T28" fmla="*/ 78 w 360"/>
                <a:gd name="T29" fmla="*/ 42 h 360"/>
                <a:gd name="T30" fmla="*/ 78 w 360"/>
                <a:gd name="T31" fmla="*/ 8 h 360"/>
                <a:gd name="T32" fmla="*/ 70 w 360"/>
                <a:gd name="T33" fmla="*/ 0 h 360"/>
                <a:gd name="T34" fmla="*/ 8 w 360"/>
                <a:gd name="T35" fmla="*/ 0 h 360"/>
                <a:gd name="T36" fmla="*/ 0 w 360"/>
                <a:gd name="T37" fmla="*/ 8 h 360"/>
                <a:gd name="T38" fmla="*/ 0 w 360"/>
                <a:gd name="T39" fmla="*/ 40 h 360"/>
                <a:gd name="T40" fmla="*/ 39 w 360"/>
                <a:gd name="T41" fmla="*/ 40 h 360"/>
                <a:gd name="T42" fmla="*/ 78 w 360"/>
                <a:gd name="T43" fmla="*/ 221 h 360"/>
                <a:gd name="T44" fmla="*/ 82 w 360"/>
                <a:gd name="T45" fmla="*/ 240 h 360"/>
                <a:gd name="T46" fmla="*/ 82 w 360"/>
                <a:gd name="T47" fmla="*/ 270 h 360"/>
                <a:gd name="T48" fmla="*/ 90 w 360"/>
                <a:gd name="T49" fmla="*/ 278 h 360"/>
                <a:gd name="T50" fmla="*/ 100 w 360"/>
                <a:gd name="T51" fmla="*/ 278 h 360"/>
                <a:gd name="T52" fmla="*/ 300 w 360"/>
                <a:gd name="T53" fmla="*/ 278 h 360"/>
                <a:gd name="T54" fmla="*/ 352 w 360"/>
                <a:gd name="T55" fmla="*/ 278 h 360"/>
                <a:gd name="T56" fmla="*/ 360 w 360"/>
                <a:gd name="T57" fmla="*/ 270 h 360"/>
                <a:gd name="T58" fmla="*/ 360 w 360"/>
                <a:gd name="T59" fmla="*/ 240 h 360"/>
                <a:gd name="T60" fmla="*/ 135 w 360"/>
                <a:gd name="T61" fmla="*/ 240 h 360"/>
                <a:gd name="T62" fmla="*/ 131 w 360"/>
                <a:gd name="T63" fmla="*/ 22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60" y="320"/>
                  </a:moveTo>
                  <a:cubicBezTo>
                    <a:pt x="60" y="342"/>
                    <a:pt x="78" y="360"/>
                    <a:pt x="100" y="360"/>
                  </a:cubicBezTo>
                  <a:cubicBezTo>
                    <a:pt x="122" y="360"/>
                    <a:pt x="140" y="342"/>
                    <a:pt x="140" y="320"/>
                  </a:cubicBezTo>
                  <a:cubicBezTo>
                    <a:pt x="140" y="298"/>
                    <a:pt x="122" y="280"/>
                    <a:pt x="100" y="280"/>
                  </a:cubicBezTo>
                  <a:cubicBezTo>
                    <a:pt x="78" y="280"/>
                    <a:pt x="60" y="298"/>
                    <a:pt x="60" y="320"/>
                  </a:cubicBezTo>
                  <a:close/>
                  <a:moveTo>
                    <a:pt x="260" y="320"/>
                  </a:moveTo>
                  <a:cubicBezTo>
                    <a:pt x="260" y="342"/>
                    <a:pt x="278" y="360"/>
                    <a:pt x="300" y="360"/>
                  </a:cubicBezTo>
                  <a:cubicBezTo>
                    <a:pt x="322" y="360"/>
                    <a:pt x="340" y="342"/>
                    <a:pt x="340" y="320"/>
                  </a:cubicBezTo>
                  <a:cubicBezTo>
                    <a:pt x="340" y="298"/>
                    <a:pt x="322" y="280"/>
                    <a:pt x="300" y="280"/>
                  </a:cubicBezTo>
                  <a:cubicBezTo>
                    <a:pt x="278" y="280"/>
                    <a:pt x="260" y="298"/>
                    <a:pt x="260" y="320"/>
                  </a:cubicBezTo>
                  <a:close/>
                  <a:moveTo>
                    <a:pt x="131" y="225"/>
                  </a:moveTo>
                  <a:cubicBezTo>
                    <a:pt x="352" y="162"/>
                    <a:pt x="352" y="162"/>
                    <a:pt x="352" y="162"/>
                  </a:cubicBezTo>
                  <a:cubicBezTo>
                    <a:pt x="356" y="161"/>
                    <a:pt x="360" y="156"/>
                    <a:pt x="360" y="152"/>
                  </a:cubicBezTo>
                  <a:cubicBezTo>
                    <a:pt x="360" y="42"/>
                    <a:pt x="360" y="42"/>
                    <a:pt x="360" y="42"/>
                  </a:cubicBezTo>
                  <a:cubicBezTo>
                    <a:pt x="78" y="42"/>
                    <a:pt x="78" y="42"/>
                    <a:pt x="78" y="42"/>
                  </a:cubicBezTo>
                  <a:cubicBezTo>
                    <a:pt x="78" y="8"/>
                    <a:pt x="78" y="8"/>
                    <a:pt x="78" y="8"/>
                  </a:cubicBezTo>
                  <a:cubicBezTo>
                    <a:pt x="78" y="3"/>
                    <a:pt x="74" y="0"/>
                    <a:pt x="70" y="0"/>
                  </a:cubicBezTo>
                  <a:cubicBezTo>
                    <a:pt x="8" y="0"/>
                    <a:pt x="8" y="0"/>
                    <a:pt x="8" y="0"/>
                  </a:cubicBezTo>
                  <a:cubicBezTo>
                    <a:pt x="3" y="0"/>
                    <a:pt x="0" y="3"/>
                    <a:pt x="0" y="8"/>
                  </a:cubicBezTo>
                  <a:cubicBezTo>
                    <a:pt x="0" y="40"/>
                    <a:pt x="0" y="40"/>
                    <a:pt x="0" y="40"/>
                  </a:cubicBezTo>
                  <a:cubicBezTo>
                    <a:pt x="39" y="40"/>
                    <a:pt x="39" y="40"/>
                    <a:pt x="39" y="40"/>
                  </a:cubicBezTo>
                  <a:cubicBezTo>
                    <a:pt x="78" y="221"/>
                    <a:pt x="78" y="221"/>
                    <a:pt x="78" y="221"/>
                  </a:cubicBezTo>
                  <a:cubicBezTo>
                    <a:pt x="82" y="240"/>
                    <a:pt x="82" y="240"/>
                    <a:pt x="82" y="240"/>
                  </a:cubicBezTo>
                  <a:cubicBezTo>
                    <a:pt x="82" y="270"/>
                    <a:pt x="82" y="270"/>
                    <a:pt x="82" y="270"/>
                  </a:cubicBezTo>
                  <a:cubicBezTo>
                    <a:pt x="82" y="274"/>
                    <a:pt x="85" y="278"/>
                    <a:pt x="90" y="278"/>
                  </a:cubicBezTo>
                  <a:cubicBezTo>
                    <a:pt x="100" y="278"/>
                    <a:pt x="100" y="278"/>
                    <a:pt x="100" y="278"/>
                  </a:cubicBezTo>
                  <a:cubicBezTo>
                    <a:pt x="300" y="278"/>
                    <a:pt x="300" y="278"/>
                    <a:pt x="300" y="278"/>
                  </a:cubicBezTo>
                  <a:cubicBezTo>
                    <a:pt x="352" y="278"/>
                    <a:pt x="352" y="278"/>
                    <a:pt x="352" y="278"/>
                  </a:cubicBezTo>
                  <a:cubicBezTo>
                    <a:pt x="356" y="278"/>
                    <a:pt x="360" y="274"/>
                    <a:pt x="360" y="270"/>
                  </a:cubicBezTo>
                  <a:cubicBezTo>
                    <a:pt x="360" y="240"/>
                    <a:pt x="360" y="240"/>
                    <a:pt x="360" y="240"/>
                  </a:cubicBezTo>
                  <a:cubicBezTo>
                    <a:pt x="135" y="240"/>
                    <a:pt x="135" y="240"/>
                    <a:pt x="135" y="240"/>
                  </a:cubicBezTo>
                  <a:cubicBezTo>
                    <a:pt x="112" y="240"/>
                    <a:pt x="111" y="231"/>
                    <a:pt x="131" y="22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p:cNvGrpSpPr/>
          <p:nvPr/>
        </p:nvGrpSpPr>
        <p:grpSpPr>
          <a:xfrm>
            <a:off x="1729845" y="3106055"/>
            <a:ext cx="1219815" cy="1221954"/>
            <a:chOff x="1835696" y="2283718"/>
            <a:chExt cx="1008112" cy="1008112"/>
          </a:xfrm>
        </p:grpSpPr>
        <p:sp>
          <p:nvSpPr>
            <p:cNvPr id="23" name="Oval 22"/>
            <p:cNvSpPr/>
            <p:nvPr/>
          </p:nvSpPr>
          <p:spPr>
            <a:xfrm>
              <a:off x="1835696" y="2283718"/>
              <a:ext cx="1008112" cy="1008112"/>
            </a:xfrm>
            <a:prstGeom prst="ellipse">
              <a:avLst/>
            </a:prstGeom>
            <a:solidFill>
              <a:schemeClr val="accent1">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8" name="Freeform 11"/>
            <p:cNvSpPr>
              <a:spLocks/>
            </p:cNvSpPr>
            <p:nvPr/>
          </p:nvSpPr>
          <p:spPr bwMode="auto">
            <a:xfrm>
              <a:off x="2038163" y="2499117"/>
              <a:ext cx="603178" cy="532831"/>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p:cNvGrpSpPr/>
          <p:nvPr/>
        </p:nvGrpSpPr>
        <p:grpSpPr>
          <a:xfrm>
            <a:off x="2696192" y="4336737"/>
            <a:ext cx="871297" cy="872825"/>
            <a:chOff x="2771800" y="3219822"/>
            <a:chExt cx="720080" cy="720080"/>
          </a:xfrm>
        </p:grpSpPr>
        <p:sp>
          <p:nvSpPr>
            <p:cNvPr id="30" name="Oval 29"/>
            <p:cNvSpPr/>
            <p:nvPr/>
          </p:nvSpPr>
          <p:spPr>
            <a:xfrm>
              <a:off x="2771800" y="3219822"/>
              <a:ext cx="720080" cy="720080"/>
            </a:xfrm>
            <a:prstGeom prst="ellipse">
              <a:avLst/>
            </a:prstGeom>
            <a:solidFill>
              <a:schemeClr val="accent1">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51" name="Freeform 16"/>
            <p:cNvSpPr>
              <a:spLocks noEditPoints="1"/>
            </p:cNvSpPr>
            <p:nvPr/>
          </p:nvSpPr>
          <p:spPr bwMode="auto">
            <a:xfrm>
              <a:off x="3035219" y="3429022"/>
              <a:ext cx="182277" cy="308008"/>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980336" y="2023753"/>
            <a:ext cx="697037" cy="698259"/>
            <a:chOff x="1040822" y="1491630"/>
            <a:chExt cx="576064" cy="576064"/>
          </a:xfrm>
        </p:grpSpPr>
        <p:sp>
          <p:nvSpPr>
            <p:cNvPr id="24" name="Oval 23"/>
            <p:cNvSpPr/>
            <p:nvPr/>
          </p:nvSpPr>
          <p:spPr>
            <a:xfrm>
              <a:off x="1040822" y="1491630"/>
              <a:ext cx="576064" cy="576064"/>
            </a:xfrm>
            <a:prstGeom prst="ellipse">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54" name="Freeform 21"/>
            <p:cNvSpPr>
              <a:spLocks noEditPoints="1"/>
            </p:cNvSpPr>
            <p:nvPr/>
          </p:nvSpPr>
          <p:spPr bwMode="auto">
            <a:xfrm>
              <a:off x="1184442" y="1635646"/>
              <a:ext cx="288824" cy="195813"/>
            </a:xfrm>
            <a:custGeom>
              <a:avLst/>
              <a:gdLst>
                <a:gd name="T0" fmla="*/ 162 w 400"/>
                <a:gd name="T1" fmla="*/ 206 h 271"/>
                <a:gd name="T2" fmla="*/ 177 w 400"/>
                <a:gd name="T3" fmla="*/ 260 h 271"/>
                <a:gd name="T4" fmla="*/ 232 w 400"/>
                <a:gd name="T5" fmla="*/ 246 h 271"/>
                <a:gd name="T6" fmla="*/ 325 w 400"/>
                <a:gd name="T7" fmla="*/ 4 h 271"/>
                <a:gd name="T8" fmla="*/ 162 w 400"/>
                <a:gd name="T9" fmla="*/ 206 h 271"/>
                <a:gd name="T10" fmla="*/ 200 w 400"/>
                <a:gd name="T11" fmla="*/ 54 h 271"/>
                <a:gd name="T12" fmla="*/ 225 w 400"/>
                <a:gd name="T13" fmla="*/ 56 h 271"/>
                <a:gd name="T14" fmla="*/ 254 w 400"/>
                <a:gd name="T15" fmla="*/ 21 h 271"/>
                <a:gd name="T16" fmla="*/ 200 w 400"/>
                <a:gd name="T17" fmla="*/ 14 h 271"/>
                <a:gd name="T18" fmla="*/ 0 w 400"/>
                <a:gd name="T19" fmla="*/ 229 h 271"/>
                <a:gd name="T20" fmla="*/ 1 w 400"/>
                <a:gd name="T21" fmla="*/ 251 h 271"/>
                <a:gd name="T22" fmla="*/ 22 w 400"/>
                <a:gd name="T23" fmla="*/ 269 h 271"/>
                <a:gd name="T24" fmla="*/ 41 w 400"/>
                <a:gd name="T25" fmla="*/ 248 h 271"/>
                <a:gd name="T26" fmla="*/ 40 w 400"/>
                <a:gd name="T27" fmla="*/ 229 h 271"/>
                <a:gd name="T28" fmla="*/ 200 w 400"/>
                <a:gd name="T29" fmla="*/ 54 h 271"/>
                <a:gd name="T30" fmla="*/ 344 w 400"/>
                <a:gd name="T31" fmla="*/ 79 h 271"/>
                <a:gd name="T32" fmla="*/ 327 w 400"/>
                <a:gd name="T33" fmla="*/ 122 h 271"/>
                <a:gd name="T34" fmla="*/ 360 w 400"/>
                <a:gd name="T35" fmla="*/ 229 h 271"/>
                <a:gd name="T36" fmla="*/ 359 w 400"/>
                <a:gd name="T37" fmla="*/ 248 h 271"/>
                <a:gd name="T38" fmla="*/ 377 w 400"/>
                <a:gd name="T39" fmla="*/ 270 h 271"/>
                <a:gd name="T40" fmla="*/ 379 w 400"/>
                <a:gd name="T41" fmla="*/ 270 h 271"/>
                <a:gd name="T42" fmla="*/ 399 w 400"/>
                <a:gd name="T43" fmla="*/ 252 h 271"/>
                <a:gd name="T44" fmla="*/ 400 w 400"/>
                <a:gd name="T45" fmla="*/ 229 h 271"/>
                <a:gd name="T46" fmla="*/ 344 w 400"/>
                <a:gd name="T47" fmla="*/ 7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1">
                  <a:moveTo>
                    <a:pt x="162" y="206"/>
                  </a:moveTo>
                  <a:cubicBezTo>
                    <a:pt x="149" y="230"/>
                    <a:pt x="158" y="249"/>
                    <a:pt x="177" y="260"/>
                  </a:cubicBezTo>
                  <a:cubicBezTo>
                    <a:pt x="196" y="271"/>
                    <a:pt x="218" y="270"/>
                    <a:pt x="232" y="246"/>
                  </a:cubicBezTo>
                  <a:cubicBezTo>
                    <a:pt x="245" y="222"/>
                    <a:pt x="333" y="8"/>
                    <a:pt x="325" y="4"/>
                  </a:cubicBezTo>
                  <a:cubicBezTo>
                    <a:pt x="317" y="0"/>
                    <a:pt x="176" y="182"/>
                    <a:pt x="162" y="206"/>
                  </a:cubicBezTo>
                  <a:close/>
                  <a:moveTo>
                    <a:pt x="200" y="54"/>
                  </a:moveTo>
                  <a:cubicBezTo>
                    <a:pt x="209" y="54"/>
                    <a:pt x="217" y="55"/>
                    <a:pt x="225" y="56"/>
                  </a:cubicBezTo>
                  <a:cubicBezTo>
                    <a:pt x="234" y="45"/>
                    <a:pt x="244" y="33"/>
                    <a:pt x="254" y="21"/>
                  </a:cubicBezTo>
                  <a:cubicBezTo>
                    <a:pt x="236" y="16"/>
                    <a:pt x="218" y="14"/>
                    <a:pt x="200" y="14"/>
                  </a:cubicBezTo>
                  <a:cubicBezTo>
                    <a:pt x="88" y="14"/>
                    <a:pt x="0" y="108"/>
                    <a:pt x="0" y="229"/>
                  </a:cubicBezTo>
                  <a:cubicBezTo>
                    <a:pt x="0" y="236"/>
                    <a:pt x="0" y="244"/>
                    <a:pt x="1" y="251"/>
                  </a:cubicBezTo>
                  <a:cubicBezTo>
                    <a:pt x="2" y="262"/>
                    <a:pt x="12" y="270"/>
                    <a:pt x="22" y="269"/>
                  </a:cubicBezTo>
                  <a:cubicBezTo>
                    <a:pt x="33" y="268"/>
                    <a:pt x="42" y="259"/>
                    <a:pt x="41" y="248"/>
                  </a:cubicBezTo>
                  <a:cubicBezTo>
                    <a:pt x="40" y="242"/>
                    <a:pt x="40" y="235"/>
                    <a:pt x="40" y="229"/>
                  </a:cubicBezTo>
                  <a:cubicBezTo>
                    <a:pt x="40" y="131"/>
                    <a:pt x="110" y="54"/>
                    <a:pt x="200" y="54"/>
                  </a:cubicBezTo>
                  <a:close/>
                  <a:moveTo>
                    <a:pt x="344" y="79"/>
                  </a:moveTo>
                  <a:cubicBezTo>
                    <a:pt x="339" y="94"/>
                    <a:pt x="333" y="109"/>
                    <a:pt x="327" y="122"/>
                  </a:cubicBezTo>
                  <a:cubicBezTo>
                    <a:pt x="348" y="152"/>
                    <a:pt x="360" y="189"/>
                    <a:pt x="360" y="229"/>
                  </a:cubicBezTo>
                  <a:cubicBezTo>
                    <a:pt x="360" y="235"/>
                    <a:pt x="359" y="242"/>
                    <a:pt x="359" y="248"/>
                  </a:cubicBezTo>
                  <a:cubicBezTo>
                    <a:pt x="358" y="259"/>
                    <a:pt x="366" y="269"/>
                    <a:pt x="377" y="270"/>
                  </a:cubicBezTo>
                  <a:cubicBezTo>
                    <a:pt x="378" y="270"/>
                    <a:pt x="378" y="270"/>
                    <a:pt x="379" y="270"/>
                  </a:cubicBezTo>
                  <a:cubicBezTo>
                    <a:pt x="389" y="270"/>
                    <a:pt x="398" y="262"/>
                    <a:pt x="399" y="252"/>
                  </a:cubicBezTo>
                  <a:cubicBezTo>
                    <a:pt x="399" y="244"/>
                    <a:pt x="400" y="237"/>
                    <a:pt x="400" y="229"/>
                  </a:cubicBezTo>
                  <a:cubicBezTo>
                    <a:pt x="400" y="170"/>
                    <a:pt x="379" y="117"/>
                    <a:pt x="344" y="7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p:cNvGrpSpPr/>
          <p:nvPr/>
        </p:nvGrpSpPr>
        <p:grpSpPr>
          <a:xfrm>
            <a:off x="3451899" y="2689282"/>
            <a:ext cx="566343" cy="567335"/>
            <a:chOff x="3501044" y="1995686"/>
            <a:chExt cx="468052" cy="468052"/>
          </a:xfrm>
        </p:grpSpPr>
        <p:sp>
          <p:nvSpPr>
            <p:cNvPr id="33" name="Oval 32"/>
            <p:cNvSpPr/>
            <p:nvPr/>
          </p:nvSpPr>
          <p:spPr>
            <a:xfrm>
              <a:off x="3501044" y="1995686"/>
              <a:ext cx="468052" cy="468052"/>
            </a:xfrm>
            <a:prstGeom prst="ellipse">
              <a:avLst/>
            </a:prstGeom>
            <a:solidFill>
              <a:schemeClr val="accent1">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57" name="Freeform 26"/>
            <p:cNvSpPr>
              <a:spLocks noEditPoints="1"/>
            </p:cNvSpPr>
            <p:nvPr/>
          </p:nvSpPr>
          <p:spPr bwMode="auto">
            <a:xfrm>
              <a:off x="3617497" y="2112139"/>
              <a:ext cx="235147" cy="235147"/>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356 w 384"/>
                <a:gd name="T11" fmla="*/ 192 h 384"/>
                <a:gd name="T12" fmla="*/ 322 w 384"/>
                <a:gd name="T13" fmla="*/ 292 h 384"/>
                <a:gd name="T14" fmla="*/ 315 w 384"/>
                <a:gd name="T15" fmla="*/ 261 h 384"/>
                <a:gd name="T16" fmla="*/ 321 w 384"/>
                <a:gd name="T17" fmla="*/ 205 h 384"/>
                <a:gd name="T18" fmla="*/ 297 w 384"/>
                <a:gd name="T19" fmla="*/ 165 h 384"/>
                <a:gd name="T20" fmla="*/ 259 w 384"/>
                <a:gd name="T21" fmla="*/ 139 h 384"/>
                <a:gd name="T22" fmla="*/ 277 w 384"/>
                <a:gd name="T23" fmla="*/ 67 h 384"/>
                <a:gd name="T24" fmla="*/ 237 w 384"/>
                <a:gd name="T25" fmla="*/ 49 h 384"/>
                <a:gd name="T26" fmla="*/ 244 w 384"/>
                <a:gd name="T27" fmla="*/ 37 h 384"/>
                <a:gd name="T28" fmla="*/ 356 w 384"/>
                <a:gd name="T29" fmla="*/ 192 h 384"/>
                <a:gd name="T30" fmla="*/ 169 w 384"/>
                <a:gd name="T31" fmla="*/ 30 h 384"/>
                <a:gd name="T32" fmla="*/ 149 w 384"/>
                <a:gd name="T33" fmla="*/ 46 h 384"/>
                <a:gd name="T34" fmla="*/ 122 w 384"/>
                <a:gd name="T35" fmla="*/ 69 h 384"/>
                <a:gd name="T36" fmla="*/ 90 w 384"/>
                <a:gd name="T37" fmla="*/ 106 h 384"/>
                <a:gd name="T38" fmla="*/ 109 w 384"/>
                <a:gd name="T39" fmla="*/ 123 h 384"/>
                <a:gd name="T40" fmla="*/ 140 w 384"/>
                <a:gd name="T41" fmla="*/ 125 h 384"/>
                <a:gd name="T42" fmla="*/ 196 w 384"/>
                <a:gd name="T43" fmla="*/ 189 h 384"/>
                <a:gd name="T44" fmla="*/ 151 w 384"/>
                <a:gd name="T45" fmla="*/ 235 h 384"/>
                <a:gd name="T46" fmla="*/ 145 w 384"/>
                <a:gd name="T47" fmla="*/ 265 h 384"/>
                <a:gd name="T48" fmla="*/ 142 w 384"/>
                <a:gd name="T49" fmla="*/ 312 h 384"/>
                <a:gd name="T50" fmla="*/ 108 w 384"/>
                <a:gd name="T51" fmla="*/ 273 h 384"/>
                <a:gd name="T52" fmla="*/ 101 w 384"/>
                <a:gd name="T53" fmla="*/ 229 h 384"/>
                <a:gd name="T54" fmla="*/ 71 w 384"/>
                <a:gd name="T55" fmla="*/ 187 h 384"/>
                <a:gd name="T56" fmla="*/ 84 w 384"/>
                <a:gd name="T57" fmla="*/ 145 h 384"/>
                <a:gd name="T58" fmla="*/ 39 w 384"/>
                <a:gd name="T59" fmla="*/ 133 h 384"/>
                <a:gd name="T60" fmla="*/ 169 w 384"/>
                <a:gd name="T61" fmla="*/ 30 h 384"/>
                <a:gd name="T62" fmla="*/ 140 w 384"/>
                <a:gd name="T63" fmla="*/ 347 h 384"/>
                <a:gd name="T64" fmla="*/ 160 w 384"/>
                <a:gd name="T65" fmla="*/ 335 h 384"/>
                <a:gd name="T66" fmla="*/ 190 w 384"/>
                <a:gd name="T67" fmla="*/ 329 h 384"/>
                <a:gd name="T68" fmla="*/ 235 w 384"/>
                <a:gd name="T69" fmla="*/ 315 h 384"/>
                <a:gd name="T70" fmla="*/ 282 w 384"/>
                <a:gd name="T71" fmla="*/ 328 h 384"/>
                <a:gd name="T72" fmla="*/ 192 w 384"/>
                <a:gd name="T73" fmla="*/ 356 h 384"/>
                <a:gd name="T74" fmla="*/ 140 w 384"/>
                <a:gd name="T75" fmla="*/ 34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356" y="192"/>
                  </a:moveTo>
                  <a:cubicBezTo>
                    <a:pt x="356" y="229"/>
                    <a:pt x="343" y="264"/>
                    <a:pt x="322" y="292"/>
                  </a:cubicBezTo>
                  <a:cubicBezTo>
                    <a:pt x="316" y="287"/>
                    <a:pt x="309" y="274"/>
                    <a:pt x="315" y="261"/>
                  </a:cubicBezTo>
                  <a:cubicBezTo>
                    <a:pt x="321" y="248"/>
                    <a:pt x="323" y="217"/>
                    <a:pt x="321" y="205"/>
                  </a:cubicBezTo>
                  <a:cubicBezTo>
                    <a:pt x="320" y="194"/>
                    <a:pt x="314" y="165"/>
                    <a:pt x="297" y="165"/>
                  </a:cubicBezTo>
                  <a:cubicBezTo>
                    <a:pt x="280" y="164"/>
                    <a:pt x="269" y="159"/>
                    <a:pt x="259" y="139"/>
                  </a:cubicBezTo>
                  <a:cubicBezTo>
                    <a:pt x="238" y="98"/>
                    <a:pt x="298" y="90"/>
                    <a:pt x="277" y="67"/>
                  </a:cubicBezTo>
                  <a:cubicBezTo>
                    <a:pt x="271" y="60"/>
                    <a:pt x="241" y="93"/>
                    <a:pt x="237" y="49"/>
                  </a:cubicBezTo>
                  <a:cubicBezTo>
                    <a:pt x="237" y="46"/>
                    <a:pt x="240" y="42"/>
                    <a:pt x="244" y="37"/>
                  </a:cubicBezTo>
                  <a:cubicBezTo>
                    <a:pt x="309" y="58"/>
                    <a:pt x="356" y="120"/>
                    <a:pt x="356" y="192"/>
                  </a:cubicBezTo>
                  <a:close/>
                  <a:moveTo>
                    <a:pt x="169" y="30"/>
                  </a:moveTo>
                  <a:cubicBezTo>
                    <a:pt x="165" y="37"/>
                    <a:pt x="155" y="40"/>
                    <a:pt x="149" y="46"/>
                  </a:cubicBezTo>
                  <a:cubicBezTo>
                    <a:pt x="135" y="59"/>
                    <a:pt x="129" y="57"/>
                    <a:pt x="122" y="69"/>
                  </a:cubicBezTo>
                  <a:cubicBezTo>
                    <a:pt x="114" y="81"/>
                    <a:pt x="90" y="98"/>
                    <a:pt x="90" y="106"/>
                  </a:cubicBezTo>
                  <a:cubicBezTo>
                    <a:pt x="90" y="115"/>
                    <a:pt x="103" y="125"/>
                    <a:pt x="109" y="123"/>
                  </a:cubicBezTo>
                  <a:cubicBezTo>
                    <a:pt x="115" y="121"/>
                    <a:pt x="131" y="121"/>
                    <a:pt x="140" y="125"/>
                  </a:cubicBezTo>
                  <a:cubicBezTo>
                    <a:pt x="149" y="128"/>
                    <a:pt x="218" y="131"/>
                    <a:pt x="196" y="189"/>
                  </a:cubicBezTo>
                  <a:cubicBezTo>
                    <a:pt x="189" y="208"/>
                    <a:pt x="159" y="205"/>
                    <a:pt x="151" y="235"/>
                  </a:cubicBezTo>
                  <a:cubicBezTo>
                    <a:pt x="149" y="240"/>
                    <a:pt x="145" y="259"/>
                    <a:pt x="145" y="265"/>
                  </a:cubicBezTo>
                  <a:cubicBezTo>
                    <a:pt x="144" y="275"/>
                    <a:pt x="152" y="312"/>
                    <a:pt x="142" y="312"/>
                  </a:cubicBezTo>
                  <a:cubicBezTo>
                    <a:pt x="133" y="312"/>
                    <a:pt x="108" y="279"/>
                    <a:pt x="108" y="273"/>
                  </a:cubicBezTo>
                  <a:cubicBezTo>
                    <a:pt x="108" y="267"/>
                    <a:pt x="101" y="246"/>
                    <a:pt x="101" y="229"/>
                  </a:cubicBezTo>
                  <a:cubicBezTo>
                    <a:pt x="101" y="211"/>
                    <a:pt x="71" y="211"/>
                    <a:pt x="71" y="187"/>
                  </a:cubicBezTo>
                  <a:cubicBezTo>
                    <a:pt x="71" y="166"/>
                    <a:pt x="87" y="155"/>
                    <a:pt x="84" y="145"/>
                  </a:cubicBezTo>
                  <a:cubicBezTo>
                    <a:pt x="80" y="135"/>
                    <a:pt x="51" y="134"/>
                    <a:pt x="39" y="133"/>
                  </a:cubicBezTo>
                  <a:cubicBezTo>
                    <a:pt x="60" y="79"/>
                    <a:pt x="110" y="38"/>
                    <a:pt x="169" y="30"/>
                  </a:cubicBezTo>
                  <a:close/>
                  <a:moveTo>
                    <a:pt x="140" y="347"/>
                  </a:moveTo>
                  <a:cubicBezTo>
                    <a:pt x="150" y="342"/>
                    <a:pt x="151" y="335"/>
                    <a:pt x="160" y="335"/>
                  </a:cubicBezTo>
                  <a:cubicBezTo>
                    <a:pt x="170" y="335"/>
                    <a:pt x="179" y="331"/>
                    <a:pt x="190" y="329"/>
                  </a:cubicBezTo>
                  <a:cubicBezTo>
                    <a:pt x="200" y="326"/>
                    <a:pt x="218" y="316"/>
                    <a:pt x="235" y="315"/>
                  </a:cubicBezTo>
                  <a:cubicBezTo>
                    <a:pt x="248" y="313"/>
                    <a:pt x="275" y="315"/>
                    <a:pt x="282" y="328"/>
                  </a:cubicBezTo>
                  <a:cubicBezTo>
                    <a:pt x="256" y="346"/>
                    <a:pt x="225" y="356"/>
                    <a:pt x="192" y="356"/>
                  </a:cubicBezTo>
                  <a:cubicBezTo>
                    <a:pt x="174" y="356"/>
                    <a:pt x="156" y="353"/>
                    <a:pt x="140" y="34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695090" y="4808063"/>
            <a:ext cx="697037" cy="698259"/>
            <a:chOff x="755576" y="3579862"/>
            <a:chExt cx="576064" cy="576064"/>
          </a:xfrm>
        </p:grpSpPr>
        <p:sp>
          <p:nvSpPr>
            <p:cNvPr id="25" name="Oval 24"/>
            <p:cNvSpPr/>
            <p:nvPr/>
          </p:nvSpPr>
          <p:spPr>
            <a:xfrm>
              <a:off x="755576" y="3579862"/>
              <a:ext cx="576064" cy="576064"/>
            </a:xfrm>
            <a:prstGeom prst="ellipse">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60" name="Freeform 31"/>
            <p:cNvSpPr>
              <a:spLocks noEditPoints="1"/>
            </p:cNvSpPr>
            <p:nvPr/>
          </p:nvSpPr>
          <p:spPr bwMode="auto">
            <a:xfrm>
              <a:off x="883116" y="3737030"/>
              <a:ext cx="320983" cy="283893"/>
            </a:xfrm>
            <a:custGeom>
              <a:avLst/>
              <a:gdLst>
                <a:gd name="T0" fmla="*/ 196 w 392"/>
                <a:gd name="T1" fmla="*/ 267 h 347"/>
                <a:gd name="T2" fmla="*/ 156 w 392"/>
                <a:gd name="T3" fmla="*/ 307 h 347"/>
                <a:gd name="T4" fmla="*/ 196 w 392"/>
                <a:gd name="T5" fmla="*/ 347 h 347"/>
                <a:gd name="T6" fmla="*/ 235 w 392"/>
                <a:gd name="T7" fmla="*/ 307 h 347"/>
                <a:gd name="T8" fmla="*/ 196 w 392"/>
                <a:gd name="T9" fmla="*/ 267 h 347"/>
                <a:gd name="T10" fmla="*/ 112 w 392"/>
                <a:gd name="T11" fmla="*/ 222 h 347"/>
                <a:gd name="T12" fmla="*/ 140 w 392"/>
                <a:gd name="T13" fmla="*/ 250 h 347"/>
                <a:gd name="T14" fmla="*/ 252 w 392"/>
                <a:gd name="T15" fmla="*/ 250 h 347"/>
                <a:gd name="T16" fmla="*/ 280 w 392"/>
                <a:gd name="T17" fmla="*/ 222 h 347"/>
                <a:gd name="T18" fmla="*/ 112 w 392"/>
                <a:gd name="T19" fmla="*/ 222 h 347"/>
                <a:gd name="T20" fmla="*/ 56 w 392"/>
                <a:gd name="T21" fmla="*/ 165 h 347"/>
                <a:gd name="T22" fmla="*/ 84 w 392"/>
                <a:gd name="T23" fmla="*/ 194 h 347"/>
                <a:gd name="T24" fmla="*/ 308 w 392"/>
                <a:gd name="T25" fmla="*/ 194 h 347"/>
                <a:gd name="T26" fmla="*/ 336 w 392"/>
                <a:gd name="T27" fmla="*/ 165 h 347"/>
                <a:gd name="T28" fmla="*/ 56 w 392"/>
                <a:gd name="T29" fmla="*/ 165 h 347"/>
                <a:gd name="T30" fmla="*/ 0 w 392"/>
                <a:gd name="T31" fmla="*/ 109 h 347"/>
                <a:gd name="T32" fmla="*/ 28 w 392"/>
                <a:gd name="T33" fmla="*/ 137 h 347"/>
                <a:gd name="T34" fmla="*/ 364 w 392"/>
                <a:gd name="T35" fmla="*/ 137 h 347"/>
                <a:gd name="T36" fmla="*/ 392 w 392"/>
                <a:gd name="T37" fmla="*/ 109 h 347"/>
                <a:gd name="T38" fmla="*/ 0 w 392"/>
                <a:gd name="T39" fmla="*/ 10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2" h="347">
                  <a:moveTo>
                    <a:pt x="196" y="267"/>
                  </a:moveTo>
                  <a:cubicBezTo>
                    <a:pt x="174" y="267"/>
                    <a:pt x="156" y="285"/>
                    <a:pt x="156" y="307"/>
                  </a:cubicBezTo>
                  <a:cubicBezTo>
                    <a:pt x="156" y="329"/>
                    <a:pt x="174" y="347"/>
                    <a:pt x="196" y="347"/>
                  </a:cubicBezTo>
                  <a:cubicBezTo>
                    <a:pt x="218" y="347"/>
                    <a:pt x="235" y="329"/>
                    <a:pt x="235" y="307"/>
                  </a:cubicBezTo>
                  <a:cubicBezTo>
                    <a:pt x="235" y="285"/>
                    <a:pt x="218" y="267"/>
                    <a:pt x="196" y="267"/>
                  </a:cubicBezTo>
                  <a:close/>
                  <a:moveTo>
                    <a:pt x="112" y="222"/>
                  </a:moveTo>
                  <a:cubicBezTo>
                    <a:pt x="140" y="250"/>
                    <a:pt x="140" y="250"/>
                    <a:pt x="140" y="250"/>
                  </a:cubicBezTo>
                  <a:cubicBezTo>
                    <a:pt x="171" y="219"/>
                    <a:pt x="221" y="219"/>
                    <a:pt x="252" y="250"/>
                  </a:cubicBezTo>
                  <a:cubicBezTo>
                    <a:pt x="280" y="222"/>
                    <a:pt x="280" y="222"/>
                    <a:pt x="280" y="222"/>
                  </a:cubicBezTo>
                  <a:cubicBezTo>
                    <a:pt x="233" y="175"/>
                    <a:pt x="158" y="175"/>
                    <a:pt x="112" y="222"/>
                  </a:cubicBezTo>
                  <a:close/>
                  <a:moveTo>
                    <a:pt x="56" y="165"/>
                  </a:moveTo>
                  <a:cubicBezTo>
                    <a:pt x="84" y="194"/>
                    <a:pt x="84" y="194"/>
                    <a:pt x="84" y="194"/>
                  </a:cubicBezTo>
                  <a:cubicBezTo>
                    <a:pt x="146" y="131"/>
                    <a:pt x="246" y="131"/>
                    <a:pt x="308" y="194"/>
                  </a:cubicBezTo>
                  <a:cubicBezTo>
                    <a:pt x="336" y="165"/>
                    <a:pt x="336" y="165"/>
                    <a:pt x="336" y="165"/>
                  </a:cubicBezTo>
                  <a:cubicBezTo>
                    <a:pt x="258" y="87"/>
                    <a:pt x="133" y="87"/>
                    <a:pt x="56" y="165"/>
                  </a:cubicBezTo>
                  <a:close/>
                  <a:moveTo>
                    <a:pt x="0" y="109"/>
                  </a:moveTo>
                  <a:cubicBezTo>
                    <a:pt x="28" y="137"/>
                    <a:pt x="28" y="137"/>
                    <a:pt x="28" y="137"/>
                  </a:cubicBezTo>
                  <a:cubicBezTo>
                    <a:pt x="121" y="43"/>
                    <a:pt x="271" y="43"/>
                    <a:pt x="364" y="137"/>
                  </a:cubicBezTo>
                  <a:cubicBezTo>
                    <a:pt x="392" y="109"/>
                    <a:pt x="392" y="109"/>
                    <a:pt x="392" y="109"/>
                  </a:cubicBezTo>
                  <a:cubicBezTo>
                    <a:pt x="284" y="0"/>
                    <a:pt x="108" y="0"/>
                    <a:pt x="0" y="10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p:cNvGrpSpPr/>
          <p:nvPr/>
        </p:nvGrpSpPr>
        <p:grpSpPr>
          <a:xfrm>
            <a:off x="6084168" y="2451021"/>
            <a:ext cx="2528738" cy="2610161"/>
            <a:chOff x="6084168" y="1838265"/>
            <a:chExt cx="2528738" cy="1957621"/>
          </a:xfrm>
        </p:grpSpPr>
        <p:sp>
          <p:nvSpPr>
            <p:cNvPr id="67" name="Content Placeholder 2"/>
            <p:cNvSpPr txBox="1">
              <a:spLocks/>
            </p:cNvSpPr>
            <p:nvPr/>
          </p:nvSpPr>
          <p:spPr>
            <a:xfrm>
              <a:off x="6084168" y="2342322"/>
              <a:ext cx="2376264" cy="145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t>Lorem ipsum dolor sit amet, </a:t>
              </a:r>
              <a:r>
                <a:rPr lang="en-US" sz="1100" b="1" dirty="0" smtClean="0"/>
                <a:t>consectetur adipiscing elit. </a:t>
              </a:r>
            </a:p>
            <a:p>
              <a:pPr marL="0" indent="0">
                <a:buFont typeface="Arial" pitchFamily="34" charset="0"/>
                <a:buNone/>
              </a:pPr>
              <a:endParaRPr lang="en-US" sz="1100" dirty="0" smtClean="0"/>
            </a:p>
            <a:p>
              <a:pPr marL="0" indent="0">
                <a:buFont typeface="Arial" pitchFamily="34" charset="0"/>
                <a:buNone/>
              </a:pPr>
              <a:r>
                <a:rPr lang="en-US" sz="1100" dirty="0" smtClean="0"/>
                <a:t>Lorem Ipsum has been the industry's standard dummy text ever since the 1500s, when an unknown printer took a galley of type and scrambled it to make a type specimen book. It has survived not only five centuries, but also the leap into electronic typesetting.</a:t>
              </a:r>
            </a:p>
          </p:txBody>
        </p:sp>
        <p:sp>
          <p:nvSpPr>
            <p:cNvPr id="68" name="Title 13"/>
            <p:cNvSpPr txBox="1">
              <a:spLocks/>
            </p:cNvSpPr>
            <p:nvPr/>
          </p:nvSpPr>
          <p:spPr>
            <a:xfrm>
              <a:off x="6092626" y="1838265"/>
              <a:ext cx="2520280"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dirty="0" smtClean="0">
                  <a:solidFill>
                    <a:schemeClr val="accent1">
                      <a:lumMod val="60000"/>
                      <a:lumOff val="40000"/>
                    </a:schemeClr>
                  </a:solidFill>
                </a:rPr>
                <a:t>Analysis</a:t>
              </a:r>
              <a:endParaRPr lang="en-US" dirty="0">
                <a:solidFill>
                  <a:schemeClr val="accent1">
                    <a:lumMod val="60000"/>
                    <a:lumOff val="40000"/>
                  </a:schemeClr>
                </a:solidFill>
              </a:endParaRPr>
            </a:p>
          </p:txBody>
        </p:sp>
      </p:grpSp>
      <p:cxnSp>
        <p:nvCxnSpPr>
          <p:cNvPr id="70" name="Straight Connector 69"/>
          <p:cNvCxnSpPr/>
          <p:nvPr/>
        </p:nvCxnSpPr>
        <p:spPr>
          <a:xfrm>
            <a:off x="5796136" y="2181792"/>
            <a:ext cx="0" cy="3486381"/>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5" name="Flowchart: Off-page Connector 34"/>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42</a:t>
            </a:r>
            <a:endParaRPr lang="en-US" sz="1100" b="1" dirty="0"/>
          </a:p>
        </p:txBody>
      </p:sp>
    </p:spTree>
    <p:extLst>
      <p:ext uri="{BB962C8B-B14F-4D97-AF65-F5344CB8AC3E}">
        <p14:creationId xmlns:p14="http://schemas.microsoft.com/office/powerpoint/2010/main" val="72100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000"/>
                            </p:stCondLst>
                            <p:childTnLst>
                              <p:par>
                                <p:cTn id="28" presetID="22" presetClass="entr" presetSubtype="2"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right)">
                                      <p:cBhvr>
                                        <p:cTn id="30" dur="500"/>
                                        <p:tgtEl>
                                          <p:spTgt spid="6"/>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par>
                          <p:cTn id="37" fill="hold">
                            <p:stCondLst>
                              <p:cond delay="3000"/>
                            </p:stCondLst>
                            <p:childTnLst>
                              <p:par>
                                <p:cTn id="38" presetID="22" presetClass="entr" presetSubtype="8" fill="hold"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ppt_w</p:attrName>
                                        </p:attrNameLst>
                                      </p:cBhvr>
                                      <p:tavLst>
                                        <p:tav tm="0">
                                          <p:val>
                                            <p:fltVal val="0"/>
                                          </p:val>
                                        </p:tav>
                                        <p:tav tm="100000">
                                          <p:val>
                                            <p:strVal val="#ppt_w"/>
                                          </p:val>
                                        </p:tav>
                                      </p:tavLst>
                                    </p:anim>
                                    <p:anim calcmode="lin" valueType="num">
                                      <p:cBhvr>
                                        <p:cTn id="45" dur="500" fill="hold"/>
                                        <p:tgtEl>
                                          <p:spTgt spid="7"/>
                                        </p:tgtEl>
                                        <p:attrNameLst>
                                          <p:attrName>ppt_h</p:attrName>
                                        </p:attrNameLst>
                                      </p:cBhvr>
                                      <p:tavLst>
                                        <p:tav tm="0">
                                          <p:val>
                                            <p:fltVal val="0"/>
                                          </p:val>
                                        </p:tav>
                                        <p:tav tm="100000">
                                          <p:val>
                                            <p:strVal val="#ppt_h"/>
                                          </p:val>
                                        </p:tav>
                                      </p:tavLst>
                                    </p:anim>
                                    <p:animEffect transition="in" filter="fade">
                                      <p:cBhvr>
                                        <p:cTn id="46" dur="500"/>
                                        <p:tgtEl>
                                          <p:spTgt spid="7"/>
                                        </p:tgtEl>
                                      </p:cBhvr>
                                    </p:animEffect>
                                  </p:childTnLst>
                                </p:cTn>
                              </p:par>
                            </p:childTnLst>
                          </p:cTn>
                        </p:par>
                        <p:par>
                          <p:cTn id="47" fill="hold">
                            <p:stCondLst>
                              <p:cond delay="4000"/>
                            </p:stCondLst>
                            <p:childTnLst>
                              <p:par>
                                <p:cTn id="48" presetID="22" presetClass="entr" presetSubtype="4" fill="hold"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ipe(down)">
                                      <p:cBhvr>
                                        <p:cTn id="50" dur="500"/>
                                        <p:tgtEl>
                                          <p:spTgt spid="36"/>
                                        </p:tgtEl>
                                      </p:cBhvr>
                                    </p:animEffect>
                                  </p:childTnLst>
                                </p:cTn>
                              </p:par>
                            </p:childTnLst>
                          </p:cTn>
                        </p:par>
                        <p:par>
                          <p:cTn id="51" fill="hold">
                            <p:stCondLst>
                              <p:cond delay="4500"/>
                            </p:stCondLst>
                            <p:childTnLst>
                              <p:par>
                                <p:cTn id="52" presetID="53" presetClass="entr" presetSubtype="16"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childTnLst>
                          </p:cTn>
                        </p:par>
                        <p:par>
                          <p:cTn id="57" fill="hold">
                            <p:stCondLst>
                              <p:cond delay="5000"/>
                            </p:stCondLst>
                            <p:childTnLst>
                              <p:par>
                                <p:cTn id="58" presetID="22" presetClass="entr" presetSubtype="4" fill="hold"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down)">
                                      <p:cBhvr>
                                        <p:cTn id="60" dur="500"/>
                                        <p:tgtEl>
                                          <p:spTgt spid="12"/>
                                        </p:tgtEl>
                                      </p:cBhvr>
                                    </p:animEffect>
                                  </p:childTnLst>
                                </p:cTn>
                              </p:par>
                            </p:childTnLst>
                          </p:cTn>
                        </p:par>
                        <p:par>
                          <p:cTn id="61" fill="hold">
                            <p:stCondLst>
                              <p:cond delay="5500"/>
                            </p:stCondLst>
                            <p:childTnLst>
                              <p:par>
                                <p:cTn id="62" presetID="53" presetClass="entr" presetSubtype="16" fill="hold" nodeType="afterEffect">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cBhvr>
                                        <p:cTn id="64" dur="500" fill="hold"/>
                                        <p:tgtEl>
                                          <p:spTgt spid="8"/>
                                        </p:tgtEl>
                                        <p:attrNameLst>
                                          <p:attrName>ppt_w</p:attrName>
                                        </p:attrNameLst>
                                      </p:cBhvr>
                                      <p:tavLst>
                                        <p:tav tm="0">
                                          <p:val>
                                            <p:fltVal val="0"/>
                                          </p:val>
                                        </p:tav>
                                        <p:tav tm="100000">
                                          <p:val>
                                            <p:strVal val="#ppt_w"/>
                                          </p:val>
                                        </p:tav>
                                      </p:tavLst>
                                    </p:anim>
                                    <p:anim calcmode="lin" valueType="num">
                                      <p:cBhvr>
                                        <p:cTn id="65" dur="500" fill="hold"/>
                                        <p:tgtEl>
                                          <p:spTgt spid="8"/>
                                        </p:tgtEl>
                                        <p:attrNameLst>
                                          <p:attrName>ppt_h</p:attrName>
                                        </p:attrNameLst>
                                      </p:cBhvr>
                                      <p:tavLst>
                                        <p:tav tm="0">
                                          <p:val>
                                            <p:fltVal val="0"/>
                                          </p:val>
                                        </p:tav>
                                        <p:tav tm="100000">
                                          <p:val>
                                            <p:strVal val="#ppt_h"/>
                                          </p:val>
                                        </p:tav>
                                      </p:tavLst>
                                    </p:anim>
                                    <p:animEffect transition="in" filter="fade">
                                      <p:cBhvr>
                                        <p:cTn id="66" dur="500"/>
                                        <p:tgtEl>
                                          <p:spTgt spid="8"/>
                                        </p:tgtEl>
                                      </p:cBhvr>
                                    </p:animEffect>
                                  </p:childTnLst>
                                </p:cTn>
                              </p:par>
                            </p:childTnLst>
                          </p:cTn>
                        </p:par>
                        <p:par>
                          <p:cTn id="67" fill="hold">
                            <p:stCondLst>
                              <p:cond delay="6000"/>
                            </p:stCondLst>
                            <p:childTnLst>
                              <p:par>
                                <p:cTn id="68" presetID="22" presetClass="entr" presetSubtype="8" fill="hold"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left)">
                                      <p:cBhvr>
                                        <p:cTn id="70" dur="500"/>
                                        <p:tgtEl>
                                          <p:spTgt spid="21"/>
                                        </p:tgtEl>
                                      </p:cBhvr>
                                    </p:animEffect>
                                  </p:childTnLst>
                                </p:cTn>
                              </p:par>
                            </p:childTnLst>
                          </p:cTn>
                        </p:par>
                        <p:par>
                          <p:cTn id="71" fill="hold">
                            <p:stCondLst>
                              <p:cond delay="6500"/>
                            </p:stCondLst>
                            <p:childTnLst>
                              <p:par>
                                <p:cTn id="72" presetID="53" presetClass="entr" presetSubtype="16" fill="hold" nodeType="afterEffect">
                                  <p:stCondLst>
                                    <p:cond delay="0"/>
                                  </p:stCondLst>
                                  <p:childTnLst>
                                    <p:set>
                                      <p:cBhvr>
                                        <p:cTn id="73" dur="1" fill="hold">
                                          <p:stCondLst>
                                            <p:cond delay="0"/>
                                          </p:stCondLst>
                                        </p:cTn>
                                        <p:tgtEl>
                                          <p:spTgt spid="10"/>
                                        </p:tgtEl>
                                        <p:attrNameLst>
                                          <p:attrName>style.visibility</p:attrName>
                                        </p:attrNameLst>
                                      </p:cBhvr>
                                      <p:to>
                                        <p:strVal val="visible"/>
                                      </p:to>
                                    </p:set>
                                    <p:anim calcmode="lin" valueType="num">
                                      <p:cBhvr>
                                        <p:cTn id="74" dur="500" fill="hold"/>
                                        <p:tgtEl>
                                          <p:spTgt spid="10"/>
                                        </p:tgtEl>
                                        <p:attrNameLst>
                                          <p:attrName>ppt_w</p:attrName>
                                        </p:attrNameLst>
                                      </p:cBhvr>
                                      <p:tavLst>
                                        <p:tav tm="0">
                                          <p:val>
                                            <p:fltVal val="0"/>
                                          </p:val>
                                        </p:tav>
                                        <p:tav tm="100000">
                                          <p:val>
                                            <p:strVal val="#ppt_w"/>
                                          </p:val>
                                        </p:tav>
                                      </p:tavLst>
                                    </p:anim>
                                    <p:anim calcmode="lin" valueType="num">
                                      <p:cBhvr>
                                        <p:cTn id="75" dur="500" fill="hold"/>
                                        <p:tgtEl>
                                          <p:spTgt spid="10"/>
                                        </p:tgtEl>
                                        <p:attrNameLst>
                                          <p:attrName>ppt_h</p:attrName>
                                        </p:attrNameLst>
                                      </p:cBhvr>
                                      <p:tavLst>
                                        <p:tav tm="0">
                                          <p:val>
                                            <p:fltVal val="0"/>
                                          </p:val>
                                        </p:tav>
                                        <p:tav tm="100000">
                                          <p:val>
                                            <p:strVal val="#ppt_h"/>
                                          </p:val>
                                        </p:tav>
                                      </p:tavLst>
                                    </p:anim>
                                    <p:animEffect transition="in" filter="fade">
                                      <p:cBhvr>
                                        <p:cTn id="76" dur="500"/>
                                        <p:tgtEl>
                                          <p:spTgt spid="10"/>
                                        </p:tgtEl>
                                      </p:cBhvr>
                                    </p:animEffect>
                                  </p:childTnLst>
                                </p:cTn>
                              </p:par>
                            </p:childTnLst>
                          </p:cTn>
                        </p:par>
                        <p:par>
                          <p:cTn id="77" fill="hold">
                            <p:stCondLst>
                              <p:cond delay="7000"/>
                            </p:stCondLst>
                            <p:childTnLst>
                              <p:par>
                                <p:cTn id="78" presetID="22" presetClass="entr" presetSubtype="4" fill="hold" nodeType="after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wipe(down)">
                                      <p:cBhvr>
                                        <p:cTn id="80" dur="500"/>
                                        <p:tgtEl>
                                          <p:spTgt spid="70"/>
                                        </p:tgtEl>
                                      </p:cBhvr>
                                    </p:animEffect>
                                  </p:childTnLst>
                                </p:cTn>
                              </p:par>
                            </p:childTnLst>
                          </p:cTn>
                        </p:par>
                        <p:par>
                          <p:cTn id="81" fill="hold">
                            <p:stCondLst>
                              <p:cond delay="7500"/>
                            </p:stCondLst>
                            <p:childTnLst>
                              <p:par>
                                <p:cTn id="82" presetID="10" presetClass="entr" presetSubtype="0" fill="hold" nodeType="after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fade">
                                      <p:cBhvr>
                                        <p:cTn id="8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8" name="Title 13"/>
          <p:cNvSpPr>
            <a:spLocks noGrp="1"/>
          </p:cNvSpPr>
          <p:nvPr>
            <p:ph type="title"/>
          </p:nvPr>
        </p:nvSpPr>
        <p:spPr>
          <a:xfrm>
            <a:off x="539552" y="4827361"/>
            <a:ext cx="5620928" cy="1143000"/>
          </a:xfrm>
        </p:spPr>
        <p:txBody>
          <a:bodyPr>
            <a:normAutofit/>
          </a:bodyPr>
          <a:lstStyle/>
          <a:p>
            <a:r>
              <a:rPr lang="en-US" sz="5400" dirty="0" smtClean="0">
                <a:solidFill>
                  <a:schemeClr val="bg1"/>
                </a:solidFill>
              </a:rPr>
              <a:t>Social Media</a:t>
            </a:r>
            <a:endParaRPr lang="en-US" sz="5400" dirty="0">
              <a:solidFill>
                <a:schemeClr val="bg1"/>
              </a:solidFill>
            </a:endParaRPr>
          </a:p>
        </p:txBody>
      </p:sp>
      <p:grpSp>
        <p:nvGrpSpPr>
          <p:cNvPr id="22" name="Group 21"/>
          <p:cNvGrpSpPr/>
          <p:nvPr/>
        </p:nvGrpSpPr>
        <p:grpSpPr>
          <a:xfrm>
            <a:off x="-223101" y="61791"/>
            <a:ext cx="9625094" cy="5095401"/>
            <a:chOff x="214403" y="54293"/>
            <a:chExt cx="8750085" cy="4624076"/>
          </a:xfrm>
          <a:solidFill>
            <a:schemeClr val="accent1">
              <a:lumMod val="20000"/>
              <a:lumOff val="80000"/>
            </a:schemeClr>
          </a:solidFill>
        </p:grpSpPr>
        <p:grpSp>
          <p:nvGrpSpPr>
            <p:cNvPr id="4" name="Group 3"/>
            <p:cNvGrpSpPr/>
            <p:nvPr/>
          </p:nvGrpSpPr>
          <p:grpSpPr>
            <a:xfrm>
              <a:off x="3528444" y="3375512"/>
              <a:ext cx="585093" cy="459509"/>
              <a:chOff x="3239991" y="2406834"/>
              <a:chExt cx="649993" cy="510479"/>
            </a:xfrm>
            <a:grpFill/>
          </p:grpSpPr>
          <p:sp>
            <p:nvSpPr>
              <p:cNvPr id="55" name="Freeform 29"/>
              <p:cNvSpPr>
                <a:spLocks/>
              </p:cNvSpPr>
              <p:nvPr/>
            </p:nvSpPr>
            <p:spPr bwMode="auto">
              <a:xfrm>
                <a:off x="3239991" y="2448769"/>
                <a:ext cx="455640" cy="468544"/>
              </a:xfrm>
              <a:custGeom>
                <a:avLst/>
                <a:gdLst>
                  <a:gd name="T0" fmla="*/ 190 w 239"/>
                  <a:gd name="T1" fmla="*/ 0 h 246"/>
                  <a:gd name="T2" fmla="*/ 49 w 239"/>
                  <a:gd name="T3" fmla="*/ 0 h 246"/>
                  <a:gd name="T4" fmla="*/ 0 w 239"/>
                  <a:gd name="T5" fmla="*/ 49 h 246"/>
                  <a:gd name="T6" fmla="*/ 0 w 239"/>
                  <a:gd name="T7" fmla="*/ 128 h 246"/>
                  <a:gd name="T8" fmla="*/ 49 w 239"/>
                  <a:gd name="T9" fmla="*/ 177 h 246"/>
                  <a:gd name="T10" fmla="*/ 56 w 239"/>
                  <a:gd name="T11" fmla="*/ 177 h 246"/>
                  <a:gd name="T12" fmla="*/ 31 w 239"/>
                  <a:gd name="T13" fmla="*/ 245 h 246"/>
                  <a:gd name="T14" fmla="*/ 120 w 239"/>
                  <a:gd name="T15" fmla="*/ 177 h 246"/>
                  <a:gd name="T16" fmla="*/ 190 w 239"/>
                  <a:gd name="T17" fmla="*/ 177 h 246"/>
                  <a:gd name="T18" fmla="*/ 239 w 239"/>
                  <a:gd name="T19" fmla="*/ 128 h 246"/>
                  <a:gd name="T20" fmla="*/ 239 w 239"/>
                  <a:gd name="T21" fmla="*/ 49 h 246"/>
                  <a:gd name="T22" fmla="*/ 190 w 239"/>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246">
                    <a:moveTo>
                      <a:pt x="190" y="0"/>
                    </a:moveTo>
                    <a:cubicBezTo>
                      <a:pt x="49" y="0"/>
                      <a:pt x="49" y="0"/>
                      <a:pt x="49" y="0"/>
                    </a:cubicBezTo>
                    <a:cubicBezTo>
                      <a:pt x="22" y="0"/>
                      <a:pt x="0" y="22"/>
                      <a:pt x="0" y="49"/>
                    </a:cubicBezTo>
                    <a:cubicBezTo>
                      <a:pt x="0" y="128"/>
                      <a:pt x="0" y="128"/>
                      <a:pt x="0" y="128"/>
                    </a:cubicBezTo>
                    <a:cubicBezTo>
                      <a:pt x="0" y="155"/>
                      <a:pt x="22" y="177"/>
                      <a:pt x="49" y="177"/>
                    </a:cubicBezTo>
                    <a:cubicBezTo>
                      <a:pt x="56" y="177"/>
                      <a:pt x="56" y="177"/>
                      <a:pt x="56" y="177"/>
                    </a:cubicBezTo>
                    <a:cubicBezTo>
                      <a:pt x="49" y="198"/>
                      <a:pt x="31" y="246"/>
                      <a:pt x="31" y="245"/>
                    </a:cubicBezTo>
                    <a:cubicBezTo>
                      <a:pt x="32" y="244"/>
                      <a:pt x="96" y="195"/>
                      <a:pt x="120" y="177"/>
                    </a:cubicBezTo>
                    <a:cubicBezTo>
                      <a:pt x="190" y="177"/>
                      <a:pt x="190" y="177"/>
                      <a:pt x="190" y="177"/>
                    </a:cubicBezTo>
                    <a:cubicBezTo>
                      <a:pt x="217" y="177"/>
                      <a:pt x="239" y="155"/>
                      <a:pt x="239" y="128"/>
                    </a:cubicBezTo>
                    <a:cubicBezTo>
                      <a:pt x="239" y="49"/>
                      <a:pt x="239" y="49"/>
                      <a:pt x="239" y="49"/>
                    </a:cubicBezTo>
                    <a:cubicBezTo>
                      <a:pt x="239" y="22"/>
                      <a:pt x="217"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0"/>
              <p:cNvSpPr>
                <a:spLocks/>
              </p:cNvSpPr>
              <p:nvPr/>
            </p:nvSpPr>
            <p:spPr bwMode="auto">
              <a:xfrm>
                <a:off x="3558536" y="2406834"/>
                <a:ext cx="331448" cy="384674"/>
              </a:xfrm>
              <a:custGeom>
                <a:avLst/>
                <a:gdLst>
                  <a:gd name="T0" fmla="*/ 134 w 174"/>
                  <a:gd name="T1" fmla="*/ 0 h 202"/>
                  <a:gd name="T2" fmla="*/ 18 w 174"/>
                  <a:gd name="T3" fmla="*/ 0 h 202"/>
                  <a:gd name="T4" fmla="*/ 0 w 174"/>
                  <a:gd name="T5" fmla="*/ 5 h 202"/>
                  <a:gd name="T6" fmla="*/ 34 w 174"/>
                  <a:gd name="T7" fmla="*/ 5 h 202"/>
                  <a:gd name="T8" fmla="*/ 90 w 174"/>
                  <a:gd name="T9" fmla="*/ 61 h 202"/>
                  <a:gd name="T10" fmla="*/ 90 w 174"/>
                  <a:gd name="T11" fmla="*/ 151 h 202"/>
                  <a:gd name="T12" fmla="*/ 89 w 174"/>
                  <a:gd name="T13" fmla="*/ 156 h 202"/>
                  <a:gd name="T14" fmla="*/ 148 w 174"/>
                  <a:gd name="T15" fmla="*/ 201 h 202"/>
                  <a:gd name="T16" fmla="*/ 128 w 174"/>
                  <a:gd name="T17" fmla="*/ 145 h 202"/>
                  <a:gd name="T18" fmla="*/ 134 w 174"/>
                  <a:gd name="T19" fmla="*/ 145 h 202"/>
                  <a:gd name="T20" fmla="*/ 174 w 174"/>
                  <a:gd name="T21" fmla="*/ 105 h 202"/>
                  <a:gd name="T22" fmla="*/ 174 w 174"/>
                  <a:gd name="T23" fmla="*/ 40 h 202"/>
                  <a:gd name="T24" fmla="*/ 134 w 174"/>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202">
                    <a:moveTo>
                      <a:pt x="134" y="0"/>
                    </a:moveTo>
                    <a:cubicBezTo>
                      <a:pt x="18" y="0"/>
                      <a:pt x="18" y="0"/>
                      <a:pt x="18" y="0"/>
                    </a:cubicBezTo>
                    <a:cubicBezTo>
                      <a:pt x="12" y="0"/>
                      <a:pt x="6" y="2"/>
                      <a:pt x="0" y="5"/>
                    </a:cubicBezTo>
                    <a:cubicBezTo>
                      <a:pt x="34" y="5"/>
                      <a:pt x="34" y="5"/>
                      <a:pt x="34" y="5"/>
                    </a:cubicBezTo>
                    <a:cubicBezTo>
                      <a:pt x="65" y="5"/>
                      <a:pt x="90" y="30"/>
                      <a:pt x="90" y="61"/>
                    </a:cubicBezTo>
                    <a:cubicBezTo>
                      <a:pt x="90" y="151"/>
                      <a:pt x="90" y="151"/>
                      <a:pt x="90" y="151"/>
                    </a:cubicBezTo>
                    <a:cubicBezTo>
                      <a:pt x="90" y="153"/>
                      <a:pt x="90" y="154"/>
                      <a:pt x="89" y="156"/>
                    </a:cubicBezTo>
                    <a:cubicBezTo>
                      <a:pt x="113" y="173"/>
                      <a:pt x="148" y="200"/>
                      <a:pt x="148" y="201"/>
                    </a:cubicBezTo>
                    <a:cubicBezTo>
                      <a:pt x="149" y="202"/>
                      <a:pt x="134" y="162"/>
                      <a:pt x="128" y="145"/>
                    </a:cubicBezTo>
                    <a:cubicBezTo>
                      <a:pt x="134" y="145"/>
                      <a:pt x="134" y="145"/>
                      <a:pt x="134" y="145"/>
                    </a:cubicBezTo>
                    <a:cubicBezTo>
                      <a:pt x="156" y="145"/>
                      <a:pt x="174" y="127"/>
                      <a:pt x="174" y="105"/>
                    </a:cubicBezTo>
                    <a:cubicBezTo>
                      <a:pt x="174" y="40"/>
                      <a:pt x="174" y="40"/>
                      <a:pt x="174" y="40"/>
                    </a:cubicBezTo>
                    <a:cubicBezTo>
                      <a:pt x="174" y="18"/>
                      <a:pt x="156"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p:cNvGrpSpPr/>
            <p:nvPr/>
          </p:nvGrpSpPr>
          <p:grpSpPr>
            <a:xfrm>
              <a:off x="1564825" y="2812922"/>
              <a:ext cx="585093" cy="460961"/>
              <a:chOff x="1058564" y="1781841"/>
              <a:chExt cx="649993" cy="512092"/>
            </a:xfrm>
            <a:grpFill/>
          </p:grpSpPr>
          <p:sp>
            <p:nvSpPr>
              <p:cNvPr id="57" name="Freeform 31"/>
              <p:cNvSpPr>
                <a:spLocks/>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32"/>
              <p:cNvSpPr>
                <a:spLocks/>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1"/>
            <p:cNvGrpSpPr/>
            <p:nvPr/>
          </p:nvGrpSpPr>
          <p:grpSpPr>
            <a:xfrm>
              <a:off x="2456983" y="1317520"/>
              <a:ext cx="584368" cy="459509"/>
              <a:chOff x="2049682" y="120567"/>
              <a:chExt cx="649187" cy="510479"/>
            </a:xfrm>
            <a:grpFill/>
          </p:grpSpPr>
          <p:sp>
            <p:nvSpPr>
              <p:cNvPr id="59" name="Freeform 33"/>
              <p:cNvSpPr>
                <a:spLocks/>
              </p:cNvSpPr>
              <p:nvPr/>
            </p:nvSpPr>
            <p:spPr bwMode="auto">
              <a:xfrm>
                <a:off x="2049682" y="162502"/>
                <a:ext cx="457253" cy="468544"/>
              </a:xfrm>
              <a:custGeom>
                <a:avLst/>
                <a:gdLst>
                  <a:gd name="T0" fmla="*/ 191 w 240"/>
                  <a:gd name="T1" fmla="*/ 0 h 246"/>
                  <a:gd name="T2" fmla="*/ 49 w 240"/>
                  <a:gd name="T3" fmla="*/ 0 h 246"/>
                  <a:gd name="T4" fmla="*/ 0 w 240"/>
                  <a:gd name="T5" fmla="*/ 49 h 246"/>
                  <a:gd name="T6" fmla="*/ 0 w 240"/>
                  <a:gd name="T7" fmla="*/ 128 h 246"/>
                  <a:gd name="T8" fmla="*/ 49 w 240"/>
                  <a:gd name="T9" fmla="*/ 177 h 246"/>
                  <a:gd name="T10" fmla="*/ 57 w 240"/>
                  <a:gd name="T11" fmla="*/ 177 h 246"/>
                  <a:gd name="T12" fmla="*/ 31 w 240"/>
                  <a:gd name="T13" fmla="*/ 245 h 246"/>
                  <a:gd name="T14" fmla="*/ 121 w 240"/>
                  <a:gd name="T15" fmla="*/ 177 h 246"/>
                  <a:gd name="T16" fmla="*/ 191 w 240"/>
                  <a:gd name="T17" fmla="*/ 177 h 246"/>
                  <a:gd name="T18" fmla="*/ 240 w 240"/>
                  <a:gd name="T19" fmla="*/ 128 h 246"/>
                  <a:gd name="T20" fmla="*/ 240 w 240"/>
                  <a:gd name="T21" fmla="*/ 49 h 246"/>
                  <a:gd name="T22" fmla="*/ 191 w 240"/>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6">
                    <a:moveTo>
                      <a:pt x="191" y="0"/>
                    </a:moveTo>
                    <a:cubicBezTo>
                      <a:pt x="49" y="0"/>
                      <a:pt x="49" y="0"/>
                      <a:pt x="49" y="0"/>
                    </a:cubicBezTo>
                    <a:cubicBezTo>
                      <a:pt x="22" y="0"/>
                      <a:pt x="0" y="22"/>
                      <a:pt x="0" y="49"/>
                    </a:cubicBezTo>
                    <a:cubicBezTo>
                      <a:pt x="0" y="128"/>
                      <a:pt x="0" y="128"/>
                      <a:pt x="0" y="128"/>
                    </a:cubicBezTo>
                    <a:cubicBezTo>
                      <a:pt x="0" y="155"/>
                      <a:pt x="22" y="177"/>
                      <a:pt x="49" y="177"/>
                    </a:cubicBezTo>
                    <a:cubicBezTo>
                      <a:pt x="57" y="177"/>
                      <a:pt x="57" y="177"/>
                      <a:pt x="57" y="177"/>
                    </a:cubicBezTo>
                    <a:cubicBezTo>
                      <a:pt x="49" y="198"/>
                      <a:pt x="31" y="246"/>
                      <a:pt x="31" y="245"/>
                    </a:cubicBezTo>
                    <a:cubicBezTo>
                      <a:pt x="32" y="244"/>
                      <a:pt x="97" y="195"/>
                      <a:pt x="121" y="177"/>
                    </a:cubicBezTo>
                    <a:cubicBezTo>
                      <a:pt x="191" y="177"/>
                      <a:pt x="191" y="177"/>
                      <a:pt x="191" y="177"/>
                    </a:cubicBezTo>
                    <a:cubicBezTo>
                      <a:pt x="218" y="177"/>
                      <a:pt x="240" y="155"/>
                      <a:pt x="240" y="128"/>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34"/>
              <p:cNvSpPr>
                <a:spLocks/>
              </p:cNvSpPr>
              <p:nvPr/>
            </p:nvSpPr>
            <p:spPr bwMode="auto">
              <a:xfrm>
                <a:off x="2369840" y="120567"/>
                <a:ext cx="329029" cy="383061"/>
              </a:xfrm>
              <a:custGeom>
                <a:avLst/>
                <a:gdLst>
                  <a:gd name="T0" fmla="*/ 133 w 173"/>
                  <a:gd name="T1" fmla="*/ 0 h 201"/>
                  <a:gd name="T2" fmla="*/ 17 w 173"/>
                  <a:gd name="T3" fmla="*/ 0 h 201"/>
                  <a:gd name="T4" fmla="*/ 0 w 173"/>
                  <a:gd name="T5" fmla="*/ 4 h 201"/>
                  <a:gd name="T6" fmla="*/ 33 w 173"/>
                  <a:gd name="T7" fmla="*/ 4 h 201"/>
                  <a:gd name="T8" fmla="*/ 89 w 173"/>
                  <a:gd name="T9" fmla="*/ 60 h 201"/>
                  <a:gd name="T10" fmla="*/ 89 w 173"/>
                  <a:gd name="T11" fmla="*/ 151 h 201"/>
                  <a:gd name="T12" fmla="*/ 89 w 173"/>
                  <a:gd name="T13" fmla="*/ 155 h 201"/>
                  <a:gd name="T14" fmla="*/ 148 w 173"/>
                  <a:gd name="T15" fmla="*/ 200 h 201"/>
                  <a:gd name="T16" fmla="*/ 127 w 173"/>
                  <a:gd name="T17" fmla="*/ 145 h 201"/>
                  <a:gd name="T18" fmla="*/ 133 w 173"/>
                  <a:gd name="T19" fmla="*/ 145 h 201"/>
                  <a:gd name="T20" fmla="*/ 173 w 173"/>
                  <a:gd name="T21" fmla="*/ 105 h 201"/>
                  <a:gd name="T22" fmla="*/ 173 w 173"/>
                  <a:gd name="T23" fmla="*/ 40 h 201"/>
                  <a:gd name="T24" fmla="*/ 133 w 173"/>
                  <a:gd name="T25"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1">
                    <a:moveTo>
                      <a:pt x="133" y="0"/>
                    </a:moveTo>
                    <a:cubicBezTo>
                      <a:pt x="17" y="0"/>
                      <a:pt x="17" y="0"/>
                      <a:pt x="17" y="0"/>
                    </a:cubicBezTo>
                    <a:cubicBezTo>
                      <a:pt x="11" y="0"/>
                      <a:pt x="5" y="1"/>
                      <a:pt x="0" y="4"/>
                    </a:cubicBezTo>
                    <a:cubicBezTo>
                      <a:pt x="33" y="4"/>
                      <a:pt x="33" y="4"/>
                      <a:pt x="33" y="4"/>
                    </a:cubicBezTo>
                    <a:cubicBezTo>
                      <a:pt x="64" y="4"/>
                      <a:pt x="89" y="29"/>
                      <a:pt x="89" y="60"/>
                    </a:cubicBezTo>
                    <a:cubicBezTo>
                      <a:pt x="89" y="151"/>
                      <a:pt x="89" y="151"/>
                      <a:pt x="89" y="151"/>
                    </a:cubicBezTo>
                    <a:cubicBezTo>
                      <a:pt x="89" y="152"/>
                      <a:pt x="89" y="154"/>
                      <a:pt x="89" y="155"/>
                    </a:cubicBezTo>
                    <a:cubicBezTo>
                      <a:pt x="112" y="173"/>
                      <a:pt x="147" y="199"/>
                      <a:pt x="148" y="200"/>
                    </a:cubicBezTo>
                    <a:cubicBezTo>
                      <a:pt x="148" y="201"/>
                      <a:pt x="133" y="162"/>
                      <a:pt x="127" y="145"/>
                    </a:cubicBezTo>
                    <a:cubicBezTo>
                      <a:pt x="133" y="145"/>
                      <a:pt x="133" y="145"/>
                      <a:pt x="133" y="145"/>
                    </a:cubicBezTo>
                    <a:cubicBezTo>
                      <a:pt x="155" y="145"/>
                      <a:pt x="173" y="127"/>
                      <a:pt x="173" y="105"/>
                    </a:cubicBezTo>
                    <a:cubicBezTo>
                      <a:pt x="173" y="40"/>
                      <a:pt x="173" y="40"/>
                      <a:pt x="173" y="40"/>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5"/>
            <p:cNvGrpSpPr/>
            <p:nvPr/>
          </p:nvGrpSpPr>
          <p:grpSpPr>
            <a:xfrm>
              <a:off x="2475857" y="2677174"/>
              <a:ext cx="651152" cy="495805"/>
              <a:chOff x="2070649" y="1631036"/>
              <a:chExt cx="723379" cy="550800"/>
            </a:xfrm>
            <a:grpFill/>
          </p:grpSpPr>
          <p:sp>
            <p:nvSpPr>
              <p:cNvPr id="61" name="Oval 35"/>
              <p:cNvSpPr>
                <a:spLocks noChangeArrowheads="1"/>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6"/>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37"/>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38"/>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p:cNvGrpSpPr/>
            <p:nvPr/>
          </p:nvGrpSpPr>
          <p:grpSpPr>
            <a:xfrm>
              <a:off x="1890764" y="926974"/>
              <a:ext cx="495805" cy="376754"/>
              <a:chOff x="1420657" y="-313299"/>
              <a:chExt cx="550800" cy="418544"/>
            </a:xfrm>
            <a:grpFill/>
          </p:grpSpPr>
          <p:sp>
            <p:nvSpPr>
              <p:cNvPr id="65" name="Oval 39"/>
              <p:cNvSpPr>
                <a:spLocks noChangeArrowheads="1"/>
              </p:cNvSpPr>
              <p:nvPr/>
            </p:nvSpPr>
            <p:spPr bwMode="auto">
              <a:xfrm>
                <a:off x="1630332" y="-20560"/>
                <a:ext cx="125805" cy="125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40"/>
              <p:cNvSpPr>
                <a:spLocks/>
              </p:cNvSpPr>
              <p:nvPr/>
            </p:nvSpPr>
            <p:spPr bwMode="auto">
              <a:xfrm>
                <a:off x="1540817" y="-138301"/>
                <a:ext cx="308868" cy="129837"/>
              </a:xfrm>
              <a:custGeom>
                <a:avLst/>
                <a:gdLst>
                  <a:gd name="T0" fmla="*/ 80 w 162"/>
                  <a:gd name="T1" fmla="*/ 23 h 68"/>
                  <a:gd name="T2" fmla="*/ 146 w 162"/>
                  <a:gd name="T3" fmla="*/ 68 h 68"/>
                  <a:gd name="T4" fmla="*/ 162 w 162"/>
                  <a:gd name="T5" fmla="*/ 49 h 68"/>
                  <a:gd name="T6" fmla="*/ 80 w 162"/>
                  <a:gd name="T7" fmla="*/ 0 h 68"/>
                  <a:gd name="T8" fmla="*/ 0 w 162"/>
                  <a:gd name="T9" fmla="*/ 45 h 68"/>
                  <a:gd name="T10" fmla="*/ 16 w 162"/>
                  <a:gd name="T11" fmla="*/ 63 h 68"/>
                  <a:gd name="T12" fmla="*/ 80 w 162"/>
                  <a:gd name="T13" fmla="*/ 23 h 68"/>
                </a:gdLst>
                <a:ahLst/>
                <a:cxnLst>
                  <a:cxn ang="0">
                    <a:pos x="T0" y="T1"/>
                  </a:cxn>
                  <a:cxn ang="0">
                    <a:pos x="T2" y="T3"/>
                  </a:cxn>
                  <a:cxn ang="0">
                    <a:pos x="T4" y="T5"/>
                  </a:cxn>
                  <a:cxn ang="0">
                    <a:pos x="T6" y="T7"/>
                  </a:cxn>
                  <a:cxn ang="0">
                    <a:pos x="T8" y="T9"/>
                  </a:cxn>
                  <a:cxn ang="0">
                    <a:pos x="T10" y="T11"/>
                  </a:cxn>
                  <a:cxn ang="0">
                    <a:pos x="T12" y="T13"/>
                  </a:cxn>
                </a:cxnLst>
                <a:rect l="0" t="0" r="r" b="b"/>
                <a:pathLst>
                  <a:path w="162" h="68">
                    <a:moveTo>
                      <a:pt x="80" y="23"/>
                    </a:moveTo>
                    <a:cubicBezTo>
                      <a:pt x="110" y="23"/>
                      <a:pt x="135" y="42"/>
                      <a:pt x="146" y="68"/>
                    </a:cubicBezTo>
                    <a:cubicBezTo>
                      <a:pt x="162" y="49"/>
                      <a:pt x="162" y="49"/>
                      <a:pt x="162" y="49"/>
                    </a:cubicBezTo>
                    <a:cubicBezTo>
                      <a:pt x="146" y="20"/>
                      <a:pt x="115" y="0"/>
                      <a:pt x="80" y="0"/>
                    </a:cubicBezTo>
                    <a:cubicBezTo>
                      <a:pt x="46" y="0"/>
                      <a:pt x="17" y="18"/>
                      <a:pt x="0" y="45"/>
                    </a:cubicBezTo>
                    <a:cubicBezTo>
                      <a:pt x="16" y="63"/>
                      <a:pt x="16" y="63"/>
                      <a:pt x="16" y="63"/>
                    </a:cubicBezTo>
                    <a:cubicBezTo>
                      <a:pt x="28" y="39"/>
                      <a:pt x="52" y="23"/>
                      <a:pt x="8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41"/>
              <p:cNvSpPr>
                <a:spLocks/>
              </p:cNvSpPr>
              <p:nvPr/>
            </p:nvSpPr>
            <p:spPr bwMode="auto">
              <a:xfrm>
                <a:off x="1487591" y="-223784"/>
                <a:ext cx="416931" cy="148386"/>
              </a:xfrm>
              <a:custGeom>
                <a:avLst/>
                <a:gdLst>
                  <a:gd name="T0" fmla="*/ 108 w 219"/>
                  <a:gd name="T1" fmla="*/ 26 h 78"/>
                  <a:gd name="T2" fmla="*/ 201 w 219"/>
                  <a:gd name="T3" fmla="*/ 78 h 78"/>
                  <a:gd name="T4" fmla="*/ 219 w 219"/>
                  <a:gd name="T5" fmla="*/ 58 h 78"/>
                  <a:gd name="T6" fmla="*/ 108 w 219"/>
                  <a:gd name="T7" fmla="*/ 0 h 78"/>
                  <a:gd name="T8" fmla="*/ 0 w 219"/>
                  <a:gd name="T9" fmla="*/ 54 h 78"/>
                  <a:gd name="T10" fmla="*/ 18 w 219"/>
                  <a:gd name="T11" fmla="*/ 74 h 78"/>
                  <a:gd name="T12" fmla="*/ 108 w 219"/>
                  <a:gd name="T13" fmla="*/ 26 h 78"/>
                </a:gdLst>
                <a:ahLst/>
                <a:cxnLst>
                  <a:cxn ang="0">
                    <a:pos x="T0" y="T1"/>
                  </a:cxn>
                  <a:cxn ang="0">
                    <a:pos x="T2" y="T3"/>
                  </a:cxn>
                  <a:cxn ang="0">
                    <a:pos x="T4" y="T5"/>
                  </a:cxn>
                  <a:cxn ang="0">
                    <a:pos x="T6" y="T7"/>
                  </a:cxn>
                  <a:cxn ang="0">
                    <a:pos x="T8" y="T9"/>
                  </a:cxn>
                  <a:cxn ang="0">
                    <a:pos x="T10" y="T11"/>
                  </a:cxn>
                  <a:cxn ang="0">
                    <a:pos x="T12" y="T13"/>
                  </a:cxn>
                </a:cxnLst>
                <a:rect l="0" t="0" r="r" b="b"/>
                <a:pathLst>
                  <a:path w="219" h="78">
                    <a:moveTo>
                      <a:pt x="108" y="26"/>
                    </a:moveTo>
                    <a:cubicBezTo>
                      <a:pt x="147" y="26"/>
                      <a:pt x="182" y="47"/>
                      <a:pt x="201" y="78"/>
                    </a:cubicBezTo>
                    <a:cubicBezTo>
                      <a:pt x="219" y="58"/>
                      <a:pt x="219" y="58"/>
                      <a:pt x="219" y="58"/>
                    </a:cubicBezTo>
                    <a:cubicBezTo>
                      <a:pt x="195" y="23"/>
                      <a:pt x="154" y="0"/>
                      <a:pt x="108" y="0"/>
                    </a:cubicBezTo>
                    <a:cubicBezTo>
                      <a:pt x="64" y="0"/>
                      <a:pt x="24" y="21"/>
                      <a:pt x="0" y="54"/>
                    </a:cubicBezTo>
                    <a:cubicBezTo>
                      <a:pt x="18" y="74"/>
                      <a:pt x="18" y="74"/>
                      <a:pt x="18" y="74"/>
                    </a:cubicBezTo>
                    <a:cubicBezTo>
                      <a:pt x="37" y="45"/>
                      <a:pt x="70" y="26"/>
                      <a:pt x="108"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42"/>
              <p:cNvSpPr>
                <a:spLocks/>
              </p:cNvSpPr>
              <p:nvPr/>
            </p:nvSpPr>
            <p:spPr bwMode="auto">
              <a:xfrm>
                <a:off x="1420657" y="-313299"/>
                <a:ext cx="550800" cy="173385"/>
              </a:xfrm>
              <a:custGeom>
                <a:avLst/>
                <a:gdLst>
                  <a:gd name="T0" fmla="*/ 143 w 289"/>
                  <a:gd name="T1" fmla="*/ 28 h 91"/>
                  <a:gd name="T2" fmla="*/ 270 w 289"/>
                  <a:gd name="T3" fmla="*/ 91 h 91"/>
                  <a:gd name="T4" fmla="*/ 289 w 289"/>
                  <a:gd name="T5" fmla="*/ 71 h 91"/>
                  <a:gd name="T6" fmla="*/ 143 w 289"/>
                  <a:gd name="T7" fmla="*/ 0 h 91"/>
                  <a:gd name="T8" fmla="*/ 0 w 289"/>
                  <a:gd name="T9" fmla="*/ 67 h 91"/>
                  <a:gd name="T10" fmla="*/ 19 w 289"/>
                  <a:gd name="T11" fmla="*/ 87 h 91"/>
                  <a:gd name="T12" fmla="*/ 143 w 289"/>
                  <a:gd name="T13" fmla="*/ 28 h 91"/>
                </a:gdLst>
                <a:ahLst/>
                <a:cxnLst>
                  <a:cxn ang="0">
                    <a:pos x="T0" y="T1"/>
                  </a:cxn>
                  <a:cxn ang="0">
                    <a:pos x="T2" y="T3"/>
                  </a:cxn>
                  <a:cxn ang="0">
                    <a:pos x="T4" y="T5"/>
                  </a:cxn>
                  <a:cxn ang="0">
                    <a:pos x="T6" y="T7"/>
                  </a:cxn>
                  <a:cxn ang="0">
                    <a:pos x="T8" y="T9"/>
                  </a:cxn>
                  <a:cxn ang="0">
                    <a:pos x="T10" y="T11"/>
                  </a:cxn>
                  <a:cxn ang="0">
                    <a:pos x="T12" y="T13"/>
                  </a:cxn>
                </a:cxnLst>
                <a:rect l="0" t="0" r="r" b="b"/>
                <a:pathLst>
                  <a:path w="289" h="91">
                    <a:moveTo>
                      <a:pt x="143" y="28"/>
                    </a:moveTo>
                    <a:cubicBezTo>
                      <a:pt x="195" y="28"/>
                      <a:pt x="241" y="53"/>
                      <a:pt x="270" y="91"/>
                    </a:cubicBezTo>
                    <a:cubicBezTo>
                      <a:pt x="289" y="71"/>
                      <a:pt x="289" y="71"/>
                      <a:pt x="289" y="71"/>
                    </a:cubicBezTo>
                    <a:cubicBezTo>
                      <a:pt x="255" y="28"/>
                      <a:pt x="202" y="0"/>
                      <a:pt x="143" y="0"/>
                    </a:cubicBezTo>
                    <a:cubicBezTo>
                      <a:pt x="85" y="0"/>
                      <a:pt x="34" y="26"/>
                      <a:pt x="0" y="67"/>
                    </a:cubicBezTo>
                    <a:cubicBezTo>
                      <a:pt x="19" y="87"/>
                      <a:pt x="19" y="87"/>
                      <a:pt x="19" y="87"/>
                    </a:cubicBezTo>
                    <a:cubicBezTo>
                      <a:pt x="48" y="51"/>
                      <a:pt x="92" y="28"/>
                      <a:pt x="14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
            <p:cNvGrpSpPr/>
            <p:nvPr/>
          </p:nvGrpSpPr>
          <p:grpSpPr>
            <a:xfrm>
              <a:off x="3967627" y="1107003"/>
              <a:ext cx="493627" cy="381835"/>
              <a:chOff x="3727889" y="-113301"/>
              <a:chExt cx="548381" cy="424189"/>
            </a:xfrm>
            <a:grpFill/>
          </p:grpSpPr>
          <p:sp>
            <p:nvSpPr>
              <p:cNvPr id="69" name="Oval 43"/>
              <p:cNvSpPr>
                <a:spLocks noChangeArrowheads="1"/>
              </p:cNvSpPr>
              <p:nvPr/>
            </p:nvSpPr>
            <p:spPr bwMode="auto">
              <a:xfrm>
                <a:off x="3954500" y="47987"/>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44"/>
              <p:cNvSpPr>
                <a:spLocks/>
              </p:cNvSpPr>
              <p:nvPr/>
            </p:nvSpPr>
            <p:spPr bwMode="auto">
              <a:xfrm>
                <a:off x="4042402" y="-20560"/>
                <a:ext cx="98386" cy="238707"/>
              </a:xfrm>
              <a:custGeom>
                <a:avLst/>
                <a:gdLst>
                  <a:gd name="T0" fmla="*/ 34 w 52"/>
                  <a:gd name="T1" fmla="*/ 61 h 125"/>
                  <a:gd name="T2" fmla="*/ 0 w 52"/>
                  <a:gd name="T3" fmla="*/ 112 h 125"/>
                  <a:gd name="T4" fmla="*/ 15 w 52"/>
                  <a:gd name="T5" fmla="*/ 125 h 125"/>
                  <a:gd name="T6" fmla="*/ 52 w 52"/>
                  <a:gd name="T7" fmla="*/ 61 h 125"/>
                  <a:gd name="T8" fmla="*/ 18 w 52"/>
                  <a:gd name="T9" fmla="*/ 0 h 125"/>
                  <a:gd name="T10" fmla="*/ 4 w 52"/>
                  <a:gd name="T11" fmla="*/ 12 h 125"/>
                  <a:gd name="T12" fmla="*/ 34 w 52"/>
                  <a:gd name="T13" fmla="*/ 61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34" y="61"/>
                    </a:moveTo>
                    <a:cubicBezTo>
                      <a:pt x="34" y="84"/>
                      <a:pt x="20" y="104"/>
                      <a:pt x="0" y="112"/>
                    </a:cubicBezTo>
                    <a:cubicBezTo>
                      <a:pt x="15" y="125"/>
                      <a:pt x="15" y="125"/>
                      <a:pt x="15" y="125"/>
                    </a:cubicBezTo>
                    <a:cubicBezTo>
                      <a:pt x="37" y="113"/>
                      <a:pt x="52" y="89"/>
                      <a:pt x="52" y="61"/>
                    </a:cubicBezTo>
                    <a:cubicBezTo>
                      <a:pt x="52" y="35"/>
                      <a:pt x="39" y="13"/>
                      <a:pt x="18" y="0"/>
                    </a:cubicBezTo>
                    <a:cubicBezTo>
                      <a:pt x="4" y="12"/>
                      <a:pt x="4" y="12"/>
                      <a:pt x="4" y="12"/>
                    </a:cubicBezTo>
                    <a:cubicBezTo>
                      <a:pt x="22" y="21"/>
                      <a:pt x="34" y="40"/>
                      <a:pt x="34"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45"/>
              <p:cNvSpPr>
                <a:spLocks/>
              </p:cNvSpPr>
              <p:nvPr/>
            </p:nvSpPr>
            <p:spPr bwMode="auto">
              <a:xfrm>
                <a:off x="4093208" y="-62495"/>
                <a:ext cx="114515" cy="322577"/>
              </a:xfrm>
              <a:custGeom>
                <a:avLst/>
                <a:gdLst>
                  <a:gd name="T0" fmla="*/ 40 w 60"/>
                  <a:gd name="T1" fmla="*/ 83 h 169"/>
                  <a:gd name="T2" fmla="*/ 0 w 60"/>
                  <a:gd name="T3" fmla="*/ 155 h 169"/>
                  <a:gd name="T4" fmla="*/ 15 w 60"/>
                  <a:gd name="T5" fmla="*/ 169 h 169"/>
                  <a:gd name="T6" fmla="*/ 60 w 60"/>
                  <a:gd name="T7" fmla="*/ 83 h 169"/>
                  <a:gd name="T8" fmla="*/ 19 w 60"/>
                  <a:gd name="T9" fmla="*/ 0 h 169"/>
                  <a:gd name="T10" fmla="*/ 3 w 60"/>
                  <a:gd name="T11" fmla="*/ 14 h 169"/>
                  <a:gd name="T12" fmla="*/ 40 w 60"/>
                  <a:gd name="T13" fmla="*/ 83 h 169"/>
                </a:gdLst>
                <a:ahLst/>
                <a:cxnLst>
                  <a:cxn ang="0">
                    <a:pos x="T0" y="T1"/>
                  </a:cxn>
                  <a:cxn ang="0">
                    <a:pos x="T2" y="T3"/>
                  </a:cxn>
                  <a:cxn ang="0">
                    <a:pos x="T4" y="T5"/>
                  </a:cxn>
                  <a:cxn ang="0">
                    <a:pos x="T6" y="T7"/>
                  </a:cxn>
                  <a:cxn ang="0">
                    <a:pos x="T8" y="T9"/>
                  </a:cxn>
                  <a:cxn ang="0">
                    <a:pos x="T10" y="T11"/>
                  </a:cxn>
                  <a:cxn ang="0">
                    <a:pos x="T12" y="T13"/>
                  </a:cxn>
                </a:cxnLst>
                <a:rect l="0" t="0" r="r" b="b"/>
                <a:pathLst>
                  <a:path w="60" h="169">
                    <a:moveTo>
                      <a:pt x="40" y="83"/>
                    </a:moveTo>
                    <a:cubicBezTo>
                      <a:pt x="40" y="114"/>
                      <a:pt x="24" y="140"/>
                      <a:pt x="0" y="155"/>
                    </a:cubicBezTo>
                    <a:cubicBezTo>
                      <a:pt x="15" y="169"/>
                      <a:pt x="15" y="169"/>
                      <a:pt x="15" y="169"/>
                    </a:cubicBezTo>
                    <a:cubicBezTo>
                      <a:pt x="42" y="150"/>
                      <a:pt x="60" y="119"/>
                      <a:pt x="60" y="83"/>
                    </a:cubicBezTo>
                    <a:cubicBezTo>
                      <a:pt x="60" y="49"/>
                      <a:pt x="44" y="19"/>
                      <a:pt x="19" y="0"/>
                    </a:cubicBezTo>
                    <a:cubicBezTo>
                      <a:pt x="3" y="14"/>
                      <a:pt x="3" y="14"/>
                      <a:pt x="3" y="14"/>
                    </a:cubicBezTo>
                    <a:cubicBezTo>
                      <a:pt x="25" y="29"/>
                      <a:pt x="40" y="54"/>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46"/>
              <p:cNvSpPr>
                <a:spLocks/>
              </p:cNvSpPr>
              <p:nvPr/>
            </p:nvSpPr>
            <p:spPr bwMode="auto">
              <a:xfrm>
                <a:off x="4143207" y="-113301"/>
                <a:ext cx="133063" cy="424189"/>
              </a:xfrm>
              <a:custGeom>
                <a:avLst/>
                <a:gdLst>
                  <a:gd name="T0" fmla="*/ 49 w 70"/>
                  <a:gd name="T1" fmla="*/ 110 h 223"/>
                  <a:gd name="T2" fmla="*/ 0 w 70"/>
                  <a:gd name="T3" fmla="*/ 209 h 223"/>
                  <a:gd name="T4" fmla="*/ 16 w 70"/>
                  <a:gd name="T5" fmla="*/ 223 h 223"/>
                  <a:gd name="T6" fmla="*/ 70 w 70"/>
                  <a:gd name="T7" fmla="*/ 110 h 223"/>
                  <a:gd name="T8" fmla="*/ 19 w 70"/>
                  <a:gd name="T9" fmla="*/ 0 h 223"/>
                  <a:gd name="T10" fmla="*/ 3 w 70"/>
                  <a:gd name="T11" fmla="*/ 14 h 223"/>
                  <a:gd name="T12" fmla="*/ 49 w 70"/>
                  <a:gd name="T13" fmla="*/ 110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49" y="110"/>
                    </a:moveTo>
                    <a:cubicBezTo>
                      <a:pt x="49" y="151"/>
                      <a:pt x="30" y="186"/>
                      <a:pt x="0" y="209"/>
                    </a:cubicBezTo>
                    <a:cubicBezTo>
                      <a:pt x="16" y="223"/>
                      <a:pt x="16" y="223"/>
                      <a:pt x="16" y="223"/>
                    </a:cubicBezTo>
                    <a:cubicBezTo>
                      <a:pt x="49" y="197"/>
                      <a:pt x="70" y="156"/>
                      <a:pt x="70" y="110"/>
                    </a:cubicBezTo>
                    <a:cubicBezTo>
                      <a:pt x="70" y="66"/>
                      <a:pt x="50" y="26"/>
                      <a:pt x="19" y="0"/>
                    </a:cubicBezTo>
                    <a:cubicBezTo>
                      <a:pt x="3" y="14"/>
                      <a:pt x="3" y="14"/>
                      <a:pt x="3" y="14"/>
                    </a:cubicBezTo>
                    <a:cubicBezTo>
                      <a:pt x="31" y="37"/>
                      <a:pt x="49" y="71"/>
                      <a:pt x="4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Oval 47"/>
              <p:cNvSpPr>
                <a:spLocks noChangeArrowheads="1"/>
              </p:cNvSpPr>
              <p:nvPr/>
            </p:nvSpPr>
            <p:spPr bwMode="auto">
              <a:xfrm>
                <a:off x="3952887" y="52019"/>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48"/>
              <p:cNvSpPr>
                <a:spLocks/>
              </p:cNvSpPr>
              <p:nvPr/>
            </p:nvSpPr>
            <p:spPr bwMode="auto">
              <a:xfrm>
                <a:off x="3863371" y="-20560"/>
                <a:ext cx="98386" cy="238707"/>
              </a:xfrm>
              <a:custGeom>
                <a:avLst/>
                <a:gdLst>
                  <a:gd name="T0" fmla="*/ 18 w 52"/>
                  <a:gd name="T1" fmla="*/ 64 h 125"/>
                  <a:gd name="T2" fmla="*/ 52 w 52"/>
                  <a:gd name="T3" fmla="*/ 13 h 125"/>
                  <a:gd name="T4" fmla="*/ 38 w 52"/>
                  <a:gd name="T5" fmla="*/ 0 h 125"/>
                  <a:gd name="T6" fmla="*/ 0 w 52"/>
                  <a:gd name="T7" fmla="*/ 64 h 125"/>
                  <a:gd name="T8" fmla="*/ 34 w 52"/>
                  <a:gd name="T9" fmla="*/ 125 h 125"/>
                  <a:gd name="T10" fmla="*/ 48 w 52"/>
                  <a:gd name="T11" fmla="*/ 113 h 125"/>
                  <a:gd name="T12" fmla="*/ 18 w 52"/>
                  <a:gd name="T13" fmla="*/ 64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49"/>
              <p:cNvSpPr>
                <a:spLocks/>
              </p:cNvSpPr>
              <p:nvPr/>
            </p:nvSpPr>
            <p:spPr bwMode="auto">
              <a:xfrm>
                <a:off x="3796437" y="-62495"/>
                <a:ext cx="116128" cy="322577"/>
              </a:xfrm>
              <a:custGeom>
                <a:avLst/>
                <a:gdLst>
                  <a:gd name="T0" fmla="*/ 20 w 61"/>
                  <a:gd name="T1" fmla="*/ 86 h 169"/>
                  <a:gd name="T2" fmla="*/ 61 w 61"/>
                  <a:gd name="T3" fmla="*/ 14 h 169"/>
                  <a:gd name="T4" fmla="*/ 45 w 61"/>
                  <a:gd name="T5" fmla="*/ 0 h 169"/>
                  <a:gd name="T6" fmla="*/ 0 w 61"/>
                  <a:gd name="T7" fmla="*/ 86 h 169"/>
                  <a:gd name="T8" fmla="*/ 42 w 61"/>
                  <a:gd name="T9" fmla="*/ 169 h 169"/>
                  <a:gd name="T10" fmla="*/ 57 w 61"/>
                  <a:gd name="T11" fmla="*/ 155 h 169"/>
                  <a:gd name="T12" fmla="*/ 20 w 61"/>
                  <a:gd name="T13" fmla="*/ 86 h 169"/>
                </a:gdLst>
                <a:ahLst/>
                <a:cxnLst>
                  <a:cxn ang="0">
                    <a:pos x="T0" y="T1"/>
                  </a:cxn>
                  <a:cxn ang="0">
                    <a:pos x="T2" y="T3"/>
                  </a:cxn>
                  <a:cxn ang="0">
                    <a:pos x="T4" y="T5"/>
                  </a:cxn>
                  <a:cxn ang="0">
                    <a:pos x="T6" y="T7"/>
                  </a:cxn>
                  <a:cxn ang="0">
                    <a:pos x="T8" y="T9"/>
                  </a:cxn>
                  <a:cxn ang="0">
                    <a:pos x="T10" y="T11"/>
                  </a:cxn>
                  <a:cxn ang="0">
                    <a:pos x="T12" y="T13"/>
                  </a:cxn>
                </a:cxnLst>
                <a:rect l="0" t="0" r="r" b="b"/>
                <a:pathLst>
                  <a:path w="61" h="169">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0"/>
              <p:cNvSpPr>
                <a:spLocks/>
              </p:cNvSpPr>
              <p:nvPr/>
            </p:nvSpPr>
            <p:spPr bwMode="auto">
              <a:xfrm>
                <a:off x="3727889" y="-113301"/>
                <a:ext cx="133063" cy="424189"/>
              </a:xfrm>
              <a:custGeom>
                <a:avLst/>
                <a:gdLst>
                  <a:gd name="T0" fmla="*/ 21 w 70"/>
                  <a:gd name="T1" fmla="*/ 113 h 223"/>
                  <a:gd name="T2" fmla="*/ 70 w 70"/>
                  <a:gd name="T3" fmla="*/ 14 h 223"/>
                  <a:gd name="T4" fmla="*/ 54 w 70"/>
                  <a:gd name="T5" fmla="*/ 0 h 223"/>
                  <a:gd name="T6" fmla="*/ 0 w 70"/>
                  <a:gd name="T7" fmla="*/ 113 h 223"/>
                  <a:gd name="T8" fmla="*/ 51 w 70"/>
                  <a:gd name="T9" fmla="*/ 223 h 223"/>
                  <a:gd name="T10" fmla="*/ 67 w 70"/>
                  <a:gd name="T11" fmla="*/ 209 h 223"/>
                  <a:gd name="T12" fmla="*/ 21 w 70"/>
                  <a:gd name="T13" fmla="*/ 113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1213479" y="2041265"/>
              <a:ext cx="365138" cy="514680"/>
              <a:chOff x="668246" y="924591"/>
              <a:chExt cx="405640" cy="571769"/>
            </a:xfrm>
            <a:grpFill/>
          </p:grpSpPr>
          <p:sp>
            <p:nvSpPr>
              <p:cNvPr id="77" name="Freeform 51"/>
              <p:cNvSpPr>
                <a:spLocks/>
              </p:cNvSpPr>
              <p:nvPr/>
            </p:nvSpPr>
            <p:spPr bwMode="auto">
              <a:xfrm>
                <a:off x="668246" y="1272975"/>
                <a:ext cx="293545" cy="223385"/>
              </a:xfrm>
              <a:custGeom>
                <a:avLst/>
                <a:gdLst>
                  <a:gd name="T0" fmla="*/ 144 w 154"/>
                  <a:gd name="T1" fmla="*/ 31 h 117"/>
                  <a:gd name="T2" fmla="*/ 94 w 154"/>
                  <a:gd name="T3" fmla="*/ 101 h 117"/>
                  <a:gd name="T4" fmla="*/ 9 w 154"/>
                  <a:gd name="T5" fmla="*/ 86 h 117"/>
                  <a:gd name="T6" fmla="*/ 59 w 154"/>
                  <a:gd name="T7" fmla="*/ 16 h 117"/>
                  <a:gd name="T8" fmla="*/ 144 w 154"/>
                  <a:gd name="T9" fmla="*/ 31 h 117"/>
                </a:gdLst>
                <a:ahLst/>
                <a:cxnLst>
                  <a:cxn ang="0">
                    <a:pos x="T0" y="T1"/>
                  </a:cxn>
                  <a:cxn ang="0">
                    <a:pos x="T2" y="T3"/>
                  </a:cxn>
                  <a:cxn ang="0">
                    <a:pos x="T4" y="T5"/>
                  </a:cxn>
                  <a:cxn ang="0">
                    <a:pos x="T6" y="T7"/>
                  </a:cxn>
                  <a:cxn ang="0">
                    <a:pos x="T8" y="T9"/>
                  </a:cxn>
                </a:cxnLst>
                <a:rect l="0" t="0" r="r" b="b"/>
                <a:pathLst>
                  <a:path w="154" h="117">
                    <a:moveTo>
                      <a:pt x="144" y="31"/>
                    </a:moveTo>
                    <a:cubicBezTo>
                      <a:pt x="154" y="54"/>
                      <a:pt x="132" y="86"/>
                      <a:pt x="94" y="101"/>
                    </a:cubicBezTo>
                    <a:cubicBezTo>
                      <a:pt x="57" y="117"/>
                      <a:pt x="19" y="110"/>
                      <a:pt x="9" y="86"/>
                    </a:cubicBezTo>
                    <a:cubicBezTo>
                      <a:pt x="0" y="63"/>
                      <a:pt x="22" y="31"/>
                      <a:pt x="59" y="16"/>
                    </a:cubicBezTo>
                    <a:cubicBezTo>
                      <a:pt x="96" y="0"/>
                      <a:pt x="134" y="7"/>
                      <a:pt x="14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2"/>
              <p:cNvSpPr>
                <a:spLocks/>
              </p:cNvSpPr>
              <p:nvPr/>
            </p:nvSpPr>
            <p:spPr bwMode="auto">
              <a:xfrm>
                <a:off x="918243" y="924591"/>
                <a:ext cx="155643" cy="437899"/>
              </a:xfrm>
              <a:custGeom>
                <a:avLst/>
                <a:gdLst>
                  <a:gd name="T0" fmla="*/ 37 w 193"/>
                  <a:gd name="T1" fmla="*/ 543 h 543"/>
                  <a:gd name="T2" fmla="*/ 37 w 193"/>
                  <a:gd name="T3" fmla="*/ 227 h 543"/>
                  <a:gd name="T4" fmla="*/ 193 w 193"/>
                  <a:gd name="T5" fmla="*/ 142 h 543"/>
                  <a:gd name="T6" fmla="*/ 193 w 193"/>
                  <a:gd name="T7" fmla="*/ 0 h 543"/>
                  <a:gd name="T8" fmla="*/ 0 w 193"/>
                  <a:gd name="T9" fmla="*/ 85 h 543"/>
                  <a:gd name="T10" fmla="*/ 0 w 193"/>
                  <a:gd name="T11" fmla="*/ 520 h 543"/>
                  <a:gd name="T12" fmla="*/ 37 w 193"/>
                  <a:gd name="T13" fmla="*/ 543 h 543"/>
                </a:gdLst>
                <a:ahLst/>
                <a:cxnLst>
                  <a:cxn ang="0">
                    <a:pos x="T0" y="T1"/>
                  </a:cxn>
                  <a:cxn ang="0">
                    <a:pos x="T2" y="T3"/>
                  </a:cxn>
                  <a:cxn ang="0">
                    <a:pos x="T4" y="T5"/>
                  </a:cxn>
                  <a:cxn ang="0">
                    <a:pos x="T6" y="T7"/>
                  </a:cxn>
                  <a:cxn ang="0">
                    <a:pos x="T8" y="T9"/>
                  </a:cxn>
                  <a:cxn ang="0">
                    <a:pos x="T10" y="T11"/>
                  </a:cxn>
                  <a:cxn ang="0">
                    <a:pos x="T12" y="T13"/>
                  </a:cxn>
                </a:cxnLst>
                <a:rect l="0" t="0" r="r" b="b"/>
                <a:pathLst>
                  <a:path w="193" h="543">
                    <a:moveTo>
                      <a:pt x="37" y="543"/>
                    </a:moveTo>
                    <a:lnTo>
                      <a:pt x="37" y="227"/>
                    </a:lnTo>
                    <a:lnTo>
                      <a:pt x="193" y="142"/>
                    </a:lnTo>
                    <a:lnTo>
                      <a:pt x="193" y="0"/>
                    </a:lnTo>
                    <a:lnTo>
                      <a:pt x="0" y="85"/>
                    </a:lnTo>
                    <a:lnTo>
                      <a:pt x="0" y="520"/>
                    </a:lnTo>
                    <a:lnTo>
                      <a:pt x="37" y="5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15"/>
            <p:cNvGrpSpPr/>
            <p:nvPr/>
          </p:nvGrpSpPr>
          <p:grpSpPr>
            <a:xfrm>
              <a:off x="4442381" y="1638378"/>
              <a:ext cx="161154" cy="226489"/>
              <a:chOff x="4255303" y="477015"/>
              <a:chExt cx="179030" cy="251611"/>
            </a:xfrm>
            <a:grpFill/>
          </p:grpSpPr>
          <p:sp>
            <p:nvSpPr>
              <p:cNvPr id="79" name="Freeform 53"/>
              <p:cNvSpPr>
                <a:spLocks/>
              </p:cNvSpPr>
              <p:nvPr/>
            </p:nvSpPr>
            <p:spPr bwMode="auto">
              <a:xfrm>
                <a:off x="4255303" y="631046"/>
                <a:ext cx="131450" cy="97580"/>
              </a:xfrm>
              <a:custGeom>
                <a:avLst/>
                <a:gdLst>
                  <a:gd name="T0" fmla="*/ 64 w 69"/>
                  <a:gd name="T1" fmla="*/ 13 h 51"/>
                  <a:gd name="T2" fmla="*/ 42 w 69"/>
                  <a:gd name="T3" fmla="*/ 44 h 51"/>
                  <a:gd name="T4" fmla="*/ 5 w 69"/>
                  <a:gd name="T5" fmla="*/ 38 h 51"/>
                  <a:gd name="T6" fmla="*/ 27 w 69"/>
                  <a:gd name="T7" fmla="*/ 6 h 51"/>
                  <a:gd name="T8" fmla="*/ 64 w 69"/>
                  <a:gd name="T9" fmla="*/ 13 h 51"/>
                </a:gdLst>
                <a:ahLst/>
                <a:cxnLst>
                  <a:cxn ang="0">
                    <a:pos x="T0" y="T1"/>
                  </a:cxn>
                  <a:cxn ang="0">
                    <a:pos x="T2" y="T3"/>
                  </a:cxn>
                  <a:cxn ang="0">
                    <a:pos x="T4" y="T5"/>
                  </a:cxn>
                  <a:cxn ang="0">
                    <a:pos x="T6" y="T7"/>
                  </a:cxn>
                  <a:cxn ang="0">
                    <a:pos x="T8" y="T9"/>
                  </a:cxn>
                </a:cxnLst>
                <a:rect l="0" t="0" r="r" b="b"/>
                <a:pathLst>
                  <a:path w="69" h="51">
                    <a:moveTo>
                      <a:pt x="64" y="13"/>
                    </a:moveTo>
                    <a:cubicBezTo>
                      <a:pt x="69" y="24"/>
                      <a:pt x="59" y="38"/>
                      <a:pt x="42" y="44"/>
                    </a:cubicBezTo>
                    <a:cubicBezTo>
                      <a:pt x="26" y="51"/>
                      <a:pt x="9" y="48"/>
                      <a:pt x="5" y="38"/>
                    </a:cubicBezTo>
                    <a:cubicBezTo>
                      <a:pt x="0" y="27"/>
                      <a:pt x="10" y="13"/>
                      <a:pt x="27" y="6"/>
                    </a:cubicBezTo>
                    <a:cubicBezTo>
                      <a:pt x="43" y="0"/>
                      <a:pt x="60" y="3"/>
                      <a:pt x="6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54"/>
              <p:cNvSpPr>
                <a:spLocks/>
              </p:cNvSpPr>
              <p:nvPr/>
            </p:nvSpPr>
            <p:spPr bwMode="auto">
              <a:xfrm>
                <a:off x="4365785" y="477015"/>
                <a:ext cx="68548" cy="191934"/>
              </a:xfrm>
              <a:custGeom>
                <a:avLst/>
                <a:gdLst>
                  <a:gd name="T0" fmla="*/ 17 w 85"/>
                  <a:gd name="T1" fmla="*/ 238 h 238"/>
                  <a:gd name="T2" fmla="*/ 17 w 85"/>
                  <a:gd name="T3" fmla="*/ 99 h 238"/>
                  <a:gd name="T4" fmla="*/ 85 w 85"/>
                  <a:gd name="T5" fmla="*/ 61 h 238"/>
                  <a:gd name="T6" fmla="*/ 85 w 85"/>
                  <a:gd name="T7" fmla="*/ 0 h 238"/>
                  <a:gd name="T8" fmla="*/ 0 w 85"/>
                  <a:gd name="T9" fmla="*/ 38 h 238"/>
                  <a:gd name="T10" fmla="*/ 0 w 85"/>
                  <a:gd name="T11" fmla="*/ 229 h 238"/>
                  <a:gd name="T12" fmla="*/ 17 w 85"/>
                  <a:gd name="T13" fmla="*/ 238 h 238"/>
                </a:gdLst>
                <a:ahLst/>
                <a:cxnLst>
                  <a:cxn ang="0">
                    <a:pos x="T0" y="T1"/>
                  </a:cxn>
                  <a:cxn ang="0">
                    <a:pos x="T2" y="T3"/>
                  </a:cxn>
                  <a:cxn ang="0">
                    <a:pos x="T4" y="T5"/>
                  </a:cxn>
                  <a:cxn ang="0">
                    <a:pos x="T6" y="T7"/>
                  </a:cxn>
                  <a:cxn ang="0">
                    <a:pos x="T8" y="T9"/>
                  </a:cxn>
                  <a:cxn ang="0">
                    <a:pos x="T10" y="T11"/>
                  </a:cxn>
                  <a:cxn ang="0">
                    <a:pos x="T12" y="T13"/>
                  </a:cxn>
                </a:cxnLst>
                <a:rect l="0" t="0" r="r" b="b"/>
                <a:pathLst>
                  <a:path w="85" h="238">
                    <a:moveTo>
                      <a:pt x="17" y="238"/>
                    </a:moveTo>
                    <a:lnTo>
                      <a:pt x="17" y="99"/>
                    </a:lnTo>
                    <a:lnTo>
                      <a:pt x="85" y="61"/>
                    </a:lnTo>
                    <a:lnTo>
                      <a:pt x="85" y="0"/>
                    </a:lnTo>
                    <a:lnTo>
                      <a:pt x="0" y="38"/>
                    </a:lnTo>
                    <a:lnTo>
                      <a:pt x="0" y="229"/>
                    </a:lnTo>
                    <a:lnTo>
                      <a:pt x="17"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 name="Group 16"/>
            <p:cNvGrpSpPr/>
            <p:nvPr/>
          </p:nvGrpSpPr>
          <p:grpSpPr>
            <a:xfrm>
              <a:off x="4629669" y="2150880"/>
              <a:ext cx="161154" cy="227940"/>
              <a:chOff x="4463365" y="1046364"/>
              <a:chExt cx="179030" cy="253224"/>
            </a:xfrm>
            <a:grpFill/>
          </p:grpSpPr>
          <p:sp>
            <p:nvSpPr>
              <p:cNvPr id="81" name="Freeform 55"/>
              <p:cNvSpPr>
                <a:spLocks/>
              </p:cNvSpPr>
              <p:nvPr/>
            </p:nvSpPr>
            <p:spPr bwMode="auto">
              <a:xfrm>
                <a:off x="4463365" y="1200395"/>
                <a:ext cx="129031" cy="99193"/>
              </a:xfrm>
              <a:custGeom>
                <a:avLst/>
                <a:gdLst>
                  <a:gd name="T0" fmla="*/ 64 w 68"/>
                  <a:gd name="T1" fmla="*/ 14 h 52"/>
                  <a:gd name="T2" fmla="*/ 42 w 68"/>
                  <a:gd name="T3" fmla="*/ 45 h 52"/>
                  <a:gd name="T4" fmla="*/ 4 w 68"/>
                  <a:gd name="T5" fmla="*/ 38 h 52"/>
                  <a:gd name="T6" fmla="*/ 26 w 68"/>
                  <a:gd name="T7" fmla="*/ 7 h 52"/>
                  <a:gd name="T8" fmla="*/ 64 w 68"/>
                  <a:gd name="T9" fmla="*/ 14 h 52"/>
                </a:gdLst>
                <a:ahLst/>
                <a:cxnLst>
                  <a:cxn ang="0">
                    <a:pos x="T0" y="T1"/>
                  </a:cxn>
                  <a:cxn ang="0">
                    <a:pos x="T2" y="T3"/>
                  </a:cxn>
                  <a:cxn ang="0">
                    <a:pos x="T4" y="T5"/>
                  </a:cxn>
                  <a:cxn ang="0">
                    <a:pos x="T6" y="T7"/>
                  </a:cxn>
                  <a:cxn ang="0">
                    <a:pos x="T8" y="T9"/>
                  </a:cxn>
                </a:cxnLst>
                <a:rect l="0" t="0" r="r" b="b"/>
                <a:pathLst>
                  <a:path w="68" h="52">
                    <a:moveTo>
                      <a:pt x="64" y="14"/>
                    </a:moveTo>
                    <a:cubicBezTo>
                      <a:pt x="68" y="24"/>
                      <a:pt x="58" y="38"/>
                      <a:pt x="42" y="45"/>
                    </a:cubicBezTo>
                    <a:cubicBezTo>
                      <a:pt x="25" y="52"/>
                      <a:pt x="9" y="49"/>
                      <a:pt x="4" y="38"/>
                    </a:cubicBezTo>
                    <a:cubicBezTo>
                      <a:pt x="0" y="28"/>
                      <a:pt x="10" y="14"/>
                      <a:pt x="26" y="7"/>
                    </a:cubicBezTo>
                    <a:cubicBezTo>
                      <a:pt x="43" y="0"/>
                      <a:pt x="59" y="3"/>
                      <a:pt x="6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56"/>
              <p:cNvSpPr>
                <a:spLocks/>
              </p:cNvSpPr>
              <p:nvPr/>
            </p:nvSpPr>
            <p:spPr bwMode="auto">
              <a:xfrm>
                <a:off x="4573847" y="1046364"/>
                <a:ext cx="68548" cy="194353"/>
              </a:xfrm>
              <a:custGeom>
                <a:avLst/>
                <a:gdLst>
                  <a:gd name="T0" fmla="*/ 16 w 85"/>
                  <a:gd name="T1" fmla="*/ 241 h 241"/>
                  <a:gd name="T2" fmla="*/ 16 w 85"/>
                  <a:gd name="T3" fmla="*/ 102 h 241"/>
                  <a:gd name="T4" fmla="*/ 85 w 85"/>
                  <a:gd name="T5" fmla="*/ 64 h 241"/>
                  <a:gd name="T6" fmla="*/ 85 w 85"/>
                  <a:gd name="T7" fmla="*/ 0 h 241"/>
                  <a:gd name="T8" fmla="*/ 0 w 85"/>
                  <a:gd name="T9" fmla="*/ 38 h 241"/>
                  <a:gd name="T10" fmla="*/ 0 w 85"/>
                  <a:gd name="T11" fmla="*/ 232 h 241"/>
                  <a:gd name="T12" fmla="*/ 16 w 85"/>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85" h="241">
                    <a:moveTo>
                      <a:pt x="16" y="241"/>
                    </a:moveTo>
                    <a:lnTo>
                      <a:pt x="16" y="102"/>
                    </a:lnTo>
                    <a:lnTo>
                      <a:pt x="85" y="64"/>
                    </a:lnTo>
                    <a:lnTo>
                      <a:pt x="85" y="0"/>
                    </a:lnTo>
                    <a:lnTo>
                      <a:pt x="0" y="38"/>
                    </a:lnTo>
                    <a:lnTo>
                      <a:pt x="0" y="232"/>
                    </a:lnTo>
                    <a:lnTo>
                      <a:pt x="16"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17"/>
            <p:cNvGrpSpPr/>
            <p:nvPr/>
          </p:nvGrpSpPr>
          <p:grpSpPr>
            <a:xfrm>
              <a:off x="3718636" y="2240169"/>
              <a:ext cx="489272" cy="493627"/>
              <a:chOff x="3451279" y="1145557"/>
              <a:chExt cx="543543" cy="548381"/>
            </a:xfrm>
            <a:grpFill/>
          </p:grpSpPr>
          <p:sp>
            <p:nvSpPr>
              <p:cNvPr id="111" name="Freeform 61"/>
              <p:cNvSpPr>
                <a:spLocks/>
              </p:cNvSpPr>
              <p:nvPr/>
            </p:nvSpPr>
            <p:spPr bwMode="auto">
              <a:xfrm>
                <a:off x="3765792" y="1436683"/>
                <a:ext cx="229030" cy="233062"/>
              </a:xfrm>
              <a:custGeom>
                <a:avLst/>
                <a:gdLst>
                  <a:gd name="T0" fmla="*/ 49 w 120"/>
                  <a:gd name="T1" fmla="*/ 122 h 122"/>
                  <a:gd name="T2" fmla="*/ 117 w 120"/>
                  <a:gd name="T3" fmla="*/ 8 h 122"/>
                  <a:gd name="T4" fmla="*/ 120 w 120"/>
                  <a:gd name="T5" fmla="*/ 0 h 122"/>
                  <a:gd name="T6" fmla="*/ 0 w 120"/>
                  <a:gd name="T7" fmla="*/ 9 h 122"/>
                  <a:gd name="T8" fmla="*/ 49 w 120"/>
                  <a:gd name="T9" fmla="*/ 122 h 122"/>
                </a:gdLst>
                <a:ahLst/>
                <a:cxnLst>
                  <a:cxn ang="0">
                    <a:pos x="T0" y="T1"/>
                  </a:cxn>
                  <a:cxn ang="0">
                    <a:pos x="T2" y="T3"/>
                  </a:cxn>
                  <a:cxn ang="0">
                    <a:pos x="T4" y="T5"/>
                  </a:cxn>
                  <a:cxn ang="0">
                    <a:pos x="T6" y="T7"/>
                  </a:cxn>
                  <a:cxn ang="0">
                    <a:pos x="T8" y="T9"/>
                  </a:cxn>
                </a:cxnLst>
                <a:rect l="0" t="0" r="r" b="b"/>
                <a:pathLst>
                  <a:path w="120" h="122">
                    <a:moveTo>
                      <a:pt x="49" y="122"/>
                    </a:moveTo>
                    <a:cubicBezTo>
                      <a:pt x="117" y="8"/>
                      <a:pt x="117" y="8"/>
                      <a:pt x="117" y="8"/>
                    </a:cubicBezTo>
                    <a:cubicBezTo>
                      <a:pt x="119" y="5"/>
                      <a:pt x="119" y="2"/>
                      <a:pt x="120" y="0"/>
                    </a:cubicBezTo>
                    <a:cubicBezTo>
                      <a:pt x="0" y="9"/>
                      <a:pt x="0" y="9"/>
                      <a:pt x="0" y="9"/>
                    </a:cubicBezTo>
                    <a:lnTo>
                      <a:pt x="49"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62"/>
              <p:cNvSpPr>
                <a:spLocks/>
              </p:cNvSpPr>
              <p:nvPr/>
            </p:nvSpPr>
            <p:spPr bwMode="auto">
              <a:xfrm>
                <a:off x="3460957" y="1202814"/>
                <a:ext cx="234675" cy="230643"/>
              </a:xfrm>
              <a:custGeom>
                <a:avLst/>
                <a:gdLst>
                  <a:gd name="T0" fmla="*/ 74 w 123"/>
                  <a:gd name="T1" fmla="*/ 0 h 121"/>
                  <a:gd name="T2" fmla="*/ 68 w 123"/>
                  <a:gd name="T3" fmla="*/ 6 h 121"/>
                  <a:gd name="T4" fmla="*/ 0 w 123"/>
                  <a:gd name="T5" fmla="*/ 121 h 121"/>
                  <a:gd name="T6" fmla="*/ 123 w 123"/>
                  <a:gd name="T7" fmla="*/ 111 h 121"/>
                  <a:gd name="T8" fmla="*/ 74 w 123"/>
                  <a:gd name="T9" fmla="*/ 0 h 121"/>
                </a:gdLst>
                <a:ahLst/>
                <a:cxnLst>
                  <a:cxn ang="0">
                    <a:pos x="T0" y="T1"/>
                  </a:cxn>
                  <a:cxn ang="0">
                    <a:pos x="T2" y="T3"/>
                  </a:cxn>
                  <a:cxn ang="0">
                    <a:pos x="T4" y="T5"/>
                  </a:cxn>
                  <a:cxn ang="0">
                    <a:pos x="T6" y="T7"/>
                  </a:cxn>
                  <a:cxn ang="0">
                    <a:pos x="T8" y="T9"/>
                  </a:cxn>
                </a:cxnLst>
                <a:rect l="0" t="0" r="r" b="b"/>
                <a:pathLst>
                  <a:path w="123" h="121">
                    <a:moveTo>
                      <a:pt x="74" y="0"/>
                    </a:moveTo>
                    <a:cubicBezTo>
                      <a:pt x="72" y="2"/>
                      <a:pt x="70" y="4"/>
                      <a:pt x="68" y="6"/>
                    </a:cubicBezTo>
                    <a:cubicBezTo>
                      <a:pt x="0" y="121"/>
                      <a:pt x="0" y="121"/>
                      <a:pt x="0" y="121"/>
                    </a:cubicBezTo>
                    <a:cubicBezTo>
                      <a:pt x="123" y="111"/>
                      <a:pt x="123" y="111"/>
                      <a:pt x="123" y="111"/>
                    </a:cubicBezTo>
                    <a:lnTo>
                      <a:pt x="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63"/>
              <p:cNvSpPr>
                <a:spLocks/>
              </p:cNvSpPr>
              <p:nvPr/>
            </p:nvSpPr>
            <p:spPr bwMode="auto">
              <a:xfrm>
                <a:off x="3628697" y="1200395"/>
                <a:ext cx="354028" cy="233062"/>
              </a:xfrm>
              <a:custGeom>
                <a:avLst/>
                <a:gdLst>
                  <a:gd name="T0" fmla="*/ 186 w 186"/>
                  <a:gd name="T1" fmla="*/ 111 h 122"/>
                  <a:gd name="T2" fmla="*/ 184 w 186"/>
                  <a:gd name="T3" fmla="*/ 109 h 122"/>
                  <a:gd name="T4" fmla="*/ 3 w 186"/>
                  <a:gd name="T5" fmla="*/ 1 h 122"/>
                  <a:gd name="T6" fmla="*/ 0 w 186"/>
                  <a:gd name="T7" fmla="*/ 0 h 122"/>
                  <a:gd name="T8" fmla="*/ 54 w 186"/>
                  <a:gd name="T9" fmla="*/ 122 h 122"/>
                  <a:gd name="T10" fmla="*/ 186 w 186"/>
                  <a:gd name="T11" fmla="*/ 111 h 122"/>
                </a:gdLst>
                <a:ahLst/>
                <a:cxnLst>
                  <a:cxn ang="0">
                    <a:pos x="T0" y="T1"/>
                  </a:cxn>
                  <a:cxn ang="0">
                    <a:pos x="T2" y="T3"/>
                  </a:cxn>
                  <a:cxn ang="0">
                    <a:pos x="T4" y="T5"/>
                  </a:cxn>
                  <a:cxn ang="0">
                    <a:pos x="T6" y="T7"/>
                  </a:cxn>
                  <a:cxn ang="0">
                    <a:pos x="T8" y="T9"/>
                  </a:cxn>
                  <a:cxn ang="0">
                    <a:pos x="T10" y="T11"/>
                  </a:cxn>
                </a:cxnLst>
                <a:rect l="0" t="0" r="r" b="b"/>
                <a:pathLst>
                  <a:path w="186" h="122">
                    <a:moveTo>
                      <a:pt x="186" y="111"/>
                    </a:moveTo>
                    <a:cubicBezTo>
                      <a:pt x="186" y="110"/>
                      <a:pt x="185" y="110"/>
                      <a:pt x="184" y="109"/>
                    </a:cubicBezTo>
                    <a:cubicBezTo>
                      <a:pt x="3" y="1"/>
                      <a:pt x="3" y="1"/>
                      <a:pt x="3" y="1"/>
                    </a:cubicBezTo>
                    <a:cubicBezTo>
                      <a:pt x="2" y="1"/>
                      <a:pt x="1" y="0"/>
                      <a:pt x="0" y="0"/>
                    </a:cubicBezTo>
                    <a:cubicBezTo>
                      <a:pt x="54" y="122"/>
                      <a:pt x="54" y="122"/>
                      <a:pt x="54" y="122"/>
                    </a:cubicBezTo>
                    <a:lnTo>
                      <a:pt x="18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64"/>
              <p:cNvSpPr>
                <a:spLocks/>
              </p:cNvSpPr>
              <p:nvPr/>
            </p:nvSpPr>
            <p:spPr bwMode="auto">
              <a:xfrm>
                <a:off x="3451279" y="1436683"/>
                <a:ext cx="391125" cy="257255"/>
              </a:xfrm>
              <a:custGeom>
                <a:avLst/>
                <a:gdLst>
                  <a:gd name="T0" fmla="*/ 144 w 205"/>
                  <a:gd name="T1" fmla="*/ 11 h 135"/>
                  <a:gd name="T2" fmla="*/ 141 w 205"/>
                  <a:gd name="T3" fmla="*/ 11 h 135"/>
                  <a:gd name="T4" fmla="*/ 140 w 205"/>
                  <a:gd name="T5" fmla="*/ 11 h 135"/>
                  <a:gd name="T6" fmla="*/ 139 w 205"/>
                  <a:gd name="T7" fmla="*/ 10 h 135"/>
                  <a:gd name="T8" fmla="*/ 139 w 205"/>
                  <a:gd name="T9" fmla="*/ 10 h 135"/>
                  <a:gd name="T10" fmla="*/ 139 w 205"/>
                  <a:gd name="T11" fmla="*/ 10 h 135"/>
                  <a:gd name="T12" fmla="*/ 139 w 205"/>
                  <a:gd name="T13" fmla="*/ 10 h 135"/>
                  <a:gd name="T14" fmla="*/ 138 w 205"/>
                  <a:gd name="T15" fmla="*/ 9 h 135"/>
                  <a:gd name="T16" fmla="*/ 136 w 205"/>
                  <a:gd name="T17" fmla="*/ 7 h 135"/>
                  <a:gd name="T18" fmla="*/ 133 w 205"/>
                  <a:gd name="T19" fmla="*/ 0 h 135"/>
                  <a:gd name="T20" fmla="*/ 0 w 205"/>
                  <a:gd name="T21" fmla="*/ 11 h 135"/>
                  <a:gd name="T22" fmla="*/ 8 w 205"/>
                  <a:gd name="T23" fmla="*/ 25 h 135"/>
                  <a:gd name="T24" fmla="*/ 189 w 205"/>
                  <a:gd name="T25" fmla="*/ 132 h 135"/>
                  <a:gd name="T26" fmla="*/ 205 w 205"/>
                  <a:gd name="T27" fmla="*/ 133 h 135"/>
                  <a:gd name="T28" fmla="*/ 151 w 205"/>
                  <a:gd name="T29" fmla="*/ 11 h 135"/>
                  <a:gd name="T30" fmla="*/ 144 w 205"/>
                  <a:gd name="T31" fmla="*/ 1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35">
                    <a:moveTo>
                      <a:pt x="144" y="11"/>
                    </a:moveTo>
                    <a:cubicBezTo>
                      <a:pt x="143" y="11"/>
                      <a:pt x="142" y="11"/>
                      <a:pt x="141" y="11"/>
                    </a:cubicBezTo>
                    <a:cubicBezTo>
                      <a:pt x="141" y="11"/>
                      <a:pt x="140" y="11"/>
                      <a:pt x="140" y="11"/>
                    </a:cubicBezTo>
                    <a:cubicBezTo>
                      <a:pt x="140" y="11"/>
                      <a:pt x="140" y="11"/>
                      <a:pt x="139" y="10"/>
                    </a:cubicBezTo>
                    <a:cubicBezTo>
                      <a:pt x="139" y="10"/>
                      <a:pt x="139" y="10"/>
                      <a:pt x="139" y="10"/>
                    </a:cubicBezTo>
                    <a:cubicBezTo>
                      <a:pt x="139" y="10"/>
                      <a:pt x="139" y="10"/>
                      <a:pt x="139" y="10"/>
                    </a:cubicBezTo>
                    <a:cubicBezTo>
                      <a:pt x="139" y="10"/>
                      <a:pt x="139" y="10"/>
                      <a:pt x="139" y="10"/>
                    </a:cubicBezTo>
                    <a:cubicBezTo>
                      <a:pt x="138" y="10"/>
                      <a:pt x="138" y="9"/>
                      <a:pt x="138" y="9"/>
                    </a:cubicBezTo>
                    <a:cubicBezTo>
                      <a:pt x="137" y="8"/>
                      <a:pt x="137" y="8"/>
                      <a:pt x="136" y="7"/>
                    </a:cubicBezTo>
                    <a:cubicBezTo>
                      <a:pt x="133" y="0"/>
                      <a:pt x="133" y="0"/>
                      <a:pt x="133" y="0"/>
                    </a:cubicBezTo>
                    <a:cubicBezTo>
                      <a:pt x="0" y="11"/>
                      <a:pt x="0" y="11"/>
                      <a:pt x="0" y="11"/>
                    </a:cubicBezTo>
                    <a:cubicBezTo>
                      <a:pt x="0" y="16"/>
                      <a:pt x="3" y="22"/>
                      <a:pt x="8" y="25"/>
                    </a:cubicBezTo>
                    <a:cubicBezTo>
                      <a:pt x="189" y="132"/>
                      <a:pt x="189" y="132"/>
                      <a:pt x="189" y="132"/>
                    </a:cubicBezTo>
                    <a:cubicBezTo>
                      <a:pt x="194" y="135"/>
                      <a:pt x="200" y="135"/>
                      <a:pt x="205" y="133"/>
                    </a:cubicBezTo>
                    <a:cubicBezTo>
                      <a:pt x="151" y="11"/>
                      <a:pt x="151" y="11"/>
                      <a:pt x="151" y="11"/>
                    </a:cubicBezTo>
                    <a:lnTo>
                      <a:pt x="14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65"/>
              <p:cNvSpPr>
                <a:spLocks/>
              </p:cNvSpPr>
              <p:nvPr/>
            </p:nvSpPr>
            <p:spPr bwMode="auto">
              <a:xfrm>
                <a:off x="3860952" y="1149589"/>
                <a:ext cx="114515" cy="125805"/>
              </a:xfrm>
              <a:custGeom>
                <a:avLst/>
                <a:gdLst>
                  <a:gd name="T0" fmla="*/ 60 w 60"/>
                  <a:gd name="T1" fmla="*/ 66 h 66"/>
                  <a:gd name="T2" fmla="*/ 35 w 60"/>
                  <a:gd name="T3" fmla="*/ 4 h 66"/>
                  <a:gd name="T4" fmla="*/ 33 w 60"/>
                  <a:gd name="T5" fmla="*/ 0 h 66"/>
                  <a:gd name="T6" fmla="*/ 0 w 60"/>
                  <a:gd name="T7" fmla="*/ 51 h 66"/>
                  <a:gd name="T8" fmla="*/ 60 w 60"/>
                  <a:gd name="T9" fmla="*/ 66 h 66"/>
                </a:gdLst>
                <a:ahLst/>
                <a:cxnLst>
                  <a:cxn ang="0">
                    <a:pos x="T0" y="T1"/>
                  </a:cxn>
                  <a:cxn ang="0">
                    <a:pos x="T2" y="T3"/>
                  </a:cxn>
                  <a:cxn ang="0">
                    <a:pos x="T4" y="T5"/>
                  </a:cxn>
                  <a:cxn ang="0">
                    <a:pos x="T6" y="T7"/>
                  </a:cxn>
                  <a:cxn ang="0">
                    <a:pos x="T8" y="T9"/>
                  </a:cxn>
                </a:cxnLst>
                <a:rect l="0" t="0" r="r" b="b"/>
                <a:pathLst>
                  <a:path w="60" h="66">
                    <a:moveTo>
                      <a:pt x="60" y="66"/>
                    </a:moveTo>
                    <a:cubicBezTo>
                      <a:pt x="35" y="4"/>
                      <a:pt x="35" y="4"/>
                      <a:pt x="35" y="4"/>
                    </a:cubicBezTo>
                    <a:cubicBezTo>
                      <a:pt x="35" y="2"/>
                      <a:pt x="34" y="1"/>
                      <a:pt x="33" y="0"/>
                    </a:cubicBezTo>
                    <a:cubicBezTo>
                      <a:pt x="0" y="51"/>
                      <a:pt x="0" y="51"/>
                      <a:pt x="0" y="51"/>
                    </a:cubicBezTo>
                    <a:lnTo>
                      <a:pt x="6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66"/>
              <p:cNvSpPr>
                <a:spLocks/>
              </p:cNvSpPr>
              <p:nvPr/>
            </p:nvSpPr>
            <p:spPr bwMode="auto">
              <a:xfrm>
                <a:off x="3710954" y="1233459"/>
                <a:ext cx="112096" cy="125805"/>
              </a:xfrm>
              <a:custGeom>
                <a:avLst/>
                <a:gdLst>
                  <a:gd name="T0" fmla="*/ 0 w 59"/>
                  <a:gd name="T1" fmla="*/ 0 h 66"/>
                  <a:gd name="T2" fmla="*/ 0 w 59"/>
                  <a:gd name="T3" fmla="*/ 4 h 66"/>
                  <a:gd name="T4" fmla="*/ 25 w 59"/>
                  <a:gd name="T5" fmla="*/ 66 h 66"/>
                  <a:gd name="T6" fmla="*/ 59 w 59"/>
                  <a:gd name="T7" fmla="*/ 15 h 66"/>
                  <a:gd name="T8" fmla="*/ 0 w 59"/>
                  <a:gd name="T9" fmla="*/ 0 h 66"/>
                </a:gdLst>
                <a:ahLst/>
                <a:cxnLst>
                  <a:cxn ang="0">
                    <a:pos x="T0" y="T1"/>
                  </a:cxn>
                  <a:cxn ang="0">
                    <a:pos x="T2" y="T3"/>
                  </a:cxn>
                  <a:cxn ang="0">
                    <a:pos x="T4" y="T5"/>
                  </a:cxn>
                  <a:cxn ang="0">
                    <a:pos x="T6" y="T7"/>
                  </a:cxn>
                  <a:cxn ang="0">
                    <a:pos x="T8" y="T9"/>
                  </a:cxn>
                </a:cxnLst>
                <a:rect l="0" t="0" r="r" b="b"/>
                <a:pathLst>
                  <a:path w="59" h="66">
                    <a:moveTo>
                      <a:pt x="0" y="0"/>
                    </a:moveTo>
                    <a:cubicBezTo>
                      <a:pt x="0" y="1"/>
                      <a:pt x="0" y="3"/>
                      <a:pt x="0" y="4"/>
                    </a:cubicBezTo>
                    <a:cubicBezTo>
                      <a:pt x="25" y="66"/>
                      <a:pt x="25" y="66"/>
                      <a:pt x="25" y="66"/>
                    </a:cubicBezTo>
                    <a:cubicBezTo>
                      <a:pt x="59" y="15"/>
                      <a:pt x="59" y="15"/>
                      <a:pt x="59" y="15"/>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67"/>
              <p:cNvSpPr>
                <a:spLocks/>
              </p:cNvSpPr>
              <p:nvPr/>
            </p:nvSpPr>
            <p:spPr bwMode="auto">
              <a:xfrm>
                <a:off x="3718212" y="1145557"/>
                <a:ext cx="192740" cy="106451"/>
              </a:xfrm>
              <a:custGeom>
                <a:avLst/>
                <a:gdLst>
                  <a:gd name="T0" fmla="*/ 101 w 101"/>
                  <a:gd name="T1" fmla="*/ 0 h 56"/>
                  <a:gd name="T2" fmla="*/ 100 w 101"/>
                  <a:gd name="T3" fmla="*/ 1 h 56"/>
                  <a:gd name="T4" fmla="*/ 1 w 101"/>
                  <a:gd name="T5" fmla="*/ 39 h 56"/>
                  <a:gd name="T6" fmla="*/ 0 w 101"/>
                  <a:gd name="T7" fmla="*/ 40 h 56"/>
                  <a:gd name="T8" fmla="*/ 65 w 101"/>
                  <a:gd name="T9" fmla="*/ 56 h 56"/>
                  <a:gd name="T10" fmla="*/ 101 w 101"/>
                  <a:gd name="T11" fmla="*/ 0 h 56"/>
                </a:gdLst>
                <a:ahLst/>
                <a:cxnLst>
                  <a:cxn ang="0">
                    <a:pos x="T0" y="T1"/>
                  </a:cxn>
                  <a:cxn ang="0">
                    <a:pos x="T2" y="T3"/>
                  </a:cxn>
                  <a:cxn ang="0">
                    <a:pos x="T4" y="T5"/>
                  </a:cxn>
                  <a:cxn ang="0">
                    <a:pos x="T6" y="T7"/>
                  </a:cxn>
                  <a:cxn ang="0">
                    <a:pos x="T8" y="T9"/>
                  </a:cxn>
                  <a:cxn ang="0">
                    <a:pos x="T10" y="T11"/>
                  </a:cxn>
                </a:cxnLst>
                <a:rect l="0" t="0" r="r" b="b"/>
                <a:pathLst>
                  <a:path w="101" h="56">
                    <a:moveTo>
                      <a:pt x="101" y="0"/>
                    </a:moveTo>
                    <a:cubicBezTo>
                      <a:pt x="101" y="1"/>
                      <a:pt x="100" y="1"/>
                      <a:pt x="100" y="1"/>
                    </a:cubicBezTo>
                    <a:cubicBezTo>
                      <a:pt x="1" y="39"/>
                      <a:pt x="1" y="39"/>
                      <a:pt x="1" y="39"/>
                    </a:cubicBezTo>
                    <a:cubicBezTo>
                      <a:pt x="1" y="39"/>
                      <a:pt x="0" y="40"/>
                      <a:pt x="0" y="40"/>
                    </a:cubicBezTo>
                    <a:cubicBezTo>
                      <a:pt x="65" y="56"/>
                      <a:pt x="65" y="56"/>
                      <a:pt x="65" y="56"/>
                    </a:cubicBez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68"/>
              <p:cNvSpPr>
                <a:spLocks/>
              </p:cNvSpPr>
              <p:nvPr/>
            </p:nvSpPr>
            <p:spPr bwMode="auto">
              <a:xfrm>
                <a:off x="3764179" y="1256040"/>
                <a:ext cx="212901" cy="117741"/>
              </a:xfrm>
              <a:custGeom>
                <a:avLst/>
                <a:gdLst>
                  <a:gd name="T0" fmla="*/ 45 w 112"/>
                  <a:gd name="T1" fmla="*/ 4 h 62"/>
                  <a:gd name="T2" fmla="*/ 44 w 112"/>
                  <a:gd name="T3" fmla="*/ 5 h 62"/>
                  <a:gd name="T4" fmla="*/ 44 w 112"/>
                  <a:gd name="T5" fmla="*/ 5 h 62"/>
                  <a:gd name="T6" fmla="*/ 43 w 112"/>
                  <a:gd name="T7" fmla="*/ 5 h 62"/>
                  <a:gd name="T8" fmla="*/ 43 w 112"/>
                  <a:gd name="T9" fmla="*/ 5 h 62"/>
                  <a:gd name="T10" fmla="*/ 43 w 112"/>
                  <a:gd name="T11" fmla="*/ 5 h 62"/>
                  <a:gd name="T12" fmla="*/ 43 w 112"/>
                  <a:gd name="T13" fmla="*/ 5 h 62"/>
                  <a:gd name="T14" fmla="*/ 42 w 112"/>
                  <a:gd name="T15" fmla="*/ 5 h 62"/>
                  <a:gd name="T16" fmla="*/ 41 w 112"/>
                  <a:gd name="T17" fmla="*/ 5 h 62"/>
                  <a:gd name="T18" fmla="*/ 37 w 112"/>
                  <a:gd name="T19" fmla="*/ 4 h 62"/>
                  <a:gd name="T20" fmla="*/ 0 w 112"/>
                  <a:gd name="T21" fmla="*/ 60 h 62"/>
                  <a:gd name="T22" fmla="*/ 8 w 112"/>
                  <a:gd name="T23" fmla="*/ 61 h 62"/>
                  <a:gd name="T24" fmla="*/ 107 w 112"/>
                  <a:gd name="T25" fmla="*/ 23 h 62"/>
                  <a:gd name="T26" fmla="*/ 112 w 112"/>
                  <a:gd name="T27" fmla="*/ 17 h 62"/>
                  <a:gd name="T28" fmla="*/ 47 w 112"/>
                  <a:gd name="T29" fmla="*/ 0 h 62"/>
                  <a:gd name="T30" fmla="*/ 45 w 112"/>
                  <a:gd name="T31"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62">
                    <a:moveTo>
                      <a:pt x="45" y="4"/>
                    </a:moveTo>
                    <a:cubicBezTo>
                      <a:pt x="45" y="4"/>
                      <a:pt x="44" y="4"/>
                      <a:pt x="44" y="5"/>
                    </a:cubicBezTo>
                    <a:cubicBezTo>
                      <a:pt x="44" y="5"/>
                      <a:pt x="44" y="5"/>
                      <a:pt x="44" y="5"/>
                    </a:cubicBezTo>
                    <a:cubicBezTo>
                      <a:pt x="43" y="5"/>
                      <a:pt x="43" y="5"/>
                      <a:pt x="43" y="5"/>
                    </a:cubicBezTo>
                    <a:cubicBezTo>
                      <a:pt x="43" y="5"/>
                      <a:pt x="43" y="5"/>
                      <a:pt x="43" y="5"/>
                    </a:cubicBezTo>
                    <a:cubicBezTo>
                      <a:pt x="43" y="5"/>
                      <a:pt x="43" y="5"/>
                      <a:pt x="43" y="5"/>
                    </a:cubicBezTo>
                    <a:cubicBezTo>
                      <a:pt x="43" y="5"/>
                      <a:pt x="43" y="5"/>
                      <a:pt x="43" y="5"/>
                    </a:cubicBezTo>
                    <a:cubicBezTo>
                      <a:pt x="43" y="5"/>
                      <a:pt x="42" y="5"/>
                      <a:pt x="42" y="5"/>
                    </a:cubicBezTo>
                    <a:cubicBezTo>
                      <a:pt x="42" y="5"/>
                      <a:pt x="41" y="5"/>
                      <a:pt x="41" y="5"/>
                    </a:cubicBezTo>
                    <a:cubicBezTo>
                      <a:pt x="37" y="4"/>
                      <a:pt x="37" y="4"/>
                      <a:pt x="37" y="4"/>
                    </a:cubicBezTo>
                    <a:cubicBezTo>
                      <a:pt x="0" y="60"/>
                      <a:pt x="0" y="60"/>
                      <a:pt x="0" y="60"/>
                    </a:cubicBezTo>
                    <a:cubicBezTo>
                      <a:pt x="3" y="62"/>
                      <a:pt x="6" y="62"/>
                      <a:pt x="8" y="61"/>
                    </a:cubicBezTo>
                    <a:cubicBezTo>
                      <a:pt x="107" y="23"/>
                      <a:pt x="107" y="23"/>
                      <a:pt x="107" y="23"/>
                    </a:cubicBezTo>
                    <a:cubicBezTo>
                      <a:pt x="110" y="22"/>
                      <a:pt x="111" y="20"/>
                      <a:pt x="112" y="17"/>
                    </a:cubicBezTo>
                    <a:cubicBezTo>
                      <a:pt x="47" y="0"/>
                      <a:pt x="47" y="0"/>
                      <a:pt x="47" y="0"/>
                    </a:cubicBezTo>
                    <a:lnTo>
                      <a:pt x="4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4181775" y="2771544"/>
              <a:ext cx="483464" cy="401435"/>
              <a:chOff x="3965790" y="1735873"/>
              <a:chExt cx="537091" cy="445963"/>
            </a:xfrm>
            <a:grpFill/>
          </p:grpSpPr>
          <p:sp>
            <p:nvSpPr>
              <p:cNvPr id="119" name="Freeform 69"/>
              <p:cNvSpPr>
                <a:spLocks/>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70"/>
              <p:cNvSpPr>
                <a:spLocks/>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71"/>
              <p:cNvSpPr>
                <a:spLocks/>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72"/>
              <p:cNvSpPr>
                <a:spLocks/>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9" name="Group 18"/>
            <p:cNvGrpSpPr/>
            <p:nvPr/>
          </p:nvGrpSpPr>
          <p:grpSpPr>
            <a:xfrm>
              <a:off x="2027963" y="2072480"/>
              <a:ext cx="384013" cy="318680"/>
              <a:chOff x="1573074" y="959268"/>
              <a:chExt cx="426608" cy="354029"/>
            </a:xfrm>
            <a:grpFill/>
          </p:grpSpPr>
          <p:sp>
            <p:nvSpPr>
              <p:cNvPr id="123" name="Freeform 73"/>
              <p:cNvSpPr>
                <a:spLocks/>
              </p:cNvSpPr>
              <p:nvPr/>
            </p:nvSpPr>
            <p:spPr bwMode="auto">
              <a:xfrm>
                <a:off x="1573074" y="1093944"/>
                <a:ext cx="291932" cy="219353"/>
              </a:xfrm>
              <a:custGeom>
                <a:avLst/>
                <a:gdLst>
                  <a:gd name="T0" fmla="*/ 59 w 362"/>
                  <a:gd name="T1" fmla="*/ 0 h 272"/>
                  <a:gd name="T2" fmla="*/ 0 w 362"/>
                  <a:gd name="T3" fmla="*/ 272 h 272"/>
                  <a:gd name="T4" fmla="*/ 362 w 362"/>
                  <a:gd name="T5" fmla="*/ 272 h 272"/>
                  <a:gd name="T6" fmla="*/ 298 w 362"/>
                  <a:gd name="T7" fmla="*/ 0 h 272"/>
                  <a:gd name="T8" fmla="*/ 59 w 362"/>
                  <a:gd name="T9" fmla="*/ 0 h 272"/>
                </a:gdLst>
                <a:ahLst/>
                <a:cxnLst>
                  <a:cxn ang="0">
                    <a:pos x="T0" y="T1"/>
                  </a:cxn>
                  <a:cxn ang="0">
                    <a:pos x="T2" y="T3"/>
                  </a:cxn>
                  <a:cxn ang="0">
                    <a:pos x="T4" y="T5"/>
                  </a:cxn>
                  <a:cxn ang="0">
                    <a:pos x="T6" y="T7"/>
                  </a:cxn>
                  <a:cxn ang="0">
                    <a:pos x="T8" y="T9"/>
                  </a:cxn>
                </a:cxnLst>
                <a:rect l="0" t="0" r="r" b="b"/>
                <a:pathLst>
                  <a:path w="362" h="272">
                    <a:moveTo>
                      <a:pt x="59" y="0"/>
                    </a:moveTo>
                    <a:lnTo>
                      <a:pt x="0" y="272"/>
                    </a:lnTo>
                    <a:lnTo>
                      <a:pt x="362" y="272"/>
                    </a:lnTo>
                    <a:lnTo>
                      <a:pt x="298" y="0"/>
                    </a:lnTo>
                    <a:lnTo>
                      <a:pt x="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74"/>
              <p:cNvSpPr>
                <a:spLocks/>
              </p:cNvSpPr>
              <p:nvPr/>
            </p:nvSpPr>
            <p:spPr bwMode="auto">
              <a:xfrm>
                <a:off x="1777104" y="1063300"/>
                <a:ext cx="222578" cy="198385"/>
              </a:xfrm>
              <a:custGeom>
                <a:avLst/>
                <a:gdLst>
                  <a:gd name="T0" fmla="*/ 109 w 276"/>
                  <a:gd name="T1" fmla="*/ 246 h 246"/>
                  <a:gd name="T2" fmla="*/ 276 w 276"/>
                  <a:gd name="T3" fmla="*/ 246 h 246"/>
                  <a:gd name="T4" fmla="*/ 220 w 276"/>
                  <a:gd name="T5" fmla="*/ 0 h 246"/>
                  <a:gd name="T6" fmla="*/ 5 w 276"/>
                  <a:gd name="T7" fmla="*/ 0 h 246"/>
                  <a:gd name="T8" fmla="*/ 0 w 276"/>
                  <a:gd name="T9" fmla="*/ 22 h 246"/>
                  <a:gd name="T10" fmla="*/ 57 w 276"/>
                  <a:gd name="T11" fmla="*/ 22 h 246"/>
                  <a:gd name="T12" fmla="*/ 109 w 276"/>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276" h="246">
                    <a:moveTo>
                      <a:pt x="109" y="246"/>
                    </a:moveTo>
                    <a:lnTo>
                      <a:pt x="276" y="246"/>
                    </a:lnTo>
                    <a:lnTo>
                      <a:pt x="220" y="0"/>
                    </a:lnTo>
                    <a:lnTo>
                      <a:pt x="5" y="0"/>
                    </a:lnTo>
                    <a:lnTo>
                      <a:pt x="0" y="22"/>
                    </a:lnTo>
                    <a:lnTo>
                      <a:pt x="57" y="22"/>
                    </a:lnTo>
                    <a:lnTo>
                      <a:pt x="10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75"/>
              <p:cNvSpPr>
                <a:spLocks/>
              </p:cNvSpPr>
              <p:nvPr/>
            </p:nvSpPr>
            <p:spPr bwMode="auto">
              <a:xfrm>
                <a:off x="1644041" y="991526"/>
                <a:ext cx="138708"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2"/>
                      <a:pt x="17" y="0"/>
                      <a:pt x="37" y="0"/>
                    </a:cubicBezTo>
                    <a:cubicBezTo>
                      <a:pt x="57" y="0"/>
                      <a:pt x="73" y="12"/>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76"/>
              <p:cNvSpPr>
                <a:spLocks/>
              </p:cNvSpPr>
              <p:nvPr/>
            </p:nvSpPr>
            <p:spPr bwMode="auto">
              <a:xfrm>
                <a:off x="1788394" y="959268"/>
                <a:ext cx="139515"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1"/>
                      <a:pt x="17" y="0"/>
                      <a:pt x="37" y="0"/>
                    </a:cubicBezTo>
                    <a:cubicBezTo>
                      <a:pt x="57" y="0"/>
                      <a:pt x="73" y="11"/>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 name="Group 19"/>
            <p:cNvGrpSpPr/>
            <p:nvPr/>
          </p:nvGrpSpPr>
          <p:grpSpPr>
            <a:xfrm>
              <a:off x="2703796" y="1830022"/>
              <a:ext cx="409420" cy="533553"/>
              <a:chOff x="2323872" y="689916"/>
              <a:chExt cx="454834" cy="592736"/>
            </a:xfrm>
            <a:grpFill/>
          </p:grpSpPr>
          <p:sp>
            <p:nvSpPr>
              <p:cNvPr id="127" name="Freeform 77"/>
              <p:cNvSpPr>
                <a:spLocks/>
              </p:cNvSpPr>
              <p:nvPr/>
            </p:nvSpPr>
            <p:spPr bwMode="auto">
              <a:xfrm>
                <a:off x="2323872" y="979429"/>
                <a:ext cx="454834" cy="303223"/>
              </a:xfrm>
              <a:custGeom>
                <a:avLst/>
                <a:gdLst>
                  <a:gd name="T0" fmla="*/ 239 w 239"/>
                  <a:gd name="T1" fmla="*/ 159 h 159"/>
                  <a:gd name="T2" fmla="*/ 119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5" y="0"/>
                      <a:pt x="119" y="0"/>
                    </a:cubicBezTo>
                    <a:cubicBezTo>
                      <a:pt x="53"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Oval 78"/>
              <p:cNvSpPr>
                <a:spLocks noChangeArrowheads="1"/>
              </p:cNvSpPr>
              <p:nvPr/>
            </p:nvSpPr>
            <p:spPr bwMode="auto">
              <a:xfrm>
                <a:off x="2413388" y="689916"/>
                <a:ext cx="268545" cy="2693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p:cNvGrpSpPr/>
            <p:nvPr/>
          </p:nvGrpSpPr>
          <p:grpSpPr>
            <a:xfrm>
              <a:off x="1438515" y="1482305"/>
              <a:ext cx="260606" cy="336102"/>
              <a:chOff x="918243" y="303630"/>
              <a:chExt cx="289513" cy="373383"/>
            </a:xfrm>
            <a:grpFill/>
          </p:grpSpPr>
          <p:sp>
            <p:nvSpPr>
              <p:cNvPr id="129" name="Freeform 79"/>
              <p:cNvSpPr>
                <a:spLocks/>
              </p:cNvSpPr>
              <p:nvPr/>
            </p:nvSpPr>
            <p:spPr bwMode="auto">
              <a:xfrm>
                <a:off x="918243" y="486692"/>
                <a:ext cx="289513" cy="190321"/>
              </a:xfrm>
              <a:custGeom>
                <a:avLst/>
                <a:gdLst>
                  <a:gd name="T0" fmla="*/ 152 w 152"/>
                  <a:gd name="T1" fmla="*/ 100 h 100"/>
                  <a:gd name="T2" fmla="*/ 76 w 152"/>
                  <a:gd name="T3" fmla="*/ 0 h 100"/>
                  <a:gd name="T4" fmla="*/ 0 w 152"/>
                  <a:gd name="T5" fmla="*/ 100 h 100"/>
                  <a:gd name="T6" fmla="*/ 152 w 152"/>
                  <a:gd name="T7" fmla="*/ 100 h 100"/>
                </a:gdLst>
                <a:ahLst/>
                <a:cxnLst>
                  <a:cxn ang="0">
                    <a:pos x="T0" y="T1"/>
                  </a:cxn>
                  <a:cxn ang="0">
                    <a:pos x="T2" y="T3"/>
                  </a:cxn>
                  <a:cxn ang="0">
                    <a:pos x="T4" y="T5"/>
                  </a:cxn>
                  <a:cxn ang="0">
                    <a:pos x="T6" y="T7"/>
                  </a:cxn>
                </a:cxnLst>
                <a:rect l="0" t="0" r="r" b="b"/>
                <a:pathLst>
                  <a:path w="152" h="100">
                    <a:moveTo>
                      <a:pt x="152" y="100"/>
                    </a:moveTo>
                    <a:cubicBezTo>
                      <a:pt x="152" y="45"/>
                      <a:pt x="118" y="0"/>
                      <a:pt x="76" y="0"/>
                    </a:cubicBezTo>
                    <a:cubicBezTo>
                      <a:pt x="34" y="0"/>
                      <a:pt x="0" y="45"/>
                      <a:pt x="0" y="100"/>
                    </a:cubicBez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Oval 80"/>
              <p:cNvSpPr>
                <a:spLocks noChangeArrowheads="1"/>
              </p:cNvSpPr>
              <p:nvPr/>
            </p:nvSpPr>
            <p:spPr bwMode="auto">
              <a:xfrm>
                <a:off x="974694" y="303630"/>
                <a:ext cx="170159" cy="1693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81"/>
            <p:cNvSpPr>
              <a:spLocks noEditPoints="1"/>
            </p:cNvSpPr>
            <p:nvPr/>
          </p:nvSpPr>
          <p:spPr bwMode="auto">
            <a:xfrm>
              <a:off x="3417379" y="1638378"/>
              <a:ext cx="423213" cy="409420"/>
            </a:xfrm>
            <a:custGeom>
              <a:avLst/>
              <a:gdLst>
                <a:gd name="T0" fmla="*/ 210 w 247"/>
                <a:gd name="T1" fmla="*/ 176 h 239"/>
                <a:gd name="T2" fmla="*/ 157 w 247"/>
                <a:gd name="T3" fmla="*/ 196 h 239"/>
                <a:gd name="T4" fmla="*/ 142 w 247"/>
                <a:gd name="T5" fmla="*/ 187 h 239"/>
                <a:gd name="T6" fmla="*/ 120 w 247"/>
                <a:gd name="T7" fmla="*/ 189 h 239"/>
                <a:gd name="T8" fmla="*/ 97 w 247"/>
                <a:gd name="T9" fmla="*/ 194 h 239"/>
                <a:gd name="T10" fmla="*/ 65 w 247"/>
                <a:gd name="T11" fmla="*/ 176 h 239"/>
                <a:gd name="T12" fmla="*/ 62 w 247"/>
                <a:gd name="T13" fmla="*/ 129 h 239"/>
                <a:gd name="T14" fmla="*/ 100 w 247"/>
                <a:gd name="T15" fmla="*/ 68 h 239"/>
                <a:gd name="T16" fmla="*/ 146 w 247"/>
                <a:gd name="T17" fmla="*/ 52 h 239"/>
                <a:gd name="T18" fmla="*/ 165 w 247"/>
                <a:gd name="T19" fmla="*/ 62 h 239"/>
                <a:gd name="T20" fmla="*/ 181 w 247"/>
                <a:gd name="T21" fmla="*/ 58 h 239"/>
                <a:gd name="T22" fmla="*/ 168 w 247"/>
                <a:gd name="T23" fmla="*/ 154 h 239"/>
                <a:gd name="T24" fmla="*/ 163 w 247"/>
                <a:gd name="T25" fmla="*/ 172 h 239"/>
                <a:gd name="T26" fmla="*/ 170 w 247"/>
                <a:gd name="T27" fmla="*/ 179 h 239"/>
                <a:gd name="T28" fmla="*/ 213 w 247"/>
                <a:gd name="T29" fmla="*/ 153 h 239"/>
                <a:gd name="T30" fmla="*/ 206 w 247"/>
                <a:gd name="T31" fmla="*/ 40 h 239"/>
                <a:gd name="T32" fmla="*/ 143 w 247"/>
                <a:gd name="T33" fmla="*/ 17 h 239"/>
                <a:gd name="T34" fmla="*/ 133 w 247"/>
                <a:gd name="T35" fmla="*/ 17 h 239"/>
                <a:gd name="T36" fmla="*/ 21 w 247"/>
                <a:gd name="T37" fmla="*/ 133 h 239"/>
                <a:gd name="T38" fmla="*/ 125 w 247"/>
                <a:gd name="T39" fmla="*/ 223 h 239"/>
                <a:gd name="T40" fmla="*/ 216 w 247"/>
                <a:gd name="T41" fmla="*/ 193 h 239"/>
                <a:gd name="T42" fmla="*/ 180 w 247"/>
                <a:gd name="T43" fmla="*/ 228 h 239"/>
                <a:gd name="T44" fmla="*/ 38 w 247"/>
                <a:gd name="T45" fmla="*/ 211 h 239"/>
                <a:gd name="T46" fmla="*/ 37 w 247"/>
                <a:gd name="T47" fmla="*/ 45 h 239"/>
                <a:gd name="T48" fmla="*/ 215 w 247"/>
                <a:gd name="T49" fmla="*/ 27 h 239"/>
                <a:gd name="T50" fmla="*/ 242 w 247"/>
                <a:gd name="T51" fmla="*/ 130 h 239"/>
                <a:gd name="T52" fmla="*/ 145 w 247"/>
                <a:gd name="T53" fmla="*/ 65 h 239"/>
                <a:gd name="T54" fmla="*/ 95 w 247"/>
                <a:gd name="T55" fmla="*/ 116 h 239"/>
                <a:gd name="T56" fmla="*/ 83 w 247"/>
                <a:gd name="T57" fmla="*/ 161 h 239"/>
                <a:gd name="T58" fmla="*/ 93 w 247"/>
                <a:gd name="T59" fmla="*/ 179 h 239"/>
                <a:gd name="T60" fmla="*/ 136 w 247"/>
                <a:gd name="T61" fmla="*/ 158 h 239"/>
                <a:gd name="T62" fmla="*/ 149 w 247"/>
                <a:gd name="T63" fmla="*/ 132 h 239"/>
                <a:gd name="T64" fmla="*/ 164 w 247"/>
                <a:gd name="T65" fmla="*/ 85 h 239"/>
                <a:gd name="T66" fmla="*/ 153 w 247"/>
                <a:gd name="T67" fmla="*/ 6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 h="239">
                  <a:moveTo>
                    <a:pt x="242" y="130"/>
                  </a:moveTo>
                  <a:cubicBezTo>
                    <a:pt x="236" y="148"/>
                    <a:pt x="226" y="163"/>
                    <a:pt x="210" y="176"/>
                  </a:cubicBezTo>
                  <a:cubicBezTo>
                    <a:pt x="195" y="190"/>
                    <a:pt x="179" y="197"/>
                    <a:pt x="163" y="197"/>
                  </a:cubicBezTo>
                  <a:cubicBezTo>
                    <a:pt x="157" y="196"/>
                    <a:pt x="157" y="196"/>
                    <a:pt x="157" y="196"/>
                  </a:cubicBezTo>
                  <a:cubicBezTo>
                    <a:pt x="156" y="196"/>
                    <a:pt x="153" y="196"/>
                    <a:pt x="150" y="195"/>
                  </a:cubicBezTo>
                  <a:cubicBezTo>
                    <a:pt x="147" y="194"/>
                    <a:pt x="144" y="191"/>
                    <a:pt x="142" y="187"/>
                  </a:cubicBezTo>
                  <a:cubicBezTo>
                    <a:pt x="139" y="176"/>
                    <a:pt x="139" y="176"/>
                    <a:pt x="139" y="176"/>
                  </a:cubicBezTo>
                  <a:cubicBezTo>
                    <a:pt x="133" y="181"/>
                    <a:pt x="126" y="186"/>
                    <a:pt x="120" y="189"/>
                  </a:cubicBezTo>
                  <a:cubicBezTo>
                    <a:pt x="116" y="190"/>
                    <a:pt x="113" y="191"/>
                    <a:pt x="109" y="192"/>
                  </a:cubicBezTo>
                  <a:cubicBezTo>
                    <a:pt x="105" y="193"/>
                    <a:pt x="101" y="194"/>
                    <a:pt x="97" y="194"/>
                  </a:cubicBezTo>
                  <a:cubicBezTo>
                    <a:pt x="92" y="194"/>
                    <a:pt x="86" y="193"/>
                    <a:pt x="81" y="191"/>
                  </a:cubicBezTo>
                  <a:cubicBezTo>
                    <a:pt x="73" y="188"/>
                    <a:pt x="68" y="183"/>
                    <a:pt x="65" y="176"/>
                  </a:cubicBezTo>
                  <a:cubicBezTo>
                    <a:pt x="61" y="169"/>
                    <a:pt x="59" y="161"/>
                    <a:pt x="59" y="151"/>
                  </a:cubicBezTo>
                  <a:cubicBezTo>
                    <a:pt x="59" y="143"/>
                    <a:pt x="60" y="136"/>
                    <a:pt x="62" y="129"/>
                  </a:cubicBezTo>
                  <a:cubicBezTo>
                    <a:pt x="64" y="122"/>
                    <a:pt x="67" y="115"/>
                    <a:pt x="70" y="109"/>
                  </a:cubicBezTo>
                  <a:cubicBezTo>
                    <a:pt x="79" y="92"/>
                    <a:pt x="89" y="78"/>
                    <a:pt x="100" y="68"/>
                  </a:cubicBezTo>
                  <a:cubicBezTo>
                    <a:pt x="113" y="58"/>
                    <a:pt x="126" y="52"/>
                    <a:pt x="139" y="52"/>
                  </a:cubicBezTo>
                  <a:cubicBezTo>
                    <a:pt x="146" y="52"/>
                    <a:pt x="146" y="52"/>
                    <a:pt x="146" y="52"/>
                  </a:cubicBezTo>
                  <a:cubicBezTo>
                    <a:pt x="150" y="53"/>
                    <a:pt x="150" y="53"/>
                    <a:pt x="150" y="53"/>
                  </a:cubicBezTo>
                  <a:cubicBezTo>
                    <a:pt x="156" y="55"/>
                    <a:pt x="160" y="57"/>
                    <a:pt x="165" y="62"/>
                  </a:cubicBezTo>
                  <a:cubicBezTo>
                    <a:pt x="174" y="73"/>
                    <a:pt x="174" y="73"/>
                    <a:pt x="174" y="73"/>
                  </a:cubicBezTo>
                  <a:cubicBezTo>
                    <a:pt x="181" y="58"/>
                    <a:pt x="181" y="58"/>
                    <a:pt x="181" y="58"/>
                  </a:cubicBezTo>
                  <a:cubicBezTo>
                    <a:pt x="207" y="58"/>
                    <a:pt x="207" y="58"/>
                    <a:pt x="207" y="58"/>
                  </a:cubicBezTo>
                  <a:cubicBezTo>
                    <a:pt x="168" y="154"/>
                    <a:pt x="168" y="154"/>
                    <a:pt x="168" y="154"/>
                  </a:cubicBezTo>
                  <a:cubicBezTo>
                    <a:pt x="164" y="164"/>
                    <a:pt x="164" y="164"/>
                    <a:pt x="164" y="164"/>
                  </a:cubicBezTo>
                  <a:cubicBezTo>
                    <a:pt x="163" y="167"/>
                    <a:pt x="163" y="170"/>
                    <a:pt x="163" y="172"/>
                  </a:cubicBezTo>
                  <a:cubicBezTo>
                    <a:pt x="163" y="175"/>
                    <a:pt x="164" y="177"/>
                    <a:pt x="166" y="178"/>
                  </a:cubicBezTo>
                  <a:cubicBezTo>
                    <a:pt x="170" y="179"/>
                    <a:pt x="170" y="179"/>
                    <a:pt x="170" y="179"/>
                  </a:cubicBezTo>
                  <a:cubicBezTo>
                    <a:pt x="173" y="179"/>
                    <a:pt x="173" y="179"/>
                    <a:pt x="173" y="179"/>
                  </a:cubicBezTo>
                  <a:cubicBezTo>
                    <a:pt x="186" y="179"/>
                    <a:pt x="200" y="170"/>
                    <a:pt x="213" y="153"/>
                  </a:cubicBezTo>
                  <a:cubicBezTo>
                    <a:pt x="226" y="135"/>
                    <a:pt x="233" y="116"/>
                    <a:pt x="233" y="96"/>
                  </a:cubicBezTo>
                  <a:cubicBezTo>
                    <a:pt x="233" y="74"/>
                    <a:pt x="224" y="55"/>
                    <a:pt x="206" y="40"/>
                  </a:cubicBezTo>
                  <a:cubicBezTo>
                    <a:pt x="197" y="32"/>
                    <a:pt x="187" y="26"/>
                    <a:pt x="177" y="22"/>
                  </a:cubicBezTo>
                  <a:cubicBezTo>
                    <a:pt x="166" y="19"/>
                    <a:pt x="155" y="17"/>
                    <a:pt x="143" y="17"/>
                  </a:cubicBezTo>
                  <a:cubicBezTo>
                    <a:pt x="137" y="17"/>
                    <a:pt x="137" y="17"/>
                    <a:pt x="137" y="17"/>
                  </a:cubicBezTo>
                  <a:cubicBezTo>
                    <a:pt x="133" y="17"/>
                    <a:pt x="133" y="17"/>
                    <a:pt x="133" y="17"/>
                  </a:cubicBezTo>
                  <a:cubicBezTo>
                    <a:pt x="102" y="19"/>
                    <a:pt x="76" y="32"/>
                    <a:pt x="54" y="55"/>
                  </a:cubicBezTo>
                  <a:cubicBezTo>
                    <a:pt x="32" y="78"/>
                    <a:pt x="21" y="104"/>
                    <a:pt x="21" y="133"/>
                  </a:cubicBezTo>
                  <a:cubicBezTo>
                    <a:pt x="21" y="159"/>
                    <a:pt x="30" y="181"/>
                    <a:pt x="48" y="197"/>
                  </a:cubicBezTo>
                  <a:cubicBezTo>
                    <a:pt x="67" y="214"/>
                    <a:pt x="93" y="223"/>
                    <a:pt x="125" y="223"/>
                  </a:cubicBezTo>
                  <a:cubicBezTo>
                    <a:pt x="146" y="223"/>
                    <a:pt x="166" y="219"/>
                    <a:pt x="184" y="211"/>
                  </a:cubicBezTo>
                  <a:cubicBezTo>
                    <a:pt x="193" y="208"/>
                    <a:pt x="203" y="201"/>
                    <a:pt x="216" y="193"/>
                  </a:cubicBezTo>
                  <a:cubicBezTo>
                    <a:pt x="226" y="199"/>
                    <a:pt x="226" y="199"/>
                    <a:pt x="226" y="199"/>
                  </a:cubicBezTo>
                  <a:cubicBezTo>
                    <a:pt x="210" y="212"/>
                    <a:pt x="195" y="222"/>
                    <a:pt x="180" y="228"/>
                  </a:cubicBezTo>
                  <a:cubicBezTo>
                    <a:pt x="163" y="236"/>
                    <a:pt x="144" y="239"/>
                    <a:pt x="125" y="239"/>
                  </a:cubicBezTo>
                  <a:cubicBezTo>
                    <a:pt x="91" y="239"/>
                    <a:pt x="62" y="230"/>
                    <a:pt x="38" y="211"/>
                  </a:cubicBezTo>
                  <a:cubicBezTo>
                    <a:pt x="13" y="191"/>
                    <a:pt x="0" y="165"/>
                    <a:pt x="0" y="135"/>
                  </a:cubicBezTo>
                  <a:cubicBezTo>
                    <a:pt x="0" y="103"/>
                    <a:pt x="12" y="73"/>
                    <a:pt x="37" y="45"/>
                  </a:cubicBezTo>
                  <a:cubicBezTo>
                    <a:pt x="64" y="15"/>
                    <a:pt x="96" y="0"/>
                    <a:pt x="134" y="0"/>
                  </a:cubicBezTo>
                  <a:cubicBezTo>
                    <a:pt x="166" y="0"/>
                    <a:pt x="193" y="9"/>
                    <a:pt x="215" y="27"/>
                  </a:cubicBezTo>
                  <a:cubicBezTo>
                    <a:pt x="236" y="45"/>
                    <a:pt x="247" y="68"/>
                    <a:pt x="247" y="97"/>
                  </a:cubicBezTo>
                  <a:cubicBezTo>
                    <a:pt x="247" y="107"/>
                    <a:pt x="245" y="119"/>
                    <a:pt x="242" y="130"/>
                  </a:cubicBezTo>
                  <a:close/>
                  <a:moveTo>
                    <a:pt x="153" y="66"/>
                  </a:moveTo>
                  <a:cubicBezTo>
                    <a:pt x="150" y="65"/>
                    <a:pt x="148" y="65"/>
                    <a:pt x="145" y="65"/>
                  </a:cubicBezTo>
                  <a:cubicBezTo>
                    <a:pt x="137" y="65"/>
                    <a:pt x="127" y="70"/>
                    <a:pt x="117" y="81"/>
                  </a:cubicBezTo>
                  <a:cubicBezTo>
                    <a:pt x="109" y="91"/>
                    <a:pt x="102" y="102"/>
                    <a:pt x="95" y="116"/>
                  </a:cubicBezTo>
                  <a:cubicBezTo>
                    <a:pt x="92" y="124"/>
                    <a:pt x="89" y="132"/>
                    <a:pt x="87" y="139"/>
                  </a:cubicBezTo>
                  <a:cubicBezTo>
                    <a:pt x="84" y="148"/>
                    <a:pt x="83" y="155"/>
                    <a:pt x="83" y="161"/>
                  </a:cubicBezTo>
                  <a:cubicBezTo>
                    <a:pt x="83" y="165"/>
                    <a:pt x="84" y="169"/>
                    <a:pt x="85" y="172"/>
                  </a:cubicBezTo>
                  <a:cubicBezTo>
                    <a:pt x="87" y="175"/>
                    <a:pt x="89" y="177"/>
                    <a:pt x="93" y="179"/>
                  </a:cubicBezTo>
                  <a:cubicBezTo>
                    <a:pt x="97" y="181"/>
                    <a:pt x="101" y="182"/>
                    <a:pt x="105" y="182"/>
                  </a:cubicBezTo>
                  <a:cubicBezTo>
                    <a:pt x="116" y="182"/>
                    <a:pt x="127" y="174"/>
                    <a:pt x="136" y="158"/>
                  </a:cubicBezTo>
                  <a:cubicBezTo>
                    <a:pt x="137" y="156"/>
                    <a:pt x="139" y="153"/>
                    <a:pt x="141" y="149"/>
                  </a:cubicBezTo>
                  <a:cubicBezTo>
                    <a:pt x="143" y="145"/>
                    <a:pt x="146" y="139"/>
                    <a:pt x="149" y="132"/>
                  </a:cubicBezTo>
                  <a:cubicBezTo>
                    <a:pt x="153" y="124"/>
                    <a:pt x="157" y="116"/>
                    <a:pt x="159" y="109"/>
                  </a:cubicBezTo>
                  <a:cubicBezTo>
                    <a:pt x="162" y="99"/>
                    <a:pt x="164" y="92"/>
                    <a:pt x="164" y="85"/>
                  </a:cubicBezTo>
                  <a:cubicBezTo>
                    <a:pt x="164" y="80"/>
                    <a:pt x="163" y="77"/>
                    <a:pt x="161" y="73"/>
                  </a:cubicBezTo>
                  <a:cubicBezTo>
                    <a:pt x="160" y="70"/>
                    <a:pt x="157" y="68"/>
                    <a:pt x="153" y="6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82"/>
            <p:cNvSpPr>
              <a:spLocks noEditPoints="1"/>
            </p:cNvSpPr>
            <p:nvPr/>
          </p:nvSpPr>
          <p:spPr bwMode="auto">
            <a:xfrm>
              <a:off x="3161854" y="729523"/>
              <a:ext cx="333925" cy="322310"/>
            </a:xfrm>
            <a:custGeom>
              <a:avLst/>
              <a:gdLst>
                <a:gd name="T0" fmla="*/ 166 w 195"/>
                <a:gd name="T1" fmla="*/ 139 h 188"/>
                <a:gd name="T2" fmla="*/ 124 w 195"/>
                <a:gd name="T3" fmla="*/ 155 h 188"/>
                <a:gd name="T4" fmla="*/ 112 w 195"/>
                <a:gd name="T5" fmla="*/ 147 h 188"/>
                <a:gd name="T6" fmla="*/ 95 w 195"/>
                <a:gd name="T7" fmla="*/ 149 h 188"/>
                <a:gd name="T8" fmla="*/ 77 w 195"/>
                <a:gd name="T9" fmla="*/ 153 h 188"/>
                <a:gd name="T10" fmla="*/ 51 w 195"/>
                <a:gd name="T11" fmla="*/ 139 h 188"/>
                <a:gd name="T12" fmla="*/ 49 w 195"/>
                <a:gd name="T13" fmla="*/ 102 h 188"/>
                <a:gd name="T14" fmla="*/ 79 w 195"/>
                <a:gd name="T15" fmla="*/ 54 h 188"/>
                <a:gd name="T16" fmla="*/ 115 w 195"/>
                <a:gd name="T17" fmla="*/ 41 h 188"/>
                <a:gd name="T18" fmla="*/ 130 w 195"/>
                <a:gd name="T19" fmla="*/ 49 h 188"/>
                <a:gd name="T20" fmla="*/ 143 w 195"/>
                <a:gd name="T21" fmla="*/ 46 h 188"/>
                <a:gd name="T22" fmla="*/ 132 w 195"/>
                <a:gd name="T23" fmla="*/ 121 h 188"/>
                <a:gd name="T24" fmla="*/ 129 w 195"/>
                <a:gd name="T25" fmla="*/ 135 h 188"/>
                <a:gd name="T26" fmla="*/ 134 w 195"/>
                <a:gd name="T27" fmla="*/ 141 h 188"/>
                <a:gd name="T28" fmla="*/ 168 w 195"/>
                <a:gd name="T29" fmla="*/ 120 h 188"/>
                <a:gd name="T30" fmla="*/ 162 w 195"/>
                <a:gd name="T31" fmla="*/ 31 h 188"/>
                <a:gd name="T32" fmla="*/ 113 w 195"/>
                <a:gd name="T33" fmla="*/ 13 h 188"/>
                <a:gd name="T34" fmla="*/ 105 w 195"/>
                <a:gd name="T35" fmla="*/ 13 h 188"/>
                <a:gd name="T36" fmla="*/ 17 w 195"/>
                <a:gd name="T37" fmla="*/ 105 h 188"/>
                <a:gd name="T38" fmla="*/ 99 w 195"/>
                <a:gd name="T39" fmla="*/ 176 h 188"/>
                <a:gd name="T40" fmla="*/ 170 w 195"/>
                <a:gd name="T41" fmla="*/ 152 h 188"/>
                <a:gd name="T42" fmla="*/ 142 w 195"/>
                <a:gd name="T43" fmla="*/ 180 h 188"/>
                <a:gd name="T44" fmla="*/ 30 w 195"/>
                <a:gd name="T45" fmla="*/ 166 h 188"/>
                <a:gd name="T46" fmla="*/ 29 w 195"/>
                <a:gd name="T47" fmla="*/ 36 h 188"/>
                <a:gd name="T48" fmla="*/ 169 w 195"/>
                <a:gd name="T49" fmla="*/ 22 h 188"/>
                <a:gd name="T50" fmla="*/ 191 w 195"/>
                <a:gd name="T51" fmla="*/ 103 h 188"/>
                <a:gd name="T52" fmla="*/ 115 w 195"/>
                <a:gd name="T53" fmla="*/ 51 h 188"/>
                <a:gd name="T54" fmla="*/ 75 w 195"/>
                <a:gd name="T55" fmla="*/ 92 h 188"/>
                <a:gd name="T56" fmla="*/ 66 w 195"/>
                <a:gd name="T57" fmla="*/ 127 h 188"/>
                <a:gd name="T58" fmla="*/ 74 w 195"/>
                <a:gd name="T59" fmla="*/ 141 h 188"/>
                <a:gd name="T60" fmla="*/ 107 w 195"/>
                <a:gd name="T61" fmla="*/ 124 h 188"/>
                <a:gd name="T62" fmla="*/ 118 w 195"/>
                <a:gd name="T63" fmla="*/ 104 h 188"/>
                <a:gd name="T64" fmla="*/ 129 w 195"/>
                <a:gd name="T65" fmla="*/ 67 h 188"/>
                <a:gd name="T66" fmla="*/ 121 w 195"/>
                <a:gd name="T67" fmla="*/ 5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188">
                  <a:moveTo>
                    <a:pt x="191" y="103"/>
                  </a:moveTo>
                  <a:cubicBezTo>
                    <a:pt x="186" y="116"/>
                    <a:pt x="178" y="128"/>
                    <a:pt x="166" y="139"/>
                  </a:cubicBezTo>
                  <a:cubicBezTo>
                    <a:pt x="153" y="150"/>
                    <a:pt x="141" y="155"/>
                    <a:pt x="129" y="155"/>
                  </a:cubicBezTo>
                  <a:cubicBezTo>
                    <a:pt x="124" y="155"/>
                    <a:pt x="124" y="155"/>
                    <a:pt x="124" y="155"/>
                  </a:cubicBezTo>
                  <a:cubicBezTo>
                    <a:pt x="123" y="155"/>
                    <a:pt x="121" y="154"/>
                    <a:pt x="118" y="153"/>
                  </a:cubicBezTo>
                  <a:cubicBezTo>
                    <a:pt x="116" y="153"/>
                    <a:pt x="114" y="151"/>
                    <a:pt x="112" y="147"/>
                  </a:cubicBezTo>
                  <a:cubicBezTo>
                    <a:pt x="110" y="139"/>
                    <a:pt x="110" y="139"/>
                    <a:pt x="110" y="139"/>
                  </a:cubicBezTo>
                  <a:cubicBezTo>
                    <a:pt x="105" y="143"/>
                    <a:pt x="100" y="146"/>
                    <a:pt x="95" y="149"/>
                  </a:cubicBezTo>
                  <a:cubicBezTo>
                    <a:pt x="92" y="150"/>
                    <a:pt x="89" y="151"/>
                    <a:pt x="86" y="152"/>
                  </a:cubicBezTo>
                  <a:cubicBezTo>
                    <a:pt x="83" y="152"/>
                    <a:pt x="80" y="153"/>
                    <a:pt x="77" y="153"/>
                  </a:cubicBezTo>
                  <a:cubicBezTo>
                    <a:pt x="73" y="153"/>
                    <a:pt x="68" y="152"/>
                    <a:pt x="64" y="150"/>
                  </a:cubicBezTo>
                  <a:cubicBezTo>
                    <a:pt x="58" y="148"/>
                    <a:pt x="54" y="144"/>
                    <a:pt x="51" y="139"/>
                  </a:cubicBezTo>
                  <a:cubicBezTo>
                    <a:pt x="48" y="133"/>
                    <a:pt x="47" y="127"/>
                    <a:pt x="47" y="119"/>
                  </a:cubicBezTo>
                  <a:cubicBezTo>
                    <a:pt x="47" y="113"/>
                    <a:pt x="48" y="107"/>
                    <a:pt x="49" y="102"/>
                  </a:cubicBezTo>
                  <a:cubicBezTo>
                    <a:pt x="51" y="96"/>
                    <a:pt x="53" y="91"/>
                    <a:pt x="56" y="86"/>
                  </a:cubicBezTo>
                  <a:cubicBezTo>
                    <a:pt x="62" y="72"/>
                    <a:pt x="70" y="62"/>
                    <a:pt x="79" y="54"/>
                  </a:cubicBezTo>
                  <a:cubicBezTo>
                    <a:pt x="89" y="46"/>
                    <a:pt x="99" y="41"/>
                    <a:pt x="110" y="41"/>
                  </a:cubicBezTo>
                  <a:cubicBezTo>
                    <a:pt x="115" y="41"/>
                    <a:pt x="115" y="41"/>
                    <a:pt x="115" y="41"/>
                  </a:cubicBezTo>
                  <a:cubicBezTo>
                    <a:pt x="118" y="42"/>
                    <a:pt x="118" y="42"/>
                    <a:pt x="118" y="42"/>
                  </a:cubicBezTo>
                  <a:cubicBezTo>
                    <a:pt x="123" y="43"/>
                    <a:pt x="127" y="45"/>
                    <a:pt x="130" y="49"/>
                  </a:cubicBezTo>
                  <a:cubicBezTo>
                    <a:pt x="137" y="58"/>
                    <a:pt x="137" y="58"/>
                    <a:pt x="137" y="58"/>
                  </a:cubicBezTo>
                  <a:cubicBezTo>
                    <a:pt x="143" y="46"/>
                    <a:pt x="143" y="46"/>
                    <a:pt x="143" y="46"/>
                  </a:cubicBezTo>
                  <a:cubicBezTo>
                    <a:pt x="163" y="46"/>
                    <a:pt x="163" y="46"/>
                    <a:pt x="163" y="46"/>
                  </a:cubicBezTo>
                  <a:cubicBezTo>
                    <a:pt x="132" y="121"/>
                    <a:pt x="132" y="121"/>
                    <a:pt x="132" y="121"/>
                  </a:cubicBezTo>
                  <a:cubicBezTo>
                    <a:pt x="130" y="129"/>
                    <a:pt x="130" y="129"/>
                    <a:pt x="130" y="129"/>
                  </a:cubicBezTo>
                  <a:cubicBezTo>
                    <a:pt x="129" y="131"/>
                    <a:pt x="129" y="134"/>
                    <a:pt x="129" y="135"/>
                  </a:cubicBezTo>
                  <a:cubicBezTo>
                    <a:pt x="129" y="138"/>
                    <a:pt x="129" y="140"/>
                    <a:pt x="131" y="140"/>
                  </a:cubicBezTo>
                  <a:cubicBezTo>
                    <a:pt x="134" y="141"/>
                    <a:pt x="134" y="141"/>
                    <a:pt x="134" y="141"/>
                  </a:cubicBezTo>
                  <a:cubicBezTo>
                    <a:pt x="137" y="141"/>
                    <a:pt x="137" y="141"/>
                    <a:pt x="137" y="141"/>
                  </a:cubicBezTo>
                  <a:cubicBezTo>
                    <a:pt x="147" y="141"/>
                    <a:pt x="157" y="134"/>
                    <a:pt x="168" y="120"/>
                  </a:cubicBezTo>
                  <a:cubicBezTo>
                    <a:pt x="178" y="107"/>
                    <a:pt x="183" y="92"/>
                    <a:pt x="183" y="76"/>
                  </a:cubicBezTo>
                  <a:cubicBezTo>
                    <a:pt x="183" y="58"/>
                    <a:pt x="176" y="43"/>
                    <a:pt x="162" y="31"/>
                  </a:cubicBezTo>
                  <a:cubicBezTo>
                    <a:pt x="155" y="25"/>
                    <a:pt x="148" y="21"/>
                    <a:pt x="139" y="18"/>
                  </a:cubicBezTo>
                  <a:cubicBezTo>
                    <a:pt x="131" y="15"/>
                    <a:pt x="122" y="13"/>
                    <a:pt x="113" y="13"/>
                  </a:cubicBezTo>
                  <a:cubicBezTo>
                    <a:pt x="108" y="13"/>
                    <a:pt x="108" y="13"/>
                    <a:pt x="108" y="13"/>
                  </a:cubicBezTo>
                  <a:cubicBezTo>
                    <a:pt x="105" y="13"/>
                    <a:pt x="105" y="13"/>
                    <a:pt x="105" y="13"/>
                  </a:cubicBezTo>
                  <a:cubicBezTo>
                    <a:pt x="81" y="16"/>
                    <a:pt x="60" y="26"/>
                    <a:pt x="43" y="44"/>
                  </a:cubicBezTo>
                  <a:cubicBezTo>
                    <a:pt x="26" y="62"/>
                    <a:pt x="17" y="82"/>
                    <a:pt x="17" y="105"/>
                  </a:cubicBezTo>
                  <a:cubicBezTo>
                    <a:pt x="17" y="126"/>
                    <a:pt x="24" y="142"/>
                    <a:pt x="38" y="155"/>
                  </a:cubicBezTo>
                  <a:cubicBezTo>
                    <a:pt x="53" y="169"/>
                    <a:pt x="73" y="176"/>
                    <a:pt x="99" y="176"/>
                  </a:cubicBezTo>
                  <a:cubicBezTo>
                    <a:pt x="115" y="176"/>
                    <a:pt x="131" y="173"/>
                    <a:pt x="145" y="166"/>
                  </a:cubicBezTo>
                  <a:cubicBezTo>
                    <a:pt x="152" y="164"/>
                    <a:pt x="160" y="159"/>
                    <a:pt x="170" y="152"/>
                  </a:cubicBezTo>
                  <a:cubicBezTo>
                    <a:pt x="178" y="157"/>
                    <a:pt x="178" y="157"/>
                    <a:pt x="178" y="157"/>
                  </a:cubicBezTo>
                  <a:cubicBezTo>
                    <a:pt x="166" y="167"/>
                    <a:pt x="154" y="175"/>
                    <a:pt x="142" y="180"/>
                  </a:cubicBezTo>
                  <a:cubicBezTo>
                    <a:pt x="128" y="185"/>
                    <a:pt x="114" y="188"/>
                    <a:pt x="98" y="188"/>
                  </a:cubicBezTo>
                  <a:cubicBezTo>
                    <a:pt x="72" y="188"/>
                    <a:pt x="49" y="181"/>
                    <a:pt x="30" y="166"/>
                  </a:cubicBezTo>
                  <a:cubicBezTo>
                    <a:pt x="10" y="150"/>
                    <a:pt x="0" y="130"/>
                    <a:pt x="0" y="106"/>
                  </a:cubicBezTo>
                  <a:cubicBezTo>
                    <a:pt x="0" y="81"/>
                    <a:pt x="10" y="58"/>
                    <a:pt x="29" y="36"/>
                  </a:cubicBezTo>
                  <a:cubicBezTo>
                    <a:pt x="51" y="12"/>
                    <a:pt x="76" y="0"/>
                    <a:pt x="105" y="0"/>
                  </a:cubicBezTo>
                  <a:cubicBezTo>
                    <a:pt x="131" y="0"/>
                    <a:pt x="152" y="8"/>
                    <a:pt x="169" y="22"/>
                  </a:cubicBezTo>
                  <a:cubicBezTo>
                    <a:pt x="186" y="36"/>
                    <a:pt x="195" y="54"/>
                    <a:pt x="195" y="76"/>
                  </a:cubicBezTo>
                  <a:cubicBezTo>
                    <a:pt x="195" y="85"/>
                    <a:pt x="193" y="94"/>
                    <a:pt x="191" y="103"/>
                  </a:cubicBezTo>
                  <a:close/>
                  <a:moveTo>
                    <a:pt x="121" y="52"/>
                  </a:moveTo>
                  <a:cubicBezTo>
                    <a:pt x="119" y="51"/>
                    <a:pt x="117" y="51"/>
                    <a:pt x="115" y="51"/>
                  </a:cubicBezTo>
                  <a:cubicBezTo>
                    <a:pt x="108" y="51"/>
                    <a:pt x="101" y="55"/>
                    <a:pt x="93" y="64"/>
                  </a:cubicBezTo>
                  <a:cubicBezTo>
                    <a:pt x="86" y="72"/>
                    <a:pt x="80" y="81"/>
                    <a:pt x="75" y="92"/>
                  </a:cubicBezTo>
                  <a:cubicBezTo>
                    <a:pt x="73" y="98"/>
                    <a:pt x="71" y="104"/>
                    <a:pt x="69" y="109"/>
                  </a:cubicBezTo>
                  <a:cubicBezTo>
                    <a:pt x="67" y="116"/>
                    <a:pt x="66" y="122"/>
                    <a:pt x="66" y="127"/>
                  </a:cubicBezTo>
                  <a:cubicBezTo>
                    <a:pt x="66" y="130"/>
                    <a:pt x="66" y="133"/>
                    <a:pt x="67" y="136"/>
                  </a:cubicBezTo>
                  <a:cubicBezTo>
                    <a:pt x="69" y="138"/>
                    <a:pt x="71" y="140"/>
                    <a:pt x="74" y="141"/>
                  </a:cubicBezTo>
                  <a:cubicBezTo>
                    <a:pt x="77" y="142"/>
                    <a:pt x="80" y="143"/>
                    <a:pt x="83" y="143"/>
                  </a:cubicBezTo>
                  <a:cubicBezTo>
                    <a:pt x="92" y="143"/>
                    <a:pt x="100" y="137"/>
                    <a:pt x="107" y="124"/>
                  </a:cubicBezTo>
                  <a:cubicBezTo>
                    <a:pt x="108" y="123"/>
                    <a:pt x="109" y="121"/>
                    <a:pt x="111" y="118"/>
                  </a:cubicBezTo>
                  <a:cubicBezTo>
                    <a:pt x="113" y="114"/>
                    <a:pt x="115" y="110"/>
                    <a:pt x="118" y="104"/>
                  </a:cubicBezTo>
                  <a:cubicBezTo>
                    <a:pt x="121" y="98"/>
                    <a:pt x="124" y="92"/>
                    <a:pt x="126" y="86"/>
                  </a:cubicBezTo>
                  <a:cubicBezTo>
                    <a:pt x="128" y="78"/>
                    <a:pt x="129" y="72"/>
                    <a:pt x="129" y="67"/>
                  </a:cubicBezTo>
                  <a:cubicBezTo>
                    <a:pt x="129" y="63"/>
                    <a:pt x="129" y="60"/>
                    <a:pt x="127" y="58"/>
                  </a:cubicBezTo>
                  <a:cubicBezTo>
                    <a:pt x="126" y="55"/>
                    <a:pt x="124" y="54"/>
                    <a:pt x="121" y="5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p:cNvGrpSpPr/>
            <p:nvPr/>
          </p:nvGrpSpPr>
          <p:grpSpPr>
            <a:xfrm>
              <a:off x="6252570" y="3479513"/>
              <a:ext cx="352531" cy="276864"/>
              <a:chOff x="3239991" y="2406834"/>
              <a:chExt cx="649993" cy="510479"/>
            </a:xfrm>
            <a:grpFill/>
          </p:grpSpPr>
          <p:sp>
            <p:nvSpPr>
              <p:cNvPr id="210" name="Freeform 29"/>
              <p:cNvSpPr>
                <a:spLocks/>
              </p:cNvSpPr>
              <p:nvPr/>
            </p:nvSpPr>
            <p:spPr bwMode="auto">
              <a:xfrm>
                <a:off x="3239991" y="2448769"/>
                <a:ext cx="455640" cy="468544"/>
              </a:xfrm>
              <a:custGeom>
                <a:avLst/>
                <a:gdLst>
                  <a:gd name="T0" fmla="*/ 190 w 239"/>
                  <a:gd name="T1" fmla="*/ 0 h 246"/>
                  <a:gd name="T2" fmla="*/ 49 w 239"/>
                  <a:gd name="T3" fmla="*/ 0 h 246"/>
                  <a:gd name="T4" fmla="*/ 0 w 239"/>
                  <a:gd name="T5" fmla="*/ 49 h 246"/>
                  <a:gd name="T6" fmla="*/ 0 w 239"/>
                  <a:gd name="T7" fmla="*/ 128 h 246"/>
                  <a:gd name="T8" fmla="*/ 49 w 239"/>
                  <a:gd name="T9" fmla="*/ 177 h 246"/>
                  <a:gd name="T10" fmla="*/ 56 w 239"/>
                  <a:gd name="T11" fmla="*/ 177 h 246"/>
                  <a:gd name="T12" fmla="*/ 31 w 239"/>
                  <a:gd name="T13" fmla="*/ 245 h 246"/>
                  <a:gd name="T14" fmla="*/ 120 w 239"/>
                  <a:gd name="T15" fmla="*/ 177 h 246"/>
                  <a:gd name="T16" fmla="*/ 190 w 239"/>
                  <a:gd name="T17" fmla="*/ 177 h 246"/>
                  <a:gd name="T18" fmla="*/ 239 w 239"/>
                  <a:gd name="T19" fmla="*/ 128 h 246"/>
                  <a:gd name="T20" fmla="*/ 239 w 239"/>
                  <a:gd name="T21" fmla="*/ 49 h 246"/>
                  <a:gd name="T22" fmla="*/ 190 w 239"/>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246">
                    <a:moveTo>
                      <a:pt x="190" y="0"/>
                    </a:moveTo>
                    <a:cubicBezTo>
                      <a:pt x="49" y="0"/>
                      <a:pt x="49" y="0"/>
                      <a:pt x="49" y="0"/>
                    </a:cubicBezTo>
                    <a:cubicBezTo>
                      <a:pt x="22" y="0"/>
                      <a:pt x="0" y="22"/>
                      <a:pt x="0" y="49"/>
                    </a:cubicBezTo>
                    <a:cubicBezTo>
                      <a:pt x="0" y="128"/>
                      <a:pt x="0" y="128"/>
                      <a:pt x="0" y="128"/>
                    </a:cubicBezTo>
                    <a:cubicBezTo>
                      <a:pt x="0" y="155"/>
                      <a:pt x="22" y="177"/>
                      <a:pt x="49" y="177"/>
                    </a:cubicBezTo>
                    <a:cubicBezTo>
                      <a:pt x="56" y="177"/>
                      <a:pt x="56" y="177"/>
                      <a:pt x="56" y="177"/>
                    </a:cubicBezTo>
                    <a:cubicBezTo>
                      <a:pt x="49" y="198"/>
                      <a:pt x="31" y="246"/>
                      <a:pt x="31" y="245"/>
                    </a:cubicBezTo>
                    <a:cubicBezTo>
                      <a:pt x="32" y="244"/>
                      <a:pt x="96" y="195"/>
                      <a:pt x="120" y="177"/>
                    </a:cubicBezTo>
                    <a:cubicBezTo>
                      <a:pt x="190" y="177"/>
                      <a:pt x="190" y="177"/>
                      <a:pt x="190" y="177"/>
                    </a:cubicBezTo>
                    <a:cubicBezTo>
                      <a:pt x="217" y="177"/>
                      <a:pt x="239" y="155"/>
                      <a:pt x="239" y="128"/>
                    </a:cubicBezTo>
                    <a:cubicBezTo>
                      <a:pt x="239" y="49"/>
                      <a:pt x="239" y="49"/>
                      <a:pt x="239" y="49"/>
                    </a:cubicBezTo>
                    <a:cubicBezTo>
                      <a:pt x="239" y="22"/>
                      <a:pt x="217"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1" name="Freeform 30"/>
              <p:cNvSpPr>
                <a:spLocks/>
              </p:cNvSpPr>
              <p:nvPr/>
            </p:nvSpPr>
            <p:spPr bwMode="auto">
              <a:xfrm>
                <a:off x="3558536" y="2406834"/>
                <a:ext cx="331448" cy="384674"/>
              </a:xfrm>
              <a:custGeom>
                <a:avLst/>
                <a:gdLst>
                  <a:gd name="T0" fmla="*/ 134 w 174"/>
                  <a:gd name="T1" fmla="*/ 0 h 202"/>
                  <a:gd name="T2" fmla="*/ 18 w 174"/>
                  <a:gd name="T3" fmla="*/ 0 h 202"/>
                  <a:gd name="T4" fmla="*/ 0 w 174"/>
                  <a:gd name="T5" fmla="*/ 5 h 202"/>
                  <a:gd name="T6" fmla="*/ 34 w 174"/>
                  <a:gd name="T7" fmla="*/ 5 h 202"/>
                  <a:gd name="T8" fmla="*/ 90 w 174"/>
                  <a:gd name="T9" fmla="*/ 61 h 202"/>
                  <a:gd name="T10" fmla="*/ 90 w 174"/>
                  <a:gd name="T11" fmla="*/ 151 h 202"/>
                  <a:gd name="T12" fmla="*/ 89 w 174"/>
                  <a:gd name="T13" fmla="*/ 156 h 202"/>
                  <a:gd name="T14" fmla="*/ 148 w 174"/>
                  <a:gd name="T15" fmla="*/ 201 h 202"/>
                  <a:gd name="T16" fmla="*/ 128 w 174"/>
                  <a:gd name="T17" fmla="*/ 145 h 202"/>
                  <a:gd name="T18" fmla="*/ 134 w 174"/>
                  <a:gd name="T19" fmla="*/ 145 h 202"/>
                  <a:gd name="T20" fmla="*/ 174 w 174"/>
                  <a:gd name="T21" fmla="*/ 105 h 202"/>
                  <a:gd name="T22" fmla="*/ 174 w 174"/>
                  <a:gd name="T23" fmla="*/ 40 h 202"/>
                  <a:gd name="T24" fmla="*/ 134 w 174"/>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202">
                    <a:moveTo>
                      <a:pt x="134" y="0"/>
                    </a:moveTo>
                    <a:cubicBezTo>
                      <a:pt x="18" y="0"/>
                      <a:pt x="18" y="0"/>
                      <a:pt x="18" y="0"/>
                    </a:cubicBezTo>
                    <a:cubicBezTo>
                      <a:pt x="12" y="0"/>
                      <a:pt x="6" y="2"/>
                      <a:pt x="0" y="5"/>
                    </a:cubicBezTo>
                    <a:cubicBezTo>
                      <a:pt x="34" y="5"/>
                      <a:pt x="34" y="5"/>
                      <a:pt x="34" y="5"/>
                    </a:cubicBezTo>
                    <a:cubicBezTo>
                      <a:pt x="65" y="5"/>
                      <a:pt x="90" y="30"/>
                      <a:pt x="90" y="61"/>
                    </a:cubicBezTo>
                    <a:cubicBezTo>
                      <a:pt x="90" y="151"/>
                      <a:pt x="90" y="151"/>
                      <a:pt x="90" y="151"/>
                    </a:cubicBezTo>
                    <a:cubicBezTo>
                      <a:pt x="90" y="153"/>
                      <a:pt x="90" y="154"/>
                      <a:pt x="89" y="156"/>
                    </a:cubicBezTo>
                    <a:cubicBezTo>
                      <a:pt x="113" y="173"/>
                      <a:pt x="148" y="200"/>
                      <a:pt x="148" y="201"/>
                    </a:cubicBezTo>
                    <a:cubicBezTo>
                      <a:pt x="149" y="202"/>
                      <a:pt x="134" y="162"/>
                      <a:pt x="128" y="145"/>
                    </a:cubicBezTo>
                    <a:cubicBezTo>
                      <a:pt x="134" y="145"/>
                      <a:pt x="134" y="145"/>
                      <a:pt x="134" y="145"/>
                    </a:cubicBezTo>
                    <a:cubicBezTo>
                      <a:pt x="156" y="145"/>
                      <a:pt x="174" y="127"/>
                      <a:pt x="174" y="105"/>
                    </a:cubicBezTo>
                    <a:cubicBezTo>
                      <a:pt x="174" y="40"/>
                      <a:pt x="174" y="40"/>
                      <a:pt x="174" y="40"/>
                    </a:cubicBezTo>
                    <a:cubicBezTo>
                      <a:pt x="174" y="18"/>
                      <a:pt x="156"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9" name="Group 138"/>
            <p:cNvGrpSpPr/>
            <p:nvPr/>
          </p:nvGrpSpPr>
          <p:grpSpPr>
            <a:xfrm>
              <a:off x="5069448" y="3140540"/>
              <a:ext cx="352531" cy="277739"/>
              <a:chOff x="1058564" y="1781841"/>
              <a:chExt cx="649993" cy="512092"/>
            </a:xfrm>
            <a:grpFill/>
          </p:grpSpPr>
          <p:sp>
            <p:nvSpPr>
              <p:cNvPr id="208" name="Freeform 31"/>
              <p:cNvSpPr>
                <a:spLocks/>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Freeform 32"/>
              <p:cNvSpPr>
                <a:spLocks/>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0" name="Group 139"/>
            <p:cNvGrpSpPr/>
            <p:nvPr/>
          </p:nvGrpSpPr>
          <p:grpSpPr>
            <a:xfrm>
              <a:off x="5606993" y="2239530"/>
              <a:ext cx="352094" cy="276864"/>
              <a:chOff x="2049682" y="120567"/>
              <a:chExt cx="649187" cy="510479"/>
            </a:xfrm>
            <a:grpFill/>
          </p:grpSpPr>
          <p:sp>
            <p:nvSpPr>
              <p:cNvPr id="206" name="Freeform 33"/>
              <p:cNvSpPr>
                <a:spLocks/>
              </p:cNvSpPr>
              <p:nvPr/>
            </p:nvSpPr>
            <p:spPr bwMode="auto">
              <a:xfrm>
                <a:off x="2049682" y="162502"/>
                <a:ext cx="457253" cy="468544"/>
              </a:xfrm>
              <a:custGeom>
                <a:avLst/>
                <a:gdLst>
                  <a:gd name="T0" fmla="*/ 191 w 240"/>
                  <a:gd name="T1" fmla="*/ 0 h 246"/>
                  <a:gd name="T2" fmla="*/ 49 w 240"/>
                  <a:gd name="T3" fmla="*/ 0 h 246"/>
                  <a:gd name="T4" fmla="*/ 0 w 240"/>
                  <a:gd name="T5" fmla="*/ 49 h 246"/>
                  <a:gd name="T6" fmla="*/ 0 w 240"/>
                  <a:gd name="T7" fmla="*/ 128 h 246"/>
                  <a:gd name="T8" fmla="*/ 49 w 240"/>
                  <a:gd name="T9" fmla="*/ 177 h 246"/>
                  <a:gd name="T10" fmla="*/ 57 w 240"/>
                  <a:gd name="T11" fmla="*/ 177 h 246"/>
                  <a:gd name="T12" fmla="*/ 31 w 240"/>
                  <a:gd name="T13" fmla="*/ 245 h 246"/>
                  <a:gd name="T14" fmla="*/ 121 w 240"/>
                  <a:gd name="T15" fmla="*/ 177 h 246"/>
                  <a:gd name="T16" fmla="*/ 191 w 240"/>
                  <a:gd name="T17" fmla="*/ 177 h 246"/>
                  <a:gd name="T18" fmla="*/ 240 w 240"/>
                  <a:gd name="T19" fmla="*/ 128 h 246"/>
                  <a:gd name="T20" fmla="*/ 240 w 240"/>
                  <a:gd name="T21" fmla="*/ 49 h 246"/>
                  <a:gd name="T22" fmla="*/ 191 w 240"/>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6">
                    <a:moveTo>
                      <a:pt x="191" y="0"/>
                    </a:moveTo>
                    <a:cubicBezTo>
                      <a:pt x="49" y="0"/>
                      <a:pt x="49" y="0"/>
                      <a:pt x="49" y="0"/>
                    </a:cubicBezTo>
                    <a:cubicBezTo>
                      <a:pt x="22" y="0"/>
                      <a:pt x="0" y="22"/>
                      <a:pt x="0" y="49"/>
                    </a:cubicBezTo>
                    <a:cubicBezTo>
                      <a:pt x="0" y="128"/>
                      <a:pt x="0" y="128"/>
                      <a:pt x="0" y="128"/>
                    </a:cubicBezTo>
                    <a:cubicBezTo>
                      <a:pt x="0" y="155"/>
                      <a:pt x="22" y="177"/>
                      <a:pt x="49" y="177"/>
                    </a:cubicBezTo>
                    <a:cubicBezTo>
                      <a:pt x="57" y="177"/>
                      <a:pt x="57" y="177"/>
                      <a:pt x="57" y="177"/>
                    </a:cubicBezTo>
                    <a:cubicBezTo>
                      <a:pt x="49" y="198"/>
                      <a:pt x="31" y="246"/>
                      <a:pt x="31" y="245"/>
                    </a:cubicBezTo>
                    <a:cubicBezTo>
                      <a:pt x="32" y="244"/>
                      <a:pt x="97" y="195"/>
                      <a:pt x="121" y="177"/>
                    </a:cubicBezTo>
                    <a:cubicBezTo>
                      <a:pt x="191" y="177"/>
                      <a:pt x="191" y="177"/>
                      <a:pt x="191" y="177"/>
                    </a:cubicBezTo>
                    <a:cubicBezTo>
                      <a:pt x="218" y="177"/>
                      <a:pt x="240" y="155"/>
                      <a:pt x="240" y="128"/>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 name="Freeform 34"/>
              <p:cNvSpPr>
                <a:spLocks/>
              </p:cNvSpPr>
              <p:nvPr/>
            </p:nvSpPr>
            <p:spPr bwMode="auto">
              <a:xfrm>
                <a:off x="2369840" y="120567"/>
                <a:ext cx="329029" cy="383061"/>
              </a:xfrm>
              <a:custGeom>
                <a:avLst/>
                <a:gdLst>
                  <a:gd name="T0" fmla="*/ 133 w 173"/>
                  <a:gd name="T1" fmla="*/ 0 h 201"/>
                  <a:gd name="T2" fmla="*/ 17 w 173"/>
                  <a:gd name="T3" fmla="*/ 0 h 201"/>
                  <a:gd name="T4" fmla="*/ 0 w 173"/>
                  <a:gd name="T5" fmla="*/ 4 h 201"/>
                  <a:gd name="T6" fmla="*/ 33 w 173"/>
                  <a:gd name="T7" fmla="*/ 4 h 201"/>
                  <a:gd name="T8" fmla="*/ 89 w 173"/>
                  <a:gd name="T9" fmla="*/ 60 h 201"/>
                  <a:gd name="T10" fmla="*/ 89 w 173"/>
                  <a:gd name="T11" fmla="*/ 151 h 201"/>
                  <a:gd name="T12" fmla="*/ 89 w 173"/>
                  <a:gd name="T13" fmla="*/ 155 h 201"/>
                  <a:gd name="T14" fmla="*/ 148 w 173"/>
                  <a:gd name="T15" fmla="*/ 200 h 201"/>
                  <a:gd name="T16" fmla="*/ 127 w 173"/>
                  <a:gd name="T17" fmla="*/ 145 h 201"/>
                  <a:gd name="T18" fmla="*/ 133 w 173"/>
                  <a:gd name="T19" fmla="*/ 145 h 201"/>
                  <a:gd name="T20" fmla="*/ 173 w 173"/>
                  <a:gd name="T21" fmla="*/ 105 h 201"/>
                  <a:gd name="T22" fmla="*/ 173 w 173"/>
                  <a:gd name="T23" fmla="*/ 40 h 201"/>
                  <a:gd name="T24" fmla="*/ 133 w 173"/>
                  <a:gd name="T25"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1">
                    <a:moveTo>
                      <a:pt x="133" y="0"/>
                    </a:moveTo>
                    <a:cubicBezTo>
                      <a:pt x="17" y="0"/>
                      <a:pt x="17" y="0"/>
                      <a:pt x="17" y="0"/>
                    </a:cubicBezTo>
                    <a:cubicBezTo>
                      <a:pt x="11" y="0"/>
                      <a:pt x="5" y="1"/>
                      <a:pt x="0" y="4"/>
                    </a:cubicBezTo>
                    <a:cubicBezTo>
                      <a:pt x="33" y="4"/>
                      <a:pt x="33" y="4"/>
                      <a:pt x="33" y="4"/>
                    </a:cubicBezTo>
                    <a:cubicBezTo>
                      <a:pt x="64" y="4"/>
                      <a:pt x="89" y="29"/>
                      <a:pt x="89" y="60"/>
                    </a:cubicBezTo>
                    <a:cubicBezTo>
                      <a:pt x="89" y="151"/>
                      <a:pt x="89" y="151"/>
                      <a:pt x="89" y="151"/>
                    </a:cubicBezTo>
                    <a:cubicBezTo>
                      <a:pt x="89" y="152"/>
                      <a:pt x="89" y="154"/>
                      <a:pt x="89" y="155"/>
                    </a:cubicBezTo>
                    <a:cubicBezTo>
                      <a:pt x="112" y="173"/>
                      <a:pt x="147" y="199"/>
                      <a:pt x="148" y="200"/>
                    </a:cubicBezTo>
                    <a:cubicBezTo>
                      <a:pt x="148" y="201"/>
                      <a:pt x="133" y="162"/>
                      <a:pt x="127" y="145"/>
                    </a:cubicBezTo>
                    <a:cubicBezTo>
                      <a:pt x="133" y="145"/>
                      <a:pt x="133" y="145"/>
                      <a:pt x="133" y="145"/>
                    </a:cubicBezTo>
                    <a:cubicBezTo>
                      <a:pt x="155" y="145"/>
                      <a:pt x="173" y="127"/>
                      <a:pt x="173" y="105"/>
                    </a:cubicBezTo>
                    <a:cubicBezTo>
                      <a:pt x="173" y="40"/>
                      <a:pt x="173" y="40"/>
                      <a:pt x="173" y="40"/>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1" name="Group 140"/>
            <p:cNvGrpSpPr/>
            <p:nvPr/>
          </p:nvGrpSpPr>
          <p:grpSpPr>
            <a:xfrm>
              <a:off x="5618364" y="3058750"/>
              <a:ext cx="392333" cy="298733"/>
              <a:chOff x="2070649" y="1631036"/>
              <a:chExt cx="723379" cy="550800"/>
            </a:xfrm>
            <a:grpFill/>
          </p:grpSpPr>
          <p:sp>
            <p:nvSpPr>
              <p:cNvPr id="202" name="Oval 35"/>
              <p:cNvSpPr>
                <a:spLocks noChangeArrowheads="1"/>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3" name="Freeform 36"/>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37"/>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38"/>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2" name="Group 141"/>
            <p:cNvGrpSpPr/>
            <p:nvPr/>
          </p:nvGrpSpPr>
          <p:grpSpPr>
            <a:xfrm>
              <a:off x="5265834" y="2004218"/>
              <a:ext cx="298733" cy="227002"/>
              <a:chOff x="1420657" y="-313299"/>
              <a:chExt cx="550800" cy="418544"/>
            </a:xfrm>
            <a:grpFill/>
          </p:grpSpPr>
          <p:sp>
            <p:nvSpPr>
              <p:cNvPr id="198" name="Oval 39"/>
              <p:cNvSpPr>
                <a:spLocks noChangeArrowheads="1"/>
              </p:cNvSpPr>
              <p:nvPr/>
            </p:nvSpPr>
            <p:spPr bwMode="auto">
              <a:xfrm>
                <a:off x="1630332" y="-20560"/>
                <a:ext cx="125805" cy="125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40"/>
              <p:cNvSpPr>
                <a:spLocks/>
              </p:cNvSpPr>
              <p:nvPr/>
            </p:nvSpPr>
            <p:spPr bwMode="auto">
              <a:xfrm>
                <a:off x="1540817" y="-138301"/>
                <a:ext cx="308868" cy="129837"/>
              </a:xfrm>
              <a:custGeom>
                <a:avLst/>
                <a:gdLst>
                  <a:gd name="T0" fmla="*/ 80 w 162"/>
                  <a:gd name="T1" fmla="*/ 23 h 68"/>
                  <a:gd name="T2" fmla="*/ 146 w 162"/>
                  <a:gd name="T3" fmla="*/ 68 h 68"/>
                  <a:gd name="T4" fmla="*/ 162 w 162"/>
                  <a:gd name="T5" fmla="*/ 49 h 68"/>
                  <a:gd name="T6" fmla="*/ 80 w 162"/>
                  <a:gd name="T7" fmla="*/ 0 h 68"/>
                  <a:gd name="T8" fmla="*/ 0 w 162"/>
                  <a:gd name="T9" fmla="*/ 45 h 68"/>
                  <a:gd name="T10" fmla="*/ 16 w 162"/>
                  <a:gd name="T11" fmla="*/ 63 h 68"/>
                  <a:gd name="T12" fmla="*/ 80 w 162"/>
                  <a:gd name="T13" fmla="*/ 23 h 68"/>
                </a:gdLst>
                <a:ahLst/>
                <a:cxnLst>
                  <a:cxn ang="0">
                    <a:pos x="T0" y="T1"/>
                  </a:cxn>
                  <a:cxn ang="0">
                    <a:pos x="T2" y="T3"/>
                  </a:cxn>
                  <a:cxn ang="0">
                    <a:pos x="T4" y="T5"/>
                  </a:cxn>
                  <a:cxn ang="0">
                    <a:pos x="T6" y="T7"/>
                  </a:cxn>
                  <a:cxn ang="0">
                    <a:pos x="T8" y="T9"/>
                  </a:cxn>
                  <a:cxn ang="0">
                    <a:pos x="T10" y="T11"/>
                  </a:cxn>
                  <a:cxn ang="0">
                    <a:pos x="T12" y="T13"/>
                  </a:cxn>
                </a:cxnLst>
                <a:rect l="0" t="0" r="r" b="b"/>
                <a:pathLst>
                  <a:path w="162" h="68">
                    <a:moveTo>
                      <a:pt x="80" y="23"/>
                    </a:moveTo>
                    <a:cubicBezTo>
                      <a:pt x="110" y="23"/>
                      <a:pt x="135" y="42"/>
                      <a:pt x="146" y="68"/>
                    </a:cubicBezTo>
                    <a:cubicBezTo>
                      <a:pt x="162" y="49"/>
                      <a:pt x="162" y="49"/>
                      <a:pt x="162" y="49"/>
                    </a:cubicBezTo>
                    <a:cubicBezTo>
                      <a:pt x="146" y="20"/>
                      <a:pt x="115" y="0"/>
                      <a:pt x="80" y="0"/>
                    </a:cubicBezTo>
                    <a:cubicBezTo>
                      <a:pt x="46" y="0"/>
                      <a:pt x="17" y="18"/>
                      <a:pt x="0" y="45"/>
                    </a:cubicBezTo>
                    <a:cubicBezTo>
                      <a:pt x="16" y="63"/>
                      <a:pt x="16" y="63"/>
                      <a:pt x="16" y="63"/>
                    </a:cubicBezTo>
                    <a:cubicBezTo>
                      <a:pt x="28" y="39"/>
                      <a:pt x="52" y="23"/>
                      <a:pt x="8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41"/>
              <p:cNvSpPr>
                <a:spLocks/>
              </p:cNvSpPr>
              <p:nvPr/>
            </p:nvSpPr>
            <p:spPr bwMode="auto">
              <a:xfrm>
                <a:off x="1487591" y="-223784"/>
                <a:ext cx="416931" cy="148386"/>
              </a:xfrm>
              <a:custGeom>
                <a:avLst/>
                <a:gdLst>
                  <a:gd name="T0" fmla="*/ 108 w 219"/>
                  <a:gd name="T1" fmla="*/ 26 h 78"/>
                  <a:gd name="T2" fmla="*/ 201 w 219"/>
                  <a:gd name="T3" fmla="*/ 78 h 78"/>
                  <a:gd name="T4" fmla="*/ 219 w 219"/>
                  <a:gd name="T5" fmla="*/ 58 h 78"/>
                  <a:gd name="T6" fmla="*/ 108 w 219"/>
                  <a:gd name="T7" fmla="*/ 0 h 78"/>
                  <a:gd name="T8" fmla="*/ 0 w 219"/>
                  <a:gd name="T9" fmla="*/ 54 h 78"/>
                  <a:gd name="T10" fmla="*/ 18 w 219"/>
                  <a:gd name="T11" fmla="*/ 74 h 78"/>
                  <a:gd name="T12" fmla="*/ 108 w 219"/>
                  <a:gd name="T13" fmla="*/ 26 h 78"/>
                </a:gdLst>
                <a:ahLst/>
                <a:cxnLst>
                  <a:cxn ang="0">
                    <a:pos x="T0" y="T1"/>
                  </a:cxn>
                  <a:cxn ang="0">
                    <a:pos x="T2" y="T3"/>
                  </a:cxn>
                  <a:cxn ang="0">
                    <a:pos x="T4" y="T5"/>
                  </a:cxn>
                  <a:cxn ang="0">
                    <a:pos x="T6" y="T7"/>
                  </a:cxn>
                  <a:cxn ang="0">
                    <a:pos x="T8" y="T9"/>
                  </a:cxn>
                  <a:cxn ang="0">
                    <a:pos x="T10" y="T11"/>
                  </a:cxn>
                  <a:cxn ang="0">
                    <a:pos x="T12" y="T13"/>
                  </a:cxn>
                </a:cxnLst>
                <a:rect l="0" t="0" r="r" b="b"/>
                <a:pathLst>
                  <a:path w="219" h="78">
                    <a:moveTo>
                      <a:pt x="108" y="26"/>
                    </a:moveTo>
                    <a:cubicBezTo>
                      <a:pt x="147" y="26"/>
                      <a:pt x="182" y="47"/>
                      <a:pt x="201" y="78"/>
                    </a:cubicBezTo>
                    <a:cubicBezTo>
                      <a:pt x="219" y="58"/>
                      <a:pt x="219" y="58"/>
                      <a:pt x="219" y="58"/>
                    </a:cubicBezTo>
                    <a:cubicBezTo>
                      <a:pt x="195" y="23"/>
                      <a:pt x="154" y="0"/>
                      <a:pt x="108" y="0"/>
                    </a:cubicBezTo>
                    <a:cubicBezTo>
                      <a:pt x="64" y="0"/>
                      <a:pt x="24" y="21"/>
                      <a:pt x="0" y="54"/>
                    </a:cubicBezTo>
                    <a:cubicBezTo>
                      <a:pt x="18" y="74"/>
                      <a:pt x="18" y="74"/>
                      <a:pt x="18" y="74"/>
                    </a:cubicBezTo>
                    <a:cubicBezTo>
                      <a:pt x="37" y="45"/>
                      <a:pt x="70" y="26"/>
                      <a:pt x="108"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42"/>
              <p:cNvSpPr>
                <a:spLocks/>
              </p:cNvSpPr>
              <p:nvPr/>
            </p:nvSpPr>
            <p:spPr bwMode="auto">
              <a:xfrm>
                <a:off x="1420657" y="-313299"/>
                <a:ext cx="550800" cy="173385"/>
              </a:xfrm>
              <a:custGeom>
                <a:avLst/>
                <a:gdLst>
                  <a:gd name="T0" fmla="*/ 143 w 289"/>
                  <a:gd name="T1" fmla="*/ 28 h 91"/>
                  <a:gd name="T2" fmla="*/ 270 w 289"/>
                  <a:gd name="T3" fmla="*/ 91 h 91"/>
                  <a:gd name="T4" fmla="*/ 289 w 289"/>
                  <a:gd name="T5" fmla="*/ 71 h 91"/>
                  <a:gd name="T6" fmla="*/ 143 w 289"/>
                  <a:gd name="T7" fmla="*/ 0 h 91"/>
                  <a:gd name="T8" fmla="*/ 0 w 289"/>
                  <a:gd name="T9" fmla="*/ 67 h 91"/>
                  <a:gd name="T10" fmla="*/ 19 w 289"/>
                  <a:gd name="T11" fmla="*/ 87 h 91"/>
                  <a:gd name="T12" fmla="*/ 143 w 289"/>
                  <a:gd name="T13" fmla="*/ 28 h 91"/>
                </a:gdLst>
                <a:ahLst/>
                <a:cxnLst>
                  <a:cxn ang="0">
                    <a:pos x="T0" y="T1"/>
                  </a:cxn>
                  <a:cxn ang="0">
                    <a:pos x="T2" y="T3"/>
                  </a:cxn>
                  <a:cxn ang="0">
                    <a:pos x="T4" y="T5"/>
                  </a:cxn>
                  <a:cxn ang="0">
                    <a:pos x="T6" y="T7"/>
                  </a:cxn>
                  <a:cxn ang="0">
                    <a:pos x="T8" y="T9"/>
                  </a:cxn>
                  <a:cxn ang="0">
                    <a:pos x="T10" y="T11"/>
                  </a:cxn>
                  <a:cxn ang="0">
                    <a:pos x="T12" y="T13"/>
                  </a:cxn>
                </a:cxnLst>
                <a:rect l="0" t="0" r="r" b="b"/>
                <a:pathLst>
                  <a:path w="289" h="91">
                    <a:moveTo>
                      <a:pt x="143" y="28"/>
                    </a:moveTo>
                    <a:cubicBezTo>
                      <a:pt x="195" y="28"/>
                      <a:pt x="241" y="53"/>
                      <a:pt x="270" y="91"/>
                    </a:cubicBezTo>
                    <a:cubicBezTo>
                      <a:pt x="289" y="71"/>
                      <a:pt x="289" y="71"/>
                      <a:pt x="289" y="71"/>
                    </a:cubicBezTo>
                    <a:cubicBezTo>
                      <a:pt x="255" y="28"/>
                      <a:pt x="202" y="0"/>
                      <a:pt x="143" y="0"/>
                    </a:cubicBezTo>
                    <a:cubicBezTo>
                      <a:pt x="85" y="0"/>
                      <a:pt x="34" y="26"/>
                      <a:pt x="0" y="67"/>
                    </a:cubicBezTo>
                    <a:cubicBezTo>
                      <a:pt x="19" y="87"/>
                      <a:pt x="19" y="87"/>
                      <a:pt x="19" y="87"/>
                    </a:cubicBezTo>
                    <a:cubicBezTo>
                      <a:pt x="48" y="51"/>
                      <a:pt x="92" y="28"/>
                      <a:pt x="14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3" name="Group 142"/>
            <p:cNvGrpSpPr/>
            <p:nvPr/>
          </p:nvGrpSpPr>
          <p:grpSpPr>
            <a:xfrm>
              <a:off x="6517187" y="2112689"/>
              <a:ext cx="297421" cy="230064"/>
              <a:chOff x="3727889" y="-113301"/>
              <a:chExt cx="548381" cy="424189"/>
            </a:xfrm>
            <a:grpFill/>
          </p:grpSpPr>
          <p:sp>
            <p:nvSpPr>
              <p:cNvPr id="190" name="Oval 43"/>
              <p:cNvSpPr>
                <a:spLocks noChangeArrowheads="1"/>
              </p:cNvSpPr>
              <p:nvPr/>
            </p:nvSpPr>
            <p:spPr bwMode="auto">
              <a:xfrm>
                <a:off x="3954500" y="47987"/>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1" name="Freeform 44"/>
              <p:cNvSpPr>
                <a:spLocks/>
              </p:cNvSpPr>
              <p:nvPr/>
            </p:nvSpPr>
            <p:spPr bwMode="auto">
              <a:xfrm>
                <a:off x="4042402" y="-20560"/>
                <a:ext cx="98386" cy="238707"/>
              </a:xfrm>
              <a:custGeom>
                <a:avLst/>
                <a:gdLst>
                  <a:gd name="T0" fmla="*/ 34 w 52"/>
                  <a:gd name="T1" fmla="*/ 61 h 125"/>
                  <a:gd name="T2" fmla="*/ 0 w 52"/>
                  <a:gd name="T3" fmla="*/ 112 h 125"/>
                  <a:gd name="T4" fmla="*/ 15 w 52"/>
                  <a:gd name="T5" fmla="*/ 125 h 125"/>
                  <a:gd name="T6" fmla="*/ 52 w 52"/>
                  <a:gd name="T7" fmla="*/ 61 h 125"/>
                  <a:gd name="T8" fmla="*/ 18 w 52"/>
                  <a:gd name="T9" fmla="*/ 0 h 125"/>
                  <a:gd name="T10" fmla="*/ 4 w 52"/>
                  <a:gd name="T11" fmla="*/ 12 h 125"/>
                  <a:gd name="T12" fmla="*/ 34 w 52"/>
                  <a:gd name="T13" fmla="*/ 61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34" y="61"/>
                    </a:moveTo>
                    <a:cubicBezTo>
                      <a:pt x="34" y="84"/>
                      <a:pt x="20" y="104"/>
                      <a:pt x="0" y="112"/>
                    </a:cubicBezTo>
                    <a:cubicBezTo>
                      <a:pt x="15" y="125"/>
                      <a:pt x="15" y="125"/>
                      <a:pt x="15" y="125"/>
                    </a:cubicBezTo>
                    <a:cubicBezTo>
                      <a:pt x="37" y="113"/>
                      <a:pt x="52" y="89"/>
                      <a:pt x="52" y="61"/>
                    </a:cubicBezTo>
                    <a:cubicBezTo>
                      <a:pt x="52" y="35"/>
                      <a:pt x="39" y="13"/>
                      <a:pt x="18" y="0"/>
                    </a:cubicBezTo>
                    <a:cubicBezTo>
                      <a:pt x="4" y="12"/>
                      <a:pt x="4" y="12"/>
                      <a:pt x="4" y="12"/>
                    </a:cubicBezTo>
                    <a:cubicBezTo>
                      <a:pt x="22" y="21"/>
                      <a:pt x="34" y="40"/>
                      <a:pt x="34"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2" name="Freeform 45"/>
              <p:cNvSpPr>
                <a:spLocks/>
              </p:cNvSpPr>
              <p:nvPr/>
            </p:nvSpPr>
            <p:spPr bwMode="auto">
              <a:xfrm>
                <a:off x="4093208" y="-62495"/>
                <a:ext cx="114515" cy="322577"/>
              </a:xfrm>
              <a:custGeom>
                <a:avLst/>
                <a:gdLst>
                  <a:gd name="T0" fmla="*/ 40 w 60"/>
                  <a:gd name="T1" fmla="*/ 83 h 169"/>
                  <a:gd name="T2" fmla="*/ 0 w 60"/>
                  <a:gd name="T3" fmla="*/ 155 h 169"/>
                  <a:gd name="T4" fmla="*/ 15 w 60"/>
                  <a:gd name="T5" fmla="*/ 169 h 169"/>
                  <a:gd name="T6" fmla="*/ 60 w 60"/>
                  <a:gd name="T7" fmla="*/ 83 h 169"/>
                  <a:gd name="T8" fmla="*/ 19 w 60"/>
                  <a:gd name="T9" fmla="*/ 0 h 169"/>
                  <a:gd name="T10" fmla="*/ 3 w 60"/>
                  <a:gd name="T11" fmla="*/ 14 h 169"/>
                  <a:gd name="T12" fmla="*/ 40 w 60"/>
                  <a:gd name="T13" fmla="*/ 83 h 169"/>
                </a:gdLst>
                <a:ahLst/>
                <a:cxnLst>
                  <a:cxn ang="0">
                    <a:pos x="T0" y="T1"/>
                  </a:cxn>
                  <a:cxn ang="0">
                    <a:pos x="T2" y="T3"/>
                  </a:cxn>
                  <a:cxn ang="0">
                    <a:pos x="T4" y="T5"/>
                  </a:cxn>
                  <a:cxn ang="0">
                    <a:pos x="T6" y="T7"/>
                  </a:cxn>
                  <a:cxn ang="0">
                    <a:pos x="T8" y="T9"/>
                  </a:cxn>
                  <a:cxn ang="0">
                    <a:pos x="T10" y="T11"/>
                  </a:cxn>
                  <a:cxn ang="0">
                    <a:pos x="T12" y="T13"/>
                  </a:cxn>
                </a:cxnLst>
                <a:rect l="0" t="0" r="r" b="b"/>
                <a:pathLst>
                  <a:path w="60" h="169">
                    <a:moveTo>
                      <a:pt x="40" y="83"/>
                    </a:moveTo>
                    <a:cubicBezTo>
                      <a:pt x="40" y="114"/>
                      <a:pt x="24" y="140"/>
                      <a:pt x="0" y="155"/>
                    </a:cubicBezTo>
                    <a:cubicBezTo>
                      <a:pt x="15" y="169"/>
                      <a:pt x="15" y="169"/>
                      <a:pt x="15" y="169"/>
                    </a:cubicBezTo>
                    <a:cubicBezTo>
                      <a:pt x="42" y="150"/>
                      <a:pt x="60" y="119"/>
                      <a:pt x="60" y="83"/>
                    </a:cubicBezTo>
                    <a:cubicBezTo>
                      <a:pt x="60" y="49"/>
                      <a:pt x="44" y="19"/>
                      <a:pt x="19" y="0"/>
                    </a:cubicBezTo>
                    <a:cubicBezTo>
                      <a:pt x="3" y="14"/>
                      <a:pt x="3" y="14"/>
                      <a:pt x="3" y="14"/>
                    </a:cubicBezTo>
                    <a:cubicBezTo>
                      <a:pt x="25" y="29"/>
                      <a:pt x="40" y="54"/>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46"/>
              <p:cNvSpPr>
                <a:spLocks/>
              </p:cNvSpPr>
              <p:nvPr/>
            </p:nvSpPr>
            <p:spPr bwMode="auto">
              <a:xfrm>
                <a:off x="4143207" y="-113301"/>
                <a:ext cx="133063" cy="424189"/>
              </a:xfrm>
              <a:custGeom>
                <a:avLst/>
                <a:gdLst>
                  <a:gd name="T0" fmla="*/ 49 w 70"/>
                  <a:gd name="T1" fmla="*/ 110 h 223"/>
                  <a:gd name="T2" fmla="*/ 0 w 70"/>
                  <a:gd name="T3" fmla="*/ 209 h 223"/>
                  <a:gd name="T4" fmla="*/ 16 w 70"/>
                  <a:gd name="T5" fmla="*/ 223 h 223"/>
                  <a:gd name="T6" fmla="*/ 70 w 70"/>
                  <a:gd name="T7" fmla="*/ 110 h 223"/>
                  <a:gd name="T8" fmla="*/ 19 w 70"/>
                  <a:gd name="T9" fmla="*/ 0 h 223"/>
                  <a:gd name="T10" fmla="*/ 3 w 70"/>
                  <a:gd name="T11" fmla="*/ 14 h 223"/>
                  <a:gd name="T12" fmla="*/ 49 w 70"/>
                  <a:gd name="T13" fmla="*/ 110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49" y="110"/>
                    </a:moveTo>
                    <a:cubicBezTo>
                      <a:pt x="49" y="151"/>
                      <a:pt x="30" y="186"/>
                      <a:pt x="0" y="209"/>
                    </a:cubicBezTo>
                    <a:cubicBezTo>
                      <a:pt x="16" y="223"/>
                      <a:pt x="16" y="223"/>
                      <a:pt x="16" y="223"/>
                    </a:cubicBezTo>
                    <a:cubicBezTo>
                      <a:pt x="49" y="197"/>
                      <a:pt x="70" y="156"/>
                      <a:pt x="70" y="110"/>
                    </a:cubicBezTo>
                    <a:cubicBezTo>
                      <a:pt x="70" y="66"/>
                      <a:pt x="50" y="26"/>
                      <a:pt x="19" y="0"/>
                    </a:cubicBezTo>
                    <a:cubicBezTo>
                      <a:pt x="3" y="14"/>
                      <a:pt x="3" y="14"/>
                      <a:pt x="3" y="14"/>
                    </a:cubicBezTo>
                    <a:cubicBezTo>
                      <a:pt x="31" y="37"/>
                      <a:pt x="49" y="71"/>
                      <a:pt x="4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Oval 47"/>
              <p:cNvSpPr>
                <a:spLocks noChangeArrowheads="1"/>
              </p:cNvSpPr>
              <p:nvPr/>
            </p:nvSpPr>
            <p:spPr bwMode="auto">
              <a:xfrm>
                <a:off x="3952887" y="52019"/>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48"/>
              <p:cNvSpPr>
                <a:spLocks/>
              </p:cNvSpPr>
              <p:nvPr/>
            </p:nvSpPr>
            <p:spPr bwMode="auto">
              <a:xfrm>
                <a:off x="3863371" y="-20560"/>
                <a:ext cx="98386" cy="238707"/>
              </a:xfrm>
              <a:custGeom>
                <a:avLst/>
                <a:gdLst>
                  <a:gd name="T0" fmla="*/ 18 w 52"/>
                  <a:gd name="T1" fmla="*/ 64 h 125"/>
                  <a:gd name="T2" fmla="*/ 52 w 52"/>
                  <a:gd name="T3" fmla="*/ 13 h 125"/>
                  <a:gd name="T4" fmla="*/ 38 w 52"/>
                  <a:gd name="T5" fmla="*/ 0 h 125"/>
                  <a:gd name="T6" fmla="*/ 0 w 52"/>
                  <a:gd name="T7" fmla="*/ 64 h 125"/>
                  <a:gd name="T8" fmla="*/ 34 w 52"/>
                  <a:gd name="T9" fmla="*/ 125 h 125"/>
                  <a:gd name="T10" fmla="*/ 48 w 52"/>
                  <a:gd name="T11" fmla="*/ 113 h 125"/>
                  <a:gd name="T12" fmla="*/ 18 w 52"/>
                  <a:gd name="T13" fmla="*/ 64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Freeform 49"/>
              <p:cNvSpPr>
                <a:spLocks/>
              </p:cNvSpPr>
              <p:nvPr/>
            </p:nvSpPr>
            <p:spPr bwMode="auto">
              <a:xfrm>
                <a:off x="3796437" y="-62495"/>
                <a:ext cx="116128" cy="322577"/>
              </a:xfrm>
              <a:custGeom>
                <a:avLst/>
                <a:gdLst>
                  <a:gd name="T0" fmla="*/ 20 w 61"/>
                  <a:gd name="T1" fmla="*/ 86 h 169"/>
                  <a:gd name="T2" fmla="*/ 61 w 61"/>
                  <a:gd name="T3" fmla="*/ 14 h 169"/>
                  <a:gd name="T4" fmla="*/ 45 w 61"/>
                  <a:gd name="T5" fmla="*/ 0 h 169"/>
                  <a:gd name="T6" fmla="*/ 0 w 61"/>
                  <a:gd name="T7" fmla="*/ 86 h 169"/>
                  <a:gd name="T8" fmla="*/ 42 w 61"/>
                  <a:gd name="T9" fmla="*/ 169 h 169"/>
                  <a:gd name="T10" fmla="*/ 57 w 61"/>
                  <a:gd name="T11" fmla="*/ 155 h 169"/>
                  <a:gd name="T12" fmla="*/ 20 w 61"/>
                  <a:gd name="T13" fmla="*/ 86 h 169"/>
                </a:gdLst>
                <a:ahLst/>
                <a:cxnLst>
                  <a:cxn ang="0">
                    <a:pos x="T0" y="T1"/>
                  </a:cxn>
                  <a:cxn ang="0">
                    <a:pos x="T2" y="T3"/>
                  </a:cxn>
                  <a:cxn ang="0">
                    <a:pos x="T4" y="T5"/>
                  </a:cxn>
                  <a:cxn ang="0">
                    <a:pos x="T6" y="T7"/>
                  </a:cxn>
                  <a:cxn ang="0">
                    <a:pos x="T8" y="T9"/>
                  </a:cxn>
                  <a:cxn ang="0">
                    <a:pos x="T10" y="T11"/>
                  </a:cxn>
                  <a:cxn ang="0">
                    <a:pos x="T12" y="T13"/>
                  </a:cxn>
                </a:cxnLst>
                <a:rect l="0" t="0" r="r" b="b"/>
                <a:pathLst>
                  <a:path w="61" h="169">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Freeform 50"/>
              <p:cNvSpPr>
                <a:spLocks/>
              </p:cNvSpPr>
              <p:nvPr/>
            </p:nvSpPr>
            <p:spPr bwMode="auto">
              <a:xfrm>
                <a:off x="3727889" y="-113301"/>
                <a:ext cx="133063" cy="424189"/>
              </a:xfrm>
              <a:custGeom>
                <a:avLst/>
                <a:gdLst>
                  <a:gd name="T0" fmla="*/ 21 w 70"/>
                  <a:gd name="T1" fmla="*/ 113 h 223"/>
                  <a:gd name="T2" fmla="*/ 70 w 70"/>
                  <a:gd name="T3" fmla="*/ 14 h 223"/>
                  <a:gd name="T4" fmla="*/ 54 w 70"/>
                  <a:gd name="T5" fmla="*/ 0 h 223"/>
                  <a:gd name="T6" fmla="*/ 0 w 70"/>
                  <a:gd name="T7" fmla="*/ 113 h 223"/>
                  <a:gd name="T8" fmla="*/ 51 w 70"/>
                  <a:gd name="T9" fmla="*/ 223 h 223"/>
                  <a:gd name="T10" fmla="*/ 67 w 70"/>
                  <a:gd name="T11" fmla="*/ 209 h 223"/>
                  <a:gd name="T12" fmla="*/ 21 w 70"/>
                  <a:gd name="T13" fmla="*/ 113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4" name="Group 143"/>
            <p:cNvGrpSpPr/>
            <p:nvPr/>
          </p:nvGrpSpPr>
          <p:grpSpPr>
            <a:xfrm>
              <a:off x="4857755" y="2675601"/>
              <a:ext cx="220003" cy="310105"/>
              <a:chOff x="668246" y="924591"/>
              <a:chExt cx="405640" cy="571769"/>
            </a:xfrm>
            <a:grpFill/>
          </p:grpSpPr>
          <p:sp>
            <p:nvSpPr>
              <p:cNvPr id="188" name="Freeform 51"/>
              <p:cNvSpPr>
                <a:spLocks/>
              </p:cNvSpPr>
              <p:nvPr/>
            </p:nvSpPr>
            <p:spPr bwMode="auto">
              <a:xfrm>
                <a:off x="668246" y="1272975"/>
                <a:ext cx="293545" cy="223385"/>
              </a:xfrm>
              <a:custGeom>
                <a:avLst/>
                <a:gdLst>
                  <a:gd name="T0" fmla="*/ 144 w 154"/>
                  <a:gd name="T1" fmla="*/ 31 h 117"/>
                  <a:gd name="T2" fmla="*/ 94 w 154"/>
                  <a:gd name="T3" fmla="*/ 101 h 117"/>
                  <a:gd name="T4" fmla="*/ 9 w 154"/>
                  <a:gd name="T5" fmla="*/ 86 h 117"/>
                  <a:gd name="T6" fmla="*/ 59 w 154"/>
                  <a:gd name="T7" fmla="*/ 16 h 117"/>
                  <a:gd name="T8" fmla="*/ 144 w 154"/>
                  <a:gd name="T9" fmla="*/ 31 h 117"/>
                </a:gdLst>
                <a:ahLst/>
                <a:cxnLst>
                  <a:cxn ang="0">
                    <a:pos x="T0" y="T1"/>
                  </a:cxn>
                  <a:cxn ang="0">
                    <a:pos x="T2" y="T3"/>
                  </a:cxn>
                  <a:cxn ang="0">
                    <a:pos x="T4" y="T5"/>
                  </a:cxn>
                  <a:cxn ang="0">
                    <a:pos x="T6" y="T7"/>
                  </a:cxn>
                  <a:cxn ang="0">
                    <a:pos x="T8" y="T9"/>
                  </a:cxn>
                </a:cxnLst>
                <a:rect l="0" t="0" r="r" b="b"/>
                <a:pathLst>
                  <a:path w="154" h="117">
                    <a:moveTo>
                      <a:pt x="144" y="31"/>
                    </a:moveTo>
                    <a:cubicBezTo>
                      <a:pt x="154" y="54"/>
                      <a:pt x="132" y="86"/>
                      <a:pt x="94" y="101"/>
                    </a:cubicBezTo>
                    <a:cubicBezTo>
                      <a:pt x="57" y="117"/>
                      <a:pt x="19" y="110"/>
                      <a:pt x="9" y="86"/>
                    </a:cubicBezTo>
                    <a:cubicBezTo>
                      <a:pt x="0" y="63"/>
                      <a:pt x="22" y="31"/>
                      <a:pt x="59" y="16"/>
                    </a:cubicBezTo>
                    <a:cubicBezTo>
                      <a:pt x="96" y="0"/>
                      <a:pt x="134" y="7"/>
                      <a:pt x="14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9" name="Freeform 52"/>
              <p:cNvSpPr>
                <a:spLocks/>
              </p:cNvSpPr>
              <p:nvPr/>
            </p:nvSpPr>
            <p:spPr bwMode="auto">
              <a:xfrm>
                <a:off x="918243" y="924591"/>
                <a:ext cx="155643" cy="437899"/>
              </a:xfrm>
              <a:custGeom>
                <a:avLst/>
                <a:gdLst>
                  <a:gd name="T0" fmla="*/ 37 w 193"/>
                  <a:gd name="T1" fmla="*/ 543 h 543"/>
                  <a:gd name="T2" fmla="*/ 37 w 193"/>
                  <a:gd name="T3" fmla="*/ 227 h 543"/>
                  <a:gd name="T4" fmla="*/ 193 w 193"/>
                  <a:gd name="T5" fmla="*/ 142 h 543"/>
                  <a:gd name="T6" fmla="*/ 193 w 193"/>
                  <a:gd name="T7" fmla="*/ 0 h 543"/>
                  <a:gd name="T8" fmla="*/ 0 w 193"/>
                  <a:gd name="T9" fmla="*/ 85 h 543"/>
                  <a:gd name="T10" fmla="*/ 0 w 193"/>
                  <a:gd name="T11" fmla="*/ 520 h 543"/>
                  <a:gd name="T12" fmla="*/ 37 w 193"/>
                  <a:gd name="T13" fmla="*/ 543 h 543"/>
                </a:gdLst>
                <a:ahLst/>
                <a:cxnLst>
                  <a:cxn ang="0">
                    <a:pos x="T0" y="T1"/>
                  </a:cxn>
                  <a:cxn ang="0">
                    <a:pos x="T2" y="T3"/>
                  </a:cxn>
                  <a:cxn ang="0">
                    <a:pos x="T4" y="T5"/>
                  </a:cxn>
                  <a:cxn ang="0">
                    <a:pos x="T6" y="T7"/>
                  </a:cxn>
                  <a:cxn ang="0">
                    <a:pos x="T8" y="T9"/>
                  </a:cxn>
                  <a:cxn ang="0">
                    <a:pos x="T10" y="T11"/>
                  </a:cxn>
                  <a:cxn ang="0">
                    <a:pos x="T12" y="T13"/>
                  </a:cxn>
                </a:cxnLst>
                <a:rect l="0" t="0" r="r" b="b"/>
                <a:pathLst>
                  <a:path w="193" h="543">
                    <a:moveTo>
                      <a:pt x="37" y="543"/>
                    </a:moveTo>
                    <a:lnTo>
                      <a:pt x="37" y="227"/>
                    </a:lnTo>
                    <a:lnTo>
                      <a:pt x="193" y="142"/>
                    </a:lnTo>
                    <a:lnTo>
                      <a:pt x="193" y="0"/>
                    </a:lnTo>
                    <a:lnTo>
                      <a:pt x="0" y="85"/>
                    </a:lnTo>
                    <a:lnTo>
                      <a:pt x="0" y="520"/>
                    </a:lnTo>
                    <a:lnTo>
                      <a:pt x="37" y="5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5" name="Group 144"/>
            <p:cNvGrpSpPr/>
            <p:nvPr/>
          </p:nvGrpSpPr>
          <p:grpSpPr>
            <a:xfrm>
              <a:off x="6803236" y="2432853"/>
              <a:ext cx="97099" cy="136464"/>
              <a:chOff x="4255303" y="477015"/>
              <a:chExt cx="179030" cy="251611"/>
            </a:xfrm>
            <a:grpFill/>
          </p:grpSpPr>
          <p:sp>
            <p:nvSpPr>
              <p:cNvPr id="186" name="Freeform 53"/>
              <p:cNvSpPr>
                <a:spLocks/>
              </p:cNvSpPr>
              <p:nvPr/>
            </p:nvSpPr>
            <p:spPr bwMode="auto">
              <a:xfrm>
                <a:off x="4255303" y="631046"/>
                <a:ext cx="131450" cy="97580"/>
              </a:xfrm>
              <a:custGeom>
                <a:avLst/>
                <a:gdLst>
                  <a:gd name="T0" fmla="*/ 64 w 69"/>
                  <a:gd name="T1" fmla="*/ 13 h 51"/>
                  <a:gd name="T2" fmla="*/ 42 w 69"/>
                  <a:gd name="T3" fmla="*/ 44 h 51"/>
                  <a:gd name="T4" fmla="*/ 5 w 69"/>
                  <a:gd name="T5" fmla="*/ 38 h 51"/>
                  <a:gd name="T6" fmla="*/ 27 w 69"/>
                  <a:gd name="T7" fmla="*/ 6 h 51"/>
                  <a:gd name="T8" fmla="*/ 64 w 69"/>
                  <a:gd name="T9" fmla="*/ 13 h 51"/>
                </a:gdLst>
                <a:ahLst/>
                <a:cxnLst>
                  <a:cxn ang="0">
                    <a:pos x="T0" y="T1"/>
                  </a:cxn>
                  <a:cxn ang="0">
                    <a:pos x="T2" y="T3"/>
                  </a:cxn>
                  <a:cxn ang="0">
                    <a:pos x="T4" y="T5"/>
                  </a:cxn>
                  <a:cxn ang="0">
                    <a:pos x="T6" y="T7"/>
                  </a:cxn>
                  <a:cxn ang="0">
                    <a:pos x="T8" y="T9"/>
                  </a:cxn>
                </a:cxnLst>
                <a:rect l="0" t="0" r="r" b="b"/>
                <a:pathLst>
                  <a:path w="69" h="51">
                    <a:moveTo>
                      <a:pt x="64" y="13"/>
                    </a:moveTo>
                    <a:cubicBezTo>
                      <a:pt x="69" y="24"/>
                      <a:pt x="59" y="38"/>
                      <a:pt x="42" y="44"/>
                    </a:cubicBezTo>
                    <a:cubicBezTo>
                      <a:pt x="26" y="51"/>
                      <a:pt x="9" y="48"/>
                      <a:pt x="5" y="38"/>
                    </a:cubicBezTo>
                    <a:cubicBezTo>
                      <a:pt x="0" y="27"/>
                      <a:pt x="10" y="13"/>
                      <a:pt x="27" y="6"/>
                    </a:cubicBezTo>
                    <a:cubicBezTo>
                      <a:pt x="43" y="0"/>
                      <a:pt x="60" y="3"/>
                      <a:pt x="6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Freeform 54"/>
              <p:cNvSpPr>
                <a:spLocks/>
              </p:cNvSpPr>
              <p:nvPr/>
            </p:nvSpPr>
            <p:spPr bwMode="auto">
              <a:xfrm>
                <a:off x="4365785" y="477015"/>
                <a:ext cx="68548" cy="191934"/>
              </a:xfrm>
              <a:custGeom>
                <a:avLst/>
                <a:gdLst>
                  <a:gd name="T0" fmla="*/ 17 w 85"/>
                  <a:gd name="T1" fmla="*/ 238 h 238"/>
                  <a:gd name="T2" fmla="*/ 17 w 85"/>
                  <a:gd name="T3" fmla="*/ 99 h 238"/>
                  <a:gd name="T4" fmla="*/ 85 w 85"/>
                  <a:gd name="T5" fmla="*/ 61 h 238"/>
                  <a:gd name="T6" fmla="*/ 85 w 85"/>
                  <a:gd name="T7" fmla="*/ 0 h 238"/>
                  <a:gd name="T8" fmla="*/ 0 w 85"/>
                  <a:gd name="T9" fmla="*/ 38 h 238"/>
                  <a:gd name="T10" fmla="*/ 0 w 85"/>
                  <a:gd name="T11" fmla="*/ 229 h 238"/>
                  <a:gd name="T12" fmla="*/ 17 w 85"/>
                  <a:gd name="T13" fmla="*/ 238 h 238"/>
                </a:gdLst>
                <a:ahLst/>
                <a:cxnLst>
                  <a:cxn ang="0">
                    <a:pos x="T0" y="T1"/>
                  </a:cxn>
                  <a:cxn ang="0">
                    <a:pos x="T2" y="T3"/>
                  </a:cxn>
                  <a:cxn ang="0">
                    <a:pos x="T4" y="T5"/>
                  </a:cxn>
                  <a:cxn ang="0">
                    <a:pos x="T6" y="T7"/>
                  </a:cxn>
                  <a:cxn ang="0">
                    <a:pos x="T8" y="T9"/>
                  </a:cxn>
                  <a:cxn ang="0">
                    <a:pos x="T10" y="T11"/>
                  </a:cxn>
                  <a:cxn ang="0">
                    <a:pos x="T12" y="T13"/>
                  </a:cxn>
                </a:cxnLst>
                <a:rect l="0" t="0" r="r" b="b"/>
                <a:pathLst>
                  <a:path w="85" h="238">
                    <a:moveTo>
                      <a:pt x="17" y="238"/>
                    </a:moveTo>
                    <a:lnTo>
                      <a:pt x="17" y="99"/>
                    </a:lnTo>
                    <a:lnTo>
                      <a:pt x="85" y="61"/>
                    </a:lnTo>
                    <a:lnTo>
                      <a:pt x="85" y="0"/>
                    </a:lnTo>
                    <a:lnTo>
                      <a:pt x="0" y="38"/>
                    </a:lnTo>
                    <a:lnTo>
                      <a:pt x="0" y="229"/>
                    </a:lnTo>
                    <a:lnTo>
                      <a:pt x="17"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6" name="Group 145"/>
            <p:cNvGrpSpPr/>
            <p:nvPr/>
          </p:nvGrpSpPr>
          <p:grpSpPr>
            <a:xfrm>
              <a:off x="6916081" y="2741646"/>
              <a:ext cx="97099" cy="137339"/>
              <a:chOff x="4463365" y="1046364"/>
              <a:chExt cx="179030" cy="253224"/>
            </a:xfrm>
            <a:grpFill/>
          </p:grpSpPr>
          <p:sp>
            <p:nvSpPr>
              <p:cNvPr id="184" name="Freeform 55"/>
              <p:cNvSpPr>
                <a:spLocks/>
              </p:cNvSpPr>
              <p:nvPr/>
            </p:nvSpPr>
            <p:spPr bwMode="auto">
              <a:xfrm>
                <a:off x="4463365" y="1200395"/>
                <a:ext cx="129031" cy="99193"/>
              </a:xfrm>
              <a:custGeom>
                <a:avLst/>
                <a:gdLst>
                  <a:gd name="T0" fmla="*/ 64 w 68"/>
                  <a:gd name="T1" fmla="*/ 14 h 52"/>
                  <a:gd name="T2" fmla="*/ 42 w 68"/>
                  <a:gd name="T3" fmla="*/ 45 h 52"/>
                  <a:gd name="T4" fmla="*/ 4 w 68"/>
                  <a:gd name="T5" fmla="*/ 38 h 52"/>
                  <a:gd name="T6" fmla="*/ 26 w 68"/>
                  <a:gd name="T7" fmla="*/ 7 h 52"/>
                  <a:gd name="T8" fmla="*/ 64 w 68"/>
                  <a:gd name="T9" fmla="*/ 14 h 52"/>
                </a:gdLst>
                <a:ahLst/>
                <a:cxnLst>
                  <a:cxn ang="0">
                    <a:pos x="T0" y="T1"/>
                  </a:cxn>
                  <a:cxn ang="0">
                    <a:pos x="T2" y="T3"/>
                  </a:cxn>
                  <a:cxn ang="0">
                    <a:pos x="T4" y="T5"/>
                  </a:cxn>
                  <a:cxn ang="0">
                    <a:pos x="T6" y="T7"/>
                  </a:cxn>
                  <a:cxn ang="0">
                    <a:pos x="T8" y="T9"/>
                  </a:cxn>
                </a:cxnLst>
                <a:rect l="0" t="0" r="r" b="b"/>
                <a:pathLst>
                  <a:path w="68" h="52">
                    <a:moveTo>
                      <a:pt x="64" y="14"/>
                    </a:moveTo>
                    <a:cubicBezTo>
                      <a:pt x="68" y="24"/>
                      <a:pt x="58" y="38"/>
                      <a:pt x="42" y="45"/>
                    </a:cubicBezTo>
                    <a:cubicBezTo>
                      <a:pt x="25" y="52"/>
                      <a:pt x="9" y="49"/>
                      <a:pt x="4" y="38"/>
                    </a:cubicBezTo>
                    <a:cubicBezTo>
                      <a:pt x="0" y="28"/>
                      <a:pt x="10" y="14"/>
                      <a:pt x="26" y="7"/>
                    </a:cubicBezTo>
                    <a:cubicBezTo>
                      <a:pt x="43" y="0"/>
                      <a:pt x="59" y="3"/>
                      <a:pt x="6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5" name="Freeform 56"/>
              <p:cNvSpPr>
                <a:spLocks/>
              </p:cNvSpPr>
              <p:nvPr/>
            </p:nvSpPr>
            <p:spPr bwMode="auto">
              <a:xfrm>
                <a:off x="4573847" y="1046364"/>
                <a:ext cx="68548" cy="194353"/>
              </a:xfrm>
              <a:custGeom>
                <a:avLst/>
                <a:gdLst>
                  <a:gd name="T0" fmla="*/ 16 w 85"/>
                  <a:gd name="T1" fmla="*/ 241 h 241"/>
                  <a:gd name="T2" fmla="*/ 16 w 85"/>
                  <a:gd name="T3" fmla="*/ 102 h 241"/>
                  <a:gd name="T4" fmla="*/ 85 w 85"/>
                  <a:gd name="T5" fmla="*/ 64 h 241"/>
                  <a:gd name="T6" fmla="*/ 85 w 85"/>
                  <a:gd name="T7" fmla="*/ 0 h 241"/>
                  <a:gd name="T8" fmla="*/ 0 w 85"/>
                  <a:gd name="T9" fmla="*/ 38 h 241"/>
                  <a:gd name="T10" fmla="*/ 0 w 85"/>
                  <a:gd name="T11" fmla="*/ 232 h 241"/>
                  <a:gd name="T12" fmla="*/ 16 w 85"/>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85" h="241">
                    <a:moveTo>
                      <a:pt x="16" y="241"/>
                    </a:moveTo>
                    <a:lnTo>
                      <a:pt x="16" y="102"/>
                    </a:lnTo>
                    <a:lnTo>
                      <a:pt x="85" y="64"/>
                    </a:lnTo>
                    <a:lnTo>
                      <a:pt x="85" y="0"/>
                    </a:lnTo>
                    <a:lnTo>
                      <a:pt x="0" y="38"/>
                    </a:lnTo>
                    <a:lnTo>
                      <a:pt x="0" y="232"/>
                    </a:lnTo>
                    <a:lnTo>
                      <a:pt x="16"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7" name="Group 146"/>
            <p:cNvGrpSpPr/>
            <p:nvPr/>
          </p:nvGrpSpPr>
          <p:grpSpPr>
            <a:xfrm>
              <a:off x="5311322" y="3492634"/>
              <a:ext cx="279925" cy="227439"/>
              <a:chOff x="1504527" y="2431028"/>
              <a:chExt cx="516123" cy="419350"/>
            </a:xfrm>
            <a:grpFill/>
          </p:grpSpPr>
          <p:sp>
            <p:nvSpPr>
              <p:cNvPr id="180" name="Freeform 57"/>
              <p:cNvSpPr>
                <a:spLocks/>
              </p:cNvSpPr>
              <p:nvPr/>
            </p:nvSpPr>
            <p:spPr bwMode="auto">
              <a:xfrm>
                <a:off x="1799685" y="2440705"/>
                <a:ext cx="219352" cy="261288"/>
              </a:xfrm>
              <a:custGeom>
                <a:avLst/>
                <a:gdLst>
                  <a:gd name="T0" fmla="*/ 115 w 115"/>
                  <a:gd name="T1" fmla="*/ 137 h 137"/>
                  <a:gd name="T2" fmla="*/ 82 w 115"/>
                  <a:gd name="T3" fmla="*/ 8 h 137"/>
                  <a:gd name="T4" fmla="*/ 78 w 115"/>
                  <a:gd name="T5" fmla="*/ 0 h 137"/>
                  <a:gd name="T6" fmla="*/ 0 w 115"/>
                  <a:gd name="T7" fmla="*/ 92 h 137"/>
                  <a:gd name="T8" fmla="*/ 115 w 115"/>
                  <a:gd name="T9" fmla="*/ 137 h 137"/>
                </a:gdLst>
                <a:ahLst/>
                <a:cxnLst>
                  <a:cxn ang="0">
                    <a:pos x="T0" y="T1"/>
                  </a:cxn>
                  <a:cxn ang="0">
                    <a:pos x="T2" y="T3"/>
                  </a:cxn>
                  <a:cxn ang="0">
                    <a:pos x="T4" y="T5"/>
                  </a:cxn>
                  <a:cxn ang="0">
                    <a:pos x="T6" y="T7"/>
                  </a:cxn>
                  <a:cxn ang="0">
                    <a:pos x="T8" y="T9"/>
                  </a:cxn>
                </a:cxnLst>
                <a:rect l="0" t="0" r="r" b="b"/>
                <a:pathLst>
                  <a:path w="115" h="137">
                    <a:moveTo>
                      <a:pt x="115" y="137"/>
                    </a:moveTo>
                    <a:cubicBezTo>
                      <a:pt x="82" y="8"/>
                      <a:pt x="82" y="8"/>
                      <a:pt x="82" y="8"/>
                    </a:cubicBezTo>
                    <a:cubicBezTo>
                      <a:pt x="81" y="5"/>
                      <a:pt x="80" y="2"/>
                      <a:pt x="78" y="0"/>
                    </a:cubicBezTo>
                    <a:cubicBezTo>
                      <a:pt x="0" y="92"/>
                      <a:pt x="0" y="92"/>
                      <a:pt x="0" y="92"/>
                    </a:cubicBezTo>
                    <a:lnTo>
                      <a:pt x="115"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Freeform 58"/>
              <p:cNvSpPr>
                <a:spLocks/>
              </p:cNvSpPr>
              <p:nvPr/>
            </p:nvSpPr>
            <p:spPr bwMode="auto">
              <a:xfrm>
                <a:off x="1504527" y="2553607"/>
                <a:ext cx="216933" cy="262094"/>
              </a:xfrm>
              <a:custGeom>
                <a:avLst/>
                <a:gdLst>
                  <a:gd name="T0" fmla="*/ 1 w 114"/>
                  <a:gd name="T1" fmla="*/ 0 h 138"/>
                  <a:gd name="T2" fmla="*/ 1 w 114"/>
                  <a:gd name="T3" fmla="*/ 9 h 138"/>
                  <a:gd name="T4" fmla="*/ 34 w 114"/>
                  <a:gd name="T5" fmla="*/ 138 h 138"/>
                  <a:gd name="T6" fmla="*/ 114 w 114"/>
                  <a:gd name="T7" fmla="*/ 44 h 138"/>
                  <a:gd name="T8" fmla="*/ 1 w 114"/>
                  <a:gd name="T9" fmla="*/ 0 h 138"/>
                </a:gdLst>
                <a:ahLst/>
                <a:cxnLst>
                  <a:cxn ang="0">
                    <a:pos x="T0" y="T1"/>
                  </a:cxn>
                  <a:cxn ang="0">
                    <a:pos x="T2" y="T3"/>
                  </a:cxn>
                  <a:cxn ang="0">
                    <a:pos x="T4" y="T5"/>
                  </a:cxn>
                  <a:cxn ang="0">
                    <a:pos x="T6" y="T7"/>
                  </a:cxn>
                  <a:cxn ang="0">
                    <a:pos x="T8" y="T9"/>
                  </a:cxn>
                </a:cxnLst>
                <a:rect l="0" t="0" r="r" b="b"/>
                <a:pathLst>
                  <a:path w="114" h="138">
                    <a:moveTo>
                      <a:pt x="1" y="0"/>
                    </a:moveTo>
                    <a:cubicBezTo>
                      <a:pt x="1" y="3"/>
                      <a:pt x="0" y="6"/>
                      <a:pt x="1" y="9"/>
                    </a:cubicBezTo>
                    <a:cubicBezTo>
                      <a:pt x="34" y="138"/>
                      <a:pt x="34" y="138"/>
                      <a:pt x="34" y="138"/>
                    </a:cubicBezTo>
                    <a:cubicBezTo>
                      <a:pt x="114" y="44"/>
                      <a:pt x="114" y="44"/>
                      <a:pt x="114" y="44"/>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Freeform 59"/>
              <p:cNvSpPr>
                <a:spLocks/>
              </p:cNvSpPr>
              <p:nvPr/>
            </p:nvSpPr>
            <p:spPr bwMode="auto">
              <a:xfrm>
                <a:off x="1523881" y="2431028"/>
                <a:ext cx="401608" cy="194353"/>
              </a:xfrm>
              <a:custGeom>
                <a:avLst/>
                <a:gdLst>
                  <a:gd name="T0" fmla="*/ 211 w 211"/>
                  <a:gd name="T1" fmla="*/ 0 h 102"/>
                  <a:gd name="T2" fmla="*/ 207 w 211"/>
                  <a:gd name="T3" fmla="*/ 1 h 102"/>
                  <a:gd name="T4" fmla="*/ 3 w 211"/>
                  <a:gd name="T5" fmla="*/ 53 h 102"/>
                  <a:gd name="T6" fmla="*/ 0 w 211"/>
                  <a:gd name="T7" fmla="*/ 54 h 102"/>
                  <a:gd name="T8" fmla="*/ 124 w 211"/>
                  <a:gd name="T9" fmla="*/ 102 h 102"/>
                  <a:gd name="T10" fmla="*/ 211 w 211"/>
                  <a:gd name="T11" fmla="*/ 0 h 102"/>
                </a:gdLst>
                <a:ahLst/>
                <a:cxnLst>
                  <a:cxn ang="0">
                    <a:pos x="T0" y="T1"/>
                  </a:cxn>
                  <a:cxn ang="0">
                    <a:pos x="T2" y="T3"/>
                  </a:cxn>
                  <a:cxn ang="0">
                    <a:pos x="T4" y="T5"/>
                  </a:cxn>
                  <a:cxn ang="0">
                    <a:pos x="T6" y="T7"/>
                  </a:cxn>
                  <a:cxn ang="0">
                    <a:pos x="T8" y="T9"/>
                  </a:cxn>
                  <a:cxn ang="0">
                    <a:pos x="T10" y="T11"/>
                  </a:cxn>
                </a:cxnLst>
                <a:rect l="0" t="0" r="r" b="b"/>
                <a:pathLst>
                  <a:path w="211" h="102">
                    <a:moveTo>
                      <a:pt x="211" y="0"/>
                    </a:moveTo>
                    <a:cubicBezTo>
                      <a:pt x="209" y="0"/>
                      <a:pt x="208" y="0"/>
                      <a:pt x="207" y="1"/>
                    </a:cubicBezTo>
                    <a:cubicBezTo>
                      <a:pt x="3" y="53"/>
                      <a:pt x="3" y="53"/>
                      <a:pt x="3" y="53"/>
                    </a:cubicBezTo>
                    <a:cubicBezTo>
                      <a:pt x="2" y="53"/>
                      <a:pt x="1" y="53"/>
                      <a:pt x="0" y="54"/>
                    </a:cubicBezTo>
                    <a:cubicBezTo>
                      <a:pt x="124" y="102"/>
                      <a:pt x="124" y="102"/>
                      <a:pt x="124" y="102"/>
                    </a:cubicBez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60"/>
              <p:cNvSpPr>
                <a:spLocks/>
              </p:cNvSpPr>
              <p:nvPr/>
            </p:nvSpPr>
            <p:spPr bwMode="auto">
              <a:xfrm>
                <a:off x="1581139" y="2635058"/>
                <a:ext cx="439511" cy="215320"/>
              </a:xfrm>
              <a:custGeom>
                <a:avLst/>
                <a:gdLst>
                  <a:gd name="T0" fmla="*/ 102 w 231"/>
                  <a:gd name="T1" fmla="*/ 6 h 113"/>
                  <a:gd name="T2" fmla="*/ 100 w 231"/>
                  <a:gd name="T3" fmla="*/ 8 h 113"/>
                  <a:gd name="T4" fmla="*/ 99 w 231"/>
                  <a:gd name="T5" fmla="*/ 9 h 113"/>
                  <a:gd name="T6" fmla="*/ 98 w 231"/>
                  <a:gd name="T7" fmla="*/ 9 h 113"/>
                  <a:gd name="T8" fmla="*/ 98 w 231"/>
                  <a:gd name="T9" fmla="*/ 9 h 113"/>
                  <a:gd name="T10" fmla="*/ 98 w 231"/>
                  <a:gd name="T11" fmla="*/ 9 h 113"/>
                  <a:gd name="T12" fmla="*/ 97 w 231"/>
                  <a:gd name="T13" fmla="*/ 9 h 113"/>
                  <a:gd name="T14" fmla="*/ 96 w 231"/>
                  <a:gd name="T15" fmla="*/ 9 h 113"/>
                  <a:gd name="T16" fmla="*/ 94 w 231"/>
                  <a:gd name="T17" fmla="*/ 8 h 113"/>
                  <a:gd name="T18" fmla="*/ 87 w 231"/>
                  <a:gd name="T19" fmla="*/ 6 h 113"/>
                  <a:gd name="T20" fmla="*/ 0 w 231"/>
                  <a:gd name="T21" fmla="*/ 108 h 113"/>
                  <a:gd name="T22" fmla="*/ 15 w 231"/>
                  <a:gd name="T23" fmla="*/ 112 h 113"/>
                  <a:gd name="T24" fmla="*/ 219 w 231"/>
                  <a:gd name="T25" fmla="*/ 60 h 113"/>
                  <a:gd name="T26" fmla="*/ 231 w 231"/>
                  <a:gd name="T27" fmla="*/ 49 h 113"/>
                  <a:gd name="T28" fmla="*/ 107 w 231"/>
                  <a:gd name="T29" fmla="*/ 0 h 113"/>
                  <a:gd name="T30" fmla="*/ 102 w 231"/>
                  <a:gd name="T31"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113">
                    <a:moveTo>
                      <a:pt x="102" y="6"/>
                    </a:moveTo>
                    <a:cubicBezTo>
                      <a:pt x="101" y="7"/>
                      <a:pt x="100" y="8"/>
                      <a:pt x="100" y="8"/>
                    </a:cubicBezTo>
                    <a:cubicBezTo>
                      <a:pt x="99" y="8"/>
                      <a:pt x="99" y="8"/>
                      <a:pt x="99" y="9"/>
                    </a:cubicBezTo>
                    <a:cubicBezTo>
                      <a:pt x="98" y="9"/>
                      <a:pt x="98" y="9"/>
                      <a:pt x="98" y="9"/>
                    </a:cubicBezTo>
                    <a:cubicBezTo>
                      <a:pt x="98" y="9"/>
                      <a:pt x="98" y="9"/>
                      <a:pt x="98" y="9"/>
                    </a:cubicBezTo>
                    <a:cubicBezTo>
                      <a:pt x="98" y="9"/>
                      <a:pt x="98" y="9"/>
                      <a:pt x="98" y="9"/>
                    </a:cubicBezTo>
                    <a:cubicBezTo>
                      <a:pt x="98" y="9"/>
                      <a:pt x="97" y="9"/>
                      <a:pt x="97" y="9"/>
                    </a:cubicBezTo>
                    <a:cubicBezTo>
                      <a:pt x="97" y="9"/>
                      <a:pt x="96" y="9"/>
                      <a:pt x="96" y="9"/>
                    </a:cubicBezTo>
                    <a:cubicBezTo>
                      <a:pt x="95" y="9"/>
                      <a:pt x="94" y="9"/>
                      <a:pt x="94" y="8"/>
                    </a:cubicBezTo>
                    <a:cubicBezTo>
                      <a:pt x="87" y="6"/>
                      <a:pt x="87" y="6"/>
                      <a:pt x="87" y="6"/>
                    </a:cubicBezTo>
                    <a:cubicBezTo>
                      <a:pt x="0" y="108"/>
                      <a:pt x="0" y="108"/>
                      <a:pt x="0" y="108"/>
                    </a:cubicBezTo>
                    <a:cubicBezTo>
                      <a:pt x="4" y="112"/>
                      <a:pt x="10" y="113"/>
                      <a:pt x="15" y="112"/>
                    </a:cubicBezTo>
                    <a:cubicBezTo>
                      <a:pt x="219" y="60"/>
                      <a:pt x="219" y="60"/>
                      <a:pt x="219" y="60"/>
                    </a:cubicBezTo>
                    <a:cubicBezTo>
                      <a:pt x="225" y="59"/>
                      <a:pt x="229" y="54"/>
                      <a:pt x="231" y="49"/>
                    </a:cubicBezTo>
                    <a:cubicBezTo>
                      <a:pt x="107" y="0"/>
                      <a:pt x="107" y="0"/>
                      <a:pt x="107" y="0"/>
                    </a:cubicBezTo>
                    <a:lnTo>
                      <a:pt x="10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8" name="Group 147"/>
            <p:cNvGrpSpPr/>
            <p:nvPr/>
          </p:nvGrpSpPr>
          <p:grpSpPr>
            <a:xfrm>
              <a:off x="6367165" y="2795445"/>
              <a:ext cx="294797" cy="297421"/>
              <a:chOff x="3451279" y="1145557"/>
              <a:chExt cx="543543" cy="548381"/>
            </a:xfrm>
            <a:grpFill/>
          </p:grpSpPr>
          <p:sp>
            <p:nvSpPr>
              <p:cNvPr id="172" name="Freeform 61"/>
              <p:cNvSpPr>
                <a:spLocks/>
              </p:cNvSpPr>
              <p:nvPr/>
            </p:nvSpPr>
            <p:spPr bwMode="auto">
              <a:xfrm>
                <a:off x="3765792" y="1436683"/>
                <a:ext cx="229030" cy="233062"/>
              </a:xfrm>
              <a:custGeom>
                <a:avLst/>
                <a:gdLst>
                  <a:gd name="T0" fmla="*/ 49 w 120"/>
                  <a:gd name="T1" fmla="*/ 122 h 122"/>
                  <a:gd name="T2" fmla="*/ 117 w 120"/>
                  <a:gd name="T3" fmla="*/ 8 h 122"/>
                  <a:gd name="T4" fmla="*/ 120 w 120"/>
                  <a:gd name="T5" fmla="*/ 0 h 122"/>
                  <a:gd name="T6" fmla="*/ 0 w 120"/>
                  <a:gd name="T7" fmla="*/ 9 h 122"/>
                  <a:gd name="T8" fmla="*/ 49 w 120"/>
                  <a:gd name="T9" fmla="*/ 122 h 122"/>
                </a:gdLst>
                <a:ahLst/>
                <a:cxnLst>
                  <a:cxn ang="0">
                    <a:pos x="T0" y="T1"/>
                  </a:cxn>
                  <a:cxn ang="0">
                    <a:pos x="T2" y="T3"/>
                  </a:cxn>
                  <a:cxn ang="0">
                    <a:pos x="T4" y="T5"/>
                  </a:cxn>
                  <a:cxn ang="0">
                    <a:pos x="T6" y="T7"/>
                  </a:cxn>
                  <a:cxn ang="0">
                    <a:pos x="T8" y="T9"/>
                  </a:cxn>
                </a:cxnLst>
                <a:rect l="0" t="0" r="r" b="b"/>
                <a:pathLst>
                  <a:path w="120" h="122">
                    <a:moveTo>
                      <a:pt x="49" y="122"/>
                    </a:moveTo>
                    <a:cubicBezTo>
                      <a:pt x="117" y="8"/>
                      <a:pt x="117" y="8"/>
                      <a:pt x="117" y="8"/>
                    </a:cubicBezTo>
                    <a:cubicBezTo>
                      <a:pt x="119" y="5"/>
                      <a:pt x="119" y="2"/>
                      <a:pt x="120" y="0"/>
                    </a:cubicBezTo>
                    <a:cubicBezTo>
                      <a:pt x="0" y="9"/>
                      <a:pt x="0" y="9"/>
                      <a:pt x="0" y="9"/>
                    </a:cubicBezTo>
                    <a:lnTo>
                      <a:pt x="49"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Freeform 62"/>
              <p:cNvSpPr>
                <a:spLocks/>
              </p:cNvSpPr>
              <p:nvPr/>
            </p:nvSpPr>
            <p:spPr bwMode="auto">
              <a:xfrm>
                <a:off x="3460957" y="1202814"/>
                <a:ext cx="234675" cy="230643"/>
              </a:xfrm>
              <a:custGeom>
                <a:avLst/>
                <a:gdLst>
                  <a:gd name="T0" fmla="*/ 74 w 123"/>
                  <a:gd name="T1" fmla="*/ 0 h 121"/>
                  <a:gd name="T2" fmla="*/ 68 w 123"/>
                  <a:gd name="T3" fmla="*/ 6 h 121"/>
                  <a:gd name="T4" fmla="*/ 0 w 123"/>
                  <a:gd name="T5" fmla="*/ 121 h 121"/>
                  <a:gd name="T6" fmla="*/ 123 w 123"/>
                  <a:gd name="T7" fmla="*/ 111 h 121"/>
                  <a:gd name="T8" fmla="*/ 74 w 123"/>
                  <a:gd name="T9" fmla="*/ 0 h 121"/>
                </a:gdLst>
                <a:ahLst/>
                <a:cxnLst>
                  <a:cxn ang="0">
                    <a:pos x="T0" y="T1"/>
                  </a:cxn>
                  <a:cxn ang="0">
                    <a:pos x="T2" y="T3"/>
                  </a:cxn>
                  <a:cxn ang="0">
                    <a:pos x="T4" y="T5"/>
                  </a:cxn>
                  <a:cxn ang="0">
                    <a:pos x="T6" y="T7"/>
                  </a:cxn>
                  <a:cxn ang="0">
                    <a:pos x="T8" y="T9"/>
                  </a:cxn>
                </a:cxnLst>
                <a:rect l="0" t="0" r="r" b="b"/>
                <a:pathLst>
                  <a:path w="123" h="121">
                    <a:moveTo>
                      <a:pt x="74" y="0"/>
                    </a:moveTo>
                    <a:cubicBezTo>
                      <a:pt x="72" y="2"/>
                      <a:pt x="70" y="4"/>
                      <a:pt x="68" y="6"/>
                    </a:cubicBezTo>
                    <a:cubicBezTo>
                      <a:pt x="0" y="121"/>
                      <a:pt x="0" y="121"/>
                      <a:pt x="0" y="121"/>
                    </a:cubicBezTo>
                    <a:cubicBezTo>
                      <a:pt x="123" y="111"/>
                      <a:pt x="123" y="111"/>
                      <a:pt x="123" y="111"/>
                    </a:cubicBezTo>
                    <a:lnTo>
                      <a:pt x="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63"/>
              <p:cNvSpPr>
                <a:spLocks/>
              </p:cNvSpPr>
              <p:nvPr/>
            </p:nvSpPr>
            <p:spPr bwMode="auto">
              <a:xfrm>
                <a:off x="3628697" y="1200395"/>
                <a:ext cx="354028" cy="233062"/>
              </a:xfrm>
              <a:custGeom>
                <a:avLst/>
                <a:gdLst>
                  <a:gd name="T0" fmla="*/ 186 w 186"/>
                  <a:gd name="T1" fmla="*/ 111 h 122"/>
                  <a:gd name="T2" fmla="*/ 184 w 186"/>
                  <a:gd name="T3" fmla="*/ 109 h 122"/>
                  <a:gd name="T4" fmla="*/ 3 w 186"/>
                  <a:gd name="T5" fmla="*/ 1 h 122"/>
                  <a:gd name="T6" fmla="*/ 0 w 186"/>
                  <a:gd name="T7" fmla="*/ 0 h 122"/>
                  <a:gd name="T8" fmla="*/ 54 w 186"/>
                  <a:gd name="T9" fmla="*/ 122 h 122"/>
                  <a:gd name="T10" fmla="*/ 186 w 186"/>
                  <a:gd name="T11" fmla="*/ 111 h 122"/>
                </a:gdLst>
                <a:ahLst/>
                <a:cxnLst>
                  <a:cxn ang="0">
                    <a:pos x="T0" y="T1"/>
                  </a:cxn>
                  <a:cxn ang="0">
                    <a:pos x="T2" y="T3"/>
                  </a:cxn>
                  <a:cxn ang="0">
                    <a:pos x="T4" y="T5"/>
                  </a:cxn>
                  <a:cxn ang="0">
                    <a:pos x="T6" y="T7"/>
                  </a:cxn>
                  <a:cxn ang="0">
                    <a:pos x="T8" y="T9"/>
                  </a:cxn>
                  <a:cxn ang="0">
                    <a:pos x="T10" y="T11"/>
                  </a:cxn>
                </a:cxnLst>
                <a:rect l="0" t="0" r="r" b="b"/>
                <a:pathLst>
                  <a:path w="186" h="122">
                    <a:moveTo>
                      <a:pt x="186" y="111"/>
                    </a:moveTo>
                    <a:cubicBezTo>
                      <a:pt x="186" y="110"/>
                      <a:pt x="185" y="110"/>
                      <a:pt x="184" y="109"/>
                    </a:cubicBezTo>
                    <a:cubicBezTo>
                      <a:pt x="3" y="1"/>
                      <a:pt x="3" y="1"/>
                      <a:pt x="3" y="1"/>
                    </a:cubicBezTo>
                    <a:cubicBezTo>
                      <a:pt x="2" y="1"/>
                      <a:pt x="1" y="0"/>
                      <a:pt x="0" y="0"/>
                    </a:cubicBezTo>
                    <a:cubicBezTo>
                      <a:pt x="54" y="122"/>
                      <a:pt x="54" y="122"/>
                      <a:pt x="54" y="122"/>
                    </a:cubicBezTo>
                    <a:lnTo>
                      <a:pt x="18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64"/>
              <p:cNvSpPr>
                <a:spLocks/>
              </p:cNvSpPr>
              <p:nvPr/>
            </p:nvSpPr>
            <p:spPr bwMode="auto">
              <a:xfrm>
                <a:off x="3451279" y="1436683"/>
                <a:ext cx="391125" cy="257255"/>
              </a:xfrm>
              <a:custGeom>
                <a:avLst/>
                <a:gdLst>
                  <a:gd name="T0" fmla="*/ 144 w 205"/>
                  <a:gd name="T1" fmla="*/ 11 h 135"/>
                  <a:gd name="T2" fmla="*/ 141 w 205"/>
                  <a:gd name="T3" fmla="*/ 11 h 135"/>
                  <a:gd name="T4" fmla="*/ 140 w 205"/>
                  <a:gd name="T5" fmla="*/ 11 h 135"/>
                  <a:gd name="T6" fmla="*/ 139 w 205"/>
                  <a:gd name="T7" fmla="*/ 10 h 135"/>
                  <a:gd name="T8" fmla="*/ 139 w 205"/>
                  <a:gd name="T9" fmla="*/ 10 h 135"/>
                  <a:gd name="T10" fmla="*/ 139 w 205"/>
                  <a:gd name="T11" fmla="*/ 10 h 135"/>
                  <a:gd name="T12" fmla="*/ 139 w 205"/>
                  <a:gd name="T13" fmla="*/ 10 h 135"/>
                  <a:gd name="T14" fmla="*/ 138 w 205"/>
                  <a:gd name="T15" fmla="*/ 9 h 135"/>
                  <a:gd name="T16" fmla="*/ 136 w 205"/>
                  <a:gd name="T17" fmla="*/ 7 h 135"/>
                  <a:gd name="T18" fmla="*/ 133 w 205"/>
                  <a:gd name="T19" fmla="*/ 0 h 135"/>
                  <a:gd name="T20" fmla="*/ 0 w 205"/>
                  <a:gd name="T21" fmla="*/ 11 h 135"/>
                  <a:gd name="T22" fmla="*/ 8 w 205"/>
                  <a:gd name="T23" fmla="*/ 25 h 135"/>
                  <a:gd name="T24" fmla="*/ 189 w 205"/>
                  <a:gd name="T25" fmla="*/ 132 h 135"/>
                  <a:gd name="T26" fmla="*/ 205 w 205"/>
                  <a:gd name="T27" fmla="*/ 133 h 135"/>
                  <a:gd name="T28" fmla="*/ 151 w 205"/>
                  <a:gd name="T29" fmla="*/ 11 h 135"/>
                  <a:gd name="T30" fmla="*/ 144 w 205"/>
                  <a:gd name="T31" fmla="*/ 1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35">
                    <a:moveTo>
                      <a:pt x="144" y="11"/>
                    </a:moveTo>
                    <a:cubicBezTo>
                      <a:pt x="143" y="11"/>
                      <a:pt x="142" y="11"/>
                      <a:pt x="141" y="11"/>
                    </a:cubicBezTo>
                    <a:cubicBezTo>
                      <a:pt x="141" y="11"/>
                      <a:pt x="140" y="11"/>
                      <a:pt x="140" y="11"/>
                    </a:cubicBezTo>
                    <a:cubicBezTo>
                      <a:pt x="140" y="11"/>
                      <a:pt x="140" y="11"/>
                      <a:pt x="139" y="10"/>
                    </a:cubicBezTo>
                    <a:cubicBezTo>
                      <a:pt x="139" y="10"/>
                      <a:pt x="139" y="10"/>
                      <a:pt x="139" y="10"/>
                    </a:cubicBezTo>
                    <a:cubicBezTo>
                      <a:pt x="139" y="10"/>
                      <a:pt x="139" y="10"/>
                      <a:pt x="139" y="10"/>
                    </a:cubicBezTo>
                    <a:cubicBezTo>
                      <a:pt x="139" y="10"/>
                      <a:pt x="139" y="10"/>
                      <a:pt x="139" y="10"/>
                    </a:cubicBezTo>
                    <a:cubicBezTo>
                      <a:pt x="138" y="10"/>
                      <a:pt x="138" y="9"/>
                      <a:pt x="138" y="9"/>
                    </a:cubicBezTo>
                    <a:cubicBezTo>
                      <a:pt x="137" y="8"/>
                      <a:pt x="137" y="8"/>
                      <a:pt x="136" y="7"/>
                    </a:cubicBezTo>
                    <a:cubicBezTo>
                      <a:pt x="133" y="0"/>
                      <a:pt x="133" y="0"/>
                      <a:pt x="133" y="0"/>
                    </a:cubicBezTo>
                    <a:cubicBezTo>
                      <a:pt x="0" y="11"/>
                      <a:pt x="0" y="11"/>
                      <a:pt x="0" y="11"/>
                    </a:cubicBezTo>
                    <a:cubicBezTo>
                      <a:pt x="0" y="16"/>
                      <a:pt x="3" y="22"/>
                      <a:pt x="8" y="25"/>
                    </a:cubicBezTo>
                    <a:cubicBezTo>
                      <a:pt x="189" y="132"/>
                      <a:pt x="189" y="132"/>
                      <a:pt x="189" y="132"/>
                    </a:cubicBezTo>
                    <a:cubicBezTo>
                      <a:pt x="194" y="135"/>
                      <a:pt x="200" y="135"/>
                      <a:pt x="205" y="133"/>
                    </a:cubicBezTo>
                    <a:cubicBezTo>
                      <a:pt x="151" y="11"/>
                      <a:pt x="151" y="11"/>
                      <a:pt x="151" y="11"/>
                    </a:cubicBezTo>
                    <a:lnTo>
                      <a:pt x="14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65"/>
              <p:cNvSpPr>
                <a:spLocks/>
              </p:cNvSpPr>
              <p:nvPr/>
            </p:nvSpPr>
            <p:spPr bwMode="auto">
              <a:xfrm>
                <a:off x="3860952" y="1149589"/>
                <a:ext cx="114515" cy="125805"/>
              </a:xfrm>
              <a:custGeom>
                <a:avLst/>
                <a:gdLst>
                  <a:gd name="T0" fmla="*/ 60 w 60"/>
                  <a:gd name="T1" fmla="*/ 66 h 66"/>
                  <a:gd name="T2" fmla="*/ 35 w 60"/>
                  <a:gd name="T3" fmla="*/ 4 h 66"/>
                  <a:gd name="T4" fmla="*/ 33 w 60"/>
                  <a:gd name="T5" fmla="*/ 0 h 66"/>
                  <a:gd name="T6" fmla="*/ 0 w 60"/>
                  <a:gd name="T7" fmla="*/ 51 h 66"/>
                  <a:gd name="T8" fmla="*/ 60 w 60"/>
                  <a:gd name="T9" fmla="*/ 66 h 66"/>
                </a:gdLst>
                <a:ahLst/>
                <a:cxnLst>
                  <a:cxn ang="0">
                    <a:pos x="T0" y="T1"/>
                  </a:cxn>
                  <a:cxn ang="0">
                    <a:pos x="T2" y="T3"/>
                  </a:cxn>
                  <a:cxn ang="0">
                    <a:pos x="T4" y="T5"/>
                  </a:cxn>
                  <a:cxn ang="0">
                    <a:pos x="T6" y="T7"/>
                  </a:cxn>
                  <a:cxn ang="0">
                    <a:pos x="T8" y="T9"/>
                  </a:cxn>
                </a:cxnLst>
                <a:rect l="0" t="0" r="r" b="b"/>
                <a:pathLst>
                  <a:path w="60" h="66">
                    <a:moveTo>
                      <a:pt x="60" y="66"/>
                    </a:moveTo>
                    <a:cubicBezTo>
                      <a:pt x="35" y="4"/>
                      <a:pt x="35" y="4"/>
                      <a:pt x="35" y="4"/>
                    </a:cubicBezTo>
                    <a:cubicBezTo>
                      <a:pt x="35" y="2"/>
                      <a:pt x="34" y="1"/>
                      <a:pt x="33" y="0"/>
                    </a:cubicBezTo>
                    <a:cubicBezTo>
                      <a:pt x="0" y="51"/>
                      <a:pt x="0" y="51"/>
                      <a:pt x="0" y="51"/>
                    </a:cubicBezTo>
                    <a:lnTo>
                      <a:pt x="6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66"/>
              <p:cNvSpPr>
                <a:spLocks/>
              </p:cNvSpPr>
              <p:nvPr/>
            </p:nvSpPr>
            <p:spPr bwMode="auto">
              <a:xfrm>
                <a:off x="3710954" y="1233459"/>
                <a:ext cx="112096" cy="125805"/>
              </a:xfrm>
              <a:custGeom>
                <a:avLst/>
                <a:gdLst>
                  <a:gd name="T0" fmla="*/ 0 w 59"/>
                  <a:gd name="T1" fmla="*/ 0 h 66"/>
                  <a:gd name="T2" fmla="*/ 0 w 59"/>
                  <a:gd name="T3" fmla="*/ 4 h 66"/>
                  <a:gd name="T4" fmla="*/ 25 w 59"/>
                  <a:gd name="T5" fmla="*/ 66 h 66"/>
                  <a:gd name="T6" fmla="*/ 59 w 59"/>
                  <a:gd name="T7" fmla="*/ 15 h 66"/>
                  <a:gd name="T8" fmla="*/ 0 w 59"/>
                  <a:gd name="T9" fmla="*/ 0 h 66"/>
                </a:gdLst>
                <a:ahLst/>
                <a:cxnLst>
                  <a:cxn ang="0">
                    <a:pos x="T0" y="T1"/>
                  </a:cxn>
                  <a:cxn ang="0">
                    <a:pos x="T2" y="T3"/>
                  </a:cxn>
                  <a:cxn ang="0">
                    <a:pos x="T4" y="T5"/>
                  </a:cxn>
                  <a:cxn ang="0">
                    <a:pos x="T6" y="T7"/>
                  </a:cxn>
                  <a:cxn ang="0">
                    <a:pos x="T8" y="T9"/>
                  </a:cxn>
                </a:cxnLst>
                <a:rect l="0" t="0" r="r" b="b"/>
                <a:pathLst>
                  <a:path w="59" h="66">
                    <a:moveTo>
                      <a:pt x="0" y="0"/>
                    </a:moveTo>
                    <a:cubicBezTo>
                      <a:pt x="0" y="1"/>
                      <a:pt x="0" y="3"/>
                      <a:pt x="0" y="4"/>
                    </a:cubicBezTo>
                    <a:cubicBezTo>
                      <a:pt x="25" y="66"/>
                      <a:pt x="25" y="66"/>
                      <a:pt x="25" y="66"/>
                    </a:cubicBezTo>
                    <a:cubicBezTo>
                      <a:pt x="59" y="15"/>
                      <a:pt x="59" y="15"/>
                      <a:pt x="59" y="15"/>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7"/>
              <p:cNvSpPr>
                <a:spLocks/>
              </p:cNvSpPr>
              <p:nvPr/>
            </p:nvSpPr>
            <p:spPr bwMode="auto">
              <a:xfrm>
                <a:off x="3718212" y="1145557"/>
                <a:ext cx="192740" cy="106451"/>
              </a:xfrm>
              <a:custGeom>
                <a:avLst/>
                <a:gdLst>
                  <a:gd name="T0" fmla="*/ 101 w 101"/>
                  <a:gd name="T1" fmla="*/ 0 h 56"/>
                  <a:gd name="T2" fmla="*/ 100 w 101"/>
                  <a:gd name="T3" fmla="*/ 1 h 56"/>
                  <a:gd name="T4" fmla="*/ 1 w 101"/>
                  <a:gd name="T5" fmla="*/ 39 h 56"/>
                  <a:gd name="T6" fmla="*/ 0 w 101"/>
                  <a:gd name="T7" fmla="*/ 40 h 56"/>
                  <a:gd name="T8" fmla="*/ 65 w 101"/>
                  <a:gd name="T9" fmla="*/ 56 h 56"/>
                  <a:gd name="T10" fmla="*/ 101 w 101"/>
                  <a:gd name="T11" fmla="*/ 0 h 56"/>
                </a:gdLst>
                <a:ahLst/>
                <a:cxnLst>
                  <a:cxn ang="0">
                    <a:pos x="T0" y="T1"/>
                  </a:cxn>
                  <a:cxn ang="0">
                    <a:pos x="T2" y="T3"/>
                  </a:cxn>
                  <a:cxn ang="0">
                    <a:pos x="T4" y="T5"/>
                  </a:cxn>
                  <a:cxn ang="0">
                    <a:pos x="T6" y="T7"/>
                  </a:cxn>
                  <a:cxn ang="0">
                    <a:pos x="T8" y="T9"/>
                  </a:cxn>
                  <a:cxn ang="0">
                    <a:pos x="T10" y="T11"/>
                  </a:cxn>
                </a:cxnLst>
                <a:rect l="0" t="0" r="r" b="b"/>
                <a:pathLst>
                  <a:path w="101" h="56">
                    <a:moveTo>
                      <a:pt x="101" y="0"/>
                    </a:moveTo>
                    <a:cubicBezTo>
                      <a:pt x="101" y="1"/>
                      <a:pt x="100" y="1"/>
                      <a:pt x="100" y="1"/>
                    </a:cubicBezTo>
                    <a:cubicBezTo>
                      <a:pt x="1" y="39"/>
                      <a:pt x="1" y="39"/>
                      <a:pt x="1" y="39"/>
                    </a:cubicBezTo>
                    <a:cubicBezTo>
                      <a:pt x="1" y="39"/>
                      <a:pt x="0" y="40"/>
                      <a:pt x="0" y="40"/>
                    </a:cubicBezTo>
                    <a:cubicBezTo>
                      <a:pt x="65" y="56"/>
                      <a:pt x="65" y="56"/>
                      <a:pt x="65" y="56"/>
                    </a:cubicBez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68"/>
              <p:cNvSpPr>
                <a:spLocks/>
              </p:cNvSpPr>
              <p:nvPr/>
            </p:nvSpPr>
            <p:spPr bwMode="auto">
              <a:xfrm>
                <a:off x="3764179" y="1256040"/>
                <a:ext cx="212901" cy="117741"/>
              </a:xfrm>
              <a:custGeom>
                <a:avLst/>
                <a:gdLst>
                  <a:gd name="T0" fmla="*/ 45 w 112"/>
                  <a:gd name="T1" fmla="*/ 4 h 62"/>
                  <a:gd name="T2" fmla="*/ 44 w 112"/>
                  <a:gd name="T3" fmla="*/ 5 h 62"/>
                  <a:gd name="T4" fmla="*/ 44 w 112"/>
                  <a:gd name="T5" fmla="*/ 5 h 62"/>
                  <a:gd name="T6" fmla="*/ 43 w 112"/>
                  <a:gd name="T7" fmla="*/ 5 h 62"/>
                  <a:gd name="T8" fmla="*/ 43 w 112"/>
                  <a:gd name="T9" fmla="*/ 5 h 62"/>
                  <a:gd name="T10" fmla="*/ 43 w 112"/>
                  <a:gd name="T11" fmla="*/ 5 h 62"/>
                  <a:gd name="T12" fmla="*/ 43 w 112"/>
                  <a:gd name="T13" fmla="*/ 5 h 62"/>
                  <a:gd name="T14" fmla="*/ 42 w 112"/>
                  <a:gd name="T15" fmla="*/ 5 h 62"/>
                  <a:gd name="T16" fmla="*/ 41 w 112"/>
                  <a:gd name="T17" fmla="*/ 5 h 62"/>
                  <a:gd name="T18" fmla="*/ 37 w 112"/>
                  <a:gd name="T19" fmla="*/ 4 h 62"/>
                  <a:gd name="T20" fmla="*/ 0 w 112"/>
                  <a:gd name="T21" fmla="*/ 60 h 62"/>
                  <a:gd name="T22" fmla="*/ 8 w 112"/>
                  <a:gd name="T23" fmla="*/ 61 h 62"/>
                  <a:gd name="T24" fmla="*/ 107 w 112"/>
                  <a:gd name="T25" fmla="*/ 23 h 62"/>
                  <a:gd name="T26" fmla="*/ 112 w 112"/>
                  <a:gd name="T27" fmla="*/ 17 h 62"/>
                  <a:gd name="T28" fmla="*/ 47 w 112"/>
                  <a:gd name="T29" fmla="*/ 0 h 62"/>
                  <a:gd name="T30" fmla="*/ 45 w 112"/>
                  <a:gd name="T31"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62">
                    <a:moveTo>
                      <a:pt x="45" y="4"/>
                    </a:moveTo>
                    <a:cubicBezTo>
                      <a:pt x="45" y="4"/>
                      <a:pt x="44" y="4"/>
                      <a:pt x="44" y="5"/>
                    </a:cubicBezTo>
                    <a:cubicBezTo>
                      <a:pt x="44" y="5"/>
                      <a:pt x="44" y="5"/>
                      <a:pt x="44" y="5"/>
                    </a:cubicBezTo>
                    <a:cubicBezTo>
                      <a:pt x="43" y="5"/>
                      <a:pt x="43" y="5"/>
                      <a:pt x="43" y="5"/>
                    </a:cubicBezTo>
                    <a:cubicBezTo>
                      <a:pt x="43" y="5"/>
                      <a:pt x="43" y="5"/>
                      <a:pt x="43" y="5"/>
                    </a:cubicBezTo>
                    <a:cubicBezTo>
                      <a:pt x="43" y="5"/>
                      <a:pt x="43" y="5"/>
                      <a:pt x="43" y="5"/>
                    </a:cubicBezTo>
                    <a:cubicBezTo>
                      <a:pt x="43" y="5"/>
                      <a:pt x="43" y="5"/>
                      <a:pt x="43" y="5"/>
                    </a:cubicBezTo>
                    <a:cubicBezTo>
                      <a:pt x="43" y="5"/>
                      <a:pt x="42" y="5"/>
                      <a:pt x="42" y="5"/>
                    </a:cubicBezTo>
                    <a:cubicBezTo>
                      <a:pt x="42" y="5"/>
                      <a:pt x="41" y="5"/>
                      <a:pt x="41" y="5"/>
                    </a:cubicBezTo>
                    <a:cubicBezTo>
                      <a:pt x="37" y="4"/>
                      <a:pt x="37" y="4"/>
                      <a:pt x="37" y="4"/>
                    </a:cubicBezTo>
                    <a:cubicBezTo>
                      <a:pt x="0" y="60"/>
                      <a:pt x="0" y="60"/>
                      <a:pt x="0" y="60"/>
                    </a:cubicBezTo>
                    <a:cubicBezTo>
                      <a:pt x="3" y="62"/>
                      <a:pt x="6" y="62"/>
                      <a:pt x="8" y="61"/>
                    </a:cubicBezTo>
                    <a:cubicBezTo>
                      <a:pt x="107" y="23"/>
                      <a:pt x="107" y="23"/>
                      <a:pt x="107" y="23"/>
                    </a:cubicBezTo>
                    <a:cubicBezTo>
                      <a:pt x="110" y="22"/>
                      <a:pt x="111" y="20"/>
                      <a:pt x="112" y="17"/>
                    </a:cubicBezTo>
                    <a:cubicBezTo>
                      <a:pt x="47" y="0"/>
                      <a:pt x="47" y="0"/>
                      <a:pt x="47" y="0"/>
                    </a:cubicBezTo>
                    <a:lnTo>
                      <a:pt x="4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p:cNvGrpSpPr/>
            <p:nvPr/>
          </p:nvGrpSpPr>
          <p:grpSpPr>
            <a:xfrm>
              <a:off x="6646216" y="3115609"/>
              <a:ext cx="291297" cy="241873"/>
              <a:chOff x="3965790" y="1735873"/>
              <a:chExt cx="537091" cy="445963"/>
            </a:xfrm>
            <a:grpFill/>
          </p:grpSpPr>
          <p:sp>
            <p:nvSpPr>
              <p:cNvPr id="168" name="Freeform 69"/>
              <p:cNvSpPr>
                <a:spLocks/>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 name="Freeform 70"/>
              <p:cNvSpPr>
                <a:spLocks/>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71"/>
              <p:cNvSpPr>
                <a:spLocks/>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72"/>
              <p:cNvSpPr>
                <a:spLocks/>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p:cNvGrpSpPr/>
            <p:nvPr/>
          </p:nvGrpSpPr>
          <p:grpSpPr>
            <a:xfrm>
              <a:off x="5348499" y="2694409"/>
              <a:ext cx="231376" cy="192012"/>
              <a:chOff x="1573074" y="959268"/>
              <a:chExt cx="426608" cy="354029"/>
            </a:xfrm>
            <a:grpFill/>
          </p:grpSpPr>
          <p:sp>
            <p:nvSpPr>
              <p:cNvPr id="164" name="Freeform 73"/>
              <p:cNvSpPr>
                <a:spLocks/>
              </p:cNvSpPr>
              <p:nvPr/>
            </p:nvSpPr>
            <p:spPr bwMode="auto">
              <a:xfrm>
                <a:off x="1573074" y="1093944"/>
                <a:ext cx="291932" cy="219353"/>
              </a:xfrm>
              <a:custGeom>
                <a:avLst/>
                <a:gdLst>
                  <a:gd name="T0" fmla="*/ 59 w 362"/>
                  <a:gd name="T1" fmla="*/ 0 h 272"/>
                  <a:gd name="T2" fmla="*/ 0 w 362"/>
                  <a:gd name="T3" fmla="*/ 272 h 272"/>
                  <a:gd name="T4" fmla="*/ 362 w 362"/>
                  <a:gd name="T5" fmla="*/ 272 h 272"/>
                  <a:gd name="T6" fmla="*/ 298 w 362"/>
                  <a:gd name="T7" fmla="*/ 0 h 272"/>
                  <a:gd name="T8" fmla="*/ 59 w 362"/>
                  <a:gd name="T9" fmla="*/ 0 h 272"/>
                </a:gdLst>
                <a:ahLst/>
                <a:cxnLst>
                  <a:cxn ang="0">
                    <a:pos x="T0" y="T1"/>
                  </a:cxn>
                  <a:cxn ang="0">
                    <a:pos x="T2" y="T3"/>
                  </a:cxn>
                  <a:cxn ang="0">
                    <a:pos x="T4" y="T5"/>
                  </a:cxn>
                  <a:cxn ang="0">
                    <a:pos x="T6" y="T7"/>
                  </a:cxn>
                  <a:cxn ang="0">
                    <a:pos x="T8" y="T9"/>
                  </a:cxn>
                </a:cxnLst>
                <a:rect l="0" t="0" r="r" b="b"/>
                <a:pathLst>
                  <a:path w="362" h="272">
                    <a:moveTo>
                      <a:pt x="59" y="0"/>
                    </a:moveTo>
                    <a:lnTo>
                      <a:pt x="0" y="272"/>
                    </a:lnTo>
                    <a:lnTo>
                      <a:pt x="362" y="272"/>
                    </a:lnTo>
                    <a:lnTo>
                      <a:pt x="298" y="0"/>
                    </a:lnTo>
                    <a:lnTo>
                      <a:pt x="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74"/>
              <p:cNvSpPr>
                <a:spLocks/>
              </p:cNvSpPr>
              <p:nvPr/>
            </p:nvSpPr>
            <p:spPr bwMode="auto">
              <a:xfrm>
                <a:off x="1777104" y="1063300"/>
                <a:ext cx="222578" cy="198385"/>
              </a:xfrm>
              <a:custGeom>
                <a:avLst/>
                <a:gdLst>
                  <a:gd name="T0" fmla="*/ 109 w 276"/>
                  <a:gd name="T1" fmla="*/ 246 h 246"/>
                  <a:gd name="T2" fmla="*/ 276 w 276"/>
                  <a:gd name="T3" fmla="*/ 246 h 246"/>
                  <a:gd name="T4" fmla="*/ 220 w 276"/>
                  <a:gd name="T5" fmla="*/ 0 h 246"/>
                  <a:gd name="T6" fmla="*/ 5 w 276"/>
                  <a:gd name="T7" fmla="*/ 0 h 246"/>
                  <a:gd name="T8" fmla="*/ 0 w 276"/>
                  <a:gd name="T9" fmla="*/ 22 h 246"/>
                  <a:gd name="T10" fmla="*/ 57 w 276"/>
                  <a:gd name="T11" fmla="*/ 22 h 246"/>
                  <a:gd name="T12" fmla="*/ 109 w 276"/>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276" h="246">
                    <a:moveTo>
                      <a:pt x="109" y="246"/>
                    </a:moveTo>
                    <a:lnTo>
                      <a:pt x="276" y="246"/>
                    </a:lnTo>
                    <a:lnTo>
                      <a:pt x="220" y="0"/>
                    </a:lnTo>
                    <a:lnTo>
                      <a:pt x="5" y="0"/>
                    </a:lnTo>
                    <a:lnTo>
                      <a:pt x="0" y="22"/>
                    </a:lnTo>
                    <a:lnTo>
                      <a:pt x="57" y="22"/>
                    </a:lnTo>
                    <a:lnTo>
                      <a:pt x="10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75"/>
              <p:cNvSpPr>
                <a:spLocks/>
              </p:cNvSpPr>
              <p:nvPr/>
            </p:nvSpPr>
            <p:spPr bwMode="auto">
              <a:xfrm>
                <a:off x="1644041" y="991526"/>
                <a:ext cx="138708"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2"/>
                      <a:pt x="17" y="0"/>
                      <a:pt x="37" y="0"/>
                    </a:cubicBezTo>
                    <a:cubicBezTo>
                      <a:pt x="57" y="0"/>
                      <a:pt x="73" y="12"/>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76"/>
              <p:cNvSpPr>
                <a:spLocks/>
              </p:cNvSpPr>
              <p:nvPr/>
            </p:nvSpPr>
            <p:spPr bwMode="auto">
              <a:xfrm>
                <a:off x="1788394" y="959268"/>
                <a:ext cx="139515"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1"/>
                      <a:pt x="17" y="0"/>
                      <a:pt x="37" y="0"/>
                    </a:cubicBezTo>
                    <a:cubicBezTo>
                      <a:pt x="57" y="0"/>
                      <a:pt x="73" y="11"/>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1" name="Group 150"/>
            <p:cNvGrpSpPr/>
            <p:nvPr/>
          </p:nvGrpSpPr>
          <p:grpSpPr>
            <a:xfrm>
              <a:off x="5755703" y="2548323"/>
              <a:ext cx="246684" cy="321477"/>
              <a:chOff x="2323872" y="689916"/>
              <a:chExt cx="454834" cy="592736"/>
            </a:xfrm>
            <a:grpFill/>
          </p:grpSpPr>
          <p:sp>
            <p:nvSpPr>
              <p:cNvPr id="162" name="Freeform 77"/>
              <p:cNvSpPr>
                <a:spLocks/>
              </p:cNvSpPr>
              <p:nvPr/>
            </p:nvSpPr>
            <p:spPr bwMode="auto">
              <a:xfrm>
                <a:off x="2323872" y="979429"/>
                <a:ext cx="454834" cy="303223"/>
              </a:xfrm>
              <a:custGeom>
                <a:avLst/>
                <a:gdLst>
                  <a:gd name="T0" fmla="*/ 239 w 239"/>
                  <a:gd name="T1" fmla="*/ 159 h 159"/>
                  <a:gd name="T2" fmla="*/ 119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5" y="0"/>
                      <a:pt x="119" y="0"/>
                    </a:cubicBezTo>
                    <a:cubicBezTo>
                      <a:pt x="53"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Oval 78"/>
              <p:cNvSpPr>
                <a:spLocks noChangeArrowheads="1"/>
              </p:cNvSpPr>
              <p:nvPr/>
            </p:nvSpPr>
            <p:spPr bwMode="auto">
              <a:xfrm>
                <a:off x="2413388" y="689916"/>
                <a:ext cx="268545" cy="2693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2" name="Group 151"/>
            <p:cNvGrpSpPr/>
            <p:nvPr/>
          </p:nvGrpSpPr>
          <p:grpSpPr>
            <a:xfrm>
              <a:off x="4993344" y="2338816"/>
              <a:ext cx="157021" cy="202508"/>
              <a:chOff x="918243" y="303630"/>
              <a:chExt cx="289513" cy="373383"/>
            </a:xfrm>
            <a:grpFill/>
          </p:grpSpPr>
          <p:sp>
            <p:nvSpPr>
              <p:cNvPr id="160" name="Freeform 79"/>
              <p:cNvSpPr>
                <a:spLocks/>
              </p:cNvSpPr>
              <p:nvPr/>
            </p:nvSpPr>
            <p:spPr bwMode="auto">
              <a:xfrm>
                <a:off x="918243" y="486692"/>
                <a:ext cx="289513" cy="190321"/>
              </a:xfrm>
              <a:custGeom>
                <a:avLst/>
                <a:gdLst>
                  <a:gd name="T0" fmla="*/ 152 w 152"/>
                  <a:gd name="T1" fmla="*/ 100 h 100"/>
                  <a:gd name="T2" fmla="*/ 76 w 152"/>
                  <a:gd name="T3" fmla="*/ 0 h 100"/>
                  <a:gd name="T4" fmla="*/ 0 w 152"/>
                  <a:gd name="T5" fmla="*/ 100 h 100"/>
                  <a:gd name="T6" fmla="*/ 152 w 152"/>
                  <a:gd name="T7" fmla="*/ 100 h 100"/>
                </a:gdLst>
                <a:ahLst/>
                <a:cxnLst>
                  <a:cxn ang="0">
                    <a:pos x="T0" y="T1"/>
                  </a:cxn>
                  <a:cxn ang="0">
                    <a:pos x="T2" y="T3"/>
                  </a:cxn>
                  <a:cxn ang="0">
                    <a:pos x="T4" y="T5"/>
                  </a:cxn>
                  <a:cxn ang="0">
                    <a:pos x="T6" y="T7"/>
                  </a:cxn>
                </a:cxnLst>
                <a:rect l="0" t="0" r="r" b="b"/>
                <a:pathLst>
                  <a:path w="152" h="100">
                    <a:moveTo>
                      <a:pt x="152" y="100"/>
                    </a:moveTo>
                    <a:cubicBezTo>
                      <a:pt x="152" y="45"/>
                      <a:pt x="118" y="0"/>
                      <a:pt x="76" y="0"/>
                    </a:cubicBezTo>
                    <a:cubicBezTo>
                      <a:pt x="34" y="0"/>
                      <a:pt x="0" y="45"/>
                      <a:pt x="0" y="100"/>
                    </a:cubicBez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Oval 80"/>
              <p:cNvSpPr>
                <a:spLocks noChangeArrowheads="1"/>
              </p:cNvSpPr>
              <p:nvPr/>
            </p:nvSpPr>
            <p:spPr bwMode="auto">
              <a:xfrm>
                <a:off x="974694" y="303630"/>
                <a:ext cx="170159" cy="1693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3" name="Freeform 81"/>
            <p:cNvSpPr>
              <a:spLocks noEditPoints="1"/>
            </p:cNvSpPr>
            <p:nvPr/>
          </p:nvSpPr>
          <p:spPr bwMode="auto">
            <a:xfrm>
              <a:off x="6185651" y="2432853"/>
              <a:ext cx="254994" cy="246684"/>
            </a:xfrm>
            <a:custGeom>
              <a:avLst/>
              <a:gdLst>
                <a:gd name="T0" fmla="*/ 210 w 247"/>
                <a:gd name="T1" fmla="*/ 176 h 239"/>
                <a:gd name="T2" fmla="*/ 157 w 247"/>
                <a:gd name="T3" fmla="*/ 196 h 239"/>
                <a:gd name="T4" fmla="*/ 142 w 247"/>
                <a:gd name="T5" fmla="*/ 187 h 239"/>
                <a:gd name="T6" fmla="*/ 120 w 247"/>
                <a:gd name="T7" fmla="*/ 189 h 239"/>
                <a:gd name="T8" fmla="*/ 97 w 247"/>
                <a:gd name="T9" fmla="*/ 194 h 239"/>
                <a:gd name="T10" fmla="*/ 65 w 247"/>
                <a:gd name="T11" fmla="*/ 176 h 239"/>
                <a:gd name="T12" fmla="*/ 62 w 247"/>
                <a:gd name="T13" fmla="*/ 129 h 239"/>
                <a:gd name="T14" fmla="*/ 100 w 247"/>
                <a:gd name="T15" fmla="*/ 68 h 239"/>
                <a:gd name="T16" fmla="*/ 146 w 247"/>
                <a:gd name="T17" fmla="*/ 52 h 239"/>
                <a:gd name="T18" fmla="*/ 165 w 247"/>
                <a:gd name="T19" fmla="*/ 62 h 239"/>
                <a:gd name="T20" fmla="*/ 181 w 247"/>
                <a:gd name="T21" fmla="*/ 58 h 239"/>
                <a:gd name="T22" fmla="*/ 168 w 247"/>
                <a:gd name="T23" fmla="*/ 154 h 239"/>
                <a:gd name="T24" fmla="*/ 163 w 247"/>
                <a:gd name="T25" fmla="*/ 172 h 239"/>
                <a:gd name="T26" fmla="*/ 170 w 247"/>
                <a:gd name="T27" fmla="*/ 179 h 239"/>
                <a:gd name="T28" fmla="*/ 213 w 247"/>
                <a:gd name="T29" fmla="*/ 153 h 239"/>
                <a:gd name="T30" fmla="*/ 206 w 247"/>
                <a:gd name="T31" fmla="*/ 40 h 239"/>
                <a:gd name="T32" fmla="*/ 143 w 247"/>
                <a:gd name="T33" fmla="*/ 17 h 239"/>
                <a:gd name="T34" fmla="*/ 133 w 247"/>
                <a:gd name="T35" fmla="*/ 17 h 239"/>
                <a:gd name="T36" fmla="*/ 21 w 247"/>
                <a:gd name="T37" fmla="*/ 133 h 239"/>
                <a:gd name="T38" fmla="*/ 125 w 247"/>
                <a:gd name="T39" fmla="*/ 223 h 239"/>
                <a:gd name="T40" fmla="*/ 216 w 247"/>
                <a:gd name="T41" fmla="*/ 193 h 239"/>
                <a:gd name="T42" fmla="*/ 180 w 247"/>
                <a:gd name="T43" fmla="*/ 228 h 239"/>
                <a:gd name="T44" fmla="*/ 38 w 247"/>
                <a:gd name="T45" fmla="*/ 211 h 239"/>
                <a:gd name="T46" fmla="*/ 37 w 247"/>
                <a:gd name="T47" fmla="*/ 45 h 239"/>
                <a:gd name="T48" fmla="*/ 215 w 247"/>
                <a:gd name="T49" fmla="*/ 27 h 239"/>
                <a:gd name="T50" fmla="*/ 242 w 247"/>
                <a:gd name="T51" fmla="*/ 130 h 239"/>
                <a:gd name="T52" fmla="*/ 145 w 247"/>
                <a:gd name="T53" fmla="*/ 65 h 239"/>
                <a:gd name="T54" fmla="*/ 95 w 247"/>
                <a:gd name="T55" fmla="*/ 116 h 239"/>
                <a:gd name="T56" fmla="*/ 83 w 247"/>
                <a:gd name="T57" fmla="*/ 161 h 239"/>
                <a:gd name="T58" fmla="*/ 93 w 247"/>
                <a:gd name="T59" fmla="*/ 179 h 239"/>
                <a:gd name="T60" fmla="*/ 136 w 247"/>
                <a:gd name="T61" fmla="*/ 158 h 239"/>
                <a:gd name="T62" fmla="*/ 149 w 247"/>
                <a:gd name="T63" fmla="*/ 132 h 239"/>
                <a:gd name="T64" fmla="*/ 164 w 247"/>
                <a:gd name="T65" fmla="*/ 85 h 239"/>
                <a:gd name="T66" fmla="*/ 153 w 247"/>
                <a:gd name="T67" fmla="*/ 6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 h="239">
                  <a:moveTo>
                    <a:pt x="242" y="130"/>
                  </a:moveTo>
                  <a:cubicBezTo>
                    <a:pt x="236" y="148"/>
                    <a:pt x="226" y="163"/>
                    <a:pt x="210" y="176"/>
                  </a:cubicBezTo>
                  <a:cubicBezTo>
                    <a:pt x="195" y="190"/>
                    <a:pt x="179" y="197"/>
                    <a:pt x="163" y="197"/>
                  </a:cubicBezTo>
                  <a:cubicBezTo>
                    <a:pt x="157" y="196"/>
                    <a:pt x="157" y="196"/>
                    <a:pt x="157" y="196"/>
                  </a:cubicBezTo>
                  <a:cubicBezTo>
                    <a:pt x="156" y="196"/>
                    <a:pt x="153" y="196"/>
                    <a:pt x="150" y="195"/>
                  </a:cubicBezTo>
                  <a:cubicBezTo>
                    <a:pt x="147" y="194"/>
                    <a:pt x="144" y="191"/>
                    <a:pt x="142" y="187"/>
                  </a:cubicBezTo>
                  <a:cubicBezTo>
                    <a:pt x="139" y="176"/>
                    <a:pt x="139" y="176"/>
                    <a:pt x="139" y="176"/>
                  </a:cubicBezTo>
                  <a:cubicBezTo>
                    <a:pt x="133" y="181"/>
                    <a:pt x="126" y="186"/>
                    <a:pt x="120" y="189"/>
                  </a:cubicBezTo>
                  <a:cubicBezTo>
                    <a:pt x="116" y="190"/>
                    <a:pt x="113" y="191"/>
                    <a:pt x="109" y="192"/>
                  </a:cubicBezTo>
                  <a:cubicBezTo>
                    <a:pt x="105" y="193"/>
                    <a:pt x="101" y="194"/>
                    <a:pt x="97" y="194"/>
                  </a:cubicBezTo>
                  <a:cubicBezTo>
                    <a:pt x="92" y="194"/>
                    <a:pt x="86" y="193"/>
                    <a:pt x="81" y="191"/>
                  </a:cubicBezTo>
                  <a:cubicBezTo>
                    <a:pt x="73" y="188"/>
                    <a:pt x="68" y="183"/>
                    <a:pt x="65" y="176"/>
                  </a:cubicBezTo>
                  <a:cubicBezTo>
                    <a:pt x="61" y="169"/>
                    <a:pt x="59" y="161"/>
                    <a:pt x="59" y="151"/>
                  </a:cubicBezTo>
                  <a:cubicBezTo>
                    <a:pt x="59" y="143"/>
                    <a:pt x="60" y="136"/>
                    <a:pt x="62" y="129"/>
                  </a:cubicBezTo>
                  <a:cubicBezTo>
                    <a:pt x="64" y="122"/>
                    <a:pt x="67" y="115"/>
                    <a:pt x="70" y="109"/>
                  </a:cubicBezTo>
                  <a:cubicBezTo>
                    <a:pt x="79" y="92"/>
                    <a:pt x="89" y="78"/>
                    <a:pt x="100" y="68"/>
                  </a:cubicBezTo>
                  <a:cubicBezTo>
                    <a:pt x="113" y="58"/>
                    <a:pt x="126" y="52"/>
                    <a:pt x="139" y="52"/>
                  </a:cubicBezTo>
                  <a:cubicBezTo>
                    <a:pt x="146" y="52"/>
                    <a:pt x="146" y="52"/>
                    <a:pt x="146" y="52"/>
                  </a:cubicBezTo>
                  <a:cubicBezTo>
                    <a:pt x="150" y="53"/>
                    <a:pt x="150" y="53"/>
                    <a:pt x="150" y="53"/>
                  </a:cubicBezTo>
                  <a:cubicBezTo>
                    <a:pt x="156" y="55"/>
                    <a:pt x="160" y="57"/>
                    <a:pt x="165" y="62"/>
                  </a:cubicBezTo>
                  <a:cubicBezTo>
                    <a:pt x="174" y="73"/>
                    <a:pt x="174" y="73"/>
                    <a:pt x="174" y="73"/>
                  </a:cubicBezTo>
                  <a:cubicBezTo>
                    <a:pt x="181" y="58"/>
                    <a:pt x="181" y="58"/>
                    <a:pt x="181" y="58"/>
                  </a:cubicBezTo>
                  <a:cubicBezTo>
                    <a:pt x="207" y="58"/>
                    <a:pt x="207" y="58"/>
                    <a:pt x="207" y="58"/>
                  </a:cubicBezTo>
                  <a:cubicBezTo>
                    <a:pt x="168" y="154"/>
                    <a:pt x="168" y="154"/>
                    <a:pt x="168" y="154"/>
                  </a:cubicBezTo>
                  <a:cubicBezTo>
                    <a:pt x="164" y="164"/>
                    <a:pt x="164" y="164"/>
                    <a:pt x="164" y="164"/>
                  </a:cubicBezTo>
                  <a:cubicBezTo>
                    <a:pt x="163" y="167"/>
                    <a:pt x="163" y="170"/>
                    <a:pt x="163" y="172"/>
                  </a:cubicBezTo>
                  <a:cubicBezTo>
                    <a:pt x="163" y="175"/>
                    <a:pt x="164" y="177"/>
                    <a:pt x="166" y="178"/>
                  </a:cubicBezTo>
                  <a:cubicBezTo>
                    <a:pt x="170" y="179"/>
                    <a:pt x="170" y="179"/>
                    <a:pt x="170" y="179"/>
                  </a:cubicBezTo>
                  <a:cubicBezTo>
                    <a:pt x="173" y="179"/>
                    <a:pt x="173" y="179"/>
                    <a:pt x="173" y="179"/>
                  </a:cubicBezTo>
                  <a:cubicBezTo>
                    <a:pt x="186" y="179"/>
                    <a:pt x="200" y="170"/>
                    <a:pt x="213" y="153"/>
                  </a:cubicBezTo>
                  <a:cubicBezTo>
                    <a:pt x="226" y="135"/>
                    <a:pt x="233" y="116"/>
                    <a:pt x="233" y="96"/>
                  </a:cubicBezTo>
                  <a:cubicBezTo>
                    <a:pt x="233" y="74"/>
                    <a:pt x="224" y="55"/>
                    <a:pt x="206" y="40"/>
                  </a:cubicBezTo>
                  <a:cubicBezTo>
                    <a:pt x="197" y="32"/>
                    <a:pt x="187" y="26"/>
                    <a:pt x="177" y="22"/>
                  </a:cubicBezTo>
                  <a:cubicBezTo>
                    <a:pt x="166" y="19"/>
                    <a:pt x="155" y="17"/>
                    <a:pt x="143" y="17"/>
                  </a:cubicBezTo>
                  <a:cubicBezTo>
                    <a:pt x="137" y="17"/>
                    <a:pt x="137" y="17"/>
                    <a:pt x="137" y="17"/>
                  </a:cubicBezTo>
                  <a:cubicBezTo>
                    <a:pt x="133" y="17"/>
                    <a:pt x="133" y="17"/>
                    <a:pt x="133" y="17"/>
                  </a:cubicBezTo>
                  <a:cubicBezTo>
                    <a:pt x="102" y="19"/>
                    <a:pt x="76" y="32"/>
                    <a:pt x="54" y="55"/>
                  </a:cubicBezTo>
                  <a:cubicBezTo>
                    <a:pt x="32" y="78"/>
                    <a:pt x="21" y="104"/>
                    <a:pt x="21" y="133"/>
                  </a:cubicBezTo>
                  <a:cubicBezTo>
                    <a:pt x="21" y="159"/>
                    <a:pt x="30" y="181"/>
                    <a:pt x="48" y="197"/>
                  </a:cubicBezTo>
                  <a:cubicBezTo>
                    <a:pt x="67" y="214"/>
                    <a:pt x="93" y="223"/>
                    <a:pt x="125" y="223"/>
                  </a:cubicBezTo>
                  <a:cubicBezTo>
                    <a:pt x="146" y="223"/>
                    <a:pt x="166" y="219"/>
                    <a:pt x="184" y="211"/>
                  </a:cubicBezTo>
                  <a:cubicBezTo>
                    <a:pt x="193" y="208"/>
                    <a:pt x="203" y="201"/>
                    <a:pt x="216" y="193"/>
                  </a:cubicBezTo>
                  <a:cubicBezTo>
                    <a:pt x="226" y="199"/>
                    <a:pt x="226" y="199"/>
                    <a:pt x="226" y="199"/>
                  </a:cubicBezTo>
                  <a:cubicBezTo>
                    <a:pt x="210" y="212"/>
                    <a:pt x="195" y="222"/>
                    <a:pt x="180" y="228"/>
                  </a:cubicBezTo>
                  <a:cubicBezTo>
                    <a:pt x="163" y="236"/>
                    <a:pt x="144" y="239"/>
                    <a:pt x="125" y="239"/>
                  </a:cubicBezTo>
                  <a:cubicBezTo>
                    <a:pt x="91" y="239"/>
                    <a:pt x="62" y="230"/>
                    <a:pt x="38" y="211"/>
                  </a:cubicBezTo>
                  <a:cubicBezTo>
                    <a:pt x="13" y="191"/>
                    <a:pt x="0" y="165"/>
                    <a:pt x="0" y="135"/>
                  </a:cubicBezTo>
                  <a:cubicBezTo>
                    <a:pt x="0" y="103"/>
                    <a:pt x="12" y="73"/>
                    <a:pt x="37" y="45"/>
                  </a:cubicBezTo>
                  <a:cubicBezTo>
                    <a:pt x="64" y="15"/>
                    <a:pt x="96" y="0"/>
                    <a:pt x="134" y="0"/>
                  </a:cubicBezTo>
                  <a:cubicBezTo>
                    <a:pt x="166" y="0"/>
                    <a:pt x="193" y="9"/>
                    <a:pt x="215" y="27"/>
                  </a:cubicBezTo>
                  <a:cubicBezTo>
                    <a:pt x="236" y="45"/>
                    <a:pt x="247" y="68"/>
                    <a:pt x="247" y="97"/>
                  </a:cubicBezTo>
                  <a:cubicBezTo>
                    <a:pt x="247" y="107"/>
                    <a:pt x="245" y="119"/>
                    <a:pt x="242" y="130"/>
                  </a:cubicBezTo>
                  <a:close/>
                  <a:moveTo>
                    <a:pt x="153" y="66"/>
                  </a:moveTo>
                  <a:cubicBezTo>
                    <a:pt x="150" y="65"/>
                    <a:pt x="148" y="65"/>
                    <a:pt x="145" y="65"/>
                  </a:cubicBezTo>
                  <a:cubicBezTo>
                    <a:pt x="137" y="65"/>
                    <a:pt x="127" y="70"/>
                    <a:pt x="117" y="81"/>
                  </a:cubicBezTo>
                  <a:cubicBezTo>
                    <a:pt x="109" y="91"/>
                    <a:pt x="102" y="102"/>
                    <a:pt x="95" y="116"/>
                  </a:cubicBezTo>
                  <a:cubicBezTo>
                    <a:pt x="92" y="124"/>
                    <a:pt x="89" y="132"/>
                    <a:pt x="87" y="139"/>
                  </a:cubicBezTo>
                  <a:cubicBezTo>
                    <a:pt x="84" y="148"/>
                    <a:pt x="83" y="155"/>
                    <a:pt x="83" y="161"/>
                  </a:cubicBezTo>
                  <a:cubicBezTo>
                    <a:pt x="83" y="165"/>
                    <a:pt x="84" y="169"/>
                    <a:pt x="85" y="172"/>
                  </a:cubicBezTo>
                  <a:cubicBezTo>
                    <a:pt x="87" y="175"/>
                    <a:pt x="89" y="177"/>
                    <a:pt x="93" y="179"/>
                  </a:cubicBezTo>
                  <a:cubicBezTo>
                    <a:pt x="97" y="181"/>
                    <a:pt x="101" y="182"/>
                    <a:pt x="105" y="182"/>
                  </a:cubicBezTo>
                  <a:cubicBezTo>
                    <a:pt x="116" y="182"/>
                    <a:pt x="127" y="174"/>
                    <a:pt x="136" y="158"/>
                  </a:cubicBezTo>
                  <a:cubicBezTo>
                    <a:pt x="137" y="156"/>
                    <a:pt x="139" y="153"/>
                    <a:pt x="141" y="149"/>
                  </a:cubicBezTo>
                  <a:cubicBezTo>
                    <a:pt x="143" y="145"/>
                    <a:pt x="146" y="139"/>
                    <a:pt x="149" y="132"/>
                  </a:cubicBezTo>
                  <a:cubicBezTo>
                    <a:pt x="153" y="124"/>
                    <a:pt x="157" y="116"/>
                    <a:pt x="159" y="109"/>
                  </a:cubicBezTo>
                  <a:cubicBezTo>
                    <a:pt x="162" y="99"/>
                    <a:pt x="164" y="92"/>
                    <a:pt x="164" y="85"/>
                  </a:cubicBezTo>
                  <a:cubicBezTo>
                    <a:pt x="164" y="80"/>
                    <a:pt x="163" y="77"/>
                    <a:pt x="161" y="73"/>
                  </a:cubicBezTo>
                  <a:cubicBezTo>
                    <a:pt x="160" y="70"/>
                    <a:pt x="157" y="68"/>
                    <a:pt x="153" y="6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54" name="Freeform 82"/>
            <p:cNvSpPr>
              <a:spLocks noEditPoints="1"/>
            </p:cNvSpPr>
            <p:nvPr/>
          </p:nvSpPr>
          <p:spPr bwMode="auto">
            <a:xfrm>
              <a:off x="6031692" y="1885249"/>
              <a:ext cx="201197" cy="194198"/>
            </a:xfrm>
            <a:custGeom>
              <a:avLst/>
              <a:gdLst>
                <a:gd name="T0" fmla="*/ 166 w 195"/>
                <a:gd name="T1" fmla="*/ 139 h 188"/>
                <a:gd name="T2" fmla="*/ 124 w 195"/>
                <a:gd name="T3" fmla="*/ 155 h 188"/>
                <a:gd name="T4" fmla="*/ 112 w 195"/>
                <a:gd name="T5" fmla="*/ 147 h 188"/>
                <a:gd name="T6" fmla="*/ 95 w 195"/>
                <a:gd name="T7" fmla="*/ 149 h 188"/>
                <a:gd name="T8" fmla="*/ 77 w 195"/>
                <a:gd name="T9" fmla="*/ 153 h 188"/>
                <a:gd name="T10" fmla="*/ 51 w 195"/>
                <a:gd name="T11" fmla="*/ 139 h 188"/>
                <a:gd name="T12" fmla="*/ 49 w 195"/>
                <a:gd name="T13" fmla="*/ 102 h 188"/>
                <a:gd name="T14" fmla="*/ 79 w 195"/>
                <a:gd name="T15" fmla="*/ 54 h 188"/>
                <a:gd name="T16" fmla="*/ 115 w 195"/>
                <a:gd name="T17" fmla="*/ 41 h 188"/>
                <a:gd name="T18" fmla="*/ 130 w 195"/>
                <a:gd name="T19" fmla="*/ 49 h 188"/>
                <a:gd name="T20" fmla="*/ 143 w 195"/>
                <a:gd name="T21" fmla="*/ 46 h 188"/>
                <a:gd name="T22" fmla="*/ 132 w 195"/>
                <a:gd name="T23" fmla="*/ 121 h 188"/>
                <a:gd name="T24" fmla="*/ 129 w 195"/>
                <a:gd name="T25" fmla="*/ 135 h 188"/>
                <a:gd name="T26" fmla="*/ 134 w 195"/>
                <a:gd name="T27" fmla="*/ 141 h 188"/>
                <a:gd name="T28" fmla="*/ 168 w 195"/>
                <a:gd name="T29" fmla="*/ 120 h 188"/>
                <a:gd name="T30" fmla="*/ 162 w 195"/>
                <a:gd name="T31" fmla="*/ 31 h 188"/>
                <a:gd name="T32" fmla="*/ 113 w 195"/>
                <a:gd name="T33" fmla="*/ 13 h 188"/>
                <a:gd name="T34" fmla="*/ 105 w 195"/>
                <a:gd name="T35" fmla="*/ 13 h 188"/>
                <a:gd name="T36" fmla="*/ 17 w 195"/>
                <a:gd name="T37" fmla="*/ 105 h 188"/>
                <a:gd name="T38" fmla="*/ 99 w 195"/>
                <a:gd name="T39" fmla="*/ 176 h 188"/>
                <a:gd name="T40" fmla="*/ 170 w 195"/>
                <a:gd name="T41" fmla="*/ 152 h 188"/>
                <a:gd name="T42" fmla="*/ 142 w 195"/>
                <a:gd name="T43" fmla="*/ 180 h 188"/>
                <a:gd name="T44" fmla="*/ 30 w 195"/>
                <a:gd name="T45" fmla="*/ 166 h 188"/>
                <a:gd name="T46" fmla="*/ 29 w 195"/>
                <a:gd name="T47" fmla="*/ 36 h 188"/>
                <a:gd name="T48" fmla="*/ 169 w 195"/>
                <a:gd name="T49" fmla="*/ 22 h 188"/>
                <a:gd name="T50" fmla="*/ 191 w 195"/>
                <a:gd name="T51" fmla="*/ 103 h 188"/>
                <a:gd name="T52" fmla="*/ 115 w 195"/>
                <a:gd name="T53" fmla="*/ 51 h 188"/>
                <a:gd name="T54" fmla="*/ 75 w 195"/>
                <a:gd name="T55" fmla="*/ 92 h 188"/>
                <a:gd name="T56" fmla="*/ 66 w 195"/>
                <a:gd name="T57" fmla="*/ 127 h 188"/>
                <a:gd name="T58" fmla="*/ 74 w 195"/>
                <a:gd name="T59" fmla="*/ 141 h 188"/>
                <a:gd name="T60" fmla="*/ 107 w 195"/>
                <a:gd name="T61" fmla="*/ 124 h 188"/>
                <a:gd name="T62" fmla="*/ 118 w 195"/>
                <a:gd name="T63" fmla="*/ 104 h 188"/>
                <a:gd name="T64" fmla="*/ 129 w 195"/>
                <a:gd name="T65" fmla="*/ 67 h 188"/>
                <a:gd name="T66" fmla="*/ 121 w 195"/>
                <a:gd name="T67" fmla="*/ 5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188">
                  <a:moveTo>
                    <a:pt x="191" y="103"/>
                  </a:moveTo>
                  <a:cubicBezTo>
                    <a:pt x="186" y="116"/>
                    <a:pt x="178" y="128"/>
                    <a:pt x="166" y="139"/>
                  </a:cubicBezTo>
                  <a:cubicBezTo>
                    <a:pt x="153" y="150"/>
                    <a:pt x="141" y="155"/>
                    <a:pt x="129" y="155"/>
                  </a:cubicBezTo>
                  <a:cubicBezTo>
                    <a:pt x="124" y="155"/>
                    <a:pt x="124" y="155"/>
                    <a:pt x="124" y="155"/>
                  </a:cubicBezTo>
                  <a:cubicBezTo>
                    <a:pt x="123" y="155"/>
                    <a:pt x="121" y="154"/>
                    <a:pt x="118" y="153"/>
                  </a:cubicBezTo>
                  <a:cubicBezTo>
                    <a:pt x="116" y="153"/>
                    <a:pt x="114" y="151"/>
                    <a:pt x="112" y="147"/>
                  </a:cubicBezTo>
                  <a:cubicBezTo>
                    <a:pt x="110" y="139"/>
                    <a:pt x="110" y="139"/>
                    <a:pt x="110" y="139"/>
                  </a:cubicBezTo>
                  <a:cubicBezTo>
                    <a:pt x="105" y="143"/>
                    <a:pt x="100" y="146"/>
                    <a:pt x="95" y="149"/>
                  </a:cubicBezTo>
                  <a:cubicBezTo>
                    <a:pt x="92" y="150"/>
                    <a:pt x="89" y="151"/>
                    <a:pt x="86" y="152"/>
                  </a:cubicBezTo>
                  <a:cubicBezTo>
                    <a:pt x="83" y="152"/>
                    <a:pt x="80" y="153"/>
                    <a:pt x="77" y="153"/>
                  </a:cubicBezTo>
                  <a:cubicBezTo>
                    <a:pt x="73" y="153"/>
                    <a:pt x="68" y="152"/>
                    <a:pt x="64" y="150"/>
                  </a:cubicBezTo>
                  <a:cubicBezTo>
                    <a:pt x="58" y="148"/>
                    <a:pt x="54" y="144"/>
                    <a:pt x="51" y="139"/>
                  </a:cubicBezTo>
                  <a:cubicBezTo>
                    <a:pt x="48" y="133"/>
                    <a:pt x="47" y="127"/>
                    <a:pt x="47" y="119"/>
                  </a:cubicBezTo>
                  <a:cubicBezTo>
                    <a:pt x="47" y="113"/>
                    <a:pt x="48" y="107"/>
                    <a:pt x="49" y="102"/>
                  </a:cubicBezTo>
                  <a:cubicBezTo>
                    <a:pt x="51" y="96"/>
                    <a:pt x="53" y="91"/>
                    <a:pt x="56" y="86"/>
                  </a:cubicBezTo>
                  <a:cubicBezTo>
                    <a:pt x="62" y="72"/>
                    <a:pt x="70" y="62"/>
                    <a:pt x="79" y="54"/>
                  </a:cubicBezTo>
                  <a:cubicBezTo>
                    <a:pt x="89" y="46"/>
                    <a:pt x="99" y="41"/>
                    <a:pt x="110" y="41"/>
                  </a:cubicBezTo>
                  <a:cubicBezTo>
                    <a:pt x="115" y="41"/>
                    <a:pt x="115" y="41"/>
                    <a:pt x="115" y="41"/>
                  </a:cubicBezTo>
                  <a:cubicBezTo>
                    <a:pt x="118" y="42"/>
                    <a:pt x="118" y="42"/>
                    <a:pt x="118" y="42"/>
                  </a:cubicBezTo>
                  <a:cubicBezTo>
                    <a:pt x="123" y="43"/>
                    <a:pt x="127" y="45"/>
                    <a:pt x="130" y="49"/>
                  </a:cubicBezTo>
                  <a:cubicBezTo>
                    <a:pt x="137" y="58"/>
                    <a:pt x="137" y="58"/>
                    <a:pt x="137" y="58"/>
                  </a:cubicBezTo>
                  <a:cubicBezTo>
                    <a:pt x="143" y="46"/>
                    <a:pt x="143" y="46"/>
                    <a:pt x="143" y="46"/>
                  </a:cubicBezTo>
                  <a:cubicBezTo>
                    <a:pt x="163" y="46"/>
                    <a:pt x="163" y="46"/>
                    <a:pt x="163" y="46"/>
                  </a:cubicBezTo>
                  <a:cubicBezTo>
                    <a:pt x="132" y="121"/>
                    <a:pt x="132" y="121"/>
                    <a:pt x="132" y="121"/>
                  </a:cubicBezTo>
                  <a:cubicBezTo>
                    <a:pt x="130" y="129"/>
                    <a:pt x="130" y="129"/>
                    <a:pt x="130" y="129"/>
                  </a:cubicBezTo>
                  <a:cubicBezTo>
                    <a:pt x="129" y="131"/>
                    <a:pt x="129" y="134"/>
                    <a:pt x="129" y="135"/>
                  </a:cubicBezTo>
                  <a:cubicBezTo>
                    <a:pt x="129" y="138"/>
                    <a:pt x="129" y="140"/>
                    <a:pt x="131" y="140"/>
                  </a:cubicBezTo>
                  <a:cubicBezTo>
                    <a:pt x="134" y="141"/>
                    <a:pt x="134" y="141"/>
                    <a:pt x="134" y="141"/>
                  </a:cubicBezTo>
                  <a:cubicBezTo>
                    <a:pt x="137" y="141"/>
                    <a:pt x="137" y="141"/>
                    <a:pt x="137" y="141"/>
                  </a:cubicBezTo>
                  <a:cubicBezTo>
                    <a:pt x="147" y="141"/>
                    <a:pt x="157" y="134"/>
                    <a:pt x="168" y="120"/>
                  </a:cubicBezTo>
                  <a:cubicBezTo>
                    <a:pt x="178" y="107"/>
                    <a:pt x="183" y="92"/>
                    <a:pt x="183" y="76"/>
                  </a:cubicBezTo>
                  <a:cubicBezTo>
                    <a:pt x="183" y="58"/>
                    <a:pt x="176" y="43"/>
                    <a:pt x="162" y="31"/>
                  </a:cubicBezTo>
                  <a:cubicBezTo>
                    <a:pt x="155" y="25"/>
                    <a:pt x="148" y="21"/>
                    <a:pt x="139" y="18"/>
                  </a:cubicBezTo>
                  <a:cubicBezTo>
                    <a:pt x="131" y="15"/>
                    <a:pt x="122" y="13"/>
                    <a:pt x="113" y="13"/>
                  </a:cubicBezTo>
                  <a:cubicBezTo>
                    <a:pt x="108" y="13"/>
                    <a:pt x="108" y="13"/>
                    <a:pt x="108" y="13"/>
                  </a:cubicBezTo>
                  <a:cubicBezTo>
                    <a:pt x="105" y="13"/>
                    <a:pt x="105" y="13"/>
                    <a:pt x="105" y="13"/>
                  </a:cubicBezTo>
                  <a:cubicBezTo>
                    <a:pt x="81" y="16"/>
                    <a:pt x="60" y="26"/>
                    <a:pt x="43" y="44"/>
                  </a:cubicBezTo>
                  <a:cubicBezTo>
                    <a:pt x="26" y="62"/>
                    <a:pt x="17" y="82"/>
                    <a:pt x="17" y="105"/>
                  </a:cubicBezTo>
                  <a:cubicBezTo>
                    <a:pt x="17" y="126"/>
                    <a:pt x="24" y="142"/>
                    <a:pt x="38" y="155"/>
                  </a:cubicBezTo>
                  <a:cubicBezTo>
                    <a:pt x="53" y="169"/>
                    <a:pt x="73" y="176"/>
                    <a:pt x="99" y="176"/>
                  </a:cubicBezTo>
                  <a:cubicBezTo>
                    <a:pt x="115" y="176"/>
                    <a:pt x="131" y="173"/>
                    <a:pt x="145" y="166"/>
                  </a:cubicBezTo>
                  <a:cubicBezTo>
                    <a:pt x="152" y="164"/>
                    <a:pt x="160" y="159"/>
                    <a:pt x="170" y="152"/>
                  </a:cubicBezTo>
                  <a:cubicBezTo>
                    <a:pt x="178" y="157"/>
                    <a:pt x="178" y="157"/>
                    <a:pt x="178" y="157"/>
                  </a:cubicBezTo>
                  <a:cubicBezTo>
                    <a:pt x="166" y="167"/>
                    <a:pt x="154" y="175"/>
                    <a:pt x="142" y="180"/>
                  </a:cubicBezTo>
                  <a:cubicBezTo>
                    <a:pt x="128" y="185"/>
                    <a:pt x="114" y="188"/>
                    <a:pt x="98" y="188"/>
                  </a:cubicBezTo>
                  <a:cubicBezTo>
                    <a:pt x="72" y="188"/>
                    <a:pt x="49" y="181"/>
                    <a:pt x="30" y="166"/>
                  </a:cubicBezTo>
                  <a:cubicBezTo>
                    <a:pt x="10" y="150"/>
                    <a:pt x="0" y="130"/>
                    <a:pt x="0" y="106"/>
                  </a:cubicBezTo>
                  <a:cubicBezTo>
                    <a:pt x="0" y="81"/>
                    <a:pt x="10" y="58"/>
                    <a:pt x="29" y="36"/>
                  </a:cubicBezTo>
                  <a:cubicBezTo>
                    <a:pt x="51" y="12"/>
                    <a:pt x="76" y="0"/>
                    <a:pt x="105" y="0"/>
                  </a:cubicBezTo>
                  <a:cubicBezTo>
                    <a:pt x="131" y="0"/>
                    <a:pt x="152" y="8"/>
                    <a:pt x="169" y="22"/>
                  </a:cubicBezTo>
                  <a:cubicBezTo>
                    <a:pt x="186" y="36"/>
                    <a:pt x="195" y="54"/>
                    <a:pt x="195" y="76"/>
                  </a:cubicBezTo>
                  <a:cubicBezTo>
                    <a:pt x="195" y="85"/>
                    <a:pt x="193" y="94"/>
                    <a:pt x="191" y="103"/>
                  </a:cubicBezTo>
                  <a:close/>
                  <a:moveTo>
                    <a:pt x="121" y="52"/>
                  </a:moveTo>
                  <a:cubicBezTo>
                    <a:pt x="119" y="51"/>
                    <a:pt x="117" y="51"/>
                    <a:pt x="115" y="51"/>
                  </a:cubicBezTo>
                  <a:cubicBezTo>
                    <a:pt x="108" y="51"/>
                    <a:pt x="101" y="55"/>
                    <a:pt x="93" y="64"/>
                  </a:cubicBezTo>
                  <a:cubicBezTo>
                    <a:pt x="86" y="72"/>
                    <a:pt x="80" y="81"/>
                    <a:pt x="75" y="92"/>
                  </a:cubicBezTo>
                  <a:cubicBezTo>
                    <a:pt x="73" y="98"/>
                    <a:pt x="71" y="104"/>
                    <a:pt x="69" y="109"/>
                  </a:cubicBezTo>
                  <a:cubicBezTo>
                    <a:pt x="67" y="116"/>
                    <a:pt x="66" y="122"/>
                    <a:pt x="66" y="127"/>
                  </a:cubicBezTo>
                  <a:cubicBezTo>
                    <a:pt x="66" y="130"/>
                    <a:pt x="66" y="133"/>
                    <a:pt x="67" y="136"/>
                  </a:cubicBezTo>
                  <a:cubicBezTo>
                    <a:pt x="69" y="138"/>
                    <a:pt x="71" y="140"/>
                    <a:pt x="74" y="141"/>
                  </a:cubicBezTo>
                  <a:cubicBezTo>
                    <a:pt x="77" y="142"/>
                    <a:pt x="80" y="143"/>
                    <a:pt x="83" y="143"/>
                  </a:cubicBezTo>
                  <a:cubicBezTo>
                    <a:pt x="92" y="143"/>
                    <a:pt x="100" y="137"/>
                    <a:pt x="107" y="124"/>
                  </a:cubicBezTo>
                  <a:cubicBezTo>
                    <a:pt x="108" y="123"/>
                    <a:pt x="109" y="121"/>
                    <a:pt x="111" y="118"/>
                  </a:cubicBezTo>
                  <a:cubicBezTo>
                    <a:pt x="113" y="114"/>
                    <a:pt x="115" y="110"/>
                    <a:pt x="118" y="104"/>
                  </a:cubicBezTo>
                  <a:cubicBezTo>
                    <a:pt x="121" y="98"/>
                    <a:pt x="124" y="92"/>
                    <a:pt x="126" y="86"/>
                  </a:cubicBezTo>
                  <a:cubicBezTo>
                    <a:pt x="128" y="78"/>
                    <a:pt x="129" y="72"/>
                    <a:pt x="129" y="67"/>
                  </a:cubicBezTo>
                  <a:cubicBezTo>
                    <a:pt x="129" y="63"/>
                    <a:pt x="129" y="60"/>
                    <a:pt x="127" y="58"/>
                  </a:cubicBezTo>
                  <a:cubicBezTo>
                    <a:pt x="126" y="55"/>
                    <a:pt x="124" y="54"/>
                    <a:pt x="121" y="5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55" name="Group 154"/>
            <p:cNvGrpSpPr/>
            <p:nvPr/>
          </p:nvGrpSpPr>
          <p:grpSpPr>
            <a:xfrm>
              <a:off x="5727710" y="3506193"/>
              <a:ext cx="379211" cy="320165"/>
              <a:chOff x="2272260" y="2456027"/>
              <a:chExt cx="699186" cy="590317"/>
            </a:xfrm>
            <a:grpFill/>
          </p:grpSpPr>
          <p:sp>
            <p:nvSpPr>
              <p:cNvPr id="156" name="Freeform 83"/>
              <p:cNvSpPr>
                <a:spLocks/>
              </p:cNvSpPr>
              <p:nvPr/>
            </p:nvSpPr>
            <p:spPr bwMode="auto">
              <a:xfrm>
                <a:off x="2272260" y="2743928"/>
                <a:ext cx="455640" cy="302416"/>
              </a:xfrm>
              <a:custGeom>
                <a:avLst/>
                <a:gdLst>
                  <a:gd name="T0" fmla="*/ 239 w 239"/>
                  <a:gd name="T1" fmla="*/ 159 h 159"/>
                  <a:gd name="T2" fmla="*/ 120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6" y="0"/>
                      <a:pt x="120" y="0"/>
                    </a:cubicBezTo>
                    <a:cubicBezTo>
                      <a:pt x="54"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 name="Oval 84"/>
              <p:cNvSpPr>
                <a:spLocks noChangeArrowheads="1"/>
              </p:cNvSpPr>
              <p:nvPr/>
            </p:nvSpPr>
            <p:spPr bwMode="auto">
              <a:xfrm>
                <a:off x="2363388" y="2456027"/>
                <a:ext cx="266933" cy="2669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85"/>
              <p:cNvSpPr>
                <a:spLocks/>
              </p:cNvSpPr>
              <p:nvPr/>
            </p:nvSpPr>
            <p:spPr bwMode="auto">
              <a:xfrm>
                <a:off x="2659353" y="2743928"/>
                <a:ext cx="312093" cy="302416"/>
              </a:xfrm>
              <a:custGeom>
                <a:avLst/>
                <a:gdLst>
                  <a:gd name="T0" fmla="*/ 45 w 164"/>
                  <a:gd name="T1" fmla="*/ 0 h 159"/>
                  <a:gd name="T2" fmla="*/ 0 w 164"/>
                  <a:gd name="T3" fmla="*/ 11 h 159"/>
                  <a:gd name="T4" fmla="*/ 76 w 164"/>
                  <a:gd name="T5" fmla="*/ 159 h 159"/>
                  <a:gd name="T6" fmla="*/ 164 w 164"/>
                  <a:gd name="T7" fmla="*/ 159 h 159"/>
                  <a:gd name="T8" fmla="*/ 45 w 164"/>
                  <a:gd name="T9" fmla="*/ 0 h 159"/>
                </a:gdLst>
                <a:ahLst/>
                <a:cxnLst>
                  <a:cxn ang="0">
                    <a:pos x="T0" y="T1"/>
                  </a:cxn>
                  <a:cxn ang="0">
                    <a:pos x="T2" y="T3"/>
                  </a:cxn>
                  <a:cxn ang="0">
                    <a:pos x="T4" y="T5"/>
                  </a:cxn>
                  <a:cxn ang="0">
                    <a:pos x="T6" y="T7"/>
                  </a:cxn>
                  <a:cxn ang="0">
                    <a:pos x="T8" y="T9"/>
                  </a:cxn>
                </a:cxnLst>
                <a:rect l="0" t="0" r="r" b="b"/>
                <a:pathLst>
                  <a:path w="164" h="159">
                    <a:moveTo>
                      <a:pt x="45" y="0"/>
                    </a:moveTo>
                    <a:cubicBezTo>
                      <a:pt x="29" y="0"/>
                      <a:pt x="14" y="4"/>
                      <a:pt x="0" y="11"/>
                    </a:cubicBezTo>
                    <a:cubicBezTo>
                      <a:pt x="45" y="35"/>
                      <a:pt x="76" y="92"/>
                      <a:pt x="76" y="159"/>
                    </a:cubicBezTo>
                    <a:cubicBezTo>
                      <a:pt x="164" y="159"/>
                      <a:pt x="164" y="159"/>
                      <a:pt x="164" y="159"/>
                    </a:cubicBezTo>
                    <a:cubicBezTo>
                      <a:pt x="164" y="71"/>
                      <a:pt x="111"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86"/>
              <p:cNvSpPr>
                <a:spLocks/>
              </p:cNvSpPr>
              <p:nvPr/>
            </p:nvSpPr>
            <p:spPr bwMode="auto">
              <a:xfrm>
                <a:off x="2656933" y="2456027"/>
                <a:ext cx="217740" cy="266933"/>
              </a:xfrm>
              <a:custGeom>
                <a:avLst/>
                <a:gdLst>
                  <a:gd name="T0" fmla="*/ 26 w 114"/>
                  <a:gd name="T1" fmla="*/ 70 h 140"/>
                  <a:gd name="T2" fmla="*/ 0 w 114"/>
                  <a:gd name="T3" fmla="*/ 124 h 140"/>
                  <a:gd name="T4" fmla="*/ 44 w 114"/>
                  <a:gd name="T5" fmla="*/ 140 h 140"/>
                  <a:gd name="T6" fmla="*/ 114 w 114"/>
                  <a:gd name="T7" fmla="*/ 70 h 140"/>
                  <a:gd name="T8" fmla="*/ 44 w 114"/>
                  <a:gd name="T9" fmla="*/ 0 h 140"/>
                  <a:gd name="T10" fmla="*/ 0 w 114"/>
                  <a:gd name="T11" fmla="*/ 15 h 140"/>
                  <a:gd name="T12" fmla="*/ 26 w 114"/>
                  <a:gd name="T13" fmla="*/ 70 h 140"/>
                </a:gdLst>
                <a:ahLst/>
                <a:cxnLst>
                  <a:cxn ang="0">
                    <a:pos x="T0" y="T1"/>
                  </a:cxn>
                  <a:cxn ang="0">
                    <a:pos x="T2" y="T3"/>
                  </a:cxn>
                  <a:cxn ang="0">
                    <a:pos x="T4" y="T5"/>
                  </a:cxn>
                  <a:cxn ang="0">
                    <a:pos x="T6" y="T7"/>
                  </a:cxn>
                  <a:cxn ang="0">
                    <a:pos x="T8" y="T9"/>
                  </a:cxn>
                  <a:cxn ang="0">
                    <a:pos x="T10" y="T11"/>
                  </a:cxn>
                  <a:cxn ang="0">
                    <a:pos x="T12" y="T13"/>
                  </a:cxn>
                </a:cxnLst>
                <a:rect l="0" t="0" r="r" b="b"/>
                <a:pathLst>
                  <a:path w="114" h="140">
                    <a:moveTo>
                      <a:pt x="26" y="70"/>
                    </a:moveTo>
                    <a:cubicBezTo>
                      <a:pt x="26" y="92"/>
                      <a:pt x="16" y="111"/>
                      <a:pt x="0" y="124"/>
                    </a:cubicBezTo>
                    <a:cubicBezTo>
                      <a:pt x="12" y="134"/>
                      <a:pt x="27" y="140"/>
                      <a:pt x="44" y="140"/>
                    </a:cubicBezTo>
                    <a:cubicBezTo>
                      <a:pt x="83" y="140"/>
                      <a:pt x="114" y="108"/>
                      <a:pt x="114" y="70"/>
                    </a:cubicBezTo>
                    <a:cubicBezTo>
                      <a:pt x="114" y="31"/>
                      <a:pt x="83" y="0"/>
                      <a:pt x="44" y="0"/>
                    </a:cubicBezTo>
                    <a:cubicBezTo>
                      <a:pt x="27" y="0"/>
                      <a:pt x="12" y="5"/>
                      <a:pt x="0" y="15"/>
                    </a:cubicBezTo>
                    <a:cubicBezTo>
                      <a:pt x="16" y="28"/>
                      <a:pt x="26" y="48"/>
                      <a:pt x="26"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3" name="Group 212"/>
            <p:cNvGrpSpPr/>
            <p:nvPr/>
          </p:nvGrpSpPr>
          <p:grpSpPr>
            <a:xfrm>
              <a:off x="7783702" y="1302301"/>
              <a:ext cx="547276" cy="429809"/>
              <a:chOff x="3239991" y="2406834"/>
              <a:chExt cx="649993" cy="510479"/>
            </a:xfrm>
            <a:grpFill/>
          </p:grpSpPr>
          <p:sp>
            <p:nvSpPr>
              <p:cNvPr id="285" name="Freeform 29"/>
              <p:cNvSpPr>
                <a:spLocks/>
              </p:cNvSpPr>
              <p:nvPr/>
            </p:nvSpPr>
            <p:spPr bwMode="auto">
              <a:xfrm>
                <a:off x="3239991" y="2448769"/>
                <a:ext cx="455640" cy="468544"/>
              </a:xfrm>
              <a:custGeom>
                <a:avLst/>
                <a:gdLst>
                  <a:gd name="T0" fmla="*/ 190 w 239"/>
                  <a:gd name="T1" fmla="*/ 0 h 246"/>
                  <a:gd name="T2" fmla="*/ 49 w 239"/>
                  <a:gd name="T3" fmla="*/ 0 h 246"/>
                  <a:gd name="T4" fmla="*/ 0 w 239"/>
                  <a:gd name="T5" fmla="*/ 49 h 246"/>
                  <a:gd name="T6" fmla="*/ 0 w 239"/>
                  <a:gd name="T7" fmla="*/ 128 h 246"/>
                  <a:gd name="T8" fmla="*/ 49 w 239"/>
                  <a:gd name="T9" fmla="*/ 177 h 246"/>
                  <a:gd name="T10" fmla="*/ 56 w 239"/>
                  <a:gd name="T11" fmla="*/ 177 h 246"/>
                  <a:gd name="T12" fmla="*/ 31 w 239"/>
                  <a:gd name="T13" fmla="*/ 245 h 246"/>
                  <a:gd name="T14" fmla="*/ 120 w 239"/>
                  <a:gd name="T15" fmla="*/ 177 h 246"/>
                  <a:gd name="T16" fmla="*/ 190 w 239"/>
                  <a:gd name="T17" fmla="*/ 177 h 246"/>
                  <a:gd name="T18" fmla="*/ 239 w 239"/>
                  <a:gd name="T19" fmla="*/ 128 h 246"/>
                  <a:gd name="T20" fmla="*/ 239 w 239"/>
                  <a:gd name="T21" fmla="*/ 49 h 246"/>
                  <a:gd name="T22" fmla="*/ 190 w 239"/>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246">
                    <a:moveTo>
                      <a:pt x="190" y="0"/>
                    </a:moveTo>
                    <a:cubicBezTo>
                      <a:pt x="49" y="0"/>
                      <a:pt x="49" y="0"/>
                      <a:pt x="49" y="0"/>
                    </a:cubicBezTo>
                    <a:cubicBezTo>
                      <a:pt x="22" y="0"/>
                      <a:pt x="0" y="22"/>
                      <a:pt x="0" y="49"/>
                    </a:cubicBezTo>
                    <a:cubicBezTo>
                      <a:pt x="0" y="128"/>
                      <a:pt x="0" y="128"/>
                      <a:pt x="0" y="128"/>
                    </a:cubicBezTo>
                    <a:cubicBezTo>
                      <a:pt x="0" y="155"/>
                      <a:pt x="22" y="177"/>
                      <a:pt x="49" y="177"/>
                    </a:cubicBezTo>
                    <a:cubicBezTo>
                      <a:pt x="56" y="177"/>
                      <a:pt x="56" y="177"/>
                      <a:pt x="56" y="177"/>
                    </a:cubicBezTo>
                    <a:cubicBezTo>
                      <a:pt x="49" y="198"/>
                      <a:pt x="31" y="246"/>
                      <a:pt x="31" y="245"/>
                    </a:cubicBezTo>
                    <a:cubicBezTo>
                      <a:pt x="32" y="244"/>
                      <a:pt x="96" y="195"/>
                      <a:pt x="120" y="177"/>
                    </a:cubicBezTo>
                    <a:cubicBezTo>
                      <a:pt x="190" y="177"/>
                      <a:pt x="190" y="177"/>
                      <a:pt x="190" y="177"/>
                    </a:cubicBezTo>
                    <a:cubicBezTo>
                      <a:pt x="217" y="177"/>
                      <a:pt x="239" y="155"/>
                      <a:pt x="239" y="128"/>
                    </a:cubicBezTo>
                    <a:cubicBezTo>
                      <a:pt x="239" y="49"/>
                      <a:pt x="239" y="49"/>
                      <a:pt x="239" y="49"/>
                    </a:cubicBezTo>
                    <a:cubicBezTo>
                      <a:pt x="239" y="22"/>
                      <a:pt x="217"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6" name="Freeform 30"/>
              <p:cNvSpPr>
                <a:spLocks/>
              </p:cNvSpPr>
              <p:nvPr/>
            </p:nvSpPr>
            <p:spPr bwMode="auto">
              <a:xfrm>
                <a:off x="3558536" y="2406834"/>
                <a:ext cx="331448" cy="384674"/>
              </a:xfrm>
              <a:custGeom>
                <a:avLst/>
                <a:gdLst>
                  <a:gd name="T0" fmla="*/ 134 w 174"/>
                  <a:gd name="T1" fmla="*/ 0 h 202"/>
                  <a:gd name="T2" fmla="*/ 18 w 174"/>
                  <a:gd name="T3" fmla="*/ 0 h 202"/>
                  <a:gd name="T4" fmla="*/ 0 w 174"/>
                  <a:gd name="T5" fmla="*/ 5 h 202"/>
                  <a:gd name="T6" fmla="*/ 34 w 174"/>
                  <a:gd name="T7" fmla="*/ 5 h 202"/>
                  <a:gd name="T8" fmla="*/ 90 w 174"/>
                  <a:gd name="T9" fmla="*/ 61 h 202"/>
                  <a:gd name="T10" fmla="*/ 90 w 174"/>
                  <a:gd name="T11" fmla="*/ 151 h 202"/>
                  <a:gd name="T12" fmla="*/ 89 w 174"/>
                  <a:gd name="T13" fmla="*/ 156 h 202"/>
                  <a:gd name="T14" fmla="*/ 148 w 174"/>
                  <a:gd name="T15" fmla="*/ 201 h 202"/>
                  <a:gd name="T16" fmla="*/ 128 w 174"/>
                  <a:gd name="T17" fmla="*/ 145 h 202"/>
                  <a:gd name="T18" fmla="*/ 134 w 174"/>
                  <a:gd name="T19" fmla="*/ 145 h 202"/>
                  <a:gd name="T20" fmla="*/ 174 w 174"/>
                  <a:gd name="T21" fmla="*/ 105 h 202"/>
                  <a:gd name="T22" fmla="*/ 174 w 174"/>
                  <a:gd name="T23" fmla="*/ 40 h 202"/>
                  <a:gd name="T24" fmla="*/ 134 w 174"/>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202">
                    <a:moveTo>
                      <a:pt x="134" y="0"/>
                    </a:moveTo>
                    <a:cubicBezTo>
                      <a:pt x="18" y="0"/>
                      <a:pt x="18" y="0"/>
                      <a:pt x="18" y="0"/>
                    </a:cubicBezTo>
                    <a:cubicBezTo>
                      <a:pt x="12" y="0"/>
                      <a:pt x="6" y="2"/>
                      <a:pt x="0" y="5"/>
                    </a:cubicBezTo>
                    <a:cubicBezTo>
                      <a:pt x="34" y="5"/>
                      <a:pt x="34" y="5"/>
                      <a:pt x="34" y="5"/>
                    </a:cubicBezTo>
                    <a:cubicBezTo>
                      <a:pt x="65" y="5"/>
                      <a:pt x="90" y="30"/>
                      <a:pt x="90" y="61"/>
                    </a:cubicBezTo>
                    <a:cubicBezTo>
                      <a:pt x="90" y="151"/>
                      <a:pt x="90" y="151"/>
                      <a:pt x="90" y="151"/>
                    </a:cubicBezTo>
                    <a:cubicBezTo>
                      <a:pt x="90" y="153"/>
                      <a:pt x="90" y="154"/>
                      <a:pt x="89" y="156"/>
                    </a:cubicBezTo>
                    <a:cubicBezTo>
                      <a:pt x="113" y="173"/>
                      <a:pt x="148" y="200"/>
                      <a:pt x="148" y="201"/>
                    </a:cubicBezTo>
                    <a:cubicBezTo>
                      <a:pt x="149" y="202"/>
                      <a:pt x="134" y="162"/>
                      <a:pt x="128" y="145"/>
                    </a:cubicBezTo>
                    <a:cubicBezTo>
                      <a:pt x="134" y="145"/>
                      <a:pt x="134" y="145"/>
                      <a:pt x="134" y="145"/>
                    </a:cubicBezTo>
                    <a:cubicBezTo>
                      <a:pt x="156" y="145"/>
                      <a:pt x="174" y="127"/>
                      <a:pt x="174" y="105"/>
                    </a:cubicBezTo>
                    <a:cubicBezTo>
                      <a:pt x="174" y="40"/>
                      <a:pt x="174" y="40"/>
                      <a:pt x="174" y="40"/>
                    </a:cubicBezTo>
                    <a:cubicBezTo>
                      <a:pt x="174" y="18"/>
                      <a:pt x="156"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4" name="Group 213"/>
            <p:cNvGrpSpPr/>
            <p:nvPr/>
          </p:nvGrpSpPr>
          <p:grpSpPr>
            <a:xfrm>
              <a:off x="5947001" y="776074"/>
              <a:ext cx="547276" cy="431167"/>
              <a:chOff x="1058564" y="1781841"/>
              <a:chExt cx="649993" cy="512092"/>
            </a:xfrm>
            <a:grpFill/>
          </p:grpSpPr>
          <p:sp>
            <p:nvSpPr>
              <p:cNvPr id="283" name="Freeform 31"/>
              <p:cNvSpPr>
                <a:spLocks/>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4" name="Freeform 32"/>
              <p:cNvSpPr>
                <a:spLocks/>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6" name="Group 215"/>
            <p:cNvGrpSpPr/>
            <p:nvPr/>
          </p:nvGrpSpPr>
          <p:grpSpPr>
            <a:xfrm>
              <a:off x="6799149" y="649100"/>
              <a:ext cx="609065" cy="463759"/>
              <a:chOff x="2070649" y="1631036"/>
              <a:chExt cx="723379" cy="550800"/>
            </a:xfrm>
            <a:grpFill/>
          </p:grpSpPr>
          <p:sp>
            <p:nvSpPr>
              <p:cNvPr id="277" name="Oval 35"/>
              <p:cNvSpPr>
                <a:spLocks noChangeArrowheads="1"/>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36"/>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9" name="Freeform 37"/>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0" name="Freeform 38"/>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9" name="Group 218"/>
            <p:cNvGrpSpPr/>
            <p:nvPr/>
          </p:nvGrpSpPr>
          <p:grpSpPr>
            <a:xfrm>
              <a:off x="5618364" y="54293"/>
              <a:ext cx="341538" cy="481414"/>
              <a:chOff x="668246" y="924591"/>
              <a:chExt cx="405640" cy="571769"/>
            </a:xfrm>
            <a:grpFill/>
          </p:grpSpPr>
          <p:sp>
            <p:nvSpPr>
              <p:cNvPr id="263" name="Freeform 51"/>
              <p:cNvSpPr>
                <a:spLocks/>
              </p:cNvSpPr>
              <p:nvPr/>
            </p:nvSpPr>
            <p:spPr bwMode="auto">
              <a:xfrm>
                <a:off x="668246" y="1272975"/>
                <a:ext cx="293545" cy="223385"/>
              </a:xfrm>
              <a:custGeom>
                <a:avLst/>
                <a:gdLst>
                  <a:gd name="T0" fmla="*/ 144 w 154"/>
                  <a:gd name="T1" fmla="*/ 31 h 117"/>
                  <a:gd name="T2" fmla="*/ 94 w 154"/>
                  <a:gd name="T3" fmla="*/ 101 h 117"/>
                  <a:gd name="T4" fmla="*/ 9 w 154"/>
                  <a:gd name="T5" fmla="*/ 86 h 117"/>
                  <a:gd name="T6" fmla="*/ 59 w 154"/>
                  <a:gd name="T7" fmla="*/ 16 h 117"/>
                  <a:gd name="T8" fmla="*/ 144 w 154"/>
                  <a:gd name="T9" fmla="*/ 31 h 117"/>
                </a:gdLst>
                <a:ahLst/>
                <a:cxnLst>
                  <a:cxn ang="0">
                    <a:pos x="T0" y="T1"/>
                  </a:cxn>
                  <a:cxn ang="0">
                    <a:pos x="T2" y="T3"/>
                  </a:cxn>
                  <a:cxn ang="0">
                    <a:pos x="T4" y="T5"/>
                  </a:cxn>
                  <a:cxn ang="0">
                    <a:pos x="T6" y="T7"/>
                  </a:cxn>
                  <a:cxn ang="0">
                    <a:pos x="T8" y="T9"/>
                  </a:cxn>
                </a:cxnLst>
                <a:rect l="0" t="0" r="r" b="b"/>
                <a:pathLst>
                  <a:path w="154" h="117">
                    <a:moveTo>
                      <a:pt x="144" y="31"/>
                    </a:moveTo>
                    <a:cubicBezTo>
                      <a:pt x="154" y="54"/>
                      <a:pt x="132" y="86"/>
                      <a:pt x="94" y="101"/>
                    </a:cubicBezTo>
                    <a:cubicBezTo>
                      <a:pt x="57" y="117"/>
                      <a:pt x="19" y="110"/>
                      <a:pt x="9" y="86"/>
                    </a:cubicBezTo>
                    <a:cubicBezTo>
                      <a:pt x="0" y="63"/>
                      <a:pt x="22" y="31"/>
                      <a:pt x="59" y="16"/>
                    </a:cubicBezTo>
                    <a:cubicBezTo>
                      <a:pt x="96" y="0"/>
                      <a:pt x="134" y="7"/>
                      <a:pt x="14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4" name="Freeform 52"/>
              <p:cNvSpPr>
                <a:spLocks/>
              </p:cNvSpPr>
              <p:nvPr/>
            </p:nvSpPr>
            <p:spPr bwMode="auto">
              <a:xfrm>
                <a:off x="918243" y="924591"/>
                <a:ext cx="155643" cy="437899"/>
              </a:xfrm>
              <a:custGeom>
                <a:avLst/>
                <a:gdLst>
                  <a:gd name="T0" fmla="*/ 37 w 193"/>
                  <a:gd name="T1" fmla="*/ 543 h 543"/>
                  <a:gd name="T2" fmla="*/ 37 w 193"/>
                  <a:gd name="T3" fmla="*/ 227 h 543"/>
                  <a:gd name="T4" fmla="*/ 193 w 193"/>
                  <a:gd name="T5" fmla="*/ 142 h 543"/>
                  <a:gd name="T6" fmla="*/ 193 w 193"/>
                  <a:gd name="T7" fmla="*/ 0 h 543"/>
                  <a:gd name="T8" fmla="*/ 0 w 193"/>
                  <a:gd name="T9" fmla="*/ 85 h 543"/>
                  <a:gd name="T10" fmla="*/ 0 w 193"/>
                  <a:gd name="T11" fmla="*/ 520 h 543"/>
                  <a:gd name="T12" fmla="*/ 37 w 193"/>
                  <a:gd name="T13" fmla="*/ 543 h 543"/>
                </a:gdLst>
                <a:ahLst/>
                <a:cxnLst>
                  <a:cxn ang="0">
                    <a:pos x="T0" y="T1"/>
                  </a:cxn>
                  <a:cxn ang="0">
                    <a:pos x="T2" y="T3"/>
                  </a:cxn>
                  <a:cxn ang="0">
                    <a:pos x="T4" y="T5"/>
                  </a:cxn>
                  <a:cxn ang="0">
                    <a:pos x="T6" y="T7"/>
                  </a:cxn>
                  <a:cxn ang="0">
                    <a:pos x="T8" y="T9"/>
                  </a:cxn>
                  <a:cxn ang="0">
                    <a:pos x="T10" y="T11"/>
                  </a:cxn>
                  <a:cxn ang="0">
                    <a:pos x="T12" y="T13"/>
                  </a:cxn>
                </a:cxnLst>
                <a:rect l="0" t="0" r="r" b="b"/>
                <a:pathLst>
                  <a:path w="193" h="543">
                    <a:moveTo>
                      <a:pt x="37" y="543"/>
                    </a:moveTo>
                    <a:lnTo>
                      <a:pt x="37" y="227"/>
                    </a:lnTo>
                    <a:lnTo>
                      <a:pt x="193" y="142"/>
                    </a:lnTo>
                    <a:lnTo>
                      <a:pt x="193" y="0"/>
                    </a:lnTo>
                    <a:lnTo>
                      <a:pt x="0" y="85"/>
                    </a:lnTo>
                    <a:lnTo>
                      <a:pt x="0" y="520"/>
                    </a:lnTo>
                    <a:lnTo>
                      <a:pt x="37" y="5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1" name="Group 220"/>
            <p:cNvGrpSpPr/>
            <p:nvPr/>
          </p:nvGrpSpPr>
          <p:grpSpPr>
            <a:xfrm>
              <a:off x="8813750" y="156823"/>
              <a:ext cx="150738" cy="213208"/>
              <a:chOff x="4463365" y="1046364"/>
              <a:chExt cx="179030" cy="253224"/>
            </a:xfrm>
            <a:grpFill/>
          </p:grpSpPr>
          <p:sp>
            <p:nvSpPr>
              <p:cNvPr id="259" name="Freeform 55"/>
              <p:cNvSpPr>
                <a:spLocks/>
              </p:cNvSpPr>
              <p:nvPr/>
            </p:nvSpPr>
            <p:spPr bwMode="auto">
              <a:xfrm>
                <a:off x="4463365" y="1200395"/>
                <a:ext cx="129031" cy="99193"/>
              </a:xfrm>
              <a:custGeom>
                <a:avLst/>
                <a:gdLst>
                  <a:gd name="T0" fmla="*/ 64 w 68"/>
                  <a:gd name="T1" fmla="*/ 14 h 52"/>
                  <a:gd name="T2" fmla="*/ 42 w 68"/>
                  <a:gd name="T3" fmla="*/ 45 h 52"/>
                  <a:gd name="T4" fmla="*/ 4 w 68"/>
                  <a:gd name="T5" fmla="*/ 38 h 52"/>
                  <a:gd name="T6" fmla="*/ 26 w 68"/>
                  <a:gd name="T7" fmla="*/ 7 h 52"/>
                  <a:gd name="T8" fmla="*/ 64 w 68"/>
                  <a:gd name="T9" fmla="*/ 14 h 52"/>
                </a:gdLst>
                <a:ahLst/>
                <a:cxnLst>
                  <a:cxn ang="0">
                    <a:pos x="T0" y="T1"/>
                  </a:cxn>
                  <a:cxn ang="0">
                    <a:pos x="T2" y="T3"/>
                  </a:cxn>
                  <a:cxn ang="0">
                    <a:pos x="T4" y="T5"/>
                  </a:cxn>
                  <a:cxn ang="0">
                    <a:pos x="T6" y="T7"/>
                  </a:cxn>
                  <a:cxn ang="0">
                    <a:pos x="T8" y="T9"/>
                  </a:cxn>
                </a:cxnLst>
                <a:rect l="0" t="0" r="r" b="b"/>
                <a:pathLst>
                  <a:path w="68" h="52">
                    <a:moveTo>
                      <a:pt x="64" y="14"/>
                    </a:moveTo>
                    <a:cubicBezTo>
                      <a:pt x="68" y="24"/>
                      <a:pt x="58" y="38"/>
                      <a:pt x="42" y="45"/>
                    </a:cubicBezTo>
                    <a:cubicBezTo>
                      <a:pt x="25" y="52"/>
                      <a:pt x="9" y="49"/>
                      <a:pt x="4" y="38"/>
                    </a:cubicBezTo>
                    <a:cubicBezTo>
                      <a:pt x="0" y="28"/>
                      <a:pt x="10" y="14"/>
                      <a:pt x="26" y="7"/>
                    </a:cubicBezTo>
                    <a:cubicBezTo>
                      <a:pt x="43" y="0"/>
                      <a:pt x="59" y="3"/>
                      <a:pt x="6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0" name="Freeform 56"/>
              <p:cNvSpPr>
                <a:spLocks/>
              </p:cNvSpPr>
              <p:nvPr/>
            </p:nvSpPr>
            <p:spPr bwMode="auto">
              <a:xfrm>
                <a:off x="4573847" y="1046364"/>
                <a:ext cx="68548" cy="194353"/>
              </a:xfrm>
              <a:custGeom>
                <a:avLst/>
                <a:gdLst>
                  <a:gd name="T0" fmla="*/ 16 w 85"/>
                  <a:gd name="T1" fmla="*/ 241 h 241"/>
                  <a:gd name="T2" fmla="*/ 16 w 85"/>
                  <a:gd name="T3" fmla="*/ 102 h 241"/>
                  <a:gd name="T4" fmla="*/ 85 w 85"/>
                  <a:gd name="T5" fmla="*/ 64 h 241"/>
                  <a:gd name="T6" fmla="*/ 85 w 85"/>
                  <a:gd name="T7" fmla="*/ 0 h 241"/>
                  <a:gd name="T8" fmla="*/ 0 w 85"/>
                  <a:gd name="T9" fmla="*/ 38 h 241"/>
                  <a:gd name="T10" fmla="*/ 0 w 85"/>
                  <a:gd name="T11" fmla="*/ 232 h 241"/>
                  <a:gd name="T12" fmla="*/ 16 w 85"/>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85" h="241">
                    <a:moveTo>
                      <a:pt x="16" y="241"/>
                    </a:moveTo>
                    <a:lnTo>
                      <a:pt x="16" y="102"/>
                    </a:lnTo>
                    <a:lnTo>
                      <a:pt x="85" y="64"/>
                    </a:lnTo>
                    <a:lnTo>
                      <a:pt x="85" y="0"/>
                    </a:lnTo>
                    <a:lnTo>
                      <a:pt x="0" y="38"/>
                    </a:lnTo>
                    <a:lnTo>
                      <a:pt x="0" y="232"/>
                    </a:lnTo>
                    <a:lnTo>
                      <a:pt x="16"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2" name="Group 221"/>
            <p:cNvGrpSpPr/>
            <p:nvPr/>
          </p:nvGrpSpPr>
          <p:grpSpPr>
            <a:xfrm>
              <a:off x="6322490" y="1322672"/>
              <a:ext cx="434561" cy="353081"/>
              <a:chOff x="1504527" y="2431028"/>
              <a:chExt cx="516123" cy="419350"/>
            </a:xfrm>
            <a:grpFill/>
          </p:grpSpPr>
          <p:sp>
            <p:nvSpPr>
              <p:cNvPr id="255" name="Freeform 57"/>
              <p:cNvSpPr>
                <a:spLocks/>
              </p:cNvSpPr>
              <p:nvPr/>
            </p:nvSpPr>
            <p:spPr bwMode="auto">
              <a:xfrm>
                <a:off x="1799685" y="2440705"/>
                <a:ext cx="219352" cy="261288"/>
              </a:xfrm>
              <a:custGeom>
                <a:avLst/>
                <a:gdLst>
                  <a:gd name="T0" fmla="*/ 115 w 115"/>
                  <a:gd name="T1" fmla="*/ 137 h 137"/>
                  <a:gd name="T2" fmla="*/ 82 w 115"/>
                  <a:gd name="T3" fmla="*/ 8 h 137"/>
                  <a:gd name="T4" fmla="*/ 78 w 115"/>
                  <a:gd name="T5" fmla="*/ 0 h 137"/>
                  <a:gd name="T6" fmla="*/ 0 w 115"/>
                  <a:gd name="T7" fmla="*/ 92 h 137"/>
                  <a:gd name="T8" fmla="*/ 115 w 115"/>
                  <a:gd name="T9" fmla="*/ 137 h 137"/>
                </a:gdLst>
                <a:ahLst/>
                <a:cxnLst>
                  <a:cxn ang="0">
                    <a:pos x="T0" y="T1"/>
                  </a:cxn>
                  <a:cxn ang="0">
                    <a:pos x="T2" y="T3"/>
                  </a:cxn>
                  <a:cxn ang="0">
                    <a:pos x="T4" y="T5"/>
                  </a:cxn>
                  <a:cxn ang="0">
                    <a:pos x="T6" y="T7"/>
                  </a:cxn>
                  <a:cxn ang="0">
                    <a:pos x="T8" y="T9"/>
                  </a:cxn>
                </a:cxnLst>
                <a:rect l="0" t="0" r="r" b="b"/>
                <a:pathLst>
                  <a:path w="115" h="137">
                    <a:moveTo>
                      <a:pt x="115" y="137"/>
                    </a:moveTo>
                    <a:cubicBezTo>
                      <a:pt x="82" y="8"/>
                      <a:pt x="82" y="8"/>
                      <a:pt x="82" y="8"/>
                    </a:cubicBezTo>
                    <a:cubicBezTo>
                      <a:pt x="81" y="5"/>
                      <a:pt x="80" y="2"/>
                      <a:pt x="78" y="0"/>
                    </a:cubicBezTo>
                    <a:cubicBezTo>
                      <a:pt x="0" y="92"/>
                      <a:pt x="0" y="92"/>
                      <a:pt x="0" y="92"/>
                    </a:cubicBezTo>
                    <a:lnTo>
                      <a:pt x="115"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6" name="Freeform 58"/>
              <p:cNvSpPr>
                <a:spLocks/>
              </p:cNvSpPr>
              <p:nvPr/>
            </p:nvSpPr>
            <p:spPr bwMode="auto">
              <a:xfrm>
                <a:off x="1504527" y="2553607"/>
                <a:ext cx="216933" cy="262094"/>
              </a:xfrm>
              <a:custGeom>
                <a:avLst/>
                <a:gdLst>
                  <a:gd name="T0" fmla="*/ 1 w 114"/>
                  <a:gd name="T1" fmla="*/ 0 h 138"/>
                  <a:gd name="T2" fmla="*/ 1 w 114"/>
                  <a:gd name="T3" fmla="*/ 9 h 138"/>
                  <a:gd name="T4" fmla="*/ 34 w 114"/>
                  <a:gd name="T5" fmla="*/ 138 h 138"/>
                  <a:gd name="T6" fmla="*/ 114 w 114"/>
                  <a:gd name="T7" fmla="*/ 44 h 138"/>
                  <a:gd name="T8" fmla="*/ 1 w 114"/>
                  <a:gd name="T9" fmla="*/ 0 h 138"/>
                </a:gdLst>
                <a:ahLst/>
                <a:cxnLst>
                  <a:cxn ang="0">
                    <a:pos x="T0" y="T1"/>
                  </a:cxn>
                  <a:cxn ang="0">
                    <a:pos x="T2" y="T3"/>
                  </a:cxn>
                  <a:cxn ang="0">
                    <a:pos x="T4" y="T5"/>
                  </a:cxn>
                  <a:cxn ang="0">
                    <a:pos x="T6" y="T7"/>
                  </a:cxn>
                  <a:cxn ang="0">
                    <a:pos x="T8" y="T9"/>
                  </a:cxn>
                </a:cxnLst>
                <a:rect l="0" t="0" r="r" b="b"/>
                <a:pathLst>
                  <a:path w="114" h="138">
                    <a:moveTo>
                      <a:pt x="1" y="0"/>
                    </a:moveTo>
                    <a:cubicBezTo>
                      <a:pt x="1" y="3"/>
                      <a:pt x="0" y="6"/>
                      <a:pt x="1" y="9"/>
                    </a:cubicBezTo>
                    <a:cubicBezTo>
                      <a:pt x="34" y="138"/>
                      <a:pt x="34" y="138"/>
                      <a:pt x="34" y="138"/>
                    </a:cubicBezTo>
                    <a:cubicBezTo>
                      <a:pt x="114" y="44"/>
                      <a:pt x="114" y="44"/>
                      <a:pt x="114" y="44"/>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7" name="Freeform 59"/>
              <p:cNvSpPr>
                <a:spLocks/>
              </p:cNvSpPr>
              <p:nvPr/>
            </p:nvSpPr>
            <p:spPr bwMode="auto">
              <a:xfrm>
                <a:off x="1523881" y="2431028"/>
                <a:ext cx="401608" cy="194353"/>
              </a:xfrm>
              <a:custGeom>
                <a:avLst/>
                <a:gdLst>
                  <a:gd name="T0" fmla="*/ 211 w 211"/>
                  <a:gd name="T1" fmla="*/ 0 h 102"/>
                  <a:gd name="T2" fmla="*/ 207 w 211"/>
                  <a:gd name="T3" fmla="*/ 1 h 102"/>
                  <a:gd name="T4" fmla="*/ 3 w 211"/>
                  <a:gd name="T5" fmla="*/ 53 h 102"/>
                  <a:gd name="T6" fmla="*/ 0 w 211"/>
                  <a:gd name="T7" fmla="*/ 54 h 102"/>
                  <a:gd name="T8" fmla="*/ 124 w 211"/>
                  <a:gd name="T9" fmla="*/ 102 h 102"/>
                  <a:gd name="T10" fmla="*/ 211 w 211"/>
                  <a:gd name="T11" fmla="*/ 0 h 102"/>
                </a:gdLst>
                <a:ahLst/>
                <a:cxnLst>
                  <a:cxn ang="0">
                    <a:pos x="T0" y="T1"/>
                  </a:cxn>
                  <a:cxn ang="0">
                    <a:pos x="T2" y="T3"/>
                  </a:cxn>
                  <a:cxn ang="0">
                    <a:pos x="T4" y="T5"/>
                  </a:cxn>
                  <a:cxn ang="0">
                    <a:pos x="T6" y="T7"/>
                  </a:cxn>
                  <a:cxn ang="0">
                    <a:pos x="T8" y="T9"/>
                  </a:cxn>
                  <a:cxn ang="0">
                    <a:pos x="T10" y="T11"/>
                  </a:cxn>
                </a:cxnLst>
                <a:rect l="0" t="0" r="r" b="b"/>
                <a:pathLst>
                  <a:path w="211" h="102">
                    <a:moveTo>
                      <a:pt x="211" y="0"/>
                    </a:moveTo>
                    <a:cubicBezTo>
                      <a:pt x="209" y="0"/>
                      <a:pt x="208" y="0"/>
                      <a:pt x="207" y="1"/>
                    </a:cubicBezTo>
                    <a:cubicBezTo>
                      <a:pt x="3" y="53"/>
                      <a:pt x="3" y="53"/>
                      <a:pt x="3" y="53"/>
                    </a:cubicBezTo>
                    <a:cubicBezTo>
                      <a:pt x="2" y="53"/>
                      <a:pt x="1" y="53"/>
                      <a:pt x="0" y="54"/>
                    </a:cubicBezTo>
                    <a:cubicBezTo>
                      <a:pt x="124" y="102"/>
                      <a:pt x="124" y="102"/>
                      <a:pt x="124" y="102"/>
                    </a:cubicBez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8" name="Freeform 60"/>
              <p:cNvSpPr>
                <a:spLocks/>
              </p:cNvSpPr>
              <p:nvPr/>
            </p:nvSpPr>
            <p:spPr bwMode="auto">
              <a:xfrm>
                <a:off x="1581139" y="2635058"/>
                <a:ext cx="439511" cy="215320"/>
              </a:xfrm>
              <a:custGeom>
                <a:avLst/>
                <a:gdLst>
                  <a:gd name="T0" fmla="*/ 102 w 231"/>
                  <a:gd name="T1" fmla="*/ 6 h 113"/>
                  <a:gd name="T2" fmla="*/ 100 w 231"/>
                  <a:gd name="T3" fmla="*/ 8 h 113"/>
                  <a:gd name="T4" fmla="*/ 99 w 231"/>
                  <a:gd name="T5" fmla="*/ 9 h 113"/>
                  <a:gd name="T6" fmla="*/ 98 w 231"/>
                  <a:gd name="T7" fmla="*/ 9 h 113"/>
                  <a:gd name="T8" fmla="*/ 98 w 231"/>
                  <a:gd name="T9" fmla="*/ 9 h 113"/>
                  <a:gd name="T10" fmla="*/ 98 w 231"/>
                  <a:gd name="T11" fmla="*/ 9 h 113"/>
                  <a:gd name="T12" fmla="*/ 97 w 231"/>
                  <a:gd name="T13" fmla="*/ 9 h 113"/>
                  <a:gd name="T14" fmla="*/ 96 w 231"/>
                  <a:gd name="T15" fmla="*/ 9 h 113"/>
                  <a:gd name="T16" fmla="*/ 94 w 231"/>
                  <a:gd name="T17" fmla="*/ 8 h 113"/>
                  <a:gd name="T18" fmla="*/ 87 w 231"/>
                  <a:gd name="T19" fmla="*/ 6 h 113"/>
                  <a:gd name="T20" fmla="*/ 0 w 231"/>
                  <a:gd name="T21" fmla="*/ 108 h 113"/>
                  <a:gd name="T22" fmla="*/ 15 w 231"/>
                  <a:gd name="T23" fmla="*/ 112 h 113"/>
                  <a:gd name="T24" fmla="*/ 219 w 231"/>
                  <a:gd name="T25" fmla="*/ 60 h 113"/>
                  <a:gd name="T26" fmla="*/ 231 w 231"/>
                  <a:gd name="T27" fmla="*/ 49 h 113"/>
                  <a:gd name="T28" fmla="*/ 107 w 231"/>
                  <a:gd name="T29" fmla="*/ 0 h 113"/>
                  <a:gd name="T30" fmla="*/ 102 w 231"/>
                  <a:gd name="T31"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113">
                    <a:moveTo>
                      <a:pt x="102" y="6"/>
                    </a:moveTo>
                    <a:cubicBezTo>
                      <a:pt x="101" y="7"/>
                      <a:pt x="100" y="8"/>
                      <a:pt x="100" y="8"/>
                    </a:cubicBezTo>
                    <a:cubicBezTo>
                      <a:pt x="99" y="8"/>
                      <a:pt x="99" y="8"/>
                      <a:pt x="99" y="9"/>
                    </a:cubicBezTo>
                    <a:cubicBezTo>
                      <a:pt x="98" y="9"/>
                      <a:pt x="98" y="9"/>
                      <a:pt x="98" y="9"/>
                    </a:cubicBezTo>
                    <a:cubicBezTo>
                      <a:pt x="98" y="9"/>
                      <a:pt x="98" y="9"/>
                      <a:pt x="98" y="9"/>
                    </a:cubicBezTo>
                    <a:cubicBezTo>
                      <a:pt x="98" y="9"/>
                      <a:pt x="98" y="9"/>
                      <a:pt x="98" y="9"/>
                    </a:cubicBezTo>
                    <a:cubicBezTo>
                      <a:pt x="98" y="9"/>
                      <a:pt x="97" y="9"/>
                      <a:pt x="97" y="9"/>
                    </a:cubicBezTo>
                    <a:cubicBezTo>
                      <a:pt x="97" y="9"/>
                      <a:pt x="96" y="9"/>
                      <a:pt x="96" y="9"/>
                    </a:cubicBezTo>
                    <a:cubicBezTo>
                      <a:pt x="95" y="9"/>
                      <a:pt x="94" y="9"/>
                      <a:pt x="94" y="8"/>
                    </a:cubicBezTo>
                    <a:cubicBezTo>
                      <a:pt x="87" y="6"/>
                      <a:pt x="87" y="6"/>
                      <a:pt x="87" y="6"/>
                    </a:cubicBezTo>
                    <a:cubicBezTo>
                      <a:pt x="0" y="108"/>
                      <a:pt x="0" y="108"/>
                      <a:pt x="0" y="108"/>
                    </a:cubicBezTo>
                    <a:cubicBezTo>
                      <a:pt x="4" y="112"/>
                      <a:pt x="10" y="113"/>
                      <a:pt x="15" y="112"/>
                    </a:cubicBezTo>
                    <a:cubicBezTo>
                      <a:pt x="219" y="60"/>
                      <a:pt x="219" y="60"/>
                      <a:pt x="219" y="60"/>
                    </a:cubicBezTo>
                    <a:cubicBezTo>
                      <a:pt x="225" y="59"/>
                      <a:pt x="229" y="54"/>
                      <a:pt x="231" y="49"/>
                    </a:cubicBezTo>
                    <a:cubicBezTo>
                      <a:pt x="107" y="0"/>
                      <a:pt x="107" y="0"/>
                      <a:pt x="107" y="0"/>
                    </a:cubicBezTo>
                    <a:lnTo>
                      <a:pt x="10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3" name="Group 222"/>
            <p:cNvGrpSpPr/>
            <p:nvPr/>
          </p:nvGrpSpPr>
          <p:grpSpPr>
            <a:xfrm>
              <a:off x="7961601" y="240340"/>
              <a:ext cx="457648" cy="461722"/>
              <a:chOff x="3451279" y="1145557"/>
              <a:chExt cx="543543" cy="548381"/>
            </a:xfrm>
            <a:grpFill/>
          </p:grpSpPr>
          <p:sp>
            <p:nvSpPr>
              <p:cNvPr id="247" name="Freeform 61"/>
              <p:cNvSpPr>
                <a:spLocks/>
              </p:cNvSpPr>
              <p:nvPr/>
            </p:nvSpPr>
            <p:spPr bwMode="auto">
              <a:xfrm>
                <a:off x="3765792" y="1436683"/>
                <a:ext cx="229030" cy="233062"/>
              </a:xfrm>
              <a:custGeom>
                <a:avLst/>
                <a:gdLst>
                  <a:gd name="T0" fmla="*/ 49 w 120"/>
                  <a:gd name="T1" fmla="*/ 122 h 122"/>
                  <a:gd name="T2" fmla="*/ 117 w 120"/>
                  <a:gd name="T3" fmla="*/ 8 h 122"/>
                  <a:gd name="T4" fmla="*/ 120 w 120"/>
                  <a:gd name="T5" fmla="*/ 0 h 122"/>
                  <a:gd name="T6" fmla="*/ 0 w 120"/>
                  <a:gd name="T7" fmla="*/ 9 h 122"/>
                  <a:gd name="T8" fmla="*/ 49 w 120"/>
                  <a:gd name="T9" fmla="*/ 122 h 122"/>
                </a:gdLst>
                <a:ahLst/>
                <a:cxnLst>
                  <a:cxn ang="0">
                    <a:pos x="T0" y="T1"/>
                  </a:cxn>
                  <a:cxn ang="0">
                    <a:pos x="T2" y="T3"/>
                  </a:cxn>
                  <a:cxn ang="0">
                    <a:pos x="T4" y="T5"/>
                  </a:cxn>
                  <a:cxn ang="0">
                    <a:pos x="T6" y="T7"/>
                  </a:cxn>
                  <a:cxn ang="0">
                    <a:pos x="T8" y="T9"/>
                  </a:cxn>
                </a:cxnLst>
                <a:rect l="0" t="0" r="r" b="b"/>
                <a:pathLst>
                  <a:path w="120" h="122">
                    <a:moveTo>
                      <a:pt x="49" y="122"/>
                    </a:moveTo>
                    <a:cubicBezTo>
                      <a:pt x="117" y="8"/>
                      <a:pt x="117" y="8"/>
                      <a:pt x="117" y="8"/>
                    </a:cubicBezTo>
                    <a:cubicBezTo>
                      <a:pt x="119" y="5"/>
                      <a:pt x="119" y="2"/>
                      <a:pt x="120" y="0"/>
                    </a:cubicBezTo>
                    <a:cubicBezTo>
                      <a:pt x="0" y="9"/>
                      <a:pt x="0" y="9"/>
                      <a:pt x="0" y="9"/>
                    </a:cubicBezTo>
                    <a:lnTo>
                      <a:pt x="49"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8" name="Freeform 62"/>
              <p:cNvSpPr>
                <a:spLocks/>
              </p:cNvSpPr>
              <p:nvPr/>
            </p:nvSpPr>
            <p:spPr bwMode="auto">
              <a:xfrm>
                <a:off x="3460957" y="1202814"/>
                <a:ext cx="234675" cy="230643"/>
              </a:xfrm>
              <a:custGeom>
                <a:avLst/>
                <a:gdLst>
                  <a:gd name="T0" fmla="*/ 74 w 123"/>
                  <a:gd name="T1" fmla="*/ 0 h 121"/>
                  <a:gd name="T2" fmla="*/ 68 w 123"/>
                  <a:gd name="T3" fmla="*/ 6 h 121"/>
                  <a:gd name="T4" fmla="*/ 0 w 123"/>
                  <a:gd name="T5" fmla="*/ 121 h 121"/>
                  <a:gd name="T6" fmla="*/ 123 w 123"/>
                  <a:gd name="T7" fmla="*/ 111 h 121"/>
                  <a:gd name="T8" fmla="*/ 74 w 123"/>
                  <a:gd name="T9" fmla="*/ 0 h 121"/>
                </a:gdLst>
                <a:ahLst/>
                <a:cxnLst>
                  <a:cxn ang="0">
                    <a:pos x="T0" y="T1"/>
                  </a:cxn>
                  <a:cxn ang="0">
                    <a:pos x="T2" y="T3"/>
                  </a:cxn>
                  <a:cxn ang="0">
                    <a:pos x="T4" y="T5"/>
                  </a:cxn>
                  <a:cxn ang="0">
                    <a:pos x="T6" y="T7"/>
                  </a:cxn>
                  <a:cxn ang="0">
                    <a:pos x="T8" y="T9"/>
                  </a:cxn>
                </a:cxnLst>
                <a:rect l="0" t="0" r="r" b="b"/>
                <a:pathLst>
                  <a:path w="123" h="121">
                    <a:moveTo>
                      <a:pt x="74" y="0"/>
                    </a:moveTo>
                    <a:cubicBezTo>
                      <a:pt x="72" y="2"/>
                      <a:pt x="70" y="4"/>
                      <a:pt x="68" y="6"/>
                    </a:cubicBezTo>
                    <a:cubicBezTo>
                      <a:pt x="0" y="121"/>
                      <a:pt x="0" y="121"/>
                      <a:pt x="0" y="121"/>
                    </a:cubicBezTo>
                    <a:cubicBezTo>
                      <a:pt x="123" y="111"/>
                      <a:pt x="123" y="111"/>
                      <a:pt x="123" y="111"/>
                    </a:cubicBezTo>
                    <a:lnTo>
                      <a:pt x="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9" name="Freeform 63"/>
              <p:cNvSpPr>
                <a:spLocks/>
              </p:cNvSpPr>
              <p:nvPr/>
            </p:nvSpPr>
            <p:spPr bwMode="auto">
              <a:xfrm>
                <a:off x="3628697" y="1200395"/>
                <a:ext cx="354028" cy="233062"/>
              </a:xfrm>
              <a:custGeom>
                <a:avLst/>
                <a:gdLst>
                  <a:gd name="T0" fmla="*/ 186 w 186"/>
                  <a:gd name="T1" fmla="*/ 111 h 122"/>
                  <a:gd name="T2" fmla="*/ 184 w 186"/>
                  <a:gd name="T3" fmla="*/ 109 h 122"/>
                  <a:gd name="T4" fmla="*/ 3 w 186"/>
                  <a:gd name="T5" fmla="*/ 1 h 122"/>
                  <a:gd name="T6" fmla="*/ 0 w 186"/>
                  <a:gd name="T7" fmla="*/ 0 h 122"/>
                  <a:gd name="T8" fmla="*/ 54 w 186"/>
                  <a:gd name="T9" fmla="*/ 122 h 122"/>
                  <a:gd name="T10" fmla="*/ 186 w 186"/>
                  <a:gd name="T11" fmla="*/ 111 h 122"/>
                </a:gdLst>
                <a:ahLst/>
                <a:cxnLst>
                  <a:cxn ang="0">
                    <a:pos x="T0" y="T1"/>
                  </a:cxn>
                  <a:cxn ang="0">
                    <a:pos x="T2" y="T3"/>
                  </a:cxn>
                  <a:cxn ang="0">
                    <a:pos x="T4" y="T5"/>
                  </a:cxn>
                  <a:cxn ang="0">
                    <a:pos x="T6" y="T7"/>
                  </a:cxn>
                  <a:cxn ang="0">
                    <a:pos x="T8" y="T9"/>
                  </a:cxn>
                  <a:cxn ang="0">
                    <a:pos x="T10" y="T11"/>
                  </a:cxn>
                </a:cxnLst>
                <a:rect l="0" t="0" r="r" b="b"/>
                <a:pathLst>
                  <a:path w="186" h="122">
                    <a:moveTo>
                      <a:pt x="186" y="111"/>
                    </a:moveTo>
                    <a:cubicBezTo>
                      <a:pt x="186" y="110"/>
                      <a:pt x="185" y="110"/>
                      <a:pt x="184" y="109"/>
                    </a:cubicBezTo>
                    <a:cubicBezTo>
                      <a:pt x="3" y="1"/>
                      <a:pt x="3" y="1"/>
                      <a:pt x="3" y="1"/>
                    </a:cubicBezTo>
                    <a:cubicBezTo>
                      <a:pt x="2" y="1"/>
                      <a:pt x="1" y="0"/>
                      <a:pt x="0" y="0"/>
                    </a:cubicBezTo>
                    <a:cubicBezTo>
                      <a:pt x="54" y="122"/>
                      <a:pt x="54" y="122"/>
                      <a:pt x="54" y="122"/>
                    </a:cubicBezTo>
                    <a:lnTo>
                      <a:pt x="18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0" name="Freeform 64"/>
              <p:cNvSpPr>
                <a:spLocks/>
              </p:cNvSpPr>
              <p:nvPr/>
            </p:nvSpPr>
            <p:spPr bwMode="auto">
              <a:xfrm>
                <a:off x="3451279" y="1436683"/>
                <a:ext cx="391125" cy="257255"/>
              </a:xfrm>
              <a:custGeom>
                <a:avLst/>
                <a:gdLst>
                  <a:gd name="T0" fmla="*/ 144 w 205"/>
                  <a:gd name="T1" fmla="*/ 11 h 135"/>
                  <a:gd name="T2" fmla="*/ 141 w 205"/>
                  <a:gd name="T3" fmla="*/ 11 h 135"/>
                  <a:gd name="T4" fmla="*/ 140 w 205"/>
                  <a:gd name="T5" fmla="*/ 11 h 135"/>
                  <a:gd name="T6" fmla="*/ 139 w 205"/>
                  <a:gd name="T7" fmla="*/ 10 h 135"/>
                  <a:gd name="T8" fmla="*/ 139 w 205"/>
                  <a:gd name="T9" fmla="*/ 10 h 135"/>
                  <a:gd name="T10" fmla="*/ 139 w 205"/>
                  <a:gd name="T11" fmla="*/ 10 h 135"/>
                  <a:gd name="T12" fmla="*/ 139 w 205"/>
                  <a:gd name="T13" fmla="*/ 10 h 135"/>
                  <a:gd name="T14" fmla="*/ 138 w 205"/>
                  <a:gd name="T15" fmla="*/ 9 h 135"/>
                  <a:gd name="T16" fmla="*/ 136 w 205"/>
                  <a:gd name="T17" fmla="*/ 7 h 135"/>
                  <a:gd name="T18" fmla="*/ 133 w 205"/>
                  <a:gd name="T19" fmla="*/ 0 h 135"/>
                  <a:gd name="T20" fmla="*/ 0 w 205"/>
                  <a:gd name="T21" fmla="*/ 11 h 135"/>
                  <a:gd name="T22" fmla="*/ 8 w 205"/>
                  <a:gd name="T23" fmla="*/ 25 h 135"/>
                  <a:gd name="T24" fmla="*/ 189 w 205"/>
                  <a:gd name="T25" fmla="*/ 132 h 135"/>
                  <a:gd name="T26" fmla="*/ 205 w 205"/>
                  <a:gd name="T27" fmla="*/ 133 h 135"/>
                  <a:gd name="T28" fmla="*/ 151 w 205"/>
                  <a:gd name="T29" fmla="*/ 11 h 135"/>
                  <a:gd name="T30" fmla="*/ 144 w 205"/>
                  <a:gd name="T31" fmla="*/ 1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35">
                    <a:moveTo>
                      <a:pt x="144" y="11"/>
                    </a:moveTo>
                    <a:cubicBezTo>
                      <a:pt x="143" y="11"/>
                      <a:pt x="142" y="11"/>
                      <a:pt x="141" y="11"/>
                    </a:cubicBezTo>
                    <a:cubicBezTo>
                      <a:pt x="141" y="11"/>
                      <a:pt x="140" y="11"/>
                      <a:pt x="140" y="11"/>
                    </a:cubicBezTo>
                    <a:cubicBezTo>
                      <a:pt x="140" y="11"/>
                      <a:pt x="140" y="11"/>
                      <a:pt x="139" y="10"/>
                    </a:cubicBezTo>
                    <a:cubicBezTo>
                      <a:pt x="139" y="10"/>
                      <a:pt x="139" y="10"/>
                      <a:pt x="139" y="10"/>
                    </a:cubicBezTo>
                    <a:cubicBezTo>
                      <a:pt x="139" y="10"/>
                      <a:pt x="139" y="10"/>
                      <a:pt x="139" y="10"/>
                    </a:cubicBezTo>
                    <a:cubicBezTo>
                      <a:pt x="139" y="10"/>
                      <a:pt x="139" y="10"/>
                      <a:pt x="139" y="10"/>
                    </a:cubicBezTo>
                    <a:cubicBezTo>
                      <a:pt x="138" y="10"/>
                      <a:pt x="138" y="9"/>
                      <a:pt x="138" y="9"/>
                    </a:cubicBezTo>
                    <a:cubicBezTo>
                      <a:pt x="137" y="8"/>
                      <a:pt x="137" y="8"/>
                      <a:pt x="136" y="7"/>
                    </a:cubicBezTo>
                    <a:cubicBezTo>
                      <a:pt x="133" y="0"/>
                      <a:pt x="133" y="0"/>
                      <a:pt x="133" y="0"/>
                    </a:cubicBezTo>
                    <a:cubicBezTo>
                      <a:pt x="0" y="11"/>
                      <a:pt x="0" y="11"/>
                      <a:pt x="0" y="11"/>
                    </a:cubicBezTo>
                    <a:cubicBezTo>
                      <a:pt x="0" y="16"/>
                      <a:pt x="3" y="22"/>
                      <a:pt x="8" y="25"/>
                    </a:cubicBezTo>
                    <a:cubicBezTo>
                      <a:pt x="189" y="132"/>
                      <a:pt x="189" y="132"/>
                      <a:pt x="189" y="132"/>
                    </a:cubicBezTo>
                    <a:cubicBezTo>
                      <a:pt x="194" y="135"/>
                      <a:pt x="200" y="135"/>
                      <a:pt x="205" y="133"/>
                    </a:cubicBezTo>
                    <a:cubicBezTo>
                      <a:pt x="151" y="11"/>
                      <a:pt x="151" y="11"/>
                      <a:pt x="151" y="11"/>
                    </a:cubicBezTo>
                    <a:lnTo>
                      <a:pt x="14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1" name="Freeform 65"/>
              <p:cNvSpPr>
                <a:spLocks/>
              </p:cNvSpPr>
              <p:nvPr/>
            </p:nvSpPr>
            <p:spPr bwMode="auto">
              <a:xfrm>
                <a:off x="3860952" y="1149589"/>
                <a:ext cx="114515" cy="125805"/>
              </a:xfrm>
              <a:custGeom>
                <a:avLst/>
                <a:gdLst>
                  <a:gd name="T0" fmla="*/ 60 w 60"/>
                  <a:gd name="T1" fmla="*/ 66 h 66"/>
                  <a:gd name="T2" fmla="*/ 35 w 60"/>
                  <a:gd name="T3" fmla="*/ 4 h 66"/>
                  <a:gd name="T4" fmla="*/ 33 w 60"/>
                  <a:gd name="T5" fmla="*/ 0 h 66"/>
                  <a:gd name="T6" fmla="*/ 0 w 60"/>
                  <a:gd name="T7" fmla="*/ 51 h 66"/>
                  <a:gd name="T8" fmla="*/ 60 w 60"/>
                  <a:gd name="T9" fmla="*/ 66 h 66"/>
                </a:gdLst>
                <a:ahLst/>
                <a:cxnLst>
                  <a:cxn ang="0">
                    <a:pos x="T0" y="T1"/>
                  </a:cxn>
                  <a:cxn ang="0">
                    <a:pos x="T2" y="T3"/>
                  </a:cxn>
                  <a:cxn ang="0">
                    <a:pos x="T4" y="T5"/>
                  </a:cxn>
                  <a:cxn ang="0">
                    <a:pos x="T6" y="T7"/>
                  </a:cxn>
                  <a:cxn ang="0">
                    <a:pos x="T8" y="T9"/>
                  </a:cxn>
                </a:cxnLst>
                <a:rect l="0" t="0" r="r" b="b"/>
                <a:pathLst>
                  <a:path w="60" h="66">
                    <a:moveTo>
                      <a:pt x="60" y="66"/>
                    </a:moveTo>
                    <a:cubicBezTo>
                      <a:pt x="35" y="4"/>
                      <a:pt x="35" y="4"/>
                      <a:pt x="35" y="4"/>
                    </a:cubicBezTo>
                    <a:cubicBezTo>
                      <a:pt x="35" y="2"/>
                      <a:pt x="34" y="1"/>
                      <a:pt x="33" y="0"/>
                    </a:cubicBezTo>
                    <a:cubicBezTo>
                      <a:pt x="0" y="51"/>
                      <a:pt x="0" y="51"/>
                      <a:pt x="0" y="51"/>
                    </a:cubicBezTo>
                    <a:lnTo>
                      <a:pt x="6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2" name="Freeform 66"/>
              <p:cNvSpPr>
                <a:spLocks/>
              </p:cNvSpPr>
              <p:nvPr/>
            </p:nvSpPr>
            <p:spPr bwMode="auto">
              <a:xfrm>
                <a:off x="3710954" y="1233459"/>
                <a:ext cx="112096" cy="125805"/>
              </a:xfrm>
              <a:custGeom>
                <a:avLst/>
                <a:gdLst>
                  <a:gd name="T0" fmla="*/ 0 w 59"/>
                  <a:gd name="T1" fmla="*/ 0 h 66"/>
                  <a:gd name="T2" fmla="*/ 0 w 59"/>
                  <a:gd name="T3" fmla="*/ 4 h 66"/>
                  <a:gd name="T4" fmla="*/ 25 w 59"/>
                  <a:gd name="T5" fmla="*/ 66 h 66"/>
                  <a:gd name="T6" fmla="*/ 59 w 59"/>
                  <a:gd name="T7" fmla="*/ 15 h 66"/>
                  <a:gd name="T8" fmla="*/ 0 w 59"/>
                  <a:gd name="T9" fmla="*/ 0 h 66"/>
                </a:gdLst>
                <a:ahLst/>
                <a:cxnLst>
                  <a:cxn ang="0">
                    <a:pos x="T0" y="T1"/>
                  </a:cxn>
                  <a:cxn ang="0">
                    <a:pos x="T2" y="T3"/>
                  </a:cxn>
                  <a:cxn ang="0">
                    <a:pos x="T4" y="T5"/>
                  </a:cxn>
                  <a:cxn ang="0">
                    <a:pos x="T6" y="T7"/>
                  </a:cxn>
                  <a:cxn ang="0">
                    <a:pos x="T8" y="T9"/>
                  </a:cxn>
                </a:cxnLst>
                <a:rect l="0" t="0" r="r" b="b"/>
                <a:pathLst>
                  <a:path w="59" h="66">
                    <a:moveTo>
                      <a:pt x="0" y="0"/>
                    </a:moveTo>
                    <a:cubicBezTo>
                      <a:pt x="0" y="1"/>
                      <a:pt x="0" y="3"/>
                      <a:pt x="0" y="4"/>
                    </a:cubicBezTo>
                    <a:cubicBezTo>
                      <a:pt x="25" y="66"/>
                      <a:pt x="25" y="66"/>
                      <a:pt x="25" y="66"/>
                    </a:cubicBezTo>
                    <a:cubicBezTo>
                      <a:pt x="59" y="15"/>
                      <a:pt x="59" y="15"/>
                      <a:pt x="59" y="15"/>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3" name="Freeform 67"/>
              <p:cNvSpPr>
                <a:spLocks/>
              </p:cNvSpPr>
              <p:nvPr/>
            </p:nvSpPr>
            <p:spPr bwMode="auto">
              <a:xfrm>
                <a:off x="3718212" y="1145557"/>
                <a:ext cx="192740" cy="106451"/>
              </a:xfrm>
              <a:custGeom>
                <a:avLst/>
                <a:gdLst>
                  <a:gd name="T0" fmla="*/ 101 w 101"/>
                  <a:gd name="T1" fmla="*/ 0 h 56"/>
                  <a:gd name="T2" fmla="*/ 100 w 101"/>
                  <a:gd name="T3" fmla="*/ 1 h 56"/>
                  <a:gd name="T4" fmla="*/ 1 w 101"/>
                  <a:gd name="T5" fmla="*/ 39 h 56"/>
                  <a:gd name="T6" fmla="*/ 0 w 101"/>
                  <a:gd name="T7" fmla="*/ 40 h 56"/>
                  <a:gd name="T8" fmla="*/ 65 w 101"/>
                  <a:gd name="T9" fmla="*/ 56 h 56"/>
                  <a:gd name="T10" fmla="*/ 101 w 101"/>
                  <a:gd name="T11" fmla="*/ 0 h 56"/>
                </a:gdLst>
                <a:ahLst/>
                <a:cxnLst>
                  <a:cxn ang="0">
                    <a:pos x="T0" y="T1"/>
                  </a:cxn>
                  <a:cxn ang="0">
                    <a:pos x="T2" y="T3"/>
                  </a:cxn>
                  <a:cxn ang="0">
                    <a:pos x="T4" y="T5"/>
                  </a:cxn>
                  <a:cxn ang="0">
                    <a:pos x="T6" y="T7"/>
                  </a:cxn>
                  <a:cxn ang="0">
                    <a:pos x="T8" y="T9"/>
                  </a:cxn>
                  <a:cxn ang="0">
                    <a:pos x="T10" y="T11"/>
                  </a:cxn>
                </a:cxnLst>
                <a:rect l="0" t="0" r="r" b="b"/>
                <a:pathLst>
                  <a:path w="101" h="56">
                    <a:moveTo>
                      <a:pt x="101" y="0"/>
                    </a:moveTo>
                    <a:cubicBezTo>
                      <a:pt x="101" y="1"/>
                      <a:pt x="100" y="1"/>
                      <a:pt x="100" y="1"/>
                    </a:cubicBezTo>
                    <a:cubicBezTo>
                      <a:pt x="1" y="39"/>
                      <a:pt x="1" y="39"/>
                      <a:pt x="1" y="39"/>
                    </a:cubicBezTo>
                    <a:cubicBezTo>
                      <a:pt x="1" y="39"/>
                      <a:pt x="0" y="40"/>
                      <a:pt x="0" y="40"/>
                    </a:cubicBezTo>
                    <a:cubicBezTo>
                      <a:pt x="65" y="56"/>
                      <a:pt x="65" y="56"/>
                      <a:pt x="65" y="56"/>
                    </a:cubicBez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4" name="Freeform 68"/>
              <p:cNvSpPr>
                <a:spLocks/>
              </p:cNvSpPr>
              <p:nvPr/>
            </p:nvSpPr>
            <p:spPr bwMode="auto">
              <a:xfrm>
                <a:off x="3764179" y="1256040"/>
                <a:ext cx="212901" cy="117741"/>
              </a:xfrm>
              <a:custGeom>
                <a:avLst/>
                <a:gdLst>
                  <a:gd name="T0" fmla="*/ 45 w 112"/>
                  <a:gd name="T1" fmla="*/ 4 h 62"/>
                  <a:gd name="T2" fmla="*/ 44 w 112"/>
                  <a:gd name="T3" fmla="*/ 5 h 62"/>
                  <a:gd name="T4" fmla="*/ 44 w 112"/>
                  <a:gd name="T5" fmla="*/ 5 h 62"/>
                  <a:gd name="T6" fmla="*/ 43 w 112"/>
                  <a:gd name="T7" fmla="*/ 5 h 62"/>
                  <a:gd name="T8" fmla="*/ 43 w 112"/>
                  <a:gd name="T9" fmla="*/ 5 h 62"/>
                  <a:gd name="T10" fmla="*/ 43 w 112"/>
                  <a:gd name="T11" fmla="*/ 5 h 62"/>
                  <a:gd name="T12" fmla="*/ 43 w 112"/>
                  <a:gd name="T13" fmla="*/ 5 h 62"/>
                  <a:gd name="T14" fmla="*/ 42 w 112"/>
                  <a:gd name="T15" fmla="*/ 5 h 62"/>
                  <a:gd name="T16" fmla="*/ 41 w 112"/>
                  <a:gd name="T17" fmla="*/ 5 h 62"/>
                  <a:gd name="T18" fmla="*/ 37 w 112"/>
                  <a:gd name="T19" fmla="*/ 4 h 62"/>
                  <a:gd name="T20" fmla="*/ 0 w 112"/>
                  <a:gd name="T21" fmla="*/ 60 h 62"/>
                  <a:gd name="T22" fmla="*/ 8 w 112"/>
                  <a:gd name="T23" fmla="*/ 61 h 62"/>
                  <a:gd name="T24" fmla="*/ 107 w 112"/>
                  <a:gd name="T25" fmla="*/ 23 h 62"/>
                  <a:gd name="T26" fmla="*/ 112 w 112"/>
                  <a:gd name="T27" fmla="*/ 17 h 62"/>
                  <a:gd name="T28" fmla="*/ 47 w 112"/>
                  <a:gd name="T29" fmla="*/ 0 h 62"/>
                  <a:gd name="T30" fmla="*/ 45 w 112"/>
                  <a:gd name="T31"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62">
                    <a:moveTo>
                      <a:pt x="45" y="4"/>
                    </a:moveTo>
                    <a:cubicBezTo>
                      <a:pt x="45" y="4"/>
                      <a:pt x="44" y="4"/>
                      <a:pt x="44" y="5"/>
                    </a:cubicBezTo>
                    <a:cubicBezTo>
                      <a:pt x="44" y="5"/>
                      <a:pt x="44" y="5"/>
                      <a:pt x="44" y="5"/>
                    </a:cubicBezTo>
                    <a:cubicBezTo>
                      <a:pt x="43" y="5"/>
                      <a:pt x="43" y="5"/>
                      <a:pt x="43" y="5"/>
                    </a:cubicBezTo>
                    <a:cubicBezTo>
                      <a:pt x="43" y="5"/>
                      <a:pt x="43" y="5"/>
                      <a:pt x="43" y="5"/>
                    </a:cubicBezTo>
                    <a:cubicBezTo>
                      <a:pt x="43" y="5"/>
                      <a:pt x="43" y="5"/>
                      <a:pt x="43" y="5"/>
                    </a:cubicBezTo>
                    <a:cubicBezTo>
                      <a:pt x="43" y="5"/>
                      <a:pt x="43" y="5"/>
                      <a:pt x="43" y="5"/>
                    </a:cubicBezTo>
                    <a:cubicBezTo>
                      <a:pt x="43" y="5"/>
                      <a:pt x="42" y="5"/>
                      <a:pt x="42" y="5"/>
                    </a:cubicBezTo>
                    <a:cubicBezTo>
                      <a:pt x="42" y="5"/>
                      <a:pt x="41" y="5"/>
                      <a:pt x="41" y="5"/>
                    </a:cubicBezTo>
                    <a:cubicBezTo>
                      <a:pt x="37" y="4"/>
                      <a:pt x="37" y="4"/>
                      <a:pt x="37" y="4"/>
                    </a:cubicBezTo>
                    <a:cubicBezTo>
                      <a:pt x="0" y="60"/>
                      <a:pt x="0" y="60"/>
                      <a:pt x="0" y="60"/>
                    </a:cubicBezTo>
                    <a:cubicBezTo>
                      <a:pt x="3" y="62"/>
                      <a:pt x="6" y="62"/>
                      <a:pt x="8" y="61"/>
                    </a:cubicBezTo>
                    <a:cubicBezTo>
                      <a:pt x="107" y="23"/>
                      <a:pt x="107" y="23"/>
                      <a:pt x="107" y="23"/>
                    </a:cubicBezTo>
                    <a:cubicBezTo>
                      <a:pt x="110" y="22"/>
                      <a:pt x="111" y="20"/>
                      <a:pt x="112" y="17"/>
                    </a:cubicBezTo>
                    <a:cubicBezTo>
                      <a:pt x="47" y="0"/>
                      <a:pt x="47" y="0"/>
                      <a:pt x="47" y="0"/>
                    </a:cubicBezTo>
                    <a:lnTo>
                      <a:pt x="4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4" name="Group 223"/>
            <p:cNvGrpSpPr/>
            <p:nvPr/>
          </p:nvGrpSpPr>
          <p:grpSpPr>
            <a:xfrm>
              <a:off x="8394805" y="737370"/>
              <a:ext cx="452216" cy="375489"/>
              <a:chOff x="3965790" y="1735873"/>
              <a:chExt cx="537091" cy="445963"/>
            </a:xfrm>
            <a:grpFill/>
          </p:grpSpPr>
          <p:sp>
            <p:nvSpPr>
              <p:cNvPr id="243" name="Freeform 69"/>
              <p:cNvSpPr>
                <a:spLocks/>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70"/>
              <p:cNvSpPr>
                <a:spLocks/>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Freeform 71"/>
              <p:cNvSpPr>
                <a:spLocks/>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6" name="Freeform 72"/>
              <p:cNvSpPr>
                <a:spLocks/>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5" name="Group 224"/>
            <p:cNvGrpSpPr/>
            <p:nvPr/>
          </p:nvGrpSpPr>
          <p:grpSpPr>
            <a:xfrm>
              <a:off x="6380204" y="83490"/>
              <a:ext cx="359192" cy="298083"/>
              <a:chOff x="1573074" y="959268"/>
              <a:chExt cx="426608" cy="354029"/>
            </a:xfrm>
            <a:grpFill/>
          </p:grpSpPr>
          <p:sp>
            <p:nvSpPr>
              <p:cNvPr id="239" name="Freeform 73"/>
              <p:cNvSpPr>
                <a:spLocks/>
              </p:cNvSpPr>
              <p:nvPr/>
            </p:nvSpPr>
            <p:spPr bwMode="auto">
              <a:xfrm>
                <a:off x="1573074" y="1093944"/>
                <a:ext cx="291932" cy="219353"/>
              </a:xfrm>
              <a:custGeom>
                <a:avLst/>
                <a:gdLst>
                  <a:gd name="T0" fmla="*/ 59 w 362"/>
                  <a:gd name="T1" fmla="*/ 0 h 272"/>
                  <a:gd name="T2" fmla="*/ 0 w 362"/>
                  <a:gd name="T3" fmla="*/ 272 h 272"/>
                  <a:gd name="T4" fmla="*/ 362 w 362"/>
                  <a:gd name="T5" fmla="*/ 272 h 272"/>
                  <a:gd name="T6" fmla="*/ 298 w 362"/>
                  <a:gd name="T7" fmla="*/ 0 h 272"/>
                  <a:gd name="T8" fmla="*/ 59 w 362"/>
                  <a:gd name="T9" fmla="*/ 0 h 272"/>
                </a:gdLst>
                <a:ahLst/>
                <a:cxnLst>
                  <a:cxn ang="0">
                    <a:pos x="T0" y="T1"/>
                  </a:cxn>
                  <a:cxn ang="0">
                    <a:pos x="T2" y="T3"/>
                  </a:cxn>
                  <a:cxn ang="0">
                    <a:pos x="T4" y="T5"/>
                  </a:cxn>
                  <a:cxn ang="0">
                    <a:pos x="T6" y="T7"/>
                  </a:cxn>
                  <a:cxn ang="0">
                    <a:pos x="T8" y="T9"/>
                  </a:cxn>
                </a:cxnLst>
                <a:rect l="0" t="0" r="r" b="b"/>
                <a:pathLst>
                  <a:path w="362" h="272">
                    <a:moveTo>
                      <a:pt x="59" y="0"/>
                    </a:moveTo>
                    <a:lnTo>
                      <a:pt x="0" y="272"/>
                    </a:lnTo>
                    <a:lnTo>
                      <a:pt x="362" y="272"/>
                    </a:lnTo>
                    <a:lnTo>
                      <a:pt x="298" y="0"/>
                    </a:lnTo>
                    <a:lnTo>
                      <a:pt x="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0" name="Freeform 74"/>
              <p:cNvSpPr>
                <a:spLocks/>
              </p:cNvSpPr>
              <p:nvPr/>
            </p:nvSpPr>
            <p:spPr bwMode="auto">
              <a:xfrm>
                <a:off x="1777104" y="1063300"/>
                <a:ext cx="222578" cy="198385"/>
              </a:xfrm>
              <a:custGeom>
                <a:avLst/>
                <a:gdLst>
                  <a:gd name="T0" fmla="*/ 109 w 276"/>
                  <a:gd name="T1" fmla="*/ 246 h 246"/>
                  <a:gd name="T2" fmla="*/ 276 w 276"/>
                  <a:gd name="T3" fmla="*/ 246 h 246"/>
                  <a:gd name="T4" fmla="*/ 220 w 276"/>
                  <a:gd name="T5" fmla="*/ 0 h 246"/>
                  <a:gd name="T6" fmla="*/ 5 w 276"/>
                  <a:gd name="T7" fmla="*/ 0 h 246"/>
                  <a:gd name="T8" fmla="*/ 0 w 276"/>
                  <a:gd name="T9" fmla="*/ 22 h 246"/>
                  <a:gd name="T10" fmla="*/ 57 w 276"/>
                  <a:gd name="T11" fmla="*/ 22 h 246"/>
                  <a:gd name="T12" fmla="*/ 109 w 276"/>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276" h="246">
                    <a:moveTo>
                      <a:pt x="109" y="246"/>
                    </a:moveTo>
                    <a:lnTo>
                      <a:pt x="276" y="246"/>
                    </a:lnTo>
                    <a:lnTo>
                      <a:pt x="220" y="0"/>
                    </a:lnTo>
                    <a:lnTo>
                      <a:pt x="5" y="0"/>
                    </a:lnTo>
                    <a:lnTo>
                      <a:pt x="0" y="22"/>
                    </a:lnTo>
                    <a:lnTo>
                      <a:pt x="57" y="22"/>
                    </a:lnTo>
                    <a:lnTo>
                      <a:pt x="10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1" name="Freeform 75"/>
              <p:cNvSpPr>
                <a:spLocks/>
              </p:cNvSpPr>
              <p:nvPr/>
            </p:nvSpPr>
            <p:spPr bwMode="auto">
              <a:xfrm>
                <a:off x="1644041" y="991526"/>
                <a:ext cx="138708"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2"/>
                      <a:pt x="17" y="0"/>
                      <a:pt x="37" y="0"/>
                    </a:cubicBezTo>
                    <a:cubicBezTo>
                      <a:pt x="57" y="0"/>
                      <a:pt x="73" y="12"/>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2" name="Freeform 76"/>
              <p:cNvSpPr>
                <a:spLocks/>
              </p:cNvSpPr>
              <p:nvPr/>
            </p:nvSpPr>
            <p:spPr bwMode="auto">
              <a:xfrm>
                <a:off x="1788394" y="959268"/>
                <a:ext cx="139515"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1"/>
                      <a:pt x="17" y="0"/>
                      <a:pt x="37" y="0"/>
                    </a:cubicBezTo>
                    <a:cubicBezTo>
                      <a:pt x="57" y="0"/>
                      <a:pt x="73" y="11"/>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0" name="Group 229"/>
            <p:cNvGrpSpPr/>
            <p:nvPr/>
          </p:nvGrpSpPr>
          <p:grpSpPr>
            <a:xfrm>
              <a:off x="6968900" y="1343720"/>
              <a:ext cx="588695" cy="497031"/>
              <a:chOff x="2272260" y="2456027"/>
              <a:chExt cx="699186" cy="590317"/>
            </a:xfrm>
            <a:grpFill/>
          </p:grpSpPr>
          <p:sp>
            <p:nvSpPr>
              <p:cNvPr id="231" name="Freeform 83"/>
              <p:cNvSpPr>
                <a:spLocks/>
              </p:cNvSpPr>
              <p:nvPr/>
            </p:nvSpPr>
            <p:spPr bwMode="auto">
              <a:xfrm>
                <a:off x="2272260" y="2743928"/>
                <a:ext cx="455640" cy="302416"/>
              </a:xfrm>
              <a:custGeom>
                <a:avLst/>
                <a:gdLst>
                  <a:gd name="T0" fmla="*/ 239 w 239"/>
                  <a:gd name="T1" fmla="*/ 159 h 159"/>
                  <a:gd name="T2" fmla="*/ 120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6" y="0"/>
                      <a:pt x="120" y="0"/>
                    </a:cubicBezTo>
                    <a:cubicBezTo>
                      <a:pt x="54"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2" name="Oval 84"/>
              <p:cNvSpPr>
                <a:spLocks noChangeArrowheads="1"/>
              </p:cNvSpPr>
              <p:nvPr/>
            </p:nvSpPr>
            <p:spPr bwMode="auto">
              <a:xfrm>
                <a:off x="2363388" y="2456027"/>
                <a:ext cx="266933" cy="2669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3" name="Freeform 85"/>
              <p:cNvSpPr>
                <a:spLocks/>
              </p:cNvSpPr>
              <p:nvPr/>
            </p:nvSpPr>
            <p:spPr bwMode="auto">
              <a:xfrm>
                <a:off x="2659353" y="2743928"/>
                <a:ext cx="312093" cy="302416"/>
              </a:xfrm>
              <a:custGeom>
                <a:avLst/>
                <a:gdLst>
                  <a:gd name="T0" fmla="*/ 45 w 164"/>
                  <a:gd name="T1" fmla="*/ 0 h 159"/>
                  <a:gd name="T2" fmla="*/ 0 w 164"/>
                  <a:gd name="T3" fmla="*/ 11 h 159"/>
                  <a:gd name="T4" fmla="*/ 76 w 164"/>
                  <a:gd name="T5" fmla="*/ 159 h 159"/>
                  <a:gd name="T6" fmla="*/ 164 w 164"/>
                  <a:gd name="T7" fmla="*/ 159 h 159"/>
                  <a:gd name="T8" fmla="*/ 45 w 164"/>
                  <a:gd name="T9" fmla="*/ 0 h 159"/>
                </a:gdLst>
                <a:ahLst/>
                <a:cxnLst>
                  <a:cxn ang="0">
                    <a:pos x="T0" y="T1"/>
                  </a:cxn>
                  <a:cxn ang="0">
                    <a:pos x="T2" y="T3"/>
                  </a:cxn>
                  <a:cxn ang="0">
                    <a:pos x="T4" y="T5"/>
                  </a:cxn>
                  <a:cxn ang="0">
                    <a:pos x="T6" y="T7"/>
                  </a:cxn>
                  <a:cxn ang="0">
                    <a:pos x="T8" y="T9"/>
                  </a:cxn>
                </a:cxnLst>
                <a:rect l="0" t="0" r="r" b="b"/>
                <a:pathLst>
                  <a:path w="164" h="159">
                    <a:moveTo>
                      <a:pt x="45" y="0"/>
                    </a:moveTo>
                    <a:cubicBezTo>
                      <a:pt x="29" y="0"/>
                      <a:pt x="14" y="4"/>
                      <a:pt x="0" y="11"/>
                    </a:cubicBezTo>
                    <a:cubicBezTo>
                      <a:pt x="45" y="35"/>
                      <a:pt x="76" y="92"/>
                      <a:pt x="76" y="159"/>
                    </a:cubicBezTo>
                    <a:cubicBezTo>
                      <a:pt x="164" y="159"/>
                      <a:pt x="164" y="159"/>
                      <a:pt x="164" y="159"/>
                    </a:cubicBezTo>
                    <a:cubicBezTo>
                      <a:pt x="164" y="71"/>
                      <a:pt x="111"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4" name="Freeform 86"/>
              <p:cNvSpPr>
                <a:spLocks/>
              </p:cNvSpPr>
              <p:nvPr/>
            </p:nvSpPr>
            <p:spPr bwMode="auto">
              <a:xfrm>
                <a:off x="2656933" y="2456027"/>
                <a:ext cx="217740" cy="266933"/>
              </a:xfrm>
              <a:custGeom>
                <a:avLst/>
                <a:gdLst>
                  <a:gd name="T0" fmla="*/ 26 w 114"/>
                  <a:gd name="T1" fmla="*/ 70 h 140"/>
                  <a:gd name="T2" fmla="*/ 0 w 114"/>
                  <a:gd name="T3" fmla="*/ 124 h 140"/>
                  <a:gd name="T4" fmla="*/ 44 w 114"/>
                  <a:gd name="T5" fmla="*/ 140 h 140"/>
                  <a:gd name="T6" fmla="*/ 114 w 114"/>
                  <a:gd name="T7" fmla="*/ 70 h 140"/>
                  <a:gd name="T8" fmla="*/ 44 w 114"/>
                  <a:gd name="T9" fmla="*/ 0 h 140"/>
                  <a:gd name="T10" fmla="*/ 0 w 114"/>
                  <a:gd name="T11" fmla="*/ 15 h 140"/>
                  <a:gd name="T12" fmla="*/ 26 w 114"/>
                  <a:gd name="T13" fmla="*/ 70 h 140"/>
                </a:gdLst>
                <a:ahLst/>
                <a:cxnLst>
                  <a:cxn ang="0">
                    <a:pos x="T0" y="T1"/>
                  </a:cxn>
                  <a:cxn ang="0">
                    <a:pos x="T2" y="T3"/>
                  </a:cxn>
                  <a:cxn ang="0">
                    <a:pos x="T4" y="T5"/>
                  </a:cxn>
                  <a:cxn ang="0">
                    <a:pos x="T6" y="T7"/>
                  </a:cxn>
                  <a:cxn ang="0">
                    <a:pos x="T8" y="T9"/>
                  </a:cxn>
                  <a:cxn ang="0">
                    <a:pos x="T10" y="T11"/>
                  </a:cxn>
                  <a:cxn ang="0">
                    <a:pos x="T12" y="T13"/>
                  </a:cxn>
                </a:cxnLst>
                <a:rect l="0" t="0" r="r" b="b"/>
                <a:pathLst>
                  <a:path w="114" h="140">
                    <a:moveTo>
                      <a:pt x="26" y="70"/>
                    </a:moveTo>
                    <a:cubicBezTo>
                      <a:pt x="26" y="92"/>
                      <a:pt x="16" y="111"/>
                      <a:pt x="0" y="124"/>
                    </a:cubicBezTo>
                    <a:cubicBezTo>
                      <a:pt x="12" y="134"/>
                      <a:pt x="27" y="140"/>
                      <a:pt x="44" y="140"/>
                    </a:cubicBezTo>
                    <a:cubicBezTo>
                      <a:pt x="83" y="140"/>
                      <a:pt x="114" y="108"/>
                      <a:pt x="114" y="70"/>
                    </a:cubicBezTo>
                    <a:cubicBezTo>
                      <a:pt x="114" y="31"/>
                      <a:pt x="83" y="0"/>
                      <a:pt x="44" y="0"/>
                    </a:cubicBezTo>
                    <a:cubicBezTo>
                      <a:pt x="27" y="0"/>
                      <a:pt x="12" y="5"/>
                      <a:pt x="0" y="15"/>
                    </a:cubicBezTo>
                    <a:cubicBezTo>
                      <a:pt x="16" y="28"/>
                      <a:pt x="26" y="48"/>
                      <a:pt x="26"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8" name="Group 287"/>
            <p:cNvGrpSpPr/>
            <p:nvPr/>
          </p:nvGrpSpPr>
          <p:grpSpPr>
            <a:xfrm>
              <a:off x="1226324" y="1226663"/>
              <a:ext cx="255757" cy="200862"/>
              <a:chOff x="3239991" y="2406834"/>
              <a:chExt cx="649993" cy="510479"/>
            </a:xfrm>
            <a:grpFill/>
          </p:grpSpPr>
          <p:sp>
            <p:nvSpPr>
              <p:cNvPr id="360" name="Freeform 29"/>
              <p:cNvSpPr>
                <a:spLocks/>
              </p:cNvSpPr>
              <p:nvPr/>
            </p:nvSpPr>
            <p:spPr bwMode="auto">
              <a:xfrm>
                <a:off x="3239991" y="2448769"/>
                <a:ext cx="455640" cy="468544"/>
              </a:xfrm>
              <a:custGeom>
                <a:avLst/>
                <a:gdLst>
                  <a:gd name="T0" fmla="*/ 190 w 239"/>
                  <a:gd name="T1" fmla="*/ 0 h 246"/>
                  <a:gd name="T2" fmla="*/ 49 w 239"/>
                  <a:gd name="T3" fmla="*/ 0 h 246"/>
                  <a:gd name="T4" fmla="*/ 0 w 239"/>
                  <a:gd name="T5" fmla="*/ 49 h 246"/>
                  <a:gd name="T6" fmla="*/ 0 w 239"/>
                  <a:gd name="T7" fmla="*/ 128 h 246"/>
                  <a:gd name="T8" fmla="*/ 49 w 239"/>
                  <a:gd name="T9" fmla="*/ 177 h 246"/>
                  <a:gd name="T10" fmla="*/ 56 w 239"/>
                  <a:gd name="T11" fmla="*/ 177 h 246"/>
                  <a:gd name="T12" fmla="*/ 31 w 239"/>
                  <a:gd name="T13" fmla="*/ 245 h 246"/>
                  <a:gd name="T14" fmla="*/ 120 w 239"/>
                  <a:gd name="T15" fmla="*/ 177 h 246"/>
                  <a:gd name="T16" fmla="*/ 190 w 239"/>
                  <a:gd name="T17" fmla="*/ 177 h 246"/>
                  <a:gd name="T18" fmla="*/ 239 w 239"/>
                  <a:gd name="T19" fmla="*/ 128 h 246"/>
                  <a:gd name="T20" fmla="*/ 239 w 239"/>
                  <a:gd name="T21" fmla="*/ 49 h 246"/>
                  <a:gd name="T22" fmla="*/ 190 w 239"/>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246">
                    <a:moveTo>
                      <a:pt x="190" y="0"/>
                    </a:moveTo>
                    <a:cubicBezTo>
                      <a:pt x="49" y="0"/>
                      <a:pt x="49" y="0"/>
                      <a:pt x="49" y="0"/>
                    </a:cubicBezTo>
                    <a:cubicBezTo>
                      <a:pt x="22" y="0"/>
                      <a:pt x="0" y="22"/>
                      <a:pt x="0" y="49"/>
                    </a:cubicBezTo>
                    <a:cubicBezTo>
                      <a:pt x="0" y="128"/>
                      <a:pt x="0" y="128"/>
                      <a:pt x="0" y="128"/>
                    </a:cubicBezTo>
                    <a:cubicBezTo>
                      <a:pt x="0" y="155"/>
                      <a:pt x="22" y="177"/>
                      <a:pt x="49" y="177"/>
                    </a:cubicBezTo>
                    <a:cubicBezTo>
                      <a:pt x="56" y="177"/>
                      <a:pt x="56" y="177"/>
                      <a:pt x="56" y="177"/>
                    </a:cubicBezTo>
                    <a:cubicBezTo>
                      <a:pt x="49" y="198"/>
                      <a:pt x="31" y="246"/>
                      <a:pt x="31" y="245"/>
                    </a:cubicBezTo>
                    <a:cubicBezTo>
                      <a:pt x="32" y="244"/>
                      <a:pt x="96" y="195"/>
                      <a:pt x="120" y="177"/>
                    </a:cubicBezTo>
                    <a:cubicBezTo>
                      <a:pt x="190" y="177"/>
                      <a:pt x="190" y="177"/>
                      <a:pt x="190" y="177"/>
                    </a:cubicBezTo>
                    <a:cubicBezTo>
                      <a:pt x="217" y="177"/>
                      <a:pt x="239" y="155"/>
                      <a:pt x="239" y="128"/>
                    </a:cubicBezTo>
                    <a:cubicBezTo>
                      <a:pt x="239" y="49"/>
                      <a:pt x="239" y="49"/>
                      <a:pt x="239" y="49"/>
                    </a:cubicBezTo>
                    <a:cubicBezTo>
                      <a:pt x="239" y="22"/>
                      <a:pt x="217"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1" name="Freeform 30"/>
              <p:cNvSpPr>
                <a:spLocks/>
              </p:cNvSpPr>
              <p:nvPr/>
            </p:nvSpPr>
            <p:spPr bwMode="auto">
              <a:xfrm>
                <a:off x="3558536" y="2406834"/>
                <a:ext cx="331448" cy="384674"/>
              </a:xfrm>
              <a:custGeom>
                <a:avLst/>
                <a:gdLst>
                  <a:gd name="T0" fmla="*/ 134 w 174"/>
                  <a:gd name="T1" fmla="*/ 0 h 202"/>
                  <a:gd name="T2" fmla="*/ 18 w 174"/>
                  <a:gd name="T3" fmla="*/ 0 h 202"/>
                  <a:gd name="T4" fmla="*/ 0 w 174"/>
                  <a:gd name="T5" fmla="*/ 5 h 202"/>
                  <a:gd name="T6" fmla="*/ 34 w 174"/>
                  <a:gd name="T7" fmla="*/ 5 h 202"/>
                  <a:gd name="T8" fmla="*/ 90 w 174"/>
                  <a:gd name="T9" fmla="*/ 61 h 202"/>
                  <a:gd name="T10" fmla="*/ 90 w 174"/>
                  <a:gd name="T11" fmla="*/ 151 h 202"/>
                  <a:gd name="T12" fmla="*/ 89 w 174"/>
                  <a:gd name="T13" fmla="*/ 156 h 202"/>
                  <a:gd name="T14" fmla="*/ 148 w 174"/>
                  <a:gd name="T15" fmla="*/ 201 h 202"/>
                  <a:gd name="T16" fmla="*/ 128 w 174"/>
                  <a:gd name="T17" fmla="*/ 145 h 202"/>
                  <a:gd name="T18" fmla="*/ 134 w 174"/>
                  <a:gd name="T19" fmla="*/ 145 h 202"/>
                  <a:gd name="T20" fmla="*/ 174 w 174"/>
                  <a:gd name="T21" fmla="*/ 105 h 202"/>
                  <a:gd name="T22" fmla="*/ 174 w 174"/>
                  <a:gd name="T23" fmla="*/ 40 h 202"/>
                  <a:gd name="T24" fmla="*/ 134 w 174"/>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202">
                    <a:moveTo>
                      <a:pt x="134" y="0"/>
                    </a:moveTo>
                    <a:cubicBezTo>
                      <a:pt x="18" y="0"/>
                      <a:pt x="18" y="0"/>
                      <a:pt x="18" y="0"/>
                    </a:cubicBezTo>
                    <a:cubicBezTo>
                      <a:pt x="12" y="0"/>
                      <a:pt x="6" y="2"/>
                      <a:pt x="0" y="5"/>
                    </a:cubicBezTo>
                    <a:cubicBezTo>
                      <a:pt x="34" y="5"/>
                      <a:pt x="34" y="5"/>
                      <a:pt x="34" y="5"/>
                    </a:cubicBezTo>
                    <a:cubicBezTo>
                      <a:pt x="65" y="5"/>
                      <a:pt x="90" y="30"/>
                      <a:pt x="90" y="61"/>
                    </a:cubicBezTo>
                    <a:cubicBezTo>
                      <a:pt x="90" y="151"/>
                      <a:pt x="90" y="151"/>
                      <a:pt x="90" y="151"/>
                    </a:cubicBezTo>
                    <a:cubicBezTo>
                      <a:pt x="90" y="153"/>
                      <a:pt x="90" y="154"/>
                      <a:pt x="89" y="156"/>
                    </a:cubicBezTo>
                    <a:cubicBezTo>
                      <a:pt x="113" y="173"/>
                      <a:pt x="148" y="200"/>
                      <a:pt x="148" y="201"/>
                    </a:cubicBezTo>
                    <a:cubicBezTo>
                      <a:pt x="149" y="202"/>
                      <a:pt x="134" y="162"/>
                      <a:pt x="128" y="145"/>
                    </a:cubicBezTo>
                    <a:cubicBezTo>
                      <a:pt x="134" y="145"/>
                      <a:pt x="134" y="145"/>
                      <a:pt x="134" y="145"/>
                    </a:cubicBezTo>
                    <a:cubicBezTo>
                      <a:pt x="156" y="145"/>
                      <a:pt x="174" y="127"/>
                      <a:pt x="174" y="105"/>
                    </a:cubicBezTo>
                    <a:cubicBezTo>
                      <a:pt x="174" y="40"/>
                      <a:pt x="174" y="40"/>
                      <a:pt x="174" y="40"/>
                    </a:cubicBezTo>
                    <a:cubicBezTo>
                      <a:pt x="174" y="18"/>
                      <a:pt x="156"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9" name="Group 288"/>
            <p:cNvGrpSpPr/>
            <p:nvPr/>
          </p:nvGrpSpPr>
          <p:grpSpPr>
            <a:xfrm>
              <a:off x="367984" y="980743"/>
              <a:ext cx="255757" cy="201496"/>
              <a:chOff x="1058564" y="1781841"/>
              <a:chExt cx="649993" cy="512092"/>
            </a:xfrm>
            <a:grpFill/>
          </p:grpSpPr>
          <p:sp>
            <p:nvSpPr>
              <p:cNvPr id="358" name="Freeform 31"/>
              <p:cNvSpPr>
                <a:spLocks/>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9" name="Freeform 32"/>
              <p:cNvSpPr>
                <a:spLocks/>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0" name="Group 289"/>
            <p:cNvGrpSpPr/>
            <p:nvPr/>
          </p:nvGrpSpPr>
          <p:grpSpPr>
            <a:xfrm>
              <a:off x="757966" y="327070"/>
              <a:ext cx="255440" cy="200862"/>
              <a:chOff x="2049682" y="120567"/>
              <a:chExt cx="649187" cy="510479"/>
            </a:xfrm>
            <a:grpFill/>
          </p:grpSpPr>
          <p:sp>
            <p:nvSpPr>
              <p:cNvPr id="356" name="Freeform 33"/>
              <p:cNvSpPr>
                <a:spLocks/>
              </p:cNvSpPr>
              <p:nvPr/>
            </p:nvSpPr>
            <p:spPr bwMode="auto">
              <a:xfrm>
                <a:off x="2049682" y="162502"/>
                <a:ext cx="457253" cy="468544"/>
              </a:xfrm>
              <a:custGeom>
                <a:avLst/>
                <a:gdLst>
                  <a:gd name="T0" fmla="*/ 191 w 240"/>
                  <a:gd name="T1" fmla="*/ 0 h 246"/>
                  <a:gd name="T2" fmla="*/ 49 w 240"/>
                  <a:gd name="T3" fmla="*/ 0 h 246"/>
                  <a:gd name="T4" fmla="*/ 0 w 240"/>
                  <a:gd name="T5" fmla="*/ 49 h 246"/>
                  <a:gd name="T6" fmla="*/ 0 w 240"/>
                  <a:gd name="T7" fmla="*/ 128 h 246"/>
                  <a:gd name="T8" fmla="*/ 49 w 240"/>
                  <a:gd name="T9" fmla="*/ 177 h 246"/>
                  <a:gd name="T10" fmla="*/ 57 w 240"/>
                  <a:gd name="T11" fmla="*/ 177 h 246"/>
                  <a:gd name="T12" fmla="*/ 31 w 240"/>
                  <a:gd name="T13" fmla="*/ 245 h 246"/>
                  <a:gd name="T14" fmla="*/ 121 w 240"/>
                  <a:gd name="T15" fmla="*/ 177 h 246"/>
                  <a:gd name="T16" fmla="*/ 191 w 240"/>
                  <a:gd name="T17" fmla="*/ 177 h 246"/>
                  <a:gd name="T18" fmla="*/ 240 w 240"/>
                  <a:gd name="T19" fmla="*/ 128 h 246"/>
                  <a:gd name="T20" fmla="*/ 240 w 240"/>
                  <a:gd name="T21" fmla="*/ 49 h 246"/>
                  <a:gd name="T22" fmla="*/ 191 w 240"/>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6">
                    <a:moveTo>
                      <a:pt x="191" y="0"/>
                    </a:moveTo>
                    <a:cubicBezTo>
                      <a:pt x="49" y="0"/>
                      <a:pt x="49" y="0"/>
                      <a:pt x="49" y="0"/>
                    </a:cubicBezTo>
                    <a:cubicBezTo>
                      <a:pt x="22" y="0"/>
                      <a:pt x="0" y="22"/>
                      <a:pt x="0" y="49"/>
                    </a:cubicBezTo>
                    <a:cubicBezTo>
                      <a:pt x="0" y="128"/>
                      <a:pt x="0" y="128"/>
                      <a:pt x="0" y="128"/>
                    </a:cubicBezTo>
                    <a:cubicBezTo>
                      <a:pt x="0" y="155"/>
                      <a:pt x="22" y="177"/>
                      <a:pt x="49" y="177"/>
                    </a:cubicBezTo>
                    <a:cubicBezTo>
                      <a:pt x="57" y="177"/>
                      <a:pt x="57" y="177"/>
                      <a:pt x="57" y="177"/>
                    </a:cubicBezTo>
                    <a:cubicBezTo>
                      <a:pt x="49" y="198"/>
                      <a:pt x="31" y="246"/>
                      <a:pt x="31" y="245"/>
                    </a:cubicBezTo>
                    <a:cubicBezTo>
                      <a:pt x="32" y="244"/>
                      <a:pt x="97" y="195"/>
                      <a:pt x="121" y="177"/>
                    </a:cubicBezTo>
                    <a:cubicBezTo>
                      <a:pt x="191" y="177"/>
                      <a:pt x="191" y="177"/>
                      <a:pt x="191" y="177"/>
                    </a:cubicBezTo>
                    <a:cubicBezTo>
                      <a:pt x="218" y="177"/>
                      <a:pt x="240" y="155"/>
                      <a:pt x="240" y="128"/>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7" name="Freeform 34"/>
              <p:cNvSpPr>
                <a:spLocks/>
              </p:cNvSpPr>
              <p:nvPr/>
            </p:nvSpPr>
            <p:spPr bwMode="auto">
              <a:xfrm>
                <a:off x="2369840" y="120567"/>
                <a:ext cx="329029" cy="383061"/>
              </a:xfrm>
              <a:custGeom>
                <a:avLst/>
                <a:gdLst>
                  <a:gd name="T0" fmla="*/ 133 w 173"/>
                  <a:gd name="T1" fmla="*/ 0 h 201"/>
                  <a:gd name="T2" fmla="*/ 17 w 173"/>
                  <a:gd name="T3" fmla="*/ 0 h 201"/>
                  <a:gd name="T4" fmla="*/ 0 w 173"/>
                  <a:gd name="T5" fmla="*/ 4 h 201"/>
                  <a:gd name="T6" fmla="*/ 33 w 173"/>
                  <a:gd name="T7" fmla="*/ 4 h 201"/>
                  <a:gd name="T8" fmla="*/ 89 w 173"/>
                  <a:gd name="T9" fmla="*/ 60 h 201"/>
                  <a:gd name="T10" fmla="*/ 89 w 173"/>
                  <a:gd name="T11" fmla="*/ 151 h 201"/>
                  <a:gd name="T12" fmla="*/ 89 w 173"/>
                  <a:gd name="T13" fmla="*/ 155 h 201"/>
                  <a:gd name="T14" fmla="*/ 148 w 173"/>
                  <a:gd name="T15" fmla="*/ 200 h 201"/>
                  <a:gd name="T16" fmla="*/ 127 w 173"/>
                  <a:gd name="T17" fmla="*/ 145 h 201"/>
                  <a:gd name="T18" fmla="*/ 133 w 173"/>
                  <a:gd name="T19" fmla="*/ 145 h 201"/>
                  <a:gd name="T20" fmla="*/ 173 w 173"/>
                  <a:gd name="T21" fmla="*/ 105 h 201"/>
                  <a:gd name="T22" fmla="*/ 173 w 173"/>
                  <a:gd name="T23" fmla="*/ 40 h 201"/>
                  <a:gd name="T24" fmla="*/ 133 w 173"/>
                  <a:gd name="T25"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1">
                    <a:moveTo>
                      <a:pt x="133" y="0"/>
                    </a:moveTo>
                    <a:cubicBezTo>
                      <a:pt x="17" y="0"/>
                      <a:pt x="17" y="0"/>
                      <a:pt x="17" y="0"/>
                    </a:cubicBezTo>
                    <a:cubicBezTo>
                      <a:pt x="11" y="0"/>
                      <a:pt x="5" y="1"/>
                      <a:pt x="0" y="4"/>
                    </a:cubicBezTo>
                    <a:cubicBezTo>
                      <a:pt x="33" y="4"/>
                      <a:pt x="33" y="4"/>
                      <a:pt x="33" y="4"/>
                    </a:cubicBezTo>
                    <a:cubicBezTo>
                      <a:pt x="64" y="4"/>
                      <a:pt x="89" y="29"/>
                      <a:pt x="89" y="60"/>
                    </a:cubicBezTo>
                    <a:cubicBezTo>
                      <a:pt x="89" y="151"/>
                      <a:pt x="89" y="151"/>
                      <a:pt x="89" y="151"/>
                    </a:cubicBezTo>
                    <a:cubicBezTo>
                      <a:pt x="89" y="152"/>
                      <a:pt x="89" y="154"/>
                      <a:pt x="89" y="155"/>
                    </a:cubicBezTo>
                    <a:cubicBezTo>
                      <a:pt x="112" y="173"/>
                      <a:pt x="147" y="199"/>
                      <a:pt x="148" y="200"/>
                    </a:cubicBezTo>
                    <a:cubicBezTo>
                      <a:pt x="148" y="201"/>
                      <a:pt x="133" y="162"/>
                      <a:pt x="127" y="145"/>
                    </a:cubicBezTo>
                    <a:cubicBezTo>
                      <a:pt x="133" y="145"/>
                      <a:pt x="133" y="145"/>
                      <a:pt x="133" y="145"/>
                    </a:cubicBezTo>
                    <a:cubicBezTo>
                      <a:pt x="155" y="145"/>
                      <a:pt x="173" y="127"/>
                      <a:pt x="173" y="105"/>
                    </a:cubicBezTo>
                    <a:cubicBezTo>
                      <a:pt x="173" y="40"/>
                      <a:pt x="173" y="40"/>
                      <a:pt x="173" y="40"/>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1" name="Group 290"/>
            <p:cNvGrpSpPr/>
            <p:nvPr/>
          </p:nvGrpSpPr>
          <p:grpSpPr>
            <a:xfrm>
              <a:off x="766216" y="921404"/>
              <a:ext cx="284633" cy="216727"/>
              <a:chOff x="2070649" y="1631036"/>
              <a:chExt cx="723379" cy="550800"/>
            </a:xfrm>
            <a:grpFill/>
          </p:grpSpPr>
          <p:sp>
            <p:nvSpPr>
              <p:cNvPr id="352" name="Oval 35"/>
              <p:cNvSpPr>
                <a:spLocks noChangeArrowheads="1"/>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3" name="Freeform 36"/>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4" name="Freeform 37"/>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5" name="Freeform 38"/>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2" name="Group 291"/>
            <p:cNvGrpSpPr/>
            <p:nvPr/>
          </p:nvGrpSpPr>
          <p:grpSpPr>
            <a:xfrm>
              <a:off x="510459" y="156354"/>
              <a:ext cx="216727" cy="164687"/>
              <a:chOff x="1420657" y="-313299"/>
              <a:chExt cx="550800" cy="418544"/>
            </a:xfrm>
            <a:grpFill/>
          </p:grpSpPr>
          <p:sp>
            <p:nvSpPr>
              <p:cNvPr id="348" name="Oval 39"/>
              <p:cNvSpPr>
                <a:spLocks noChangeArrowheads="1"/>
              </p:cNvSpPr>
              <p:nvPr/>
            </p:nvSpPr>
            <p:spPr bwMode="auto">
              <a:xfrm>
                <a:off x="1630332" y="-20560"/>
                <a:ext cx="125805" cy="125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9" name="Freeform 40"/>
              <p:cNvSpPr>
                <a:spLocks/>
              </p:cNvSpPr>
              <p:nvPr/>
            </p:nvSpPr>
            <p:spPr bwMode="auto">
              <a:xfrm>
                <a:off x="1540817" y="-138301"/>
                <a:ext cx="308868" cy="129837"/>
              </a:xfrm>
              <a:custGeom>
                <a:avLst/>
                <a:gdLst>
                  <a:gd name="T0" fmla="*/ 80 w 162"/>
                  <a:gd name="T1" fmla="*/ 23 h 68"/>
                  <a:gd name="T2" fmla="*/ 146 w 162"/>
                  <a:gd name="T3" fmla="*/ 68 h 68"/>
                  <a:gd name="T4" fmla="*/ 162 w 162"/>
                  <a:gd name="T5" fmla="*/ 49 h 68"/>
                  <a:gd name="T6" fmla="*/ 80 w 162"/>
                  <a:gd name="T7" fmla="*/ 0 h 68"/>
                  <a:gd name="T8" fmla="*/ 0 w 162"/>
                  <a:gd name="T9" fmla="*/ 45 h 68"/>
                  <a:gd name="T10" fmla="*/ 16 w 162"/>
                  <a:gd name="T11" fmla="*/ 63 h 68"/>
                  <a:gd name="T12" fmla="*/ 80 w 162"/>
                  <a:gd name="T13" fmla="*/ 23 h 68"/>
                </a:gdLst>
                <a:ahLst/>
                <a:cxnLst>
                  <a:cxn ang="0">
                    <a:pos x="T0" y="T1"/>
                  </a:cxn>
                  <a:cxn ang="0">
                    <a:pos x="T2" y="T3"/>
                  </a:cxn>
                  <a:cxn ang="0">
                    <a:pos x="T4" y="T5"/>
                  </a:cxn>
                  <a:cxn ang="0">
                    <a:pos x="T6" y="T7"/>
                  </a:cxn>
                  <a:cxn ang="0">
                    <a:pos x="T8" y="T9"/>
                  </a:cxn>
                  <a:cxn ang="0">
                    <a:pos x="T10" y="T11"/>
                  </a:cxn>
                  <a:cxn ang="0">
                    <a:pos x="T12" y="T13"/>
                  </a:cxn>
                </a:cxnLst>
                <a:rect l="0" t="0" r="r" b="b"/>
                <a:pathLst>
                  <a:path w="162" h="68">
                    <a:moveTo>
                      <a:pt x="80" y="23"/>
                    </a:moveTo>
                    <a:cubicBezTo>
                      <a:pt x="110" y="23"/>
                      <a:pt x="135" y="42"/>
                      <a:pt x="146" y="68"/>
                    </a:cubicBezTo>
                    <a:cubicBezTo>
                      <a:pt x="162" y="49"/>
                      <a:pt x="162" y="49"/>
                      <a:pt x="162" y="49"/>
                    </a:cubicBezTo>
                    <a:cubicBezTo>
                      <a:pt x="146" y="20"/>
                      <a:pt x="115" y="0"/>
                      <a:pt x="80" y="0"/>
                    </a:cubicBezTo>
                    <a:cubicBezTo>
                      <a:pt x="46" y="0"/>
                      <a:pt x="17" y="18"/>
                      <a:pt x="0" y="45"/>
                    </a:cubicBezTo>
                    <a:cubicBezTo>
                      <a:pt x="16" y="63"/>
                      <a:pt x="16" y="63"/>
                      <a:pt x="16" y="63"/>
                    </a:cubicBezTo>
                    <a:cubicBezTo>
                      <a:pt x="28" y="39"/>
                      <a:pt x="52" y="23"/>
                      <a:pt x="8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0" name="Freeform 41"/>
              <p:cNvSpPr>
                <a:spLocks/>
              </p:cNvSpPr>
              <p:nvPr/>
            </p:nvSpPr>
            <p:spPr bwMode="auto">
              <a:xfrm>
                <a:off x="1487591" y="-223784"/>
                <a:ext cx="416931" cy="148386"/>
              </a:xfrm>
              <a:custGeom>
                <a:avLst/>
                <a:gdLst>
                  <a:gd name="T0" fmla="*/ 108 w 219"/>
                  <a:gd name="T1" fmla="*/ 26 h 78"/>
                  <a:gd name="T2" fmla="*/ 201 w 219"/>
                  <a:gd name="T3" fmla="*/ 78 h 78"/>
                  <a:gd name="T4" fmla="*/ 219 w 219"/>
                  <a:gd name="T5" fmla="*/ 58 h 78"/>
                  <a:gd name="T6" fmla="*/ 108 w 219"/>
                  <a:gd name="T7" fmla="*/ 0 h 78"/>
                  <a:gd name="T8" fmla="*/ 0 w 219"/>
                  <a:gd name="T9" fmla="*/ 54 h 78"/>
                  <a:gd name="T10" fmla="*/ 18 w 219"/>
                  <a:gd name="T11" fmla="*/ 74 h 78"/>
                  <a:gd name="T12" fmla="*/ 108 w 219"/>
                  <a:gd name="T13" fmla="*/ 26 h 78"/>
                </a:gdLst>
                <a:ahLst/>
                <a:cxnLst>
                  <a:cxn ang="0">
                    <a:pos x="T0" y="T1"/>
                  </a:cxn>
                  <a:cxn ang="0">
                    <a:pos x="T2" y="T3"/>
                  </a:cxn>
                  <a:cxn ang="0">
                    <a:pos x="T4" y="T5"/>
                  </a:cxn>
                  <a:cxn ang="0">
                    <a:pos x="T6" y="T7"/>
                  </a:cxn>
                  <a:cxn ang="0">
                    <a:pos x="T8" y="T9"/>
                  </a:cxn>
                  <a:cxn ang="0">
                    <a:pos x="T10" y="T11"/>
                  </a:cxn>
                  <a:cxn ang="0">
                    <a:pos x="T12" y="T13"/>
                  </a:cxn>
                </a:cxnLst>
                <a:rect l="0" t="0" r="r" b="b"/>
                <a:pathLst>
                  <a:path w="219" h="78">
                    <a:moveTo>
                      <a:pt x="108" y="26"/>
                    </a:moveTo>
                    <a:cubicBezTo>
                      <a:pt x="147" y="26"/>
                      <a:pt x="182" y="47"/>
                      <a:pt x="201" y="78"/>
                    </a:cubicBezTo>
                    <a:cubicBezTo>
                      <a:pt x="219" y="58"/>
                      <a:pt x="219" y="58"/>
                      <a:pt x="219" y="58"/>
                    </a:cubicBezTo>
                    <a:cubicBezTo>
                      <a:pt x="195" y="23"/>
                      <a:pt x="154" y="0"/>
                      <a:pt x="108" y="0"/>
                    </a:cubicBezTo>
                    <a:cubicBezTo>
                      <a:pt x="64" y="0"/>
                      <a:pt x="24" y="21"/>
                      <a:pt x="0" y="54"/>
                    </a:cubicBezTo>
                    <a:cubicBezTo>
                      <a:pt x="18" y="74"/>
                      <a:pt x="18" y="74"/>
                      <a:pt x="18" y="74"/>
                    </a:cubicBezTo>
                    <a:cubicBezTo>
                      <a:pt x="37" y="45"/>
                      <a:pt x="70" y="26"/>
                      <a:pt x="108"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1" name="Freeform 42"/>
              <p:cNvSpPr>
                <a:spLocks/>
              </p:cNvSpPr>
              <p:nvPr/>
            </p:nvSpPr>
            <p:spPr bwMode="auto">
              <a:xfrm>
                <a:off x="1420657" y="-313299"/>
                <a:ext cx="550800" cy="173385"/>
              </a:xfrm>
              <a:custGeom>
                <a:avLst/>
                <a:gdLst>
                  <a:gd name="T0" fmla="*/ 143 w 289"/>
                  <a:gd name="T1" fmla="*/ 28 h 91"/>
                  <a:gd name="T2" fmla="*/ 270 w 289"/>
                  <a:gd name="T3" fmla="*/ 91 h 91"/>
                  <a:gd name="T4" fmla="*/ 289 w 289"/>
                  <a:gd name="T5" fmla="*/ 71 h 91"/>
                  <a:gd name="T6" fmla="*/ 143 w 289"/>
                  <a:gd name="T7" fmla="*/ 0 h 91"/>
                  <a:gd name="T8" fmla="*/ 0 w 289"/>
                  <a:gd name="T9" fmla="*/ 67 h 91"/>
                  <a:gd name="T10" fmla="*/ 19 w 289"/>
                  <a:gd name="T11" fmla="*/ 87 h 91"/>
                  <a:gd name="T12" fmla="*/ 143 w 289"/>
                  <a:gd name="T13" fmla="*/ 28 h 91"/>
                </a:gdLst>
                <a:ahLst/>
                <a:cxnLst>
                  <a:cxn ang="0">
                    <a:pos x="T0" y="T1"/>
                  </a:cxn>
                  <a:cxn ang="0">
                    <a:pos x="T2" y="T3"/>
                  </a:cxn>
                  <a:cxn ang="0">
                    <a:pos x="T4" y="T5"/>
                  </a:cxn>
                  <a:cxn ang="0">
                    <a:pos x="T6" y="T7"/>
                  </a:cxn>
                  <a:cxn ang="0">
                    <a:pos x="T8" y="T9"/>
                  </a:cxn>
                  <a:cxn ang="0">
                    <a:pos x="T10" y="T11"/>
                  </a:cxn>
                  <a:cxn ang="0">
                    <a:pos x="T12" y="T13"/>
                  </a:cxn>
                </a:cxnLst>
                <a:rect l="0" t="0" r="r" b="b"/>
                <a:pathLst>
                  <a:path w="289" h="91">
                    <a:moveTo>
                      <a:pt x="143" y="28"/>
                    </a:moveTo>
                    <a:cubicBezTo>
                      <a:pt x="195" y="28"/>
                      <a:pt x="241" y="53"/>
                      <a:pt x="270" y="91"/>
                    </a:cubicBezTo>
                    <a:cubicBezTo>
                      <a:pt x="289" y="71"/>
                      <a:pt x="289" y="71"/>
                      <a:pt x="289" y="71"/>
                    </a:cubicBezTo>
                    <a:cubicBezTo>
                      <a:pt x="255" y="28"/>
                      <a:pt x="202" y="0"/>
                      <a:pt x="143" y="0"/>
                    </a:cubicBezTo>
                    <a:cubicBezTo>
                      <a:pt x="85" y="0"/>
                      <a:pt x="34" y="26"/>
                      <a:pt x="0" y="67"/>
                    </a:cubicBezTo>
                    <a:cubicBezTo>
                      <a:pt x="19" y="87"/>
                      <a:pt x="19" y="87"/>
                      <a:pt x="19" y="87"/>
                    </a:cubicBezTo>
                    <a:cubicBezTo>
                      <a:pt x="48" y="51"/>
                      <a:pt x="92" y="28"/>
                      <a:pt x="14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3" name="Group 292"/>
            <p:cNvGrpSpPr/>
            <p:nvPr/>
          </p:nvGrpSpPr>
          <p:grpSpPr>
            <a:xfrm>
              <a:off x="1418300" y="235049"/>
              <a:ext cx="215775" cy="166908"/>
              <a:chOff x="3727889" y="-113301"/>
              <a:chExt cx="548381" cy="424189"/>
            </a:xfrm>
            <a:grpFill/>
          </p:grpSpPr>
          <p:sp>
            <p:nvSpPr>
              <p:cNvPr id="340" name="Oval 43"/>
              <p:cNvSpPr>
                <a:spLocks noChangeArrowheads="1"/>
              </p:cNvSpPr>
              <p:nvPr/>
            </p:nvSpPr>
            <p:spPr bwMode="auto">
              <a:xfrm>
                <a:off x="3954500" y="47987"/>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1" name="Freeform 44"/>
              <p:cNvSpPr>
                <a:spLocks/>
              </p:cNvSpPr>
              <p:nvPr/>
            </p:nvSpPr>
            <p:spPr bwMode="auto">
              <a:xfrm>
                <a:off x="4042402" y="-20560"/>
                <a:ext cx="98386" cy="238707"/>
              </a:xfrm>
              <a:custGeom>
                <a:avLst/>
                <a:gdLst>
                  <a:gd name="T0" fmla="*/ 34 w 52"/>
                  <a:gd name="T1" fmla="*/ 61 h 125"/>
                  <a:gd name="T2" fmla="*/ 0 w 52"/>
                  <a:gd name="T3" fmla="*/ 112 h 125"/>
                  <a:gd name="T4" fmla="*/ 15 w 52"/>
                  <a:gd name="T5" fmla="*/ 125 h 125"/>
                  <a:gd name="T6" fmla="*/ 52 w 52"/>
                  <a:gd name="T7" fmla="*/ 61 h 125"/>
                  <a:gd name="T8" fmla="*/ 18 w 52"/>
                  <a:gd name="T9" fmla="*/ 0 h 125"/>
                  <a:gd name="T10" fmla="*/ 4 w 52"/>
                  <a:gd name="T11" fmla="*/ 12 h 125"/>
                  <a:gd name="T12" fmla="*/ 34 w 52"/>
                  <a:gd name="T13" fmla="*/ 61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34" y="61"/>
                    </a:moveTo>
                    <a:cubicBezTo>
                      <a:pt x="34" y="84"/>
                      <a:pt x="20" y="104"/>
                      <a:pt x="0" y="112"/>
                    </a:cubicBezTo>
                    <a:cubicBezTo>
                      <a:pt x="15" y="125"/>
                      <a:pt x="15" y="125"/>
                      <a:pt x="15" y="125"/>
                    </a:cubicBezTo>
                    <a:cubicBezTo>
                      <a:pt x="37" y="113"/>
                      <a:pt x="52" y="89"/>
                      <a:pt x="52" y="61"/>
                    </a:cubicBezTo>
                    <a:cubicBezTo>
                      <a:pt x="52" y="35"/>
                      <a:pt x="39" y="13"/>
                      <a:pt x="18" y="0"/>
                    </a:cubicBezTo>
                    <a:cubicBezTo>
                      <a:pt x="4" y="12"/>
                      <a:pt x="4" y="12"/>
                      <a:pt x="4" y="12"/>
                    </a:cubicBezTo>
                    <a:cubicBezTo>
                      <a:pt x="22" y="21"/>
                      <a:pt x="34" y="40"/>
                      <a:pt x="34"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2" name="Freeform 45"/>
              <p:cNvSpPr>
                <a:spLocks/>
              </p:cNvSpPr>
              <p:nvPr/>
            </p:nvSpPr>
            <p:spPr bwMode="auto">
              <a:xfrm>
                <a:off x="4093208" y="-62495"/>
                <a:ext cx="114515" cy="322577"/>
              </a:xfrm>
              <a:custGeom>
                <a:avLst/>
                <a:gdLst>
                  <a:gd name="T0" fmla="*/ 40 w 60"/>
                  <a:gd name="T1" fmla="*/ 83 h 169"/>
                  <a:gd name="T2" fmla="*/ 0 w 60"/>
                  <a:gd name="T3" fmla="*/ 155 h 169"/>
                  <a:gd name="T4" fmla="*/ 15 w 60"/>
                  <a:gd name="T5" fmla="*/ 169 h 169"/>
                  <a:gd name="T6" fmla="*/ 60 w 60"/>
                  <a:gd name="T7" fmla="*/ 83 h 169"/>
                  <a:gd name="T8" fmla="*/ 19 w 60"/>
                  <a:gd name="T9" fmla="*/ 0 h 169"/>
                  <a:gd name="T10" fmla="*/ 3 w 60"/>
                  <a:gd name="T11" fmla="*/ 14 h 169"/>
                  <a:gd name="T12" fmla="*/ 40 w 60"/>
                  <a:gd name="T13" fmla="*/ 83 h 169"/>
                </a:gdLst>
                <a:ahLst/>
                <a:cxnLst>
                  <a:cxn ang="0">
                    <a:pos x="T0" y="T1"/>
                  </a:cxn>
                  <a:cxn ang="0">
                    <a:pos x="T2" y="T3"/>
                  </a:cxn>
                  <a:cxn ang="0">
                    <a:pos x="T4" y="T5"/>
                  </a:cxn>
                  <a:cxn ang="0">
                    <a:pos x="T6" y="T7"/>
                  </a:cxn>
                  <a:cxn ang="0">
                    <a:pos x="T8" y="T9"/>
                  </a:cxn>
                  <a:cxn ang="0">
                    <a:pos x="T10" y="T11"/>
                  </a:cxn>
                  <a:cxn ang="0">
                    <a:pos x="T12" y="T13"/>
                  </a:cxn>
                </a:cxnLst>
                <a:rect l="0" t="0" r="r" b="b"/>
                <a:pathLst>
                  <a:path w="60" h="169">
                    <a:moveTo>
                      <a:pt x="40" y="83"/>
                    </a:moveTo>
                    <a:cubicBezTo>
                      <a:pt x="40" y="114"/>
                      <a:pt x="24" y="140"/>
                      <a:pt x="0" y="155"/>
                    </a:cubicBezTo>
                    <a:cubicBezTo>
                      <a:pt x="15" y="169"/>
                      <a:pt x="15" y="169"/>
                      <a:pt x="15" y="169"/>
                    </a:cubicBezTo>
                    <a:cubicBezTo>
                      <a:pt x="42" y="150"/>
                      <a:pt x="60" y="119"/>
                      <a:pt x="60" y="83"/>
                    </a:cubicBezTo>
                    <a:cubicBezTo>
                      <a:pt x="60" y="49"/>
                      <a:pt x="44" y="19"/>
                      <a:pt x="19" y="0"/>
                    </a:cubicBezTo>
                    <a:cubicBezTo>
                      <a:pt x="3" y="14"/>
                      <a:pt x="3" y="14"/>
                      <a:pt x="3" y="14"/>
                    </a:cubicBezTo>
                    <a:cubicBezTo>
                      <a:pt x="25" y="29"/>
                      <a:pt x="40" y="54"/>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3" name="Freeform 46"/>
              <p:cNvSpPr>
                <a:spLocks/>
              </p:cNvSpPr>
              <p:nvPr/>
            </p:nvSpPr>
            <p:spPr bwMode="auto">
              <a:xfrm>
                <a:off x="4143207" y="-113301"/>
                <a:ext cx="133063" cy="424189"/>
              </a:xfrm>
              <a:custGeom>
                <a:avLst/>
                <a:gdLst>
                  <a:gd name="T0" fmla="*/ 49 w 70"/>
                  <a:gd name="T1" fmla="*/ 110 h 223"/>
                  <a:gd name="T2" fmla="*/ 0 w 70"/>
                  <a:gd name="T3" fmla="*/ 209 h 223"/>
                  <a:gd name="T4" fmla="*/ 16 w 70"/>
                  <a:gd name="T5" fmla="*/ 223 h 223"/>
                  <a:gd name="T6" fmla="*/ 70 w 70"/>
                  <a:gd name="T7" fmla="*/ 110 h 223"/>
                  <a:gd name="T8" fmla="*/ 19 w 70"/>
                  <a:gd name="T9" fmla="*/ 0 h 223"/>
                  <a:gd name="T10" fmla="*/ 3 w 70"/>
                  <a:gd name="T11" fmla="*/ 14 h 223"/>
                  <a:gd name="T12" fmla="*/ 49 w 70"/>
                  <a:gd name="T13" fmla="*/ 110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49" y="110"/>
                    </a:moveTo>
                    <a:cubicBezTo>
                      <a:pt x="49" y="151"/>
                      <a:pt x="30" y="186"/>
                      <a:pt x="0" y="209"/>
                    </a:cubicBezTo>
                    <a:cubicBezTo>
                      <a:pt x="16" y="223"/>
                      <a:pt x="16" y="223"/>
                      <a:pt x="16" y="223"/>
                    </a:cubicBezTo>
                    <a:cubicBezTo>
                      <a:pt x="49" y="197"/>
                      <a:pt x="70" y="156"/>
                      <a:pt x="70" y="110"/>
                    </a:cubicBezTo>
                    <a:cubicBezTo>
                      <a:pt x="70" y="66"/>
                      <a:pt x="50" y="26"/>
                      <a:pt x="19" y="0"/>
                    </a:cubicBezTo>
                    <a:cubicBezTo>
                      <a:pt x="3" y="14"/>
                      <a:pt x="3" y="14"/>
                      <a:pt x="3" y="14"/>
                    </a:cubicBezTo>
                    <a:cubicBezTo>
                      <a:pt x="31" y="37"/>
                      <a:pt x="49" y="71"/>
                      <a:pt x="4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4" name="Oval 47"/>
              <p:cNvSpPr>
                <a:spLocks noChangeArrowheads="1"/>
              </p:cNvSpPr>
              <p:nvPr/>
            </p:nvSpPr>
            <p:spPr bwMode="auto">
              <a:xfrm>
                <a:off x="3952887" y="52019"/>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5" name="Freeform 48"/>
              <p:cNvSpPr>
                <a:spLocks/>
              </p:cNvSpPr>
              <p:nvPr/>
            </p:nvSpPr>
            <p:spPr bwMode="auto">
              <a:xfrm>
                <a:off x="3863371" y="-20560"/>
                <a:ext cx="98386" cy="238707"/>
              </a:xfrm>
              <a:custGeom>
                <a:avLst/>
                <a:gdLst>
                  <a:gd name="T0" fmla="*/ 18 w 52"/>
                  <a:gd name="T1" fmla="*/ 64 h 125"/>
                  <a:gd name="T2" fmla="*/ 52 w 52"/>
                  <a:gd name="T3" fmla="*/ 13 h 125"/>
                  <a:gd name="T4" fmla="*/ 38 w 52"/>
                  <a:gd name="T5" fmla="*/ 0 h 125"/>
                  <a:gd name="T6" fmla="*/ 0 w 52"/>
                  <a:gd name="T7" fmla="*/ 64 h 125"/>
                  <a:gd name="T8" fmla="*/ 34 w 52"/>
                  <a:gd name="T9" fmla="*/ 125 h 125"/>
                  <a:gd name="T10" fmla="*/ 48 w 52"/>
                  <a:gd name="T11" fmla="*/ 113 h 125"/>
                  <a:gd name="T12" fmla="*/ 18 w 52"/>
                  <a:gd name="T13" fmla="*/ 64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6" name="Freeform 49"/>
              <p:cNvSpPr>
                <a:spLocks/>
              </p:cNvSpPr>
              <p:nvPr/>
            </p:nvSpPr>
            <p:spPr bwMode="auto">
              <a:xfrm>
                <a:off x="3796437" y="-62495"/>
                <a:ext cx="116128" cy="322577"/>
              </a:xfrm>
              <a:custGeom>
                <a:avLst/>
                <a:gdLst>
                  <a:gd name="T0" fmla="*/ 20 w 61"/>
                  <a:gd name="T1" fmla="*/ 86 h 169"/>
                  <a:gd name="T2" fmla="*/ 61 w 61"/>
                  <a:gd name="T3" fmla="*/ 14 h 169"/>
                  <a:gd name="T4" fmla="*/ 45 w 61"/>
                  <a:gd name="T5" fmla="*/ 0 h 169"/>
                  <a:gd name="T6" fmla="*/ 0 w 61"/>
                  <a:gd name="T7" fmla="*/ 86 h 169"/>
                  <a:gd name="T8" fmla="*/ 42 w 61"/>
                  <a:gd name="T9" fmla="*/ 169 h 169"/>
                  <a:gd name="T10" fmla="*/ 57 w 61"/>
                  <a:gd name="T11" fmla="*/ 155 h 169"/>
                  <a:gd name="T12" fmla="*/ 20 w 61"/>
                  <a:gd name="T13" fmla="*/ 86 h 169"/>
                </a:gdLst>
                <a:ahLst/>
                <a:cxnLst>
                  <a:cxn ang="0">
                    <a:pos x="T0" y="T1"/>
                  </a:cxn>
                  <a:cxn ang="0">
                    <a:pos x="T2" y="T3"/>
                  </a:cxn>
                  <a:cxn ang="0">
                    <a:pos x="T4" y="T5"/>
                  </a:cxn>
                  <a:cxn ang="0">
                    <a:pos x="T6" y="T7"/>
                  </a:cxn>
                  <a:cxn ang="0">
                    <a:pos x="T8" y="T9"/>
                  </a:cxn>
                  <a:cxn ang="0">
                    <a:pos x="T10" y="T11"/>
                  </a:cxn>
                  <a:cxn ang="0">
                    <a:pos x="T12" y="T13"/>
                  </a:cxn>
                </a:cxnLst>
                <a:rect l="0" t="0" r="r" b="b"/>
                <a:pathLst>
                  <a:path w="61" h="169">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7" name="Freeform 50"/>
              <p:cNvSpPr>
                <a:spLocks/>
              </p:cNvSpPr>
              <p:nvPr/>
            </p:nvSpPr>
            <p:spPr bwMode="auto">
              <a:xfrm>
                <a:off x="3727889" y="-113301"/>
                <a:ext cx="133063" cy="424189"/>
              </a:xfrm>
              <a:custGeom>
                <a:avLst/>
                <a:gdLst>
                  <a:gd name="T0" fmla="*/ 21 w 70"/>
                  <a:gd name="T1" fmla="*/ 113 h 223"/>
                  <a:gd name="T2" fmla="*/ 70 w 70"/>
                  <a:gd name="T3" fmla="*/ 14 h 223"/>
                  <a:gd name="T4" fmla="*/ 54 w 70"/>
                  <a:gd name="T5" fmla="*/ 0 h 223"/>
                  <a:gd name="T6" fmla="*/ 0 w 70"/>
                  <a:gd name="T7" fmla="*/ 113 h 223"/>
                  <a:gd name="T8" fmla="*/ 51 w 70"/>
                  <a:gd name="T9" fmla="*/ 223 h 223"/>
                  <a:gd name="T10" fmla="*/ 67 w 70"/>
                  <a:gd name="T11" fmla="*/ 209 h 223"/>
                  <a:gd name="T12" fmla="*/ 21 w 70"/>
                  <a:gd name="T13" fmla="*/ 113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4" name="Group 293"/>
            <p:cNvGrpSpPr/>
            <p:nvPr/>
          </p:nvGrpSpPr>
          <p:grpSpPr>
            <a:xfrm>
              <a:off x="214403" y="643435"/>
              <a:ext cx="159610" cy="224978"/>
              <a:chOff x="668246" y="924591"/>
              <a:chExt cx="405640" cy="571769"/>
            </a:xfrm>
            <a:grpFill/>
          </p:grpSpPr>
          <p:sp>
            <p:nvSpPr>
              <p:cNvPr id="338" name="Freeform 51"/>
              <p:cNvSpPr>
                <a:spLocks/>
              </p:cNvSpPr>
              <p:nvPr/>
            </p:nvSpPr>
            <p:spPr bwMode="auto">
              <a:xfrm>
                <a:off x="668246" y="1272975"/>
                <a:ext cx="293545" cy="223385"/>
              </a:xfrm>
              <a:custGeom>
                <a:avLst/>
                <a:gdLst>
                  <a:gd name="T0" fmla="*/ 144 w 154"/>
                  <a:gd name="T1" fmla="*/ 31 h 117"/>
                  <a:gd name="T2" fmla="*/ 94 w 154"/>
                  <a:gd name="T3" fmla="*/ 101 h 117"/>
                  <a:gd name="T4" fmla="*/ 9 w 154"/>
                  <a:gd name="T5" fmla="*/ 86 h 117"/>
                  <a:gd name="T6" fmla="*/ 59 w 154"/>
                  <a:gd name="T7" fmla="*/ 16 h 117"/>
                  <a:gd name="T8" fmla="*/ 144 w 154"/>
                  <a:gd name="T9" fmla="*/ 31 h 117"/>
                </a:gdLst>
                <a:ahLst/>
                <a:cxnLst>
                  <a:cxn ang="0">
                    <a:pos x="T0" y="T1"/>
                  </a:cxn>
                  <a:cxn ang="0">
                    <a:pos x="T2" y="T3"/>
                  </a:cxn>
                  <a:cxn ang="0">
                    <a:pos x="T4" y="T5"/>
                  </a:cxn>
                  <a:cxn ang="0">
                    <a:pos x="T6" y="T7"/>
                  </a:cxn>
                  <a:cxn ang="0">
                    <a:pos x="T8" y="T9"/>
                  </a:cxn>
                </a:cxnLst>
                <a:rect l="0" t="0" r="r" b="b"/>
                <a:pathLst>
                  <a:path w="154" h="117">
                    <a:moveTo>
                      <a:pt x="144" y="31"/>
                    </a:moveTo>
                    <a:cubicBezTo>
                      <a:pt x="154" y="54"/>
                      <a:pt x="132" y="86"/>
                      <a:pt x="94" y="101"/>
                    </a:cubicBezTo>
                    <a:cubicBezTo>
                      <a:pt x="57" y="117"/>
                      <a:pt x="19" y="110"/>
                      <a:pt x="9" y="86"/>
                    </a:cubicBezTo>
                    <a:cubicBezTo>
                      <a:pt x="0" y="63"/>
                      <a:pt x="22" y="31"/>
                      <a:pt x="59" y="16"/>
                    </a:cubicBezTo>
                    <a:cubicBezTo>
                      <a:pt x="96" y="0"/>
                      <a:pt x="134" y="7"/>
                      <a:pt x="14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9" name="Freeform 52"/>
              <p:cNvSpPr>
                <a:spLocks/>
              </p:cNvSpPr>
              <p:nvPr/>
            </p:nvSpPr>
            <p:spPr bwMode="auto">
              <a:xfrm>
                <a:off x="918243" y="924591"/>
                <a:ext cx="155643" cy="437899"/>
              </a:xfrm>
              <a:custGeom>
                <a:avLst/>
                <a:gdLst>
                  <a:gd name="T0" fmla="*/ 37 w 193"/>
                  <a:gd name="T1" fmla="*/ 543 h 543"/>
                  <a:gd name="T2" fmla="*/ 37 w 193"/>
                  <a:gd name="T3" fmla="*/ 227 h 543"/>
                  <a:gd name="T4" fmla="*/ 193 w 193"/>
                  <a:gd name="T5" fmla="*/ 142 h 543"/>
                  <a:gd name="T6" fmla="*/ 193 w 193"/>
                  <a:gd name="T7" fmla="*/ 0 h 543"/>
                  <a:gd name="T8" fmla="*/ 0 w 193"/>
                  <a:gd name="T9" fmla="*/ 85 h 543"/>
                  <a:gd name="T10" fmla="*/ 0 w 193"/>
                  <a:gd name="T11" fmla="*/ 520 h 543"/>
                  <a:gd name="T12" fmla="*/ 37 w 193"/>
                  <a:gd name="T13" fmla="*/ 543 h 543"/>
                </a:gdLst>
                <a:ahLst/>
                <a:cxnLst>
                  <a:cxn ang="0">
                    <a:pos x="T0" y="T1"/>
                  </a:cxn>
                  <a:cxn ang="0">
                    <a:pos x="T2" y="T3"/>
                  </a:cxn>
                  <a:cxn ang="0">
                    <a:pos x="T4" y="T5"/>
                  </a:cxn>
                  <a:cxn ang="0">
                    <a:pos x="T6" y="T7"/>
                  </a:cxn>
                  <a:cxn ang="0">
                    <a:pos x="T8" y="T9"/>
                  </a:cxn>
                  <a:cxn ang="0">
                    <a:pos x="T10" y="T11"/>
                  </a:cxn>
                  <a:cxn ang="0">
                    <a:pos x="T12" y="T13"/>
                  </a:cxn>
                </a:cxnLst>
                <a:rect l="0" t="0" r="r" b="b"/>
                <a:pathLst>
                  <a:path w="193" h="543">
                    <a:moveTo>
                      <a:pt x="37" y="543"/>
                    </a:moveTo>
                    <a:lnTo>
                      <a:pt x="37" y="227"/>
                    </a:lnTo>
                    <a:lnTo>
                      <a:pt x="193" y="142"/>
                    </a:lnTo>
                    <a:lnTo>
                      <a:pt x="193" y="0"/>
                    </a:lnTo>
                    <a:lnTo>
                      <a:pt x="0" y="85"/>
                    </a:lnTo>
                    <a:lnTo>
                      <a:pt x="0" y="520"/>
                    </a:lnTo>
                    <a:lnTo>
                      <a:pt x="37" y="5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5" name="Group 294"/>
            <p:cNvGrpSpPr/>
            <p:nvPr/>
          </p:nvGrpSpPr>
          <p:grpSpPr>
            <a:xfrm>
              <a:off x="1625825" y="467324"/>
              <a:ext cx="70444" cy="99003"/>
              <a:chOff x="4255303" y="477015"/>
              <a:chExt cx="179030" cy="251611"/>
            </a:xfrm>
            <a:grpFill/>
          </p:grpSpPr>
          <p:sp>
            <p:nvSpPr>
              <p:cNvPr id="336" name="Freeform 53"/>
              <p:cNvSpPr>
                <a:spLocks/>
              </p:cNvSpPr>
              <p:nvPr/>
            </p:nvSpPr>
            <p:spPr bwMode="auto">
              <a:xfrm>
                <a:off x="4255303" y="631046"/>
                <a:ext cx="131450" cy="97580"/>
              </a:xfrm>
              <a:custGeom>
                <a:avLst/>
                <a:gdLst>
                  <a:gd name="T0" fmla="*/ 64 w 69"/>
                  <a:gd name="T1" fmla="*/ 13 h 51"/>
                  <a:gd name="T2" fmla="*/ 42 w 69"/>
                  <a:gd name="T3" fmla="*/ 44 h 51"/>
                  <a:gd name="T4" fmla="*/ 5 w 69"/>
                  <a:gd name="T5" fmla="*/ 38 h 51"/>
                  <a:gd name="T6" fmla="*/ 27 w 69"/>
                  <a:gd name="T7" fmla="*/ 6 h 51"/>
                  <a:gd name="T8" fmla="*/ 64 w 69"/>
                  <a:gd name="T9" fmla="*/ 13 h 51"/>
                </a:gdLst>
                <a:ahLst/>
                <a:cxnLst>
                  <a:cxn ang="0">
                    <a:pos x="T0" y="T1"/>
                  </a:cxn>
                  <a:cxn ang="0">
                    <a:pos x="T2" y="T3"/>
                  </a:cxn>
                  <a:cxn ang="0">
                    <a:pos x="T4" y="T5"/>
                  </a:cxn>
                  <a:cxn ang="0">
                    <a:pos x="T6" y="T7"/>
                  </a:cxn>
                  <a:cxn ang="0">
                    <a:pos x="T8" y="T9"/>
                  </a:cxn>
                </a:cxnLst>
                <a:rect l="0" t="0" r="r" b="b"/>
                <a:pathLst>
                  <a:path w="69" h="51">
                    <a:moveTo>
                      <a:pt x="64" y="13"/>
                    </a:moveTo>
                    <a:cubicBezTo>
                      <a:pt x="69" y="24"/>
                      <a:pt x="59" y="38"/>
                      <a:pt x="42" y="44"/>
                    </a:cubicBezTo>
                    <a:cubicBezTo>
                      <a:pt x="26" y="51"/>
                      <a:pt x="9" y="48"/>
                      <a:pt x="5" y="38"/>
                    </a:cubicBezTo>
                    <a:cubicBezTo>
                      <a:pt x="0" y="27"/>
                      <a:pt x="10" y="13"/>
                      <a:pt x="27" y="6"/>
                    </a:cubicBezTo>
                    <a:cubicBezTo>
                      <a:pt x="43" y="0"/>
                      <a:pt x="60" y="3"/>
                      <a:pt x="6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7" name="Freeform 54"/>
              <p:cNvSpPr>
                <a:spLocks/>
              </p:cNvSpPr>
              <p:nvPr/>
            </p:nvSpPr>
            <p:spPr bwMode="auto">
              <a:xfrm>
                <a:off x="4365785" y="477015"/>
                <a:ext cx="68548" cy="191934"/>
              </a:xfrm>
              <a:custGeom>
                <a:avLst/>
                <a:gdLst>
                  <a:gd name="T0" fmla="*/ 17 w 85"/>
                  <a:gd name="T1" fmla="*/ 238 h 238"/>
                  <a:gd name="T2" fmla="*/ 17 w 85"/>
                  <a:gd name="T3" fmla="*/ 99 h 238"/>
                  <a:gd name="T4" fmla="*/ 85 w 85"/>
                  <a:gd name="T5" fmla="*/ 61 h 238"/>
                  <a:gd name="T6" fmla="*/ 85 w 85"/>
                  <a:gd name="T7" fmla="*/ 0 h 238"/>
                  <a:gd name="T8" fmla="*/ 0 w 85"/>
                  <a:gd name="T9" fmla="*/ 38 h 238"/>
                  <a:gd name="T10" fmla="*/ 0 w 85"/>
                  <a:gd name="T11" fmla="*/ 229 h 238"/>
                  <a:gd name="T12" fmla="*/ 17 w 85"/>
                  <a:gd name="T13" fmla="*/ 238 h 238"/>
                </a:gdLst>
                <a:ahLst/>
                <a:cxnLst>
                  <a:cxn ang="0">
                    <a:pos x="T0" y="T1"/>
                  </a:cxn>
                  <a:cxn ang="0">
                    <a:pos x="T2" y="T3"/>
                  </a:cxn>
                  <a:cxn ang="0">
                    <a:pos x="T4" y="T5"/>
                  </a:cxn>
                  <a:cxn ang="0">
                    <a:pos x="T6" y="T7"/>
                  </a:cxn>
                  <a:cxn ang="0">
                    <a:pos x="T8" y="T9"/>
                  </a:cxn>
                  <a:cxn ang="0">
                    <a:pos x="T10" y="T11"/>
                  </a:cxn>
                  <a:cxn ang="0">
                    <a:pos x="T12" y="T13"/>
                  </a:cxn>
                </a:cxnLst>
                <a:rect l="0" t="0" r="r" b="b"/>
                <a:pathLst>
                  <a:path w="85" h="238">
                    <a:moveTo>
                      <a:pt x="17" y="238"/>
                    </a:moveTo>
                    <a:lnTo>
                      <a:pt x="17" y="99"/>
                    </a:lnTo>
                    <a:lnTo>
                      <a:pt x="85" y="61"/>
                    </a:lnTo>
                    <a:lnTo>
                      <a:pt x="85" y="0"/>
                    </a:lnTo>
                    <a:lnTo>
                      <a:pt x="0" y="38"/>
                    </a:lnTo>
                    <a:lnTo>
                      <a:pt x="0" y="229"/>
                    </a:lnTo>
                    <a:lnTo>
                      <a:pt x="17"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6" name="Group 295"/>
            <p:cNvGrpSpPr/>
            <p:nvPr/>
          </p:nvGrpSpPr>
          <p:grpSpPr>
            <a:xfrm>
              <a:off x="1707693" y="691350"/>
              <a:ext cx="70444" cy="99638"/>
              <a:chOff x="4463365" y="1046364"/>
              <a:chExt cx="179030" cy="253224"/>
            </a:xfrm>
            <a:grpFill/>
          </p:grpSpPr>
          <p:sp>
            <p:nvSpPr>
              <p:cNvPr id="334" name="Freeform 55"/>
              <p:cNvSpPr>
                <a:spLocks/>
              </p:cNvSpPr>
              <p:nvPr/>
            </p:nvSpPr>
            <p:spPr bwMode="auto">
              <a:xfrm>
                <a:off x="4463365" y="1200395"/>
                <a:ext cx="129031" cy="99193"/>
              </a:xfrm>
              <a:custGeom>
                <a:avLst/>
                <a:gdLst>
                  <a:gd name="T0" fmla="*/ 64 w 68"/>
                  <a:gd name="T1" fmla="*/ 14 h 52"/>
                  <a:gd name="T2" fmla="*/ 42 w 68"/>
                  <a:gd name="T3" fmla="*/ 45 h 52"/>
                  <a:gd name="T4" fmla="*/ 4 w 68"/>
                  <a:gd name="T5" fmla="*/ 38 h 52"/>
                  <a:gd name="T6" fmla="*/ 26 w 68"/>
                  <a:gd name="T7" fmla="*/ 7 h 52"/>
                  <a:gd name="T8" fmla="*/ 64 w 68"/>
                  <a:gd name="T9" fmla="*/ 14 h 52"/>
                </a:gdLst>
                <a:ahLst/>
                <a:cxnLst>
                  <a:cxn ang="0">
                    <a:pos x="T0" y="T1"/>
                  </a:cxn>
                  <a:cxn ang="0">
                    <a:pos x="T2" y="T3"/>
                  </a:cxn>
                  <a:cxn ang="0">
                    <a:pos x="T4" y="T5"/>
                  </a:cxn>
                  <a:cxn ang="0">
                    <a:pos x="T6" y="T7"/>
                  </a:cxn>
                  <a:cxn ang="0">
                    <a:pos x="T8" y="T9"/>
                  </a:cxn>
                </a:cxnLst>
                <a:rect l="0" t="0" r="r" b="b"/>
                <a:pathLst>
                  <a:path w="68" h="52">
                    <a:moveTo>
                      <a:pt x="64" y="14"/>
                    </a:moveTo>
                    <a:cubicBezTo>
                      <a:pt x="68" y="24"/>
                      <a:pt x="58" y="38"/>
                      <a:pt x="42" y="45"/>
                    </a:cubicBezTo>
                    <a:cubicBezTo>
                      <a:pt x="25" y="52"/>
                      <a:pt x="9" y="49"/>
                      <a:pt x="4" y="38"/>
                    </a:cubicBezTo>
                    <a:cubicBezTo>
                      <a:pt x="0" y="28"/>
                      <a:pt x="10" y="14"/>
                      <a:pt x="26" y="7"/>
                    </a:cubicBezTo>
                    <a:cubicBezTo>
                      <a:pt x="43" y="0"/>
                      <a:pt x="59" y="3"/>
                      <a:pt x="6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5" name="Freeform 56"/>
              <p:cNvSpPr>
                <a:spLocks/>
              </p:cNvSpPr>
              <p:nvPr/>
            </p:nvSpPr>
            <p:spPr bwMode="auto">
              <a:xfrm>
                <a:off x="4573847" y="1046364"/>
                <a:ext cx="68548" cy="194353"/>
              </a:xfrm>
              <a:custGeom>
                <a:avLst/>
                <a:gdLst>
                  <a:gd name="T0" fmla="*/ 16 w 85"/>
                  <a:gd name="T1" fmla="*/ 241 h 241"/>
                  <a:gd name="T2" fmla="*/ 16 w 85"/>
                  <a:gd name="T3" fmla="*/ 102 h 241"/>
                  <a:gd name="T4" fmla="*/ 85 w 85"/>
                  <a:gd name="T5" fmla="*/ 64 h 241"/>
                  <a:gd name="T6" fmla="*/ 85 w 85"/>
                  <a:gd name="T7" fmla="*/ 0 h 241"/>
                  <a:gd name="T8" fmla="*/ 0 w 85"/>
                  <a:gd name="T9" fmla="*/ 38 h 241"/>
                  <a:gd name="T10" fmla="*/ 0 w 85"/>
                  <a:gd name="T11" fmla="*/ 232 h 241"/>
                  <a:gd name="T12" fmla="*/ 16 w 85"/>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85" h="241">
                    <a:moveTo>
                      <a:pt x="16" y="241"/>
                    </a:moveTo>
                    <a:lnTo>
                      <a:pt x="16" y="102"/>
                    </a:lnTo>
                    <a:lnTo>
                      <a:pt x="85" y="64"/>
                    </a:lnTo>
                    <a:lnTo>
                      <a:pt x="85" y="0"/>
                    </a:lnTo>
                    <a:lnTo>
                      <a:pt x="0" y="38"/>
                    </a:lnTo>
                    <a:lnTo>
                      <a:pt x="0" y="232"/>
                    </a:lnTo>
                    <a:lnTo>
                      <a:pt x="16"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7" name="Group 296"/>
            <p:cNvGrpSpPr/>
            <p:nvPr/>
          </p:nvGrpSpPr>
          <p:grpSpPr>
            <a:xfrm>
              <a:off x="543460" y="1236183"/>
              <a:ext cx="203082" cy="165004"/>
              <a:chOff x="1504527" y="2431028"/>
              <a:chExt cx="516123" cy="419350"/>
            </a:xfrm>
            <a:grpFill/>
          </p:grpSpPr>
          <p:sp>
            <p:nvSpPr>
              <p:cNvPr id="330" name="Freeform 57"/>
              <p:cNvSpPr>
                <a:spLocks/>
              </p:cNvSpPr>
              <p:nvPr/>
            </p:nvSpPr>
            <p:spPr bwMode="auto">
              <a:xfrm>
                <a:off x="1799685" y="2440705"/>
                <a:ext cx="219352" cy="261288"/>
              </a:xfrm>
              <a:custGeom>
                <a:avLst/>
                <a:gdLst>
                  <a:gd name="T0" fmla="*/ 115 w 115"/>
                  <a:gd name="T1" fmla="*/ 137 h 137"/>
                  <a:gd name="T2" fmla="*/ 82 w 115"/>
                  <a:gd name="T3" fmla="*/ 8 h 137"/>
                  <a:gd name="T4" fmla="*/ 78 w 115"/>
                  <a:gd name="T5" fmla="*/ 0 h 137"/>
                  <a:gd name="T6" fmla="*/ 0 w 115"/>
                  <a:gd name="T7" fmla="*/ 92 h 137"/>
                  <a:gd name="T8" fmla="*/ 115 w 115"/>
                  <a:gd name="T9" fmla="*/ 137 h 137"/>
                </a:gdLst>
                <a:ahLst/>
                <a:cxnLst>
                  <a:cxn ang="0">
                    <a:pos x="T0" y="T1"/>
                  </a:cxn>
                  <a:cxn ang="0">
                    <a:pos x="T2" y="T3"/>
                  </a:cxn>
                  <a:cxn ang="0">
                    <a:pos x="T4" y="T5"/>
                  </a:cxn>
                  <a:cxn ang="0">
                    <a:pos x="T6" y="T7"/>
                  </a:cxn>
                  <a:cxn ang="0">
                    <a:pos x="T8" y="T9"/>
                  </a:cxn>
                </a:cxnLst>
                <a:rect l="0" t="0" r="r" b="b"/>
                <a:pathLst>
                  <a:path w="115" h="137">
                    <a:moveTo>
                      <a:pt x="115" y="137"/>
                    </a:moveTo>
                    <a:cubicBezTo>
                      <a:pt x="82" y="8"/>
                      <a:pt x="82" y="8"/>
                      <a:pt x="82" y="8"/>
                    </a:cubicBezTo>
                    <a:cubicBezTo>
                      <a:pt x="81" y="5"/>
                      <a:pt x="80" y="2"/>
                      <a:pt x="78" y="0"/>
                    </a:cubicBezTo>
                    <a:cubicBezTo>
                      <a:pt x="0" y="92"/>
                      <a:pt x="0" y="92"/>
                      <a:pt x="0" y="92"/>
                    </a:cubicBezTo>
                    <a:lnTo>
                      <a:pt x="115"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1" name="Freeform 58"/>
              <p:cNvSpPr>
                <a:spLocks/>
              </p:cNvSpPr>
              <p:nvPr/>
            </p:nvSpPr>
            <p:spPr bwMode="auto">
              <a:xfrm>
                <a:off x="1504527" y="2553607"/>
                <a:ext cx="216933" cy="262094"/>
              </a:xfrm>
              <a:custGeom>
                <a:avLst/>
                <a:gdLst>
                  <a:gd name="T0" fmla="*/ 1 w 114"/>
                  <a:gd name="T1" fmla="*/ 0 h 138"/>
                  <a:gd name="T2" fmla="*/ 1 w 114"/>
                  <a:gd name="T3" fmla="*/ 9 h 138"/>
                  <a:gd name="T4" fmla="*/ 34 w 114"/>
                  <a:gd name="T5" fmla="*/ 138 h 138"/>
                  <a:gd name="T6" fmla="*/ 114 w 114"/>
                  <a:gd name="T7" fmla="*/ 44 h 138"/>
                  <a:gd name="T8" fmla="*/ 1 w 114"/>
                  <a:gd name="T9" fmla="*/ 0 h 138"/>
                </a:gdLst>
                <a:ahLst/>
                <a:cxnLst>
                  <a:cxn ang="0">
                    <a:pos x="T0" y="T1"/>
                  </a:cxn>
                  <a:cxn ang="0">
                    <a:pos x="T2" y="T3"/>
                  </a:cxn>
                  <a:cxn ang="0">
                    <a:pos x="T4" y="T5"/>
                  </a:cxn>
                  <a:cxn ang="0">
                    <a:pos x="T6" y="T7"/>
                  </a:cxn>
                  <a:cxn ang="0">
                    <a:pos x="T8" y="T9"/>
                  </a:cxn>
                </a:cxnLst>
                <a:rect l="0" t="0" r="r" b="b"/>
                <a:pathLst>
                  <a:path w="114" h="138">
                    <a:moveTo>
                      <a:pt x="1" y="0"/>
                    </a:moveTo>
                    <a:cubicBezTo>
                      <a:pt x="1" y="3"/>
                      <a:pt x="0" y="6"/>
                      <a:pt x="1" y="9"/>
                    </a:cubicBezTo>
                    <a:cubicBezTo>
                      <a:pt x="34" y="138"/>
                      <a:pt x="34" y="138"/>
                      <a:pt x="34" y="138"/>
                    </a:cubicBezTo>
                    <a:cubicBezTo>
                      <a:pt x="114" y="44"/>
                      <a:pt x="114" y="44"/>
                      <a:pt x="114" y="44"/>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2" name="Freeform 59"/>
              <p:cNvSpPr>
                <a:spLocks/>
              </p:cNvSpPr>
              <p:nvPr/>
            </p:nvSpPr>
            <p:spPr bwMode="auto">
              <a:xfrm>
                <a:off x="1523881" y="2431028"/>
                <a:ext cx="401608" cy="194353"/>
              </a:xfrm>
              <a:custGeom>
                <a:avLst/>
                <a:gdLst>
                  <a:gd name="T0" fmla="*/ 211 w 211"/>
                  <a:gd name="T1" fmla="*/ 0 h 102"/>
                  <a:gd name="T2" fmla="*/ 207 w 211"/>
                  <a:gd name="T3" fmla="*/ 1 h 102"/>
                  <a:gd name="T4" fmla="*/ 3 w 211"/>
                  <a:gd name="T5" fmla="*/ 53 h 102"/>
                  <a:gd name="T6" fmla="*/ 0 w 211"/>
                  <a:gd name="T7" fmla="*/ 54 h 102"/>
                  <a:gd name="T8" fmla="*/ 124 w 211"/>
                  <a:gd name="T9" fmla="*/ 102 h 102"/>
                  <a:gd name="T10" fmla="*/ 211 w 211"/>
                  <a:gd name="T11" fmla="*/ 0 h 102"/>
                </a:gdLst>
                <a:ahLst/>
                <a:cxnLst>
                  <a:cxn ang="0">
                    <a:pos x="T0" y="T1"/>
                  </a:cxn>
                  <a:cxn ang="0">
                    <a:pos x="T2" y="T3"/>
                  </a:cxn>
                  <a:cxn ang="0">
                    <a:pos x="T4" y="T5"/>
                  </a:cxn>
                  <a:cxn ang="0">
                    <a:pos x="T6" y="T7"/>
                  </a:cxn>
                  <a:cxn ang="0">
                    <a:pos x="T8" y="T9"/>
                  </a:cxn>
                  <a:cxn ang="0">
                    <a:pos x="T10" y="T11"/>
                  </a:cxn>
                </a:cxnLst>
                <a:rect l="0" t="0" r="r" b="b"/>
                <a:pathLst>
                  <a:path w="211" h="102">
                    <a:moveTo>
                      <a:pt x="211" y="0"/>
                    </a:moveTo>
                    <a:cubicBezTo>
                      <a:pt x="209" y="0"/>
                      <a:pt x="208" y="0"/>
                      <a:pt x="207" y="1"/>
                    </a:cubicBezTo>
                    <a:cubicBezTo>
                      <a:pt x="3" y="53"/>
                      <a:pt x="3" y="53"/>
                      <a:pt x="3" y="53"/>
                    </a:cubicBezTo>
                    <a:cubicBezTo>
                      <a:pt x="2" y="53"/>
                      <a:pt x="1" y="53"/>
                      <a:pt x="0" y="54"/>
                    </a:cubicBezTo>
                    <a:cubicBezTo>
                      <a:pt x="124" y="102"/>
                      <a:pt x="124" y="102"/>
                      <a:pt x="124" y="102"/>
                    </a:cubicBez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3" name="Freeform 60"/>
              <p:cNvSpPr>
                <a:spLocks/>
              </p:cNvSpPr>
              <p:nvPr/>
            </p:nvSpPr>
            <p:spPr bwMode="auto">
              <a:xfrm>
                <a:off x="1581139" y="2635058"/>
                <a:ext cx="439511" cy="215320"/>
              </a:xfrm>
              <a:custGeom>
                <a:avLst/>
                <a:gdLst>
                  <a:gd name="T0" fmla="*/ 102 w 231"/>
                  <a:gd name="T1" fmla="*/ 6 h 113"/>
                  <a:gd name="T2" fmla="*/ 100 w 231"/>
                  <a:gd name="T3" fmla="*/ 8 h 113"/>
                  <a:gd name="T4" fmla="*/ 99 w 231"/>
                  <a:gd name="T5" fmla="*/ 9 h 113"/>
                  <a:gd name="T6" fmla="*/ 98 w 231"/>
                  <a:gd name="T7" fmla="*/ 9 h 113"/>
                  <a:gd name="T8" fmla="*/ 98 w 231"/>
                  <a:gd name="T9" fmla="*/ 9 h 113"/>
                  <a:gd name="T10" fmla="*/ 98 w 231"/>
                  <a:gd name="T11" fmla="*/ 9 h 113"/>
                  <a:gd name="T12" fmla="*/ 97 w 231"/>
                  <a:gd name="T13" fmla="*/ 9 h 113"/>
                  <a:gd name="T14" fmla="*/ 96 w 231"/>
                  <a:gd name="T15" fmla="*/ 9 h 113"/>
                  <a:gd name="T16" fmla="*/ 94 w 231"/>
                  <a:gd name="T17" fmla="*/ 8 h 113"/>
                  <a:gd name="T18" fmla="*/ 87 w 231"/>
                  <a:gd name="T19" fmla="*/ 6 h 113"/>
                  <a:gd name="T20" fmla="*/ 0 w 231"/>
                  <a:gd name="T21" fmla="*/ 108 h 113"/>
                  <a:gd name="T22" fmla="*/ 15 w 231"/>
                  <a:gd name="T23" fmla="*/ 112 h 113"/>
                  <a:gd name="T24" fmla="*/ 219 w 231"/>
                  <a:gd name="T25" fmla="*/ 60 h 113"/>
                  <a:gd name="T26" fmla="*/ 231 w 231"/>
                  <a:gd name="T27" fmla="*/ 49 h 113"/>
                  <a:gd name="T28" fmla="*/ 107 w 231"/>
                  <a:gd name="T29" fmla="*/ 0 h 113"/>
                  <a:gd name="T30" fmla="*/ 102 w 231"/>
                  <a:gd name="T31"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113">
                    <a:moveTo>
                      <a:pt x="102" y="6"/>
                    </a:moveTo>
                    <a:cubicBezTo>
                      <a:pt x="101" y="7"/>
                      <a:pt x="100" y="8"/>
                      <a:pt x="100" y="8"/>
                    </a:cubicBezTo>
                    <a:cubicBezTo>
                      <a:pt x="99" y="8"/>
                      <a:pt x="99" y="8"/>
                      <a:pt x="99" y="9"/>
                    </a:cubicBezTo>
                    <a:cubicBezTo>
                      <a:pt x="98" y="9"/>
                      <a:pt x="98" y="9"/>
                      <a:pt x="98" y="9"/>
                    </a:cubicBezTo>
                    <a:cubicBezTo>
                      <a:pt x="98" y="9"/>
                      <a:pt x="98" y="9"/>
                      <a:pt x="98" y="9"/>
                    </a:cubicBezTo>
                    <a:cubicBezTo>
                      <a:pt x="98" y="9"/>
                      <a:pt x="98" y="9"/>
                      <a:pt x="98" y="9"/>
                    </a:cubicBezTo>
                    <a:cubicBezTo>
                      <a:pt x="98" y="9"/>
                      <a:pt x="97" y="9"/>
                      <a:pt x="97" y="9"/>
                    </a:cubicBezTo>
                    <a:cubicBezTo>
                      <a:pt x="97" y="9"/>
                      <a:pt x="96" y="9"/>
                      <a:pt x="96" y="9"/>
                    </a:cubicBezTo>
                    <a:cubicBezTo>
                      <a:pt x="95" y="9"/>
                      <a:pt x="94" y="9"/>
                      <a:pt x="94" y="8"/>
                    </a:cubicBezTo>
                    <a:cubicBezTo>
                      <a:pt x="87" y="6"/>
                      <a:pt x="87" y="6"/>
                      <a:pt x="87" y="6"/>
                    </a:cubicBezTo>
                    <a:cubicBezTo>
                      <a:pt x="0" y="108"/>
                      <a:pt x="0" y="108"/>
                      <a:pt x="0" y="108"/>
                    </a:cubicBezTo>
                    <a:cubicBezTo>
                      <a:pt x="4" y="112"/>
                      <a:pt x="10" y="113"/>
                      <a:pt x="15" y="112"/>
                    </a:cubicBezTo>
                    <a:cubicBezTo>
                      <a:pt x="219" y="60"/>
                      <a:pt x="219" y="60"/>
                      <a:pt x="219" y="60"/>
                    </a:cubicBezTo>
                    <a:cubicBezTo>
                      <a:pt x="225" y="59"/>
                      <a:pt x="229" y="54"/>
                      <a:pt x="231" y="49"/>
                    </a:cubicBezTo>
                    <a:cubicBezTo>
                      <a:pt x="107" y="0"/>
                      <a:pt x="107" y="0"/>
                      <a:pt x="107" y="0"/>
                    </a:cubicBezTo>
                    <a:lnTo>
                      <a:pt x="10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8" name="Group 297"/>
            <p:cNvGrpSpPr/>
            <p:nvPr/>
          </p:nvGrpSpPr>
          <p:grpSpPr>
            <a:xfrm>
              <a:off x="1309461" y="730380"/>
              <a:ext cx="213871" cy="215775"/>
              <a:chOff x="3451279" y="1145557"/>
              <a:chExt cx="543543" cy="548381"/>
            </a:xfrm>
            <a:grpFill/>
          </p:grpSpPr>
          <p:sp>
            <p:nvSpPr>
              <p:cNvPr id="322" name="Freeform 61"/>
              <p:cNvSpPr>
                <a:spLocks/>
              </p:cNvSpPr>
              <p:nvPr/>
            </p:nvSpPr>
            <p:spPr bwMode="auto">
              <a:xfrm>
                <a:off x="3765792" y="1436683"/>
                <a:ext cx="229030" cy="233062"/>
              </a:xfrm>
              <a:custGeom>
                <a:avLst/>
                <a:gdLst>
                  <a:gd name="T0" fmla="*/ 49 w 120"/>
                  <a:gd name="T1" fmla="*/ 122 h 122"/>
                  <a:gd name="T2" fmla="*/ 117 w 120"/>
                  <a:gd name="T3" fmla="*/ 8 h 122"/>
                  <a:gd name="T4" fmla="*/ 120 w 120"/>
                  <a:gd name="T5" fmla="*/ 0 h 122"/>
                  <a:gd name="T6" fmla="*/ 0 w 120"/>
                  <a:gd name="T7" fmla="*/ 9 h 122"/>
                  <a:gd name="T8" fmla="*/ 49 w 120"/>
                  <a:gd name="T9" fmla="*/ 122 h 122"/>
                </a:gdLst>
                <a:ahLst/>
                <a:cxnLst>
                  <a:cxn ang="0">
                    <a:pos x="T0" y="T1"/>
                  </a:cxn>
                  <a:cxn ang="0">
                    <a:pos x="T2" y="T3"/>
                  </a:cxn>
                  <a:cxn ang="0">
                    <a:pos x="T4" y="T5"/>
                  </a:cxn>
                  <a:cxn ang="0">
                    <a:pos x="T6" y="T7"/>
                  </a:cxn>
                  <a:cxn ang="0">
                    <a:pos x="T8" y="T9"/>
                  </a:cxn>
                </a:cxnLst>
                <a:rect l="0" t="0" r="r" b="b"/>
                <a:pathLst>
                  <a:path w="120" h="122">
                    <a:moveTo>
                      <a:pt x="49" y="122"/>
                    </a:moveTo>
                    <a:cubicBezTo>
                      <a:pt x="117" y="8"/>
                      <a:pt x="117" y="8"/>
                      <a:pt x="117" y="8"/>
                    </a:cubicBezTo>
                    <a:cubicBezTo>
                      <a:pt x="119" y="5"/>
                      <a:pt x="119" y="2"/>
                      <a:pt x="120" y="0"/>
                    </a:cubicBezTo>
                    <a:cubicBezTo>
                      <a:pt x="0" y="9"/>
                      <a:pt x="0" y="9"/>
                      <a:pt x="0" y="9"/>
                    </a:cubicBezTo>
                    <a:lnTo>
                      <a:pt x="49"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3" name="Freeform 62"/>
              <p:cNvSpPr>
                <a:spLocks/>
              </p:cNvSpPr>
              <p:nvPr/>
            </p:nvSpPr>
            <p:spPr bwMode="auto">
              <a:xfrm>
                <a:off x="3460957" y="1202814"/>
                <a:ext cx="234675" cy="230643"/>
              </a:xfrm>
              <a:custGeom>
                <a:avLst/>
                <a:gdLst>
                  <a:gd name="T0" fmla="*/ 74 w 123"/>
                  <a:gd name="T1" fmla="*/ 0 h 121"/>
                  <a:gd name="T2" fmla="*/ 68 w 123"/>
                  <a:gd name="T3" fmla="*/ 6 h 121"/>
                  <a:gd name="T4" fmla="*/ 0 w 123"/>
                  <a:gd name="T5" fmla="*/ 121 h 121"/>
                  <a:gd name="T6" fmla="*/ 123 w 123"/>
                  <a:gd name="T7" fmla="*/ 111 h 121"/>
                  <a:gd name="T8" fmla="*/ 74 w 123"/>
                  <a:gd name="T9" fmla="*/ 0 h 121"/>
                </a:gdLst>
                <a:ahLst/>
                <a:cxnLst>
                  <a:cxn ang="0">
                    <a:pos x="T0" y="T1"/>
                  </a:cxn>
                  <a:cxn ang="0">
                    <a:pos x="T2" y="T3"/>
                  </a:cxn>
                  <a:cxn ang="0">
                    <a:pos x="T4" y="T5"/>
                  </a:cxn>
                  <a:cxn ang="0">
                    <a:pos x="T6" y="T7"/>
                  </a:cxn>
                  <a:cxn ang="0">
                    <a:pos x="T8" y="T9"/>
                  </a:cxn>
                </a:cxnLst>
                <a:rect l="0" t="0" r="r" b="b"/>
                <a:pathLst>
                  <a:path w="123" h="121">
                    <a:moveTo>
                      <a:pt x="74" y="0"/>
                    </a:moveTo>
                    <a:cubicBezTo>
                      <a:pt x="72" y="2"/>
                      <a:pt x="70" y="4"/>
                      <a:pt x="68" y="6"/>
                    </a:cubicBezTo>
                    <a:cubicBezTo>
                      <a:pt x="0" y="121"/>
                      <a:pt x="0" y="121"/>
                      <a:pt x="0" y="121"/>
                    </a:cubicBezTo>
                    <a:cubicBezTo>
                      <a:pt x="123" y="111"/>
                      <a:pt x="123" y="111"/>
                      <a:pt x="123" y="111"/>
                    </a:cubicBezTo>
                    <a:lnTo>
                      <a:pt x="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4" name="Freeform 63"/>
              <p:cNvSpPr>
                <a:spLocks/>
              </p:cNvSpPr>
              <p:nvPr/>
            </p:nvSpPr>
            <p:spPr bwMode="auto">
              <a:xfrm>
                <a:off x="3628697" y="1200395"/>
                <a:ext cx="354028" cy="233062"/>
              </a:xfrm>
              <a:custGeom>
                <a:avLst/>
                <a:gdLst>
                  <a:gd name="T0" fmla="*/ 186 w 186"/>
                  <a:gd name="T1" fmla="*/ 111 h 122"/>
                  <a:gd name="T2" fmla="*/ 184 w 186"/>
                  <a:gd name="T3" fmla="*/ 109 h 122"/>
                  <a:gd name="T4" fmla="*/ 3 w 186"/>
                  <a:gd name="T5" fmla="*/ 1 h 122"/>
                  <a:gd name="T6" fmla="*/ 0 w 186"/>
                  <a:gd name="T7" fmla="*/ 0 h 122"/>
                  <a:gd name="T8" fmla="*/ 54 w 186"/>
                  <a:gd name="T9" fmla="*/ 122 h 122"/>
                  <a:gd name="T10" fmla="*/ 186 w 186"/>
                  <a:gd name="T11" fmla="*/ 111 h 122"/>
                </a:gdLst>
                <a:ahLst/>
                <a:cxnLst>
                  <a:cxn ang="0">
                    <a:pos x="T0" y="T1"/>
                  </a:cxn>
                  <a:cxn ang="0">
                    <a:pos x="T2" y="T3"/>
                  </a:cxn>
                  <a:cxn ang="0">
                    <a:pos x="T4" y="T5"/>
                  </a:cxn>
                  <a:cxn ang="0">
                    <a:pos x="T6" y="T7"/>
                  </a:cxn>
                  <a:cxn ang="0">
                    <a:pos x="T8" y="T9"/>
                  </a:cxn>
                  <a:cxn ang="0">
                    <a:pos x="T10" y="T11"/>
                  </a:cxn>
                </a:cxnLst>
                <a:rect l="0" t="0" r="r" b="b"/>
                <a:pathLst>
                  <a:path w="186" h="122">
                    <a:moveTo>
                      <a:pt x="186" y="111"/>
                    </a:moveTo>
                    <a:cubicBezTo>
                      <a:pt x="186" y="110"/>
                      <a:pt x="185" y="110"/>
                      <a:pt x="184" y="109"/>
                    </a:cubicBezTo>
                    <a:cubicBezTo>
                      <a:pt x="3" y="1"/>
                      <a:pt x="3" y="1"/>
                      <a:pt x="3" y="1"/>
                    </a:cubicBezTo>
                    <a:cubicBezTo>
                      <a:pt x="2" y="1"/>
                      <a:pt x="1" y="0"/>
                      <a:pt x="0" y="0"/>
                    </a:cubicBezTo>
                    <a:cubicBezTo>
                      <a:pt x="54" y="122"/>
                      <a:pt x="54" y="122"/>
                      <a:pt x="54" y="122"/>
                    </a:cubicBezTo>
                    <a:lnTo>
                      <a:pt x="18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5" name="Freeform 64"/>
              <p:cNvSpPr>
                <a:spLocks/>
              </p:cNvSpPr>
              <p:nvPr/>
            </p:nvSpPr>
            <p:spPr bwMode="auto">
              <a:xfrm>
                <a:off x="3451279" y="1436683"/>
                <a:ext cx="391125" cy="257255"/>
              </a:xfrm>
              <a:custGeom>
                <a:avLst/>
                <a:gdLst>
                  <a:gd name="T0" fmla="*/ 144 w 205"/>
                  <a:gd name="T1" fmla="*/ 11 h 135"/>
                  <a:gd name="T2" fmla="*/ 141 w 205"/>
                  <a:gd name="T3" fmla="*/ 11 h 135"/>
                  <a:gd name="T4" fmla="*/ 140 w 205"/>
                  <a:gd name="T5" fmla="*/ 11 h 135"/>
                  <a:gd name="T6" fmla="*/ 139 w 205"/>
                  <a:gd name="T7" fmla="*/ 10 h 135"/>
                  <a:gd name="T8" fmla="*/ 139 w 205"/>
                  <a:gd name="T9" fmla="*/ 10 h 135"/>
                  <a:gd name="T10" fmla="*/ 139 w 205"/>
                  <a:gd name="T11" fmla="*/ 10 h 135"/>
                  <a:gd name="T12" fmla="*/ 139 w 205"/>
                  <a:gd name="T13" fmla="*/ 10 h 135"/>
                  <a:gd name="T14" fmla="*/ 138 w 205"/>
                  <a:gd name="T15" fmla="*/ 9 h 135"/>
                  <a:gd name="T16" fmla="*/ 136 w 205"/>
                  <a:gd name="T17" fmla="*/ 7 h 135"/>
                  <a:gd name="T18" fmla="*/ 133 w 205"/>
                  <a:gd name="T19" fmla="*/ 0 h 135"/>
                  <a:gd name="T20" fmla="*/ 0 w 205"/>
                  <a:gd name="T21" fmla="*/ 11 h 135"/>
                  <a:gd name="T22" fmla="*/ 8 w 205"/>
                  <a:gd name="T23" fmla="*/ 25 h 135"/>
                  <a:gd name="T24" fmla="*/ 189 w 205"/>
                  <a:gd name="T25" fmla="*/ 132 h 135"/>
                  <a:gd name="T26" fmla="*/ 205 w 205"/>
                  <a:gd name="T27" fmla="*/ 133 h 135"/>
                  <a:gd name="T28" fmla="*/ 151 w 205"/>
                  <a:gd name="T29" fmla="*/ 11 h 135"/>
                  <a:gd name="T30" fmla="*/ 144 w 205"/>
                  <a:gd name="T31" fmla="*/ 1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35">
                    <a:moveTo>
                      <a:pt x="144" y="11"/>
                    </a:moveTo>
                    <a:cubicBezTo>
                      <a:pt x="143" y="11"/>
                      <a:pt x="142" y="11"/>
                      <a:pt x="141" y="11"/>
                    </a:cubicBezTo>
                    <a:cubicBezTo>
                      <a:pt x="141" y="11"/>
                      <a:pt x="140" y="11"/>
                      <a:pt x="140" y="11"/>
                    </a:cubicBezTo>
                    <a:cubicBezTo>
                      <a:pt x="140" y="11"/>
                      <a:pt x="140" y="11"/>
                      <a:pt x="139" y="10"/>
                    </a:cubicBezTo>
                    <a:cubicBezTo>
                      <a:pt x="139" y="10"/>
                      <a:pt x="139" y="10"/>
                      <a:pt x="139" y="10"/>
                    </a:cubicBezTo>
                    <a:cubicBezTo>
                      <a:pt x="139" y="10"/>
                      <a:pt x="139" y="10"/>
                      <a:pt x="139" y="10"/>
                    </a:cubicBezTo>
                    <a:cubicBezTo>
                      <a:pt x="139" y="10"/>
                      <a:pt x="139" y="10"/>
                      <a:pt x="139" y="10"/>
                    </a:cubicBezTo>
                    <a:cubicBezTo>
                      <a:pt x="138" y="10"/>
                      <a:pt x="138" y="9"/>
                      <a:pt x="138" y="9"/>
                    </a:cubicBezTo>
                    <a:cubicBezTo>
                      <a:pt x="137" y="8"/>
                      <a:pt x="137" y="8"/>
                      <a:pt x="136" y="7"/>
                    </a:cubicBezTo>
                    <a:cubicBezTo>
                      <a:pt x="133" y="0"/>
                      <a:pt x="133" y="0"/>
                      <a:pt x="133" y="0"/>
                    </a:cubicBezTo>
                    <a:cubicBezTo>
                      <a:pt x="0" y="11"/>
                      <a:pt x="0" y="11"/>
                      <a:pt x="0" y="11"/>
                    </a:cubicBezTo>
                    <a:cubicBezTo>
                      <a:pt x="0" y="16"/>
                      <a:pt x="3" y="22"/>
                      <a:pt x="8" y="25"/>
                    </a:cubicBezTo>
                    <a:cubicBezTo>
                      <a:pt x="189" y="132"/>
                      <a:pt x="189" y="132"/>
                      <a:pt x="189" y="132"/>
                    </a:cubicBezTo>
                    <a:cubicBezTo>
                      <a:pt x="194" y="135"/>
                      <a:pt x="200" y="135"/>
                      <a:pt x="205" y="133"/>
                    </a:cubicBezTo>
                    <a:cubicBezTo>
                      <a:pt x="151" y="11"/>
                      <a:pt x="151" y="11"/>
                      <a:pt x="151" y="11"/>
                    </a:cubicBezTo>
                    <a:lnTo>
                      <a:pt x="14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6" name="Freeform 65"/>
              <p:cNvSpPr>
                <a:spLocks/>
              </p:cNvSpPr>
              <p:nvPr/>
            </p:nvSpPr>
            <p:spPr bwMode="auto">
              <a:xfrm>
                <a:off x="3860952" y="1149589"/>
                <a:ext cx="114515" cy="125805"/>
              </a:xfrm>
              <a:custGeom>
                <a:avLst/>
                <a:gdLst>
                  <a:gd name="T0" fmla="*/ 60 w 60"/>
                  <a:gd name="T1" fmla="*/ 66 h 66"/>
                  <a:gd name="T2" fmla="*/ 35 w 60"/>
                  <a:gd name="T3" fmla="*/ 4 h 66"/>
                  <a:gd name="T4" fmla="*/ 33 w 60"/>
                  <a:gd name="T5" fmla="*/ 0 h 66"/>
                  <a:gd name="T6" fmla="*/ 0 w 60"/>
                  <a:gd name="T7" fmla="*/ 51 h 66"/>
                  <a:gd name="T8" fmla="*/ 60 w 60"/>
                  <a:gd name="T9" fmla="*/ 66 h 66"/>
                </a:gdLst>
                <a:ahLst/>
                <a:cxnLst>
                  <a:cxn ang="0">
                    <a:pos x="T0" y="T1"/>
                  </a:cxn>
                  <a:cxn ang="0">
                    <a:pos x="T2" y="T3"/>
                  </a:cxn>
                  <a:cxn ang="0">
                    <a:pos x="T4" y="T5"/>
                  </a:cxn>
                  <a:cxn ang="0">
                    <a:pos x="T6" y="T7"/>
                  </a:cxn>
                  <a:cxn ang="0">
                    <a:pos x="T8" y="T9"/>
                  </a:cxn>
                </a:cxnLst>
                <a:rect l="0" t="0" r="r" b="b"/>
                <a:pathLst>
                  <a:path w="60" h="66">
                    <a:moveTo>
                      <a:pt x="60" y="66"/>
                    </a:moveTo>
                    <a:cubicBezTo>
                      <a:pt x="35" y="4"/>
                      <a:pt x="35" y="4"/>
                      <a:pt x="35" y="4"/>
                    </a:cubicBezTo>
                    <a:cubicBezTo>
                      <a:pt x="35" y="2"/>
                      <a:pt x="34" y="1"/>
                      <a:pt x="33" y="0"/>
                    </a:cubicBezTo>
                    <a:cubicBezTo>
                      <a:pt x="0" y="51"/>
                      <a:pt x="0" y="51"/>
                      <a:pt x="0" y="51"/>
                    </a:cubicBezTo>
                    <a:lnTo>
                      <a:pt x="6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7" name="Freeform 66"/>
              <p:cNvSpPr>
                <a:spLocks/>
              </p:cNvSpPr>
              <p:nvPr/>
            </p:nvSpPr>
            <p:spPr bwMode="auto">
              <a:xfrm>
                <a:off x="3710954" y="1233459"/>
                <a:ext cx="112096" cy="125805"/>
              </a:xfrm>
              <a:custGeom>
                <a:avLst/>
                <a:gdLst>
                  <a:gd name="T0" fmla="*/ 0 w 59"/>
                  <a:gd name="T1" fmla="*/ 0 h 66"/>
                  <a:gd name="T2" fmla="*/ 0 w 59"/>
                  <a:gd name="T3" fmla="*/ 4 h 66"/>
                  <a:gd name="T4" fmla="*/ 25 w 59"/>
                  <a:gd name="T5" fmla="*/ 66 h 66"/>
                  <a:gd name="T6" fmla="*/ 59 w 59"/>
                  <a:gd name="T7" fmla="*/ 15 h 66"/>
                  <a:gd name="T8" fmla="*/ 0 w 59"/>
                  <a:gd name="T9" fmla="*/ 0 h 66"/>
                </a:gdLst>
                <a:ahLst/>
                <a:cxnLst>
                  <a:cxn ang="0">
                    <a:pos x="T0" y="T1"/>
                  </a:cxn>
                  <a:cxn ang="0">
                    <a:pos x="T2" y="T3"/>
                  </a:cxn>
                  <a:cxn ang="0">
                    <a:pos x="T4" y="T5"/>
                  </a:cxn>
                  <a:cxn ang="0">
                    <a:pos x="T6" y="T7"/>
                  </a:cxn>
                  <a:cxn ang="0">
                    <a:pos x="T8" y="T9"/>
                  </a:cxn>
                </a:cxnLst>
                <a:rect l="0" t="0" r="r" b="b"/>
                <a:pathLst>
                  <a:path w="59" h="66">
                    <a:moveTo>
                      <a:pt x="0" y="0"/>
                    </a:moveTo>
                    <a:cubicBezTo>
                      <a:pt x="0" y="1"/>
                      <a:pt x="0" y="3"/>
                      <a:pt x="0" y="4"/>
                    </a:cubicBezTo>
                    <a:cubicBezTo>
                      <a:pt x="25" y="66"/>
                      <a:pt x="25" y="66"/>
                      <a:pt x="25" y="66"/>
                    </a:cubicBezTo>
                    <a:cubicBezTo>
                      <a:pt x="59" y="15"/>
                      <a:pt x="59" y="15"/>
                      <a:pt x="59" y="15"/>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8" name="Freeform 67"/>
              <p:cNvSpPr>
                <a:spLocks/>
              </p:cNvSpPr>
              <p:nvPr/>
            </p:nvSpPr>
            <p:spPr bwMode="auto">
              <a:xfrm>
                <a:off x="3718212" y="1145557"/>
                <a:ext cx="192740" cy="106451"/>
              </a:xfrm>
              <a:custGeom>
                <a:avLst/>
                <a:gdLst>
                  <a:gd name="T0" fmla="*/ 101 w 101"/>
                  <a:gd name="T1" fmla="*/ 0 h 56"/>
                  <a:gd name="T2" fmla="*/ 100 w 101"/>
                  <a:gd name="T3" fmla="*/ 1 h 56"/>
                  <a:gd name="T4" fmla="*/ 1 w 101"/>
                  <a:gd name="T5" fmla="*/ 39 h 56"/>
                  <a:gd name="T6" fmla="*/ 0 w 101"/>
                  <a:gd name="T7" fmla="*/ 40 h 56"/>
                  <a:gd name="T8" fmla="*/ 65 w 101"/>
                  <a:gd name="T9" fmla="*/ 56 h 56"/>
                  <a:gd name="T10" fmla="*/ 101 w 101"/>
                  <a:gd name="T11" fmla="*/ 0 h 56"/>
                </a:gdLst>
                <a:ahLst/>
                <a:cxnLst>
                  <a:cxn ang="0">
                    <a:pos x="T0" y="T1"/>
                  </a:cxn>
                  <a:cxn ang="0">
                    <a:pos x="T2" y="T3"/>
                  </a:cxn>
                  <a:cxn ang="0">
                    <a:pos x="T4" y="T5"/>
                  </a:cxn>
                  <a:cxn ang="0">
                    <a:pos x="T6" y="T7"/>
                  </a:cxn>
                  <a:cxn ang="0">
                    <a:pos x="T8" y="T9"/>
                  </a:cxn>
                  <a:cxn ang="0">
                    <a:pos x="T10" y="T11"/>
                  </a:cxn>
                </a:cxnLst>
                <a:rect l="0" t="0" r="r" b="b"/>
                <a:pathLst>
                  <a:path w="101" h="56">
                    <a:moveTo>
                      <a:pt x="101" y="0"/>
                    </a:moveTo>
                    <a:cubicBezTo>
                      <a:pt x="101" y="1"/>
                      <a:pt x="100" y="1"/>
                      <a:pt x="100" y="1"/>
                    </a:cubicBezTo>
                    <a:cubicBezTo>
                      <a:pt x="1" y="39"/>
                      <a:pt x="1" y="39"/>
                      <a:pt x="1" y="39"/>
                    </a:cubicBezTo>
                    <a:cubicBezTo>
                      <a:pt x="1" y="39"/>
                      <a:pt x="0" y="40"/>
                      <a:pt x="0" y="40"/>
                    </a:cubicBezTo>
                    <a:cubicBezTo>
                      <a:pt x="65" y="56"/>
                      <a:pt x="65" y="56"/>
                      <a:pt x="65" y="56"/>
                    </a:cubicBez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9" name="Freeform 68"/>
              <p:cNvSpPr>
                <a:spLocks/>
              </p:cNvSpPr>
              <p:nvPr/>
            </p:nvSpPr>
            <p:spPr bwMode="auto">
              <a:xfrm>
                <a:off x="3764179" y="1256040"/>
                <a:ext cx="212901" cy="117741"/>
              </a:xfrm>
              <a:custGeom>
                <a:avLst/>
                <a:gdLst>
                  <a:gd name="T0" fmla="*/ 45 w 112"/>
                  <a:gd name="T1" fmla="*/ 4 h 62"/>
                  <a:gd name="T2" fmla="*/ 44 w 112"/>
                  <a:gd name="T3" fmla="*/ 5 h 62"/>
                  <a:gd name="T4" fmla="*/ 44 w 112"/>
                  <a:gd name="T5" fmla="*/ 5 h 62"/>
                  <a:gd name="T6" fmla="*/ 43 w 112"/>
                  <a:gd name="T7" fmla="*/ 5 h 62"/>
                  <a:gd name="T8" fmla="*/ 43 w 112"/>
                  <a:gd name="T9" fmla="*/ 5 h 62"/>
                  <a:gd name="T10" fmla="*/ 43 w 112"/>
                  <a:gd name="T11" fmla="*/ 5 h 62"/>
                  <a:gd name="T12" fmla="*/ 43 w 112"/>
                  <a:gd name="T13" fmla="*/ 5 h 62"/>
                  <a:gd name="T14" fmla="*/ 42 w 112"/>
                  <a:gd name="T15" fmla="*/ 5 h 62"/>
                  <a:gd name="T16" fmla="*/ 41 w 112"/>
                  <a:gd name="T17" fmla="*/ 5 h 62"/>
                  <a:gd name="T18" fmla="*/ 37 w 112"/>
                  <a:gd name="T19" fmla="*/ 4 h 62"/>
                  <a:gd name="T20" fmla="*/ 0 w 112"/>
                  <a:gd name="T21" fmla="*/ 60 h 62"/>
                  <a:gd name="T22" fmla="*/ 8 w 112"/>
                  <a:gd name="T23" fmla="*/ 61 h 62"/>
                  <a:gd name="T24" fmla="*/ 107 w 112"/>
                  <a:gd name="T25" fmla="*/ 23 h 62"/>
                  <a:gd name="T26" fmla="*/ 112 w 112"/>
                  <a:gd name="T27" fmla="*/ 17 h 62"/>
                  <a:gd name="T28" fmla="*/ 47 w 112"/>
                  <a:gd name="T29" fmla="*/ 0 h 62"/>
                  <a:gd name="T30" fmla="*/ 45 w 112"/>
                  <a:gd name="T31"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62">
                    <a:moveTo>
                      <a:pt x="45" y="4"/>
                    </a:moveTo>
                    <a:cubicBezTo>
                      <a:pt x="45" y="4"/>
                      <a:pt x="44" y="4"/>
                      <a:pt x="44" y="5"/>
                    </a:cubicBezTo>
                    <a:cubicBezTo>
                      <a:pt x="44" y="5"/>
                      <a:pt x="44" y="5"/>
                      <a:pt x="44" y="5"/>
                    </a:cubicBezTo>
                    <a:cubicBezTo>
                      <a:pt x="43" y="5"/>
                      <a:pt x="43" y="5"/>
                      <a:pt x="43" y="5"/>
                    </a:cubicBezTo>
                    <a:cubicBezTo>
                      <a:pt x="43" y="5"/>
                      <a:pt x="43" y="5"/>
                      <a:pt x="43" y="5"/>
                    </a:cubicBezTo>
                    <a:cubicBezTo>
                      <a:pt x="43" y="5"/>
                      <a:pt x="43" y="5"/>
                      <a:pt x="43" y="5"/>
                    </a:cubicBezTo>
                    <a:cubicBezTo>
                      <a:pt x="43" y="5"/>
                      <a:pt x="43" y="5"/>
                      <a:pt x="43" y="5"/>
                    </a:cubicBezTo>
                    <a:cubicBezTo>
                      <a:pt x="43" y="5"/>
                      <a:pt x="42" y="5"/>
                      <a:pt x="42" y="5"/>
                    </a:cubicBezTo>
                    <a:cubicBezTo>
                      <a:pt x="42" y="5"/>
                      <a:pt x="41" y="5"/>
                      <a:pt x="41" y="5"/>
                    </a:cubicBezTo>
                    <a:cubicBezTo>
                      <a:pt x="37" y="4"/>
                      <a:pt x="37" y="4"/>
                      <a:pt x="37" y="4"/>
                    </a:cubicBezTo>
                    <a:cubicBezTo>
                      <a:pt x="0" y="60"/>
                      <a:pt x="0" y="60"/>
                      <a:pt x="0" y="60"/>
                    </a:cubicBezTo>
                    <a:cubicBezTo>
                      <a:pt x="3" y="62"/>
                      <a:pt x="6" y="62"/>
                      <a:pt x="8" y="61"/>
                    </a:cubicBezTo>
                    <a:cubicBezTo>
                      <a:pt x="107" y="23"/>
                      <a:pt x="107" y="23"/>
                      <a:pt x="107" y="23"/>
                    </a:cubicBezTo>
                    <a:cubicBezTo>
                      <a:pt x="110" y="22"/>
                      <a:pt x="111" y="20"/>
                      <a:pt x="112" y="17"/>
                    </a:cubicBezTo>
                    <a:cubicBezTo>
                      <a:pt x="47" y="0"/>
                      <a:pt x="47" y="0"/>
                      <a:pt x="47" y="0"/>
                    </a:cubicBezTo>
                    <a:lnTo>
                      <a:pt x="4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9" name="Group 298"/>
            <p:cNvGrpSpPr/>
            <p:nvPr/>
          </p:nvGrpSpPr>
          <p:grpSpPr>
            <a:xfrm>
              <a:off x="1511909" y="962655"/>
              <a:ext cx="211333" cy="175476"/>
              <a:chOff x="3965790" y="1735873"/>
              <a:chExt cx="537091" cy="445963"/>
            </a:xfrm>
            <a:grpFill/>
          </p:grpSpPr>
          <p:sp>
            <p:nvSpPr>
              <p:cNvPr id="318" name="Freeform 69"/>
              <p:cNvSpPr>
                <a:spLocks/>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9" name="Freeform 70"/>
              <p:cNvSpPr>
                <a:spLocks/>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0" name="Freeform 71"/>
              <p:cNvSpPr>
                <a:spLocks/>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1" name="Freeform 72"/>
              <p:cNvSpPr>
                <a:spLocks/>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00" name="Group 299"/>
            <p:cNvGrpSpPr/>
            <p:nvPr/>
          </p:nvGrpSpPr>
          <p:grpSpPr>
            <a:xfrm>
              <a:off x="570432" y="657080"/>
              <a:ext cx="167860" cy="139302"/>
              <a:chOff x="1573074" y="959268"/>
              <a:chExt cx="426608" cy="354029"/>
            </a:xfrm>
            <a:grpFill/>
          </p:grpSpPr>
          <p:sp>
            <p:nvSpPr>
              <p:cNvPr id="314" name="Freeform 73"/>
              <p:cNvSpPr>
                <a:spLocks/>
              </p:cNvSpPr>
              <p:nvPr/>
            </p:nvSpPr>
            <p:spPr bwMode="auto">
              <a:xfrm>
                <a:off x="1573074" y="1093944"/>
                <a:ext cx="291932" cy="219353"/>
              </a:xfrm>
              <a:custGeom>
                <a:avLst/>
                <a:gdLst>
                  <a:gd name="T0" fmla="*/ 59 w 362"/>
                  <a:gd name="T1" fmla="*/ 0 h 272"/>
                  <a:gd name="T2" fmla="*/ 0 w 362"/>
                  <a:gd name="T3" fmla="*/ 272 h 272"/>
                  <a:gd name="T4" fmla="*/ 362 w 362"/>
                  <a:gd name="T5" fmla="*/ 272 h 272"/>
                  <a:gd name="T6" fmla="*/ 298 w 362"/>
                  <a:gd name="T7" fmla="*/ 0 h 272"/>
                  <a:gd name="T8" fmla="*/ 59 w 362"/>
                  <a:gd name="T9" fmla="*/ 0 h 272"/>
                </a:gdLst>
                <a:ahLst/>
                <a:cxnLst>
                  <a:cxn ang="0">
                    <a:pos x="T0" y="T1"/>
                  </a:cxn>
                  <a:cxn ang="0">
                    <a:pos x="T2" y="T3"/>
                  </a:cxn>
                  <a:cxn ang="0">
                    <a:pos x="T4" y="T5"/>
                  </a:cxn>
                  <a:cxn ang="0">
                    <a:pos x="T6" y="T7"/>
                  </a:cxn>
                  <a:cxn ang="0">
                    <a:pos x="T8" y="T9"/>
                  </a:cxn>
                </a:cxnLst>
                <a:rect l="0" t="0" r="r" b="b"/>
                <a:pathLst>
                  <a:path w="362" h="272">
                    <a:moveTo>
                      <a:pt x="59" y="0"/>
                    </a:moveTo>
                    <a:lnTo>
                      <a:pt x="0" y="272"/>
                    </a:lnTo>
                    <a:lnTo>
                      <a:pt x="362" y="272"/>
                    </a:lnTo>
                    <a:lnTo>
                      <a:pt x="298" y="0"/>
                    </a:lnTo>
                    <a:lnTo>
                      <a:pt x="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5" name="Freeform 74"/>
              <p:cNvSpPr>
                <a:spLocks/>
              </p:cNvSpPr>
              <p:nvPr/>
            </p:nvSpPr>
            <p:spPr bwMode="auto">
              <a:xfrm>
                <a:off x="1777104" y="1063300"/>
                <a:ext cx="222578" cy="198385"/>
              </a:xfrm>
              <a:custGeom>
                <a:avLst/>
                <a:gdLst>
                  <a:gd name="T0" fmla="*/ 109 w 276"/>
                  <a:gd name="T1" fmla="*/ 246 h 246"/>
                  <a:gd name="T2" fmla="*/ 276 w 276"/>
                  <a:gd name="T3" fmla="*/ 246 h 246"/>
                  <a:gd name="T4" fmla="*/ 220 w 276"/>
                  <a:gd name="T5" fmla="*/ 0 h 246"/>
                  <a:gd name="T6" fmla="*/ 5 w 276"/>
                  <a:gd name="T7" fmla="*/ 0 h 246"/>
                  <a:gd name="T8" fmla="*/ 0 w 276"/>
                  <a:gd name="T9" fmla="*/ 22 h 246"/>
                  <a:gd name="T10" fmla="*/ 57 w 276"/>
                  <a:gd name="T11" fmla="*/ 22 h 246"/>
                  <a:gd name="T12" fmla="*/ 109 w 276"/>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276" h="246">
                    <a:moveTo>
                      <a:pt x="109" y="246"/>
                    </a:moveTo>
                    <a:lnTo>
                      <a:pt x="276" y="246"/>
                    </a:lnTo>
                    <a:lnTo>
                      <a:pt x="220" y="0"/>
                    </a:lnTo>
                    <a:lnTo>
                      <a:pt x="5" y="0"/>
                    </a:lnTo>
                    <a:lnTo>
                      <a:pt x="0" y="22"/>
                    </a:lnTo>
                    <a:lnTo>
                      <a:pt x="57" y="22"/>
                    </a:lnTo>
                    <a:lnTo>
                      <a:pt x="10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6" name="Freeform 75"/>
              <p:cNvSpPr>
                <a:spLocks/>
              </p:cNvSpPr>
              <p:nvPr/>
            </p:nvSpPr>
            <p:spPr bwMode="auto">
              <a:xfrm>
                <a:off x="1644041" y="991526"/>
                <a:ext cx="138708"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2"/>
                      <a:pt x="17" y="0"/>
                      <a:pt x="37" y="0"/>
                    </a:cubicBezTo>
                    <a:cubicBezTo>
                      <a:pt x="57" y="0"/>
                      <a:pt x="73" y="12"/>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7" name="Freeform 76"/>
              <p:cNvSpPr>
                <a:spLocks/>
              </p:cNvSpPr>
              <p:nvPr/>
            </p:nvSpPr>
            <p:spPr bwMode="auto">
              <a:xfrm>
                <a:off x="1788394" y="959268"/>
                <a:ext cx="139515"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1"/>
                      <a:pt x="17" y="0"/>
                      <a:pt x="37" y="0"/>
                    </a:cubicBezTo>
                    <a:cubicBezTo>
                      <a:pt x="57" y="0"/>
                      <a:pt x="73" y="11"/>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01" name="Group 300"/>
            <p:cNvGrpSpPr/>
            <p:nvPr/>
          </p:nvGrpSpPr>
          <p:grpSpPr>
            <a:xfrm>
              <a:off x="865853" y="551096"/>
              <a:ext cx="178966" cy="233228"/>
              <a:chOff x="2323872" y="689916"/>
              <a:chExt cx="454834" cy="592736"/>
            </a:xfrm>
            <a:grpFill/>
          </p:grpSpPr>
          <p:sp>
            <p:nvSpPr>
              <p:cNvPr id="312" name="Freeform 77"/>
              <p:cNvSpPr>
                <a:spLocks/>
              </p:cNvSpPr>
              <p:nvPr/>
            </p:nvSpPr>
            <p:spPr bwMode="auto">
              <a:xfrm>
                <a:off x="2323872" y="979429"/>
                <a:ext cx="454834" cy="303223"/>
              </a:xfrm>
              <a:custGeom>
                <a:avLst/>
                <a:gdLst>
                  <a:gd name="T0" fmla="*/ 239 w 239"/>
                  <a:gd name="T1" fmla="*/ 159 h 159"/>
                  <a:gd name="T2" fmla="*/ 119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5" y="0"/>
                      <a:pt x="119" y="0"/>
                    </a:cubicBezTo>
                    <a:cubicBezTo>
                      <a:pt x="53"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3" name="Oval 78"/>
              <p:cNvSpPr>
                <a:spLocks noChangeArrowheads="1"/>
              </p:cNvSpPr>
              <p:nvPr/>
            </p:nvSpPr>
            <p:spPr bwMode="auto">
              <a:xfrm>
                <a:off x="2413388" y="689916"/>
                <a:ext cx="268545" cy="2693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02" name="Group 301"/>
            <p:cNvGrpSpPr/>
            <p:nvPr/>
          </p:nvGrpSpPr>
          <p:grpSpPr>
            <a:xfrm>
              <a:off x="312771" y="399101"/>
              <a:ext cx="113917" cy="146917"/>
              <a:chOff x="918243" y="303630"/>
              <a:chExt cx="289513" cy="373383"/>
            </a:xfrm>
            <a:grpFill/>
          </p:grpSpPr>
          <p:sp>
            <p:nvSpPr>
              <p:cNvPr id="310" name="Freeform 79"/>
              <p:cNvSpPr>
                <a:spLocks/>
              </p:cNvSpPr>
              <p:nvPr/>
            </p:nvSpPr>
            <p:spPr bwMode="auto">
              <a:xfrm>
                <a:off x="918243" y="486692"/>
                <a:ext cx="289513" cy="190321"/>
              </a:xfrm>
              <a:custGeom>
                <a:avLst/>
                <a:gdLst>
                  <a:gd name="T0" fmla="*/ 152 w 152"/>
                  <a:gd name="T1" fmla="*/ 100 h 100"/>
                  <a:gd name="T2" fmla="*/ 76 w 152"/>
                  <a:gd name="T3" fmla="*/ 0 h 100"/>
                  <a:gd name="T4" fmla="*/ 0 w 152"/>
                  <a:gd name="T5" fmla="*/ 100 h 100"/>
                  <a:gd name="T6" fmla="*/ 152 w 152"/>
                  <a:gd name="T7" fmla="*/ 100 h 100"/>
                </a:gdLst>
                <a:ahLst/>
                <a:cxnLst>
                  <a:cxn ang="0">
                    <a:pos x="T0" y="T1"/>
                  </a:cxn>
                  <a:cxn ang="0">
                    <a:pos x="T2" y="T3"/>
                  </a:cxn>
                  <a:cxn ang="0">
                    <a:pos x="T4" y="T5"/>
                  </a:cxn>
                  <a:cxn ang="0">
                    <a:pos x="T6" y="T7"/>
                  </a:cxn>
                </a:cxnLst>
                <a:rect l="0" t="0" r="r" b="b"/>
                <a:pathLst>
                  <a:path w="152" h="100">
                    <a:moveTo>
                      <a:pt x="152" y="100"/>
                    </a:moveTo>
                    <a:cubicBezTo>
                      <a:pt x="152" y="45"/>
                      <a:pt x="118" y="0"/>
                      <a:pt x="76" y="0"/>
                    </a:cubicBezTo>
                    <a:cubicBezTo>
                      <a:pt x="34" y="0"/>
                      <a:pt x="0" y="45"/>
                      <a:pt x="0" y="100"/>
                    </a:cubicBez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1" name="Oval 80"/>
              <p:cNvSpPr>
                <a:spLocks noChangeArrowheads="1"/>
              </p:cNvSpPr>
              <p:nvPr/>
            </p:nvSpPr>
            <p:spPr bwMode="auto">
              <a:xfrm>
                <a:off x="974694" y="303630"/>
                <a:ext cx="170159" cy="1693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3" name="Freeform 81"/>
            <p:cNvSpPr>
              <a:spLocks noEditPoints="1"/>
            </p:cNvSpPr>
            <p:nvPr/>
          </p:nvSpPr>
          <p:spPr bwMode="auto">
            <a:xfrm>
              <a:off x="1177775" y="467324"/>
              <a:ext cx="184995" cy="178967"/>
            </a:xfrm>
            <a:custGeom>
              <a:avLst/>
              <a:gdLst>
                <a:gd name="T0" fmla="*/ 210 w 247"/>
                <a:gd name="T1" fmla="*/ 176 h 239"/>
                <a:gd name="T2" fmla="*/ 157 w 247"/>
                <a:gd name="T3" fmla="*/ 196 h 239"/>
                <a:gd name="T4" fmla="*/ 142 w 247"/>
                <a:gd name="T5" fmla="*/ 187 h 239"/>
                <a:gd name="T6" fmla="*/ 120 w 247"/>
                <a:gd name="T7" fmla="*/ 189 h 239"/>
                <a:gd name="T8" fmla="*/ 97 w 247"/>
                <a:gd name="T9" fmla="*/ 194 h 239"/>
                <a:gd name="T10" fmla="*/ 65 w 247"/>
                <a:gd name="T11" fmla="*/ 176 h 239"/>
                <a:gd name="T12" fmla="*/ 62 w 247"/>
                <a:gd name="T13" fmla="*/ 129 h 239"/>
                <a:gd name="T14" fmla="*/ 100 w 247"/>
                <a:gd name="T15" fmla="*/ 68 h 239"/>
                <a:gd name="T16" fmla="*/ 146 w 247"/>
                <a:gd name="T17" fmla="*/ 52 h 239"/>
                <a:gd name="T18" fmla="*/ 165 w 247"/>
                <a:gd name="T19" fmla="*/ 62 h 239"/>
                <a:gd name="T20" fmla="*/ 181 w 247"/>
                <a:gd name="T21" fmla="*/ 58 h 239"/>
                <a:gd name="T22" fmla="*/ 168 w 247"/>
                <a:gd name="T23" fmla="*/ 154 h 239"/>
                <a:gd name="T24" fmla="*/ 163 w 247"/>
                <a:gd name="T25" fmla="*/ 172 h 239"/>
                <a:gd name="T26" fmla="*/ 170 w 247"/>
                <a:gd name="T27" fmla="*/ 179 h 239"/>
                <a:gd name="T28" fmla="*/ 213 w 247"/>
                <a:gd name="T29" fmla="*/ 153 h 239"/>
                <a:gd name="T30" fmla="*/ 206 w 247"/>
                <a:gd name="T31" fmla="*/ 40 h 239"/>
                <a:gd name="T32" fmla="*/ 143 w 247"/>
                <a:gd name="T33" fmla="*/ 17 h 239"/>
                <a:gd name="T34" fmla="*/ 133 w 247"/>
                <a:gd name="T35" fmla="*/ 17 h 239"/>
                <a:gd name="T36" fmla="*/ 21 w 247"/>
                <a:gd name="T37" fmla="*/ 133 h 239"/>
                <a:gd name="T38" fmla="*/ 125 w 247"/>
                <a:gd name="T39" fmla="*/ 223 h 239"/>
                <a:gd name="T40" fmla="*/ 216 w 247"/>
                <a:gd name="T41" fmla="*/ 193 h 239"/>
                <a:gd name="T42" fmla="*/ 180 w 247"/>
                <a:gd name="T43" fmla="*/ 228 h 239"/>
                <a:gd name="T44" fmla="*/ 38 w 247"/>
                <a:gd name="T45" fmla="*/ 211 h 239"/>
                <a:gd name="T46" fmla="*/ 37 w 247"/>
                <a:gd name="T47" fmla="*/ 45 h 239"/>
                <a:gd name="T48" fmla="*/ 215 w 247"/>
                <a:gd name="T49" fmla="*/ 27 h 239"/>
                <a:gd name="T50" fmla="*/ 242 w 247"/>
                <a:gd name="T51" fmla="*/ 130 h 239"/>
                <a:gd name="T52" fmla="*/ 145 w 247"/>
                <a:gd name="T53" fmla="*/ 65 h 239"/>
                <a:gd name="T54" fmla="*/ 95 w 247"/>
                <a:gd name="T55" fmla="*/ 116 h 239"/>
                <a:gd name="T56" fmla="*/ 83 w 247"/>
                <a:gd name="T57" fmla="*/ 161 h 239"/>
                <a:gd name="T58" fmla="*/ 93 w 247"/>
                <a:gd name="T59" fmla="*/ 179 h 239"/>
                <a:gd name="T60" fmla="*/ 136 w 247"/>
                <a:gd name="T61" fmla="*/ 158 h 239"/>
                <a:gd name="T62" fmla="*/ 149 w 247"/>
                <a:gd name="T63" fmla="*/ 132 h 239"/>
                <a:gd name="T64" fmla="*/ 164 w 247"/>
                <a:gd name="T65" fmla="*/ 85 h 239"/>
                <a:gd name="T66" fmla="*/ 153 w 247"/>
                <a:gd name="T67" fmla="*/ 6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 h="239">
                  <a:moveTo>
                    <a:pt x="242" y="130"/>
                  </a:moveTo>
                  <a:cubicBezTo>
                    <a:pt x="236" y="148"/>
                    <a:pt x="226" y="163"/>
                    <a:pt x="210" y="176"/>
                  </a:cubicBezTo>
                  <a:cubicBezTo>
                    <a:pt x="195" y="190"/>
                    <a:pt x="179" y="197"/>
                    <a:pt x="163" y="197"/>
                  </a:cubicBezTo>
                  <a:cubicBezTo>
                    <a:pt x="157" y="196"/>
                    <a:pt x="157" y="196"/>
                    <a:pt x="157" y="196"/>
                  </a:cubicBezTo>
                  <a:cubicBezTo>
                    <a:pt x="156" y="196"/>
                    <a:pt x="153" y="196"/>
                    <a:pt x="150" y="195"/>
                  </a:cubicBezTo>
                  <a:cubicBezTo>
                    <a:pt x="147" y="194"/>
                    <a:pt x="144" y="191"/>
                    <a:pt x="142" y="187"/>
                  </a:cubicBezTo>
                  <a:cubicBezTo>
                    <a:pt x="139" y="176"/>
                    <a:pt x="139" y="176"/>
                    <a:pt x="139" y="176"/>
                  </a:cubicBezTo>
                  <a:cubicBezTo>
                    <a:pt x="133" y="181"/>
                    <a:pt x="126" y="186"/>
                    <a:pt x="120" y="189"/>
                  </a:cubicBezTo>
                  <a:cubicBezTo>
                    <a:pt x="116" y="190"/>
                    <a:pt x="113" y="191"/>
                    <a:pt x="109" y="192"/>
                  </a:cubicBezTo>
                  <a:cubicBezTo>
                    <a:pt x="105" y="193"/>
                    <a:pt x="101" y="194"/>
                    <a:pt x="97" y="194"/>
                  </a:cubicBezTo>
                  <a:cubicBezTo>
                    <a:pt x="92" y="194"/>
                    <a:pt x="86" y="193"/>
                    <a:pt x="81" y="191"/>
                  </a:cubicBezTo>
                  <a:cubicBezTo>
                    <a:pt x="73" y="188"/>
                    <a:pt x="68" y="183"/>
                    <a:pt x="65" y="176"/>
                  </a:cubicBezTo>
                  <a:cubicBezTo>
                    <a:pt x="61" y="169"/>
                    <a:pt x="59" y="161"/>
                    <a:pt x="59" y="151"/>
                  </a:cubicBezTo>
                  <a:cubicBezTo>
                    <a:pt x="59" y="143"/>
                    <a:pt x="60" y="136"/>
                    <a:pt x="62" y="129"/>
                  </a:cubicBezTo>
                  <a:cubicBezTo>
                    <a:pt x="64" y="122"/>
                    <a:pt x="67" y="115"/>
                    <a:pt x="70" y="109"/>
                  </a:cubicBezTo>
                  <a:cubicBezTo>
                    <a:pt x="79" y="92"/>
                    <a:pt x="89" y="78"/>
                    <a:pt x="100" y="68"/>
                  </a:cubicBezTo>
                  <a:cubicBezTo>
                    <a:pt x="113" y="58"/>
                    <a:pt x="126" y="52"/>
                    <a:pt x="139" y="52"/>
                  </a:cubicBezTo>
                  <a:cubicBezTo>
                    <a:pt x="146" y="52"/>
                    <a:pt x="146" y="52"/>
                    <a:pt x="146" y="52"/>
                  </a:cubicBezTo>
                  <a:cubicBezTo>
                    <a:pt x="150" y="53"/>
                    <a:pt x="150" y="53"/>
                    <a:pt x="150" y="53"/>
                  </a:cubicBezTo>
                  <a:cubicBezTo>
                    <a:pt x="156" y="55"/>
                    <a:pt x="160" y="57"/>
                    <a:pt x="165" y="62"/>
                  </a:cubicBezTo>
                  <a:cubicBezTo>
                    <a:pt x="174" y="73"/>
                    <a:pt x="174" y="73"/>
                    <a:pt x="174" y="73"/>
                  </a:cubicBezTo>
                  <a:cubicBezTo>
                    <a:pt x="181" y="58"/>
                    <a:pt x="181" y="58"/>
                    <a:pt x="181" y="58"/>
                  </a:cubicBezTo>
                  <a:cubicBezTo>
                    <a:pt x="207" y="58"/>
                    <a:pt x="207" y="58"/>
                    <a:pt x="207" y="58"/>
                  </a:cubicBezTo>
                  <a:cubicBezTo>
                    <a:pt x="168" y="154"/>
                    <a:pt x="168" y="154"/>
                    <a:pt x="168" y="154"/>
                  </a:cubicBezTo>
                  <a:cubicBezTo>
                    <a:pt x="164" y="164"/>
                    <a:pt x="164" y="164"/>
                    <a:pt x="164" y="164"/>
                  </a:cubicBezTo>
                  <a:cubicBezTo>
                    <a:pt x="163" y="167"/>
                    <a:pt x="163" y="170"/>
                    <a:pt x="163" y="172"/>
                  </a:cubicBezTo>
                  <a:cubicBezTo>
                    <a:pt x="163" y="175"/>
                    <a:pt x="164" y="177"/>
                    <a:pt x="166" y="178"/>
                  </a:cubicBezTo>
                  <a:cubicBezTo>
                    <a:pt x="170" y="179"/>
                    <a:pt x="170" y="179"/>
                    <a:pt x="170" y="179"/>
                  </a:cubicBezTo>
                  <a:cubicBezTo>
                    <a:pt x="173" y="179"/>
                    <a:pt x="173" y="179"/>
                    <a:pt x="173" y="179"/>
                  </a:cubicBezTo>
                  <a:cubicBezTo>
                    <a:pt x="186" y="179"/>
                    <a:pt x="200" y="170"/>
                    <a:pt x="213" y="153"/>
                  </a:cubicBezTo>
                  <a:cubicBezTo>
                    <a:pt x="226" y="135"/>
                    <a:pt x="233" y="116"/>
                    <a:pt x="233" y="96"/>
                  </a:cubicBezTo>
                  <a:cubicBezTo>
                    <a:pt x="233" y="74"/>
                    <a:pt x="224" y="55"/>
                    <a:pt x="206" y="40"/>
                  </a:cubicBezTo>
                  <a:cubicBezTo>
                    <a:pt x="197" y="32"/>
                    <a:pt x="187" y="26"/>
                    <a:pt x="177" y="22"/>
                  </a:cubicBezTo>
                  <a:cubicBezTo>
                    <a:pt x="166" y="19"/>
                    <a:pt x="155" y="17"/>
                    <a:pt x="143" y="17"/>
                  </a:cubicBezTo>
                  <a:cubicBezTo>
                    <a:pt x="137" y="17"/>
                    <a:pt x="137" y="17"/>
                    <a:pt x="137" y="17"/>
                  </a:cubicBezTo>
                  <a:cubicBezTo>
                    <a:pt x="133" y="17"/>
                    <a:pt x="133" y="17"/>
                    <a:pt x="133" y="17"/>
                  </a:cubicBezTo>
                  <a:cubicBezTo>
                    <a:pt x="102" y="19"/>
                    <a:pt x="76" y="32"/>
                    <a:pt x="54" y="55"/>
                  </a:cubicBezTo>
                  <a:cubicBezTo>
                    <a:pt x="32" y="78"/>
                    <a:pt x="21" y="104"/>
                    <a:pt x="21" y="133"/>
                  </a:cubicBezTo>
                  <a:cubicBezTo>
                    <a:pt x="21" y="159"/>
                    <a:pt x="30" y="181"/>
                    <a:pt x="48" y="197"/>
                  </a:cubicBezTo>
                  <a:cubicBezTo>
                    <a:pt x="67" y="214"/>
                    <a:pt x="93" y="223"/>
                    <a:pt x="125" y="223"/>
                  </a:cubicBezTo>
                  <a:cubicBezTo>
                    <a:pt x="146" y="223"/>
                    <a:pt x="166" y="219"/>
                    <a:pt x="184" y="211"/>
                  </a:cubicBezTo>
                  <a:cubicBezTo>
                    <a:pt x="193" y="208"/>
                    <a:pt x="203" y="201"/>
                    <a:pt x="216" y="193"/>
                  </a:cubicBezTo>
                  <a:cubicBezTo>
                    <a:pt x="226" y="199"/>
                    <a:pt x="226" y="199"/>
                    <a:pt x="226" y="199"/>
                  </a:cubicBezTo>
                  <a:cubicBezTo>
                    <a:pt x="210" y="212"/>
                    <a:pt x="195" y="222"/>
                    <a:pt x="180" y="228"/>
                  </a:cubicBezTo>
                  <a:cubicBezTo>
                    <a:pt x="163" y="236"/>
                    <a:pt x="144" y="239"/>
                    <a:pt x="125" y="239"/>
                  </a:cubicBezTo>
                  <a:cubicBezTo>
                    <a:pt x="91" y="239"/>
                    <a:pt x="62" y="230"/>
                    <a:pt x="38" y="211"/>
                  </a:cubicBezTo>
                  <a:cubicBezTo>
                    <a:pt x="13" y="191"/>
                    <a:pt x="0" y="165"/>
                    <a:pt x="0" y="135"/>
                  </a:cubicBezTo>
                  <a:cubicBezTo>
                    <a:pt x="0" y="103"/>
                    <a:pt x="12" y="73"/>
                    <a:pt x="37" y="45"/>
                  </a:cubicBezTo>
                  <a:cubicBezTo>
                    <a:pt x="64" y="15"/>
                    <a:pt x="96" y="0"/>
                    <a:pt x="134" y="0"/>
                  </a:cubicBezTo>
                  <a:cubicBezTo>
                    <a:pt x="166" y="0"/>
                    <a:pt x="193" y="9"/>
                    <a:pt x="215" y="27"/>
                  </a:cubicBezTo>
                  <a:cubicBezTo>
                    <a:pt x="236" y="45"/>
                    <a:pt x="247" y="68"/>
                    <a:pt x="247" y="97"/>
                  </a:cubicBezTo>
                  <a:cubicBezTo>
                    <a:pt x="247" y="107"/>
                    <a:pt x="245" y="119"/>
                    <a:pt x="242" y="130"/>
                  </a:cubicBezTo>
                  <a:close/>
                  <a:moveTo>
                    <a:pt x="153" y="66"/>
                  </a:moveTo>
                  <a:cubicBezTo>
                    <a:pt x="150" y="65"/>
                    <a:pt x="148" y="65"/>
                    <a:pt x="145" y="65"/>
                  </a:cubicBezTo>
                  <a:cubicBezTo>
                    <a:pt x="137" y="65"/>
                    <a:pt x="127" y="70"/>
                    <a:pt x="117" y="81"/>
                  </a:cubicBezTo>
                  <a:cubicBezTo>
                    <a:pt x="109" y="91"/>
                    <a:pt x="102" y="102"/>
                    <a:pt x="95" y="116"/>
                  </a:cubicBezTo>
                  <a:cubicBezTo>
                    <a:pt x="92" y="124"/>
                    <a:pt x="89" y="132"/>
                    <a:pt x="87" y="139"/>
                  </a:cubicBezTo>
                  <a:cubicBezTo>
                    <a:pt x="84" y="148"/>
                    <a:pt x="83" y="155"/>
                    <a:pt x="83" y="161"/>
                  </a:cubicBezTo>
                  <a:cubicBezTo>
                    <a:pt x="83" y="165"/>
                    <a:pt x="84" y="169"/>
                    <a:pt x="85" y="172"/>
                  </a:cubicBezTo>
                  <a:cubicBezTo>
                    <a:pt x="87" y="175"/>
                    <a:pt x="89" y="177"/>
                    <a:pt x="93" y="179"/>
                  </a:cubicBezTo>
                  <a:cubicBezTo>
                    <a:pt x="97" y="181"/>
                    <a:pt x="101" y="182"/>
                    <a:pt x="105" y="182"/>
                  </a:cubicBezTo>
                  <a:cubicBezTo>
                    <a:pt x="116" y="182"/>
                    <a:pt x="127" y="174"/>
                    <a:pt x="136" y="158"/>
                  </a:cubicBezTo>
                  <a:cubicBezTo>
                    <a:pt x="137" y="156"/>
                    <a:pt x="139" y="153"/>
                    <a:pt x="141" y="149"/>
                  </a:cubicBezTo>
                  <a:cubicBezTo>
                    <a:pt x="143" y="145"/>
                    <a:pt x="146" y="139"/>
                    <a:pt x="149" y="132"/>
                  </a:cubicBezTo>
                  <a:cubicBezTo>
                    <a:pt x="153" y="124"/>
                    <a:pt x="157" y="116"/>
                    <a:pt x="159" y="109"/>
                  </a:cubicBezTo>
                  <a:cubicBezTo>
                    <a:pt x="162" y="99"/>
                    <a:pt x="164" y="92"/>
                    <a:pt x="164" y="85"/>
                  </a:cubicBezTo>
                  <a:cubicBezTo>
                    <a:pt x="164" y="80"/>
                    <a:pt x="163" y="77"/>
                    <a:pt x="161" y="73"/>
                  </a:cubicBezTo>
                  <a:cubicBezTo>
                    <a:pt x="160" y="70"/>
                    <a:pt x="157" y="68"/>
                    <a:pt x="153" y="6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304" name="Freeform 82"/>
            <p:cNvSpPr>
              <a:spLocks noEditPoints="1"/>
            </p:cNvSpPr>
            <p:nvPr/>
          </p:nvSpPr>
          <p:spPr bwMode="auto">
            <a:xfrm>
              <a:off x="1066080" y="70044"/>
              <a:ext cx="145966" cy="140889"/>
            </a:xfrm>
            <a:custGeom>
              <a:avLst/>
              <a:gdLst>
                <a:gd name="T0" fmla="*/ 166 w 195"/>
                <a:gd name="T1" fmla="*/ 139 h 188"/>
                <a:gd name="T2" fmla="*/ 124 w 195"/>
                <a:gd name="T3" fmla="*/ 155 h 188"/>
                <a:gd name="T4" fmla="*/ 112 w 195"/>
                <a:gd name="T5" fmla="*/ 147 h 188"/>
                <a:gd name="T6" fmla="*/ 95 w 195"/>
                <a:gd name="T7" fmla="*/ 149 h 188"/>
                <a:gd name="T8" fmla="*/ 77 w 195"/>
                <a:gd name="T9" fmla="*/ 153 h 188"/>
                <a:gd name="T10" fmla="*/ 51 w 195"/>
                <a:gd name="T11" fmla="*/ 139 h 188"/>
                <a:gd name="T12" fmla="*/ 49 w 195"/>
                <a:gd name="T13" fmla="*/ 102 h 188"/>
                <a:gd name="T14" fmla="*/ 79 w 195"/>
                <a:gd name="T15" fmla="*/ 54 h 188"/>
                <a:gd name="T16" fmla="*/ 115 w 195"/>
                <a:gd name="T17" fmla="*/ 41 h 188"/>
                <a:gd name="T18" fmla="*/ 130 w 195"/>
                <a:gd name="T19" fmla="*/ 49 h 188"/>
                <a:gd name="T20" fmla="*/ 143 w 195"/>
                <a:gd name="T21" fmla="*/ 46 h 188"/>
                <a:gd name="T22" fmla="*/ 132 w 195"/>
                <a:gd name="T23" fmla="*/ 121 h 188"/>
                <a:gd name="T24" fmla="*/ 129 w 195"/>
                <a:gd name="T25" fmla="*/ 135 h 188"/>
                <a:gd name="T26" fmla="*/ 134 w 195"/>
                <a:gd name="T27" fmla="*/ 141 h 188"/>
                <a:gd name="T28" fmla="*/ 168 w 195"/>
                <a:gd name="T29" fmla="*/ 120 h 188"/>
                <a:gd name="T30" fmla="*/ 162 w 195"/>
                <a:gd name="T31" fmla="*/ 31 h 188"/>
                <a:gd name="T32" fmla="*/ 113 w 195"/>
                <a:gd name="T33" fmla="*/ 13 h 188"/>
                <a:gd name="T34" fmla="*/ 105 w 195"/>
                <a:gd name="T35" fmla="*/ 13 h 188"/>
                <a:gd name="T36" fmla="*/ 17 w 195"/>
                <a:gd name="T37" fmla="*/ 105 h 188"/>
                <a:gd name="T38" fmla="*/ 99 w 195"/>
                <a:gd name="T39" fmla="*/ 176 h 188"/>
                <a:gd name="T40" fmla="*/ 170 w 195"/>
                <a:gd name="T41" fmla="*/ 152 h 188"/>
                <a:gd name="T42" fmla="*/ 142 w 195"/>
                <a:gd name="T43" fmla="*/ 180 h 188"/>
                <a:gd name="T44" fmla="*/ 30 w 195"/>
                <a:gd name="T45" fmla="*/ 166 h 188"/>
                <a:gd name="T46" fmla="*/ 29 w 195"/>
                <a:gd name="T47" fmla="*/ 36 h 188"/>
                <a:gd name="T48" fmla="*/ 169 w 195"/>
                <a:gd name="T49" fmla="*/ 22 h 188"/>
                <a:gd name="T50" fmla="*/ 191 w 195"/>
                <a:gd name="T51" fmla="*/ 103 h 188"/>
                <a:gd name="T52" fmla="*/ 115 w 195"/>
                <a:gd name="T53" fmla="*/ 51 h 188"/>
                <a:gd name="T54" fmla="*/ 75 w 195"/>
                <a:gd name="T55" fmla="*/ 92 h 188"/>
                <a:gd name="T56" fmla="*/ 66 w 195"/>
                <a:gd name="T57" fmla="*/ 127 h 188"/>
                <a:gd name="T58" fmla="*/ 74 w 195"/>
                <a:gd name="T59" fmla="*/ 141 h 188"/>
                <a:gd name="T60" fmla="*/ 107 w 195"/>
                <a:gd name="T61" fmla="*/ 124 h 188"/>
                <a:gd name="T62" fmla="*/ 118 w 195"/>
                <a:gd name="T63" fmla="*/ 104 h 188"/>
                <a:gd name="T64" fmla="*/ 129 w 195"/>
                <a:gd name="T65" fmla="*/ 67 h 188"/>
                <a:gd name="T66" fmla="*/ 121 w 195"/>
                <a:gd name="T67" fmla="*/ 5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188">
                  <a:moveTo>
                    <a:pt x="191" y="103"/>
                  </a:moveTo>
                  <a:cubicBezTo>
                    <a:pt x="186" y="116"/>
                    <a:pt x="178" y="128"/>
                    <a:pt x="166" y="139"/>
                  </a:cubicBezTo>
                  <a:cubicBezTo>
                    <a:pt x="153" y="150"/>
                    <a:pt x="141" y="155"/>
                    <a:pt x="129" y="155"/>
                  </a:cubicBezTo>
                  <a:cubicBezTo>
                    <a:pt x="124" y="155"/>
                    <a:pt x="124" y="155"/>
                    <a:pt x="124" y="155"/>
                  </a:cubicBezTo>
                  <a:cubicBezTo>
                    <a:pt x="123" y="155"/>
                    <a:pt x="121" y="154"/>
                    <a:pt x="118" y="153"/>
                  </a:cubicBezTo>
                  <a:cubicBezTo>
                    <a:pt x="116" y="153"/>
                    <a:pt x="114" y="151"/>
                    <a:pt x="112" y="147"/>
                  </a:cubicBezTo>
                  <a:cubicBezTo>
                    <a:pt x="110" y="139"/>
                    <a:pt x="110" y="139"/>
                    <a:pt x="110" y="139"/>
                  </a:cubicBezTo>
                  <a:cubicBezTo>
                    <a:pt x="105" y="143"/>
                    <a:pt x="100" y="146"/>
                    <a:pt x="95" y="149"/>
                  </a:cubicBezTo>
                  <a:cubicBezTo>
                    <a:pt x="92" y="150"/>
                    <a:pt x="89" y="151"/>
                    <a:pt x="86" y="152"/>
                  </a:cubicBezTo>
                  <a:cubicBezTo>
                    <a:pt x="83" y="152"/>
                    <a:pt x="80" y="153"/>
                    <a:pt x="77" y="153"/>
                  </a:cubicBezTo>
                  <a:cubicBezTo>
                    <a:pt x="73" y="153"/>
                    <a:pt x="68" y="152"/>
                    <a:pt x="64" y="150"/>
                  </a:cubicBezTo>
                  <a:cubicBezTo>
                    <a:pt x="58" y="148"/>
                    <a:pt x="54" y="144"/>
                    <a:pt x="51" y="139"/>
                  </a:cubicBezTo>
                  <a:cubicBezTo>
                    <a:pt x="48" y="133"/>
                    <a:pt x="47" y="127"/>
                    <a:pt x="47" y="119"/>
                  </a:cubicBezTo>
                  <a:cubicBezTo>
                    <a:pt x="47" y="113"/>
                    <a:pt x="48" y="107"/>
                    <a:pt x="49" y="102"/>
                  </a:cubicBezTo>
                  <a:cubicBezTo>
                    <a:pt x="51" y="96"/>
                    <a:pt x="53" y="91"/>
                    <a:pt x="56" y="86"/>
                  </a:cubicBezTo>
                  <a:cubicBezTo>
                    <a:pt x="62" y="72"/>
                    <a:pt x="70" y="62"/>
                    <a:pt x="79" y="54"/>
                  </a:cubicBezTo>
                  <a:cubicBezTo>
                    <a:pt x="89" y="46"/>
                    <a:pt x="99" y="41"/>
                    <a:pt x="110" y="41"/>
                  </a:cubicBezTo>
                  <a:cubicBezTo>
                    <a:pt x="115" y="41"/>
                    <a:pt x="115" y="41"/>
                    <a:pt x="115" y="41"/>
                  </a:cubicBezTo>
                  <a:cubicBezTo>
                    <a:pt x="118" y="42"/>
                    <a:pt x="118" y="42"/>
                    <a:pt x="118" y="42"/>
                  </a:cubicBezTo>
                  <a:cubicBezTo>
                    <a:pt x="123" y="43"/>
                    <a:pt x="127" y="45"/>
                    <a:pt x="130" y="49"/>
                  </a:cubicBezTo>
                  <a:cubicBezTo>
                    <a:pt x="137" y="58"/>
                    <a:pt x="137" y="58"/>
                    <a:pt x="137" y="58"/>
                  </a:cubicBezTo>
                  <a:cubicBezTo>
                    <a:pt x="143" y="46"/>
                    <a:pt x="143" y="46"/>
                    <a:pt x="143" y="46"/>
                  </a:cubicBezTo>
                  <a:cubicBezTo>
                    <a:pt x="163" y="46"/>
                    <a:pt x="163" y="46"/>
                    <a:pt x="163" y="46"/>
                  </a:cubicBezTo>
                  <a:cubicBezTo>
                    <a:pt x="132" y="121"/>
                    <a:pt x="132" y="121"/>
                    <a:pt x="132" y="121"/>
                  </a:cubicBezTo>
                  <a:cubicBezTo>
                    <a:pt x="130" y="129"/>
                    <a:pt x="130" y="129"/>
                    <a:pt x="130" y="129"/>
                  </a:cubicBezTo>
                  <a:cubicBezTo>
                    <a:pt x="129" y="131"/>
                    <a:pt x="129" y="134"/>
                    <a:pt x="129" y="135"/>
                  </a:cubicBezTo>
                  <a:cubicBezTo>
                    <a:pt x="129" y="138"/>
                    <a:pt x="129" y="140"/>
                    <a:pt x="131" y="140"/>
                  </a:cubicBezTo>
                  <a:cubicBezTo>
                    <a:pt x="134" y="141"/>
                    <a:pt x="134" y="141"/>
                    <a:pt x="134" y="141"/>
                  </a:cubicBezTo>
                  <a:cubicBezTo>
                    <a:pt x="137" y="141"/>
                    <a:pt x="137" y="141"/>
                    <a:pt x="137" y="141"/>
                  </a:cubicBezTo>
                  <a:cubicBezTo>
                    <a:pt x="147" y="141"/>
                    <a:pt x="157" y="134"/>
                    <a:pt x="168" y="120"/>
                  </a:cubicBezTo>
                  <a:cubicBezTo>
                    <a:pt x="178" y="107"/>
                    <a:pt x="183" y="92"/>
                    <a:pt x="183" y="76"/>
                  </a:cubicBezTo>
                  <a:cubicBezTo>
                    <a:pt x="183" y="58"/>
                    <a:pt x="176" y="43"/>
                    <a:pt x="162" y="31"/>
                  </a:cubicBezTo>
                  <a:cubicBezTo>
                    <a:pt x="155" y="25"/>
                    <a:pt x="148" y="21"/>
                    <a:pt x="139" y="18"/>
                  </a:cubicBezTo>
                  <a:cubicBezTo>
                    <a:pt x="131" y="15"/>
                    <a:pt x="122" y="13"/>
                    <a:pt x="113" y="13"/>
                  </a:cubicBezTo>
                  <a:cubicBezTo>
                    <a:pt x="108" y="13"/>
                    <a:pt x="108" y="13"/>
                    <a:pt x="108" y="13"/>
                  </a:cubicBezTo>
                  <a:cubicBezTo>
                    <a:pt x="105" y="13"/>
                    <a:pt x="105" y="13"/>
                    <a:pt x="105" y="13"/>
                  </a:cubicBezTo>
                  <a:cubicBezTo>
                    <a:pt x="81" y="16"/>
                    <a:pt x="60" y="26"/>
                    <a:pt x="43" y="44"/>
                  </a:cubicBezTo>
                  <a:cubicBezTo>
                    <a:pt x="26" y="62"/>
                    <a:pt x="17" y="82"/>
                    <a:pt x="17" y="105"/>
                  </a:cubicBezTo>
                  <a:cubicBezTo>
                    <a:pt x="17" y="126"/>
                    <a:pt x="24" y="142"/>
                    <a:pt x="38" y="155"/>
                  </a:cubicBezTo>
                  <a:cubicBezTo>
                    <a:pt x="53" y="169"/>
                    <a:pt x="73" y="176"/>
                    <a:pt x="99" y="176"/>
                  </a:cubicBezTo>
                  <a:cubicBezTo>
                    <a:pt x="115" y="176"/>
                    <a:pt x="131" y="173"/>
                    <a:pt x="145" y="166"/>
                  </a:cubicBezTo>
                  <a:cubicBezTo>
                    <a:pt x="152" y="164"/>
                    <a:pt x="160" y="159"/>
                    <a:pt x="170" y="152"/>
                  </a:cubicBezTo>
                  <a:cubicBezTo>
                    <a:pt x="178" y="157"/>
                    <a:pt x="178" y="157"/>
                    <a:pt x="178" y="157"/>
                  </a:cubicBezTo>
                  <a:cubicBezTo>
                    <a:pt x="166" y="167"/>
                    <a:pt x="154" y="175"/>
                    <a:pt x="142" y="180"/>
                  </a:cubicBezTo>
                  <a:cubicBezTo>
                    <a:pt x="128" y="185"/>
                    <a:pt x="114" y="188"/>
                    <a:pt x="98" y="188"/>
                  </a:cubicBezTo>
                  <a:cubicBezTo>
                    <a:pt x="72" y="188"/>
                    <a:pt x="49" y="181"/>
                    <a:pt x="30" y="166"/>
                  </a:cubicBezTo>
                  <a:cubicBezTo>
                    <a:pt x="10" y="150"/>
                    <a:pt x="0" y="130"/>
                    <a:pt x="0" y="106"/>
                  </a:cubicBezTo>
                  <a:cubicBezTo>
                    <a:pt x="0" y="81"/>
                    <a:pt x="10" y="58"/>
                    <a:pt x="29" y="36"/>
                  </a:cubicBezTo>
                  <a:cubicBezTo>
                    <a:pt x="51" y="12"/>
                    <a:pt x="76" y="0"/>
                    <a:pt x="105" y="0"/>
                  </a:cubicBezTo>
                  <a:cubicBezTo>
                    <a:pt x="131" y="0"/>
                    <a:pt x="152" y="8"/>
                    <a:pt x="169" y="22"/>
                  </a:cubicBezTo>
                  <a:cubicBezTo>
                    <a:pt x="186" y="36"/>
                    <a:pt x="195" y="54"/>
                    <a:pt x="195" y="76"/>
                  </a:cubicBezTo>
                  <a:cubicBezTo>
                    <a:pt x="195" y="85"/>
                    <a:pt x="193" y="94"/>
                    <a:pt x="191" y="103"/>
                  </a:cubicBezTo>
                  <a:close/>
                  <a:moveTo>
                    <a:pt x="121" y="52"/>
                  </a:moveTo>
                  <a:cubicBezTo>
                    <a:pt x="119" y="51"/>
                    <a:pt x="117" y="51"/>
                    <a:pt x="115" y="51"/>
                  </a:cubicBezTo>
                  <a:cubicBezTo>
                    <a:pt x="108" y="51"/>
                    <a:pt x="101" y="55"/>
                    <a:pt x="93" y="64"/>
                  </a:cubicBezTo>
                  <a:cubicBezTo>
                    <a:pt x="86" y="72"/>
                    <a:pt x="80" y="81"/>
                    <a:pt x="75" y="92"/>
                  </a:cubicBezTo>
                  <a:cubicBezTo>
                    <a:pt x="73" y="98"/>
                    <a:pt x="71" y="104"/>
                    <a:pt x="69" y="109"/>
                  </a:cubicBezTo>
                  <a:cubicBezTo>
                    <a:pt x="67" y="116"/>
                    <a:pt x="66" y="122"/>
                    <a:pt x="66" y="127"/>
                  </a:cubicBezTo>
                  <a:cubicBezTo>
                    <a:pt x="66" y="130"/>
                    <a:pt x="66" y="133"/>
                    <a:pt x="67" y="136"/>
                  </a:cubicBezTo>
                  <a:cubicBezTo>
                    <a:pt x="69" y="138"/>
                    <a:pt x="71" y="140"/>
                    <a:pt x="74" y="141"/>
                  </a:cubicBezTo>
                  <a:cubicBezTo>
                    <a:pt x="77" y="142"/>
                    <a:pt x="80" y="143"/>
                    <a:pt x="83" y="143"/>
                  </a:cubicBezTo>
                  <a:cubicBezTo>
                    <a:pt x="92" y="143"/>
                    <a:pt x="100" y="137"/>
                    <a:pt x="107" y="124"/>
                  </a:cubicBezTo>
                  <a:cubicBezTo>
                    <a:pt x="108" y="123"/>
                    <a:pt x="109" y="121"/>
                    <a:pt x="111" y="118"/>
                  </a:cubicBezTo>
                  <a:cubicBezTo>
                    <a:pt x="113" y="114"/>
                    <a:pt x="115" y="110"/>
                    <a:pt x="118" y="104"/>
                  </a:cubicBezTo>
                  <a:cubicBezTo>
                    <a:pt x="121" y="98"/>
                    <a:pt x="124" y="92"/>
                    <a:pt x="126" y="86"/>
                  </a:cubicBezTo>
                  <a:cubicBezTo>
                    <a:pt x="128" y="78"/>
                    <a:pt x="129" y="72"/>
                    <a:pt x="129" y="67"/>
                  </a:cubicBezTo>
                  <a:cubicBezTo>
                    <a:pt x="129" y="63"/>
                    <a:pt x="129" y="60"/>
                    <a:pt x="127" y="58"/>
                  </a:cubicBezTo>
                  <a:cubicBezTo>
                    <a:pt x="126" y="55"/>
                    <a:pt x="124" y="54"/>
                    <a:pt x="121" y="5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05" name="Group 304"/>
            <p:cNvGrpSpPr/>
            <p:nvPr/>
          </p:nvGrpSpPr>
          <p:grpSpPr>
            <a:xfrm>
              <a:off x="845545" y="1246019"/>
              <a:ext cx="275113" cy="232276"/>
              <a:chOff x="2272260" y="2456027"/>
              <a:chExt cx="699186" cy="590317"/>
            </a:xfrm>
            <a:grpFill/>
          </p:grpSpPr>
          <p:sp>
            <p:nvSpPr>
              <p:cNvPr id="306" name="Freeform 83"/>
              <p:cNvSpPr>
                <a:spLocks/>
              </p:cNvSpPr>
              <p:nvPr/>
            </p:nvSpPr>
            <p:spPr bwMode="auto">
              <a:xfrm>
                <a:off x="2272260" y="2743928"/>
                <a:ext cx="455640" cy="302416"/>
              </a:xfrm>
              <a:custGeom>
                <a:avLst/>
                <a:gdLst>
                  <a:gd name="T0" fmla="*/ 239 w 239"/>
                  <a:gd name="T1" fmla="*/ 159 h 159"/>
                  <a:gd name="T2" fmla="*/ 120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6" y="0"/>
                      <a:pt x="120" y="0"/>
                    </a:cubicBezTo>
                    <a:cubicBezTo>
                      <a:pt x="54"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7" name="Oval 84"/>
              <p:cNvSpPr>
                <a:spLocks noChangeArrowheads="1"/>
              </p:cNvSpPr>
              <p:nvPr/>
            </p:nvSpPr>
            <p:spPr bwMode="auto">
              <a:xfrm>
                <a:off x="2363388" y="2456027"/>
                <a:ext cx="266933" cy="2669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8" name="Freeform 85"/>
              <p:cNvSpPr>
                <a:spLocks/>
              </p:cNvSpPr>
              <p:nvPr/>
            </p:nvSpPr>
            <p:spPr bwMode="auto">
              <a:xfrm>
                <a:off x="2659353" y="2743928"/>
                <a:ext cx="312093" cy="302416"/>
              </a:xfrm>
              <a:custGeom>
                <a:avLst/>
                <a:gdLst>
                  <a:gd name="T0" fmla="*/ 45 w 164"/>
                  <a:gd name="T1" fmla="*/ 0 h 159"/>
                  <a:gd name="T2" fmla="*/ 0 w 164"/>
                  <a:gd name="T3" fmla="*/ 11 h 159"/>
                  <a:gd name="T4" fmla="*/ 76 w 164"/>
                  <a:gd name="T5" fmla="*/ 159 h 159"/>
                  <a:gd name="T6" fmla="*/ 164 w 164"/>
                  <a:gd name="T7" fmla="*/ 159 h 159"/>
                  <a:gd name="T8" fmla="*/ 45 w 164"/>
                  <a:gd name="T9" fmla="*/ 0 h 159"/>
                </a:gdLst>
                <a:ahLst/>
                <a:cxnLst>
                  <a:cxn ang="0">
                    <a:pos x="T0" y="T1"/>
                  </a:cxn>
                  <a:cxn ang="0">
                    <a:pos x="T2" y="T3"/>
                  </a:cxn>
                  <a:cxn ang="0">
                    <a:pos x="T4" y="T5"/>
                  </a:cxn>
                  <a:cxn ang="0">
                    <a:pos x="T6" y="T7"/>
                  </a:cxn>
                  <a:cxn ang="0">
                    <a:pos x="T8" y="T9"/>
                  </a:cxn>
                </a:cxnLst>
                <a:rect l="0" t="0" r="r" b="b"/>
                <a:pathLst>
                  <a:path w="164" h="159">
                    <a:moveTo>
                      <a:pt x="45" y="0"/>
                    </a:moveTo>
                    <a:cubicBezTo>
                      <a:pt x="29" y="0"/>
                      <a:pt x="14" y="4"/>
                      <a:pt x="0" y="11"/>
                    </a:cubicBezTo>
                    <a:cubicBezTo>
                      <a:pt x="45" y="35"/>
                      <a:pt x="76" y="92"/>
                      <a:pt x="76" y="159"/>
                    </a:cubicBezTo>
                    <a:cubicBezTo>
                      <a:pt x="164" y="159"/>
                      <a:pt x="164" y="159"/>
                      <a:pt x="164" y="159"/>
                    </a:cubicBezTo>
                    <a:cubicBezTo>
                      <a:pt x="164" y="71"/>
                      <a:pt x="111"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9" name="Freeform 86"/>
              <p:cNvSpPr>
                <a:spLocks/>
              </p:cNvSpPr>
              <p:nvPr/>
            </p:nvSpPr>
            <p:spPr bwMode="auto">
              <a:xfrm>
                <a:off x="2656933" y="2456027"/>
                <a:ext cx="217740" cy="266933"/>
              </a:xfrm>
              <a:custGeom>
                <a:avLst/>
                <a:gdLst>
                  <a:gd name="T0" fmla="*/ 26 w 114"/>
                  <a:gd name="T1" fmla="*/ 70 h 140"/>
                  <a:gd name="T2" fmla="*/ 0 w 114"/>
                  <a:gd name="T3" fmla="*/ 124 h 140"/>
                  <a:gd name="T4" fmla="*/ 44 w 114"/>
                  <a:gd name="T5" fmla="*/ 140 h 140"/>
                  <a:gd name="T6" fmla="*/ 114 w 114"/>
                  <a:gd name="T7" fmla="*/ 70 h 140"/>
                  <a:gd name="T8" fmla="*/ 44 w 114"/>
                  <a:gd name="T9" fmla="*/ 0 h 140"/>
                  <a:gd name="T10" fmla="*/ 0 w 114"/>
                  <a:gd name="T11" fmla="*/ 15 h 140"/>
                  <a:gd name="T12" fmla="*/ 26 w 114"/>
                  <a:gd name="T13" fmla="*/ 70 h 140"/>
                </a:gdLst>
                <a:ahLst/>
                <a:cxnLst>
                  <a:cxn ang="0">
                    <a:pos x="T0" y="T1"/>
                  </a:cxn>
                  <a:cxn ang="0">
                    <a:pos x="T2" y="T3"/>
                  </a:cxn>
                  <a:cxn ang="0">
                    <a:pos x="T4" y="T5"/>
                  </a:cxn>
                  <a:cxn ang="0">
                    <a:pos x="T6" y="T7"/>
                  </a:cxn>
                  <a:cxn ang="0">
                    <a:pos x="T8" y="T9"/>
                  </a:cxn>
                  <a:cxn ang="0">
                    <a:pos x="T10" y="T11"/>
                  </a:cxn>
                  <a:cxn ang="0">
                    <a:pos x="T12" y="T13"/>
                  </a:cxn>
                </a:cxnLst>
                <a:rect l="0" t="0" r="r" b="b"/>
                <a:pathLst>
                  <a:path w="114" h="140">
                    <a:moveTo>
                      <a:pt x="26" y="70"/>
                    </a:moveTo>
                    <a:cubicBezTo>
                      <a:pt x="26" y="92"/>
                      <a:pt x="16" y="111"/>
                      <a:pt x="0" y="124"/>
                    </a:cubicBezTo>
                    <a:cubicBezTo>
                      <a:pt x="12" y="134"/>
                      <a:pt x="27" y="140"/>
                      <a:pt x="44" y="140"/>
                    </a:cubicBezTo>
                    <a:cubicBezTo>
                      <a:pt x="83" y="140"/>
                      <a:pt x="114" y="108"/>
                      <a:pt x="114" y="70"/>
                    </a:cubicBezTo>
                    <a:cubicBezTo>
                      <a:pt x="114" y="31"/>
                      <a:pt x="83" y="0"/>
                      <a:pt x="44" y="0"/>
                    </a:cubicBezTo>
                    <a:cubicBezTo>
                      <a:pt x="27" y="0"/>
                      <a:pt x="12" y="5"/>
                      <a:pt x="0" y="15"/>
                    </a:cubicBezTo>
                    <a:cubicBezTo>
                      <a:pt x="16" y="28"/>
                      <a:pt x="26" y="48"/>
                      <a:pt x="26"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3" name="Group 362"/>
            <p:cNvGrpSpPr/>
            <p:nvPr/>
          </p:nvGrpSpPr>
          <p:grpSpPr>
            <a:xfrm>
              <a:off x="7868241" y="4401714"/>
              <a:ext cx="281190" cy="220835"/>
              <a:chOff x="3239991" y="2406834"/>
              <a:chExt cx="649993" cy="510479"/>
            </a:xfrm>
            <a:grpFill/>
          </p:grpSpPr>
          <p:sp>
            <p:nvSpPr>
              <p:cNvPr id="435" name="Freeform 29"/>
              <p:cNvSpPr>
                <a:spLocks/>
              </p:cNvSpPr>
              <p:nvPr/>
            </p:nvSpPr>
            <p:spPr bwMode="auto">
              <a:xfrm>
                <a:off x="3239991" y="2448769"/>
                <a:ext cx="455640" cy="468544"/>
              </a:xfrm>
              <a:custGeom>
                <a:avLst/>
                <a:gdLst>
                  <a:gd name="T0" fmla="*/ 190 w 239"/>
                  <a:gd name="T1" fmla="*/ 0 h 246"/>
                  <a:gd name="T2" fmla="*/ 49 w 239"/>
                  <a:gd name="T3" fmla="*/ 0 h 246"/>
                  <a:gd name="T4" fmla="*/ 0 w 239"/>
                  <a:gd name="T5" fmla="*/ 49 h 246"/>
                  <a:gd name="T6" fmla="*/ 0 w 239"/>
                  <a:gd name="T7" fmla="*/ 128 h 246"/>
                  <a:gd name="T8" fmla="*/ 49 w 239"/>
                  <a:gd name="T9" fmla="*/ 177 h 246"/>
                  <a:gd name="T10" fmla="*/ 56 w 239"/>
                  <a:gd name="T11" fmla="*/ 177 h 246"/>
                  <a:gd name="T12" fmla="*/ 31 w 239"/>
                  <a:gd name="T13" fmla="*/ 245 h 246"/>
                  <a:gd name="T14" fmla="*/ 120 w 239"/>
                  <a:gd name="T15" fmla="*/ 177 h 246"/>
                  <a:gd name="T16" fmla="*/ 190 w 239"/>
                  <a:gd name="T17" fmla="*/ 177 h 246"/>
                  <a:gd name="T18" fmla="*/ 239 w 239"/>
                  <a:gd name="T19" fmla="*/ 128 h 246"/>
                  <a:gd name="T20" fmla="*/ 239 w 239"/>
                  <a:gd name="T21" fmla="*/ 49 h 246"/>
                  <a:gd name="T22" fmla="*/ 190 w 239"/>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246">
                    <a:moveTo>
                      <a:pt x="190" y="0"/>
                    </a:moveTo>
                    <a:cubicBezTo>
                      <a:pt x="49" y="0"/>
                      <a:pt x="49" y="0"/>
                      <a:pt x="49" y="0"/>
                    </a:cubicBezTo>
                    <a:cubicBezTo>
                      <a:pt x="22" y="0"/>
                      <a:pt x="0" y="22"/>
                      <a:pt x="0" y="49"/>
                    </a:cubicBezTo>
                    <a:cubicBezTo>
                      <a:pt x="0" y="128"/>
                      <a:pt x="0" y="128"/>
                      <a:pt x="0" y="128"/>
                    </a:cubicBezTo>
                    <a:cubicBezTo>
                      <a:pt x="0" y="155"/>
                      <a:pt x="22" y="177"/>
                      <a:pt x="49" y="177"/>
                    </a:cubicBezTo>
                    <a:cubicBezTo>
                      <a:pt x="56" y="177"/>
                      <a:pt x="56" y="177"/>
                      <a:pt x="56" y="177"/>
                    </a:cubicBezTo>
                    <a:cubicBezTo>
                      <a:pt x="49" y="198"/>
                      <a:pt x="31" y="246"/>
                      <a:pt x="31" y="245"/>
                    </a:cubicBezTo>
                    <a:cubicBezTo>
                      <a:pt x="32" y="244"/>
                      <a:pt x="96" y="195"/>
                      <a:pt x="120" y="177"/>
                    </a:cubicBezTo>
                    <a:cubicBezTo>
                      <a:pt x="190" y="177"/>
                      <a:pt x="190" y="177"/>
                      <a:pt x="190" y="177"/>
                    </a:cubicBezTo>
                    <a:cubicBezTo>
                      <a:pt x="217" y="177"/>
                      <a:pt x="239" y="155"/>
                      <a:pt x="239" y="128"/>
                    </a:cubicBezTo>
                    <a:cubicBezTo>
                      <a:pt x="239" y="49"/>
                      <a:pt x="239" y="49"/>
                      <a:pt x="239" y="49"/>
                    </a:cubicBezTo>
                    <a:cubicBezTo>
                      <a:pt x="239" y="22"/>
                      <a:pt x="217"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6" name="Freeform 30"/>
              <p:cNvSpPr>
                <a:spLocks/>
              </p:cNvSpPr>
              <p:nvPr/>
            </p:nvSpPr>
            <p:spPr bwMode="auto">
              <a:xfrm>
                <a:off x="3558536" y="2406834"/>
                <a:ext cx="331448" cy="384674"/>
              </a:xfrm>
              <a:custGeom>
                <a:avLst/>
                <a:gdLst>
                  <a:gd name="T0" fmla="*/ 134 w 174"/>
                  <a:gd name="T1" fmla="*/ 0 h 202"/>
                  <a:gd name="T2" fmla="*/ 18 w 174"/>
                  <a:gd name="T3" fmla="*/ 0 h 202"/>
                  <a:gd name="T4" fmla="*/ 0 w 174"/>
                  <a:gd name="T5" fmla="*/ 5 h 202"/>
                  <a:gd name="T6" fmla="*/ 34 w 174"/>
                  <a:gd name="T7" fmla="*/ 5 h 202"/>
                  <a:gd name="T8" fmla="*/ 90 w 174"/>
                  <a:gd name="T9" fmla="*/ 61 h 202"/>
                  <a:gd name="T10" fmla="*/ 90 w 174"/>
                  <a:gd name="T11" fmla="*/ 151 h 202"/>
                  <a:gd name="T12" fmla="*/ 89 w 174"/>
                  <a:gd name="T13" fmla="*/ 156 h 202"/>
                  <a:gd name="T14" fmla="*/ 148 w 174"/>
                  <a:gd name="T15" fmla="*/ 201 h 202"/>
                  <a:gd name="T16" fmla="*/ 128 w 174"/>
                  <a:gd name="T17" fmla="*/ 145 h 202"/>
                  <a:gd name="T18" fmla="*/ 134 w 174"/>
                  <a:gd name="T19" fmla="*/ 145 h 202"/>
                  <a:gd name="T20" fmla="*/ 174 w 174"/>
                  <a:gd name="T21" fmla="*/ 105 h 202"/>
                  <a:gd name="T22" fmla="*/ 174 w 174"/>
                  <a:gd name="T23" fmla="*/ 40 h 202"/>
                  <a:gd name="T24" fmla="*/ 134 w 174"/>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202">
                    <a:moveTo>
                      <a:pt x="134" y="0"/>
                    </a:moveTo>
                    <a:cubicBezTo>
                      <a:pt x="18" y="0"/>
                      <a:pt x="18" y="0"/>
                      <a:pt x="18" y="0"/>
                    </a:cubicBezTo>
                    <a:cubicBezTo>
                      <a:pt x="12" y="0"/>
                      <a:pt x="6" y="2"/>
                      <a:pt x="0" y="5"/>
                    </a:cubicBezTo>
                    <a:cubicBezTo>
                      <a:pt x="34" y="5"/>
                      <a:pt x="34" y="5"/>
                      <a:pt x="34" y="5"/>
                    </a:cubicBezTo>
                    <a:cubicBezTo>
                      <a:pt x="65" y="5"/>
                      <a:pt x="90" y="30"/>
                      <a:pt x="90" y="61"/>
                    </a:cubicBezTo>
                    <a:cubicBezTo>
                      <a:pt x="90" y="151"/>
                      <a:pt x="90" y="151"/>
                      <a:pt x="90" y="151"/>
                    </a:cubicBezTo>
                    <a:cubicBezTo>
                      <a:pt x="90" y="153"/>
                      <a:pt x="90" y="154"/>
                      <a:pt x="89" y="156"/>
                    </a:cubicBezTo>
                    <a:cubicBezTo>
                      <a:pt x="113" y="173"/>
                      <a:pt x="148" y="200"/>
                      <a:pt x="148" y="201"/>
                    </a:cubicBezTo>
                    <a:cubicBezTo>
                      <a:pt x="149" y="202"/>
                      <a:pt x="134" y="162"/>
                      <a:pt x="128" y="145"/>
                    </a:cubicBezTo>
                    <a:cubicBezTo>
                      <a:pt x="134" y="145"/>
                      <a:pt x="134" y="145"/>
                      <a:pt x="134" y="145"/>
                    </a:cubicBezTo>
                    <a:cubicBezTo>
                      <a:pt x="156" y="145"/>
                      <a:pt x="174" y="127"/>
                      <a:pt x="174" y="105"/>
                    </a:cubicBezTo>
                    <a:cubicBezTo>
                      <a:pt x="174" y="40"/>
                      <a:pt x="174" y="40"/>
                      <a:pt x="174" y="40"/>
                    </a:cubicBezTo>
                    <a:cubicBezTo>
                      <a:pt x="174" y="18"/>
                      <a:pt x="156"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4" name="Group 363"/>
            <p:cNvGrpSpPr/>
            <p:nvPr/>
          </p:nvGrpSpPr>
          <p:grpSpPr>
            <a:xfrm>
              <a:off x="6924546" y="4131340"/>
              <a:ext cx="281190" cy="221533"/>
              <a:chOff x="1058564" y="1781841"/>
              <a:chExt cx="649993" cy="512092"/>
            </a:xfrm>
            <a:grpFill/>
          </p:grpSpPr>
          <p:sp>
            <p:nvSpPr>
              <p:cNvPr id="433" name="Freeform 31"/>
              <p:cNvSpPr>
                <a:spLocks/>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4" name="Freeform 32"/>
              <p:cNvSpPr>
                <a:spLocks/>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5" name="Group 364"/>
            <p:cNvGrpSpPr/>
            <p:nvPr/>
          </p:nvGrpSpPr>
          <p:grpSpPr>
            <a:xfrm>
              <a:off x="7353308" y="3412665"/>
              <a:ext cx="280841" cy="220835"/>
              <a:chOff x="2049682" y="120567"/>
              <a:chExt cx="649187" cy="510479"/>
            </a:xfrm>
            <a:grpFill/>
          </p:grpSpPr>
          <p:sp>
            <p:nvSpPr>
              <p:cNvPr id="431" name="Freeform 33"/>
              <p:cNvSpPr>
                <a:spLocks/>
              </p:cNvSpPr>
              <p:nvPr/>
            </p:nvSpPr>
            <p:spPr bwMode="auto">
              <a:xfrm>
                <a:off x="2049682" y="162502"/>
                <a:ext cx="457253" cy="468544"/>
              </a:xfrm>
              <a:custGeom>
                <a:avLst/>
                <a:gdLst>
                  <a:gd name="T0" fmla="*/ 191 w 240"/>
                  <a:gd name="T1" fmla="*/ 0 h 246"/>
                  <a:gd name="T2" fmla="*/ 49 w 240"/>
                  <a:gd name="T3" fmla="*/ 0 h 246"/>
                  <a:gd name="T4" fmla="*/ 0 w 240"/>
                  <a:gd name="T5" fmla="*/ 49 h 246"/>
                  <a:gd name="T6" fmla="*/ 0 w 240"/>
                  <a:gd name="T7" fmla="*/ 128 h 246"/>
                  <a:gd name="T8" fmla="*/ 49 w 240"/>
                  <a:gd name="T9" fmla="*/ 177 h 246"/>
                  <a:gd name="T10" fmla="*/ 57 w 240"/>
                  <a:gd name="T11" fmla="*/ 177 h 246"/>
                  <a:gd name="T12" fmla="*/ 31 w 240"/>
                  <a:gd name="T13" fmla="*/ 245 h 246"/>
                  <a:gd name="T14" fmla="*/ 121 w 240"/>
                  <a:gd name="T15" fmla="*/ 177 h 246"/>
                  <a:gd name="T16" fmla="*/ 191 w 240"/>
                  <a:gd name="T17" fmla="*/ 177 h 246"/>
                  <a:gd name="T18" fmla="*/ 240 w 240"/>
                  <a:gd name="T19" fmla="*/ 128 h 246"/>
                  <a:gd name="T20" fmla="*/ 240 w 240"/>
                  <a:gd name="T21" fmla="*/ 49 h 246"/>
                  <a:gd name="T22" fmla="*/ 191 w 240"/>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6">
                    <a:moveTo>
                      <a:pt x="191" y="0"/>
                    </a:moveTo>
                    <a:cubicBezTo>
                      <a:pt x="49" y="0"/>
                      <a:pt x="49" y="0"/>
                      <a:pt x="49" y="0"/>
                    </a:cubicBezTo>
                    <a:cubicBezTo>
                      <a:pt x="22" y="0"/>
                      <a:pt x="0" y="22"/>
                      <a:pt x="0" y="49"/>
                    </a:cubicBezTo>
                    <a:cubicBezTo>
                      <a:pt x="0" y="128"/>
                      <a:pt x="0" y="128"/>
                      <a:pt x="0" y="128"/>
                    </a:cubicBezTo>
                    <a:cubicBezTo>
                      <a:pt x="0" y="155"/>
                      <a:pt x="22" y="177"/>
                      <a:pt x="49" y="177"/>
                    </a:cubicBezTo>
                    <a:cubicBezTo>
                      <a:pt x="57" y="177"/>
                      <a:pt x="57" y="177"/>
                      <a:pt x="57" y="177"/>
                    </a:cubicBezTo>
                    <a:cubicBezTo>
                      <a:pt x="49" y="198"/>
                      <a:pt x="31" y="246"/>
                      <a:pt x="31" y="245"/>
                    </a:cubicBezTo>
                    <a:cubicBezTo>
                      <a:pt x="32" y="244"/>
                      <a:pt x="97" y="195"/>
                      <a:pt x="121" y="177"/>
                    </a:cubicBezTo>
                    <a:cubicBezTo>
                      <a:pt x="191" y="177"/>
                      <a:pt x="191" y="177"/>
                      <a:pt x="191" y="177"/>
                    </a:cubicBezTo>
                    <a:cubicBezTo>
                      <a:pt x="218" y="177"/>
                      <a:pt x="240" y="155"/>
                      <a:pt x="240" y="128"/>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2" name="Freeform 34"/>
              <p:cNvSpPr>
                <a:spLocks/>
              </p:cNvSpPr>
              <p:nvPr/>
            </p:nvSpPr>
            <p:spPr bwMode="auto">
              <a:xfrm>
                <a:off x="2369840" y="120567"/>
                <a:ext cx="329029" cy="383061"/>
              </a:xfrm>
              <a:custGeom>
                <a:avLst/>
                <a:gdLst>
                  <a:gd name="T0" fmla="*/ 133 w 173"/>
                  <a:gd name="T1" fmla="*/ 0 h 201"/>
                  <a:gd name="T2" fmla="*/ 17 w 173"/>
                  <a:gd name="T3" fmla="*/ 0 h 201"/>
                  <a:gd name="T4" fmla="*/ 0 w 173"/>
                  <a:gd name="T5" fmla="*/ 4 h 201"/>
                  <a:gd name="T6" fmla="*/ 33 w 173"/>
                  <a:gd name="T7" fmla="*/ 4 h 201"/>
                  <a:gd name="T8" fmla="*/ 89 w 173"/>
                  <a:gd name="T9" fmla="*/ 60 h 201"/>
                  <a:gd name="T10" fmla="*/ 89 w 173"/>
                  <a:gd name="T11" fmla="*/ 151 h 201"/>
                  <a:gd name="T12" fmla="*/ 89 w 173"/>
                  <a:gd name="T13" fmla="*/ 155 h 201"/>
                  <a:gd name="T14" fmla="*/ 148 w 173"/>
                  <a:gd name="T15" fmla="*/ 200 h 201"/>
                  <a:gd name="T16" fmla="*/ 127 w 173"/>
                  <a:gd name="T17" fmla="*/ 145 h 201"/>
                  <a:gd name="T18" fmla="*/ 133 w 173"/>
                  <a:gd name="T19" fmla="*/ 145 h 201"/>
                  <a:gd name="T20" fmla="*/ 173 w 173"/>
                  <a:gd name="T21" fmla="*/ 105 h 201"/>
                  <a:gd name="T22" fmla="*/ 173 w 173"/>
                  <a:gd name="T23" fmla="*/ 40 h 201"/>
                  <a:gd name="T24" fmla="*/ 133 w 173"/>
                  <a:gd name="T25"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1">
                    <a:moveTo>
                      <a:pt x="133" y="0"/>
                    </a:moveTo>
                    <a:cubicBezTo>
                      <a:pt x="17" y="0"/>
                      <a:pt x="17" y="0"/>
                      <a:pt x="17" y="0"/>
                    </a:cubicBezTo>
                    <a:cubicBezTo>
                      <a:pt x="11" y="0"/>
                      <a:pt x="5" y="1"/>
                      <a:pt x="0" y="4"/>
                    </a:cubicBezTo>
                    <a:cubicBezTo>
                      <a:pt x="33" y="4"/>
                      <a:pt x="33" y="4"/>
                      <a:pt x="33" y="4"/>
                    </a:cubicBezTo>
                    <a:cubicBezTo>
                      <a:pt x="64" y="4"/>
                      <a:pt x="89" y="29"/>
                      <a:pt x="89" y="60"/>
                    </a:cubicBezTo>
                    <a:cubicBezTo>
                      <a:pt x="89" y="151"/>
                      <a:pt x="89" y="151"/>
                      <a:pt x="89" y="151"/>
                    </a:cubicBezTo>
                    <a:cubicBezTo>
                      <a:pt x="89" y="152"/>
                      <a:pt x="89" y="154"/>
                      <a:pt x="89" y="155"/>
                    </a:cubicBezTo>
                    <a:cubicBezTo>
                      <a:pt x="112" y="173"/>
                      <a:pt x="147" y="199"/>
                      <a:pt x="148" y="200"/>
                    </a:cubicBezTo>
                    <a:cubicBezTo>
                      <a:pt x="148" y="201"/>
                      <a:pt x="133" y="162"/>
                      <a:pt x="127" y="145"/>
                    </a:cubicBezTo>
                    <a:cubicBezTo>
                      <a:pt x="133" y="145"/>
                      <a:pt x="133" y="145"/>
                      <a:pt x="133" y="145"/>
                    </a:cubicBezTo>
                    <a:cubicBezTo>
                      <a:pt x="155" y="145"/>
                      <a:pt x="173" y="127"/>
                      <a:pt x="173" y="105"/>
                    </a:cubicBezTo>
                    <a:cubicBezTo>
                      <a:pt x="173" y="40"/>
                      <a:pt x="173" y="40"/>
                      <a:pt x="173" y="40"/>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6" name="Group 365"/>
            <p:cNvGrpSpPr/>
            <p:nvPr/>
          </p:nvGrpSpPr>
          <p:grpSpPr>
            <a:xfrm>
              <a:off x="7362379" y="4066101"/>
              <a:ext cx="312937" cy="238278"/>
              <a:chOff x="2070649" y="1631036"/>
              <a:chExt cx="723379" cy="550800"/>
            </a:xfrm>
            <a:grpFill/>
          </p:grpSpPr>
          <p:sp>
            <p:nvSpPr>
              <p:cNvPr id="427" name="Oval 35"/>
              <p:cNvSpPr>
                <a:spLocks noChangeArrowheads="1"/>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8" name="Freeform 36"/>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9" name="Freeform 37"/>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0" name="Freeform 38"/>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7" name="Group 366"/>
            <p:cNvGrpSpPr/>
            <p:nvPr/>
          </p:nvGrpSpPr>
          <p:grpSpPr>
            <a:xfrm>
              <a:off x="7081189" y="3224973"/>
              <a:ext cx="238278" cy="181064"/>
              <a:chOff x="1420657" y="-313299"/>
              <a:chExt cx="550800" cy="418544"/>
            </a:xfrm>
            <a:grpFill/>
          </p:grpSpPr>
          <p:sp>
            <p:nvSpPr>
              <p:cNvPr id="423" name="Oval 39"/>
              <p:cNvSpPr>
                <a:spLocks noChangeArrowheads="1"/>
              </p:cNvSpPr>
              <p:nvPr/>
            </p:nvSpPr>
            <p:spPr bwMode="auto">
              <a:xfrm>
                <a:off x="1630332" y="-20560"/>
                <a:ext cx="125805" cy="125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4" name="Freeform 40"/>
              <p:cNvSpPr>
                <a:spLocks/>
              </p:cNvSpPr>
              <p:nvPr/>
            </p:nvSpPr>
            <p:spPr bwMode="auto">
              <a:xfrm>
                <a:off x="1540817" y="-138301"/>
                <a:ext cx="308868" cy="129837"/>
              </a:xfrm>
              <a:custGeom>
                <a:avLst/>
                <a:gdLst>
                  <a:gd name="T0" fmla="*/ 80 w 162"/>
                  <a:gd name="T1" fmla="*/ 23 h 68"/>
                  <a:gd name="T2" fmla="*/ 146 w 162"/>
                  <a:gd name="T3" fmla="*/ 68 h 68"/>
                  <a:gd name="T4" fmla="*/ 162 w 162"/>
                  <a:gd name="T5" fmla="*/ 49 h 68"/>
                  <a:gd name="T6" fmla="*/ 80 w 162"/>
                  <a:gd name="T7" fmla="*/ 0 h 68"/>
                  <a:gd name="T8" fmla="*/ 0 w 162"/>
                  <a:gd name="T9" fmla="*/ 45 h 68"/>
                  <a:gd name="T10" fmla="*/ 16 w 162"/>
                  <a:gd name="T11" fmla="*/ 63 h 68"/>
                  <a:gd name="T12" fmla="*/ 80 w 162"/>
                  <a:gd name="T13" fmla="*/ 23 h 68"/>
                </a:gdLst>
                <a:ahLst/>
                <a:cxnLst>
                  <a:cxn ang="0">
                    <a:pos x="T0" y="T1"/>
                  </a:cxn>
                  <a:cxn ang="0">
                    <a:pos x="T2" y="T3"/>
                  </a:cxn>
                  <a:cxn ang="0">
                    <a:pos x="T4" y="T5"/>
                  </a:cxn>
                  <a:cxn ang="0">
                    <a:pos x="T6" y="T7"/>
                  </a:cxn>
                  <a:cxn ang="0">
                    <a:pos x="T8" y="T9"/>
                  </a:cxn>
                  <a:cxn ang="0">
                    <a:pos x="T10" y="T11"/>
                  </a:cxn>
                  <a:cxn ang="0">
                    <a:pos x="T12" y="T13"/>
                  </a:cxn>
                </a:cxnLst>
                <a:rect l="0" t="0" r="r" b="b"/>
                <a:pathLst>
                  <a:path w="162" h="68">
                    <a:moveTo>
                      <a:pt x="80" y="23"/>
                    </a:moveTo>
                    <a:cubicBezTo>
                      <a:pt x="110" y="23"/>
                      <a:pt x="135" y="42"/>
                      <a:pt x="146" y="68"/>
                    </a:cubicBezTo>
                    <a:cubicBezTo>
                      <a:pt x="162" y="49"/>
                      <a:pt x="162" y="49"/>
                      <a:pt x="162" y="49"/>
                    </a:cubicBezTo>
                    <a:cubicBezTo>
                      <a:pt x="146" y="20"/>
                      <a:pt x="115" y="0"/>
                      <a:pt x="80" y="0"/>
                    </a:cubicBezTo>
                    <a:cubicBezTo>
                      <a:pt x="46" y="0"/>
                      <a:pt x="17" y="18"/>
                      <a:pt x="0" y="45"/>
                    </a:cubicBezTo>
                    <a:cubicBezTo>
                      <a:pt x="16" y="63"/>
                      <a:pt x="16" y="63"/>
                      <a:pt x="16" y="63"/>
                    </a:cubicBezTo>
                    <a:cubicBezTo>
                      <a:pt x="28" y="39"/>
                      <a:pt x="52" y="23"/>
                      <a:pt x="8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5" name="Freeform 41"/>
              <p:cNvSpPr>
                <a:spLocks/>
              </p:cNvSpPr>
              <p:nvPr/>
            </p:nvSpPr>
            <p:spPr bwMode="auto">
              <a:xfrm>
                <a:off x="1487591" y="-223784"/>
                <a:ext cx="416931" cy="148386"/>
              </a:xfrm>
              <a:custGeom>
                <a:avLst/>
                <a:gdLst>
                  <a:gd name="T0" fmla="*/ 108 w 219"/>
                  <a:gd name="T1" fmla="*/ 26 h 78"/>
                  <a:gd name="T2" fmla="*/ 201 w 219"/>
                  <a:gd name="T3" fmla="*/ 78 h 78"/>
                  <a:gd name="T4" fmla="*/ 219 w 219"/>
                  <a:gd name="T5" fmla="*/ 58 h 78"/>
                  <a:gd name="T6" fmla="*/ 108 w 219"/>
                  <a:gd name="T7" fmla="*/ 0 h 78"/>
                  <a:gd name="T8" fmla="*/ 0 w 219"/>
                  <a:gd name="T9" fmla="*/ 54 h 78"/>
                  <a:gd name="T10" fmla="*/ 18 w 219"/>
                  <a:gd name="T11" fmla="*/ 74 h 78"/>
                  <a:gd name="T12" fmla="*/ 108 w 219"/>
                  <a:gd name="T13" fmla="*/ 26 h 78"/>
                </a:gdLst>
                <a:ahLst/>
                <a:cxnLst>
                  <a:cxn ang="0">
                    <a:pos x="T0" y="T1"/>
                  </a:cxn>
                  <a:cxn ang="0">
                    <a:pos x="T2" y="T3"/>
                  </a:cxn>
                  <a:cxn ang="0">
                    <a:pos x="T4" y="T5"/>
                  </a:cxn>
                  <a:cxn ang="0">
                    <a:pos x="T6" y="T7"/>
                  </a:cxn>
                  <a:cxn ang="0">
                    <a:pos x="T8" y="T9"/>
                  </a:cxn>
                  <a:cxn ang="0">
                    <a:pos x="T10" y="T11"/>
                  </a:cxn>
                  <a:cxn ang="0">
                    <a:pos x="T12" y="T13"/>
                  </a:cxn>
                </a:cxnLst>
                <a:rect l="0" t="0" r="r" b="b"/>
                <a:pathLst>
                  <a:path w="219" h="78">
                    <a:moveTo>
                      <a:pt x="108" y="26"/>
                    </a:moveTo>
                    <a:cubicBezTo>
                      <a:pt x="147" y="26"/>
                      <a:pt x="182" y="47"/>
                      <a:pt x="201" y="78"/>
                    </a:cubicBezTo>
                    <a:cubicBezTo>
                      <a:pt x="219" y="58"/>
                      <a:pt x="219" y="58"/>
                      <a:pt x="219" y="58"/>
                    </a:cubicBezTo>
                    <a:cubicBezTo>
                      <a:pt x="195" y="23"/>
                      <a:pt x="154" y="0"/>
                      <a:pt x="108" y="0"/>
                    </a:cubicBezTo>
                    <a:cubicBezTo>
                      <a:pt x="64" y="0"/>
                      <a:pt x="24" y="21"/>
                      <a:pt x="0" y="54"/>
                    </a:cubicBezTo>
                    <a:cubicBezTo>
                      <a:pt x="18" y="74"/>
                      <a:pt x="18" y="74"/>
                      <a:pt x="18" y="74"/>
                    </a:cubicBezTo>
                    <a:cubicBezTo>
                      <a:pt x="37" y="45"/>
                      <a:pt x="70" y="26"/>
                      <a:pt x="108"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6" name="Freeform 42"/>
              <p:cNvSpPr>
                <a:spLocks/>
              </p:cNvSpPr>
              <p:nvPr/>
            </p:nvSpPr>
            <p:spPr bwMode="auto">
              <a:xfrm>
                <a:off x="1420657" y="-313299"/>
                <a:ext cx="550800" cy="173385"/>
              </a:xfrm>
              <a:custGeom>
                <a:avLst/>
                <a:gdLst>
                  <a:gd name="T0" fmla="*/ 143 w 289"/>
                  <a:gd name="T1" fmla="*/ 28 h 91"/>
                  <a:gd name="T2" fmla="*/ 270 w 289"/>
                  <a:gd name="T3" fmla="*/ 91 h 91"/>
                  <a:gd name="T4" fmla="*/ 289 w 289"/>
                  <a:gd name="T5" fmla="*/ 71 h 91"/>
                  <a:gd name="T6" fmla="*/ 143 w 289"/>
                  <a:gd name="T7" fmla="*/ 0 h 91"/>
                  <a:gd name="T8" fmla="*/ 0 w 289"/>
                  <a:gd name="T9" fmla="*/ 67 h 91"/>
                  <a:gd name="T10" fmla="*/ 19 w 289"/>
                  <a:gd name="T11" fmla="*/ 87 h 91"/>
                  <a:gd name="T12" fmla="*/ 143 w 289"/>
                  <a:gd name="T13" fmla="*/ 28 h 91"/>
                </a:gdLst>
                <a:ahLst/>
                <a:cxnLst>
                  <a:cxn ang="0">
                    <a:pos x="T0" y="T1"/>
                  </a:cxn>
                  <a:cxn ang="0">
                    <a:pos x="T2" y="T3"/>
                  </a:cxn>
                  <a:cxn ang="0">
                    <a:pos x="T4" y="T5"/>
                  </a:cxn>
                  <a:cxn ang="0">
                    <a:pos x="T6" y="T7"/>
                  </a:cxn>
                  <a:cxn ang="0">
                    <a:pos x="T8" y="T9"/>
                  </a:cxn>
                  <a:cxn ang="0">
                    <a:pos x="T10" y="T11"/>
                  </a:cxn>
                  <a:cxn ang="0">
                    <a:pos x="T12" y="T13"/>
                  </a:cxn>
                </a:cxnLst>
                <a:rect l="0" t="0" r="r" b="b"/>
                <a:pathLst>
                  <a:path w="289" h="91">
                    <a:moveTo>
                      <a:pt x="143" y="28"/>
                    </a:moveTo>
                    <a:cubicBezTo>
                      <a:pt x="195" y="28"/>
                      <a:pt x="241" y="53"/>
                      <a:pt x="270" y="91"/>
                    </a:cubicBezTo>
                    <a:cubicBezTo>
                      <a:pt x="289" y="71"/>
                      <a:pt x="289" y="71"/>
                      <a:pt x="289" y="71"/>
                    </a:cubicBezTo>
                    <a:cubicBezTo>
                      <a:pt x="255" y="28"/>
                      <a:pt x="202" y="0"/>
                      <a:pt x="143" y="0"/>
                    </a:cubicBezTo>
                    <a:cubicBezTo>
                      <a:pt x="85" y="0"/>
                      <a:pt x="34" y="26"/>
                      <a:pt x="0" y="67"/>
                    </a:cubicBezTo>
                    <a:cubicBezTo>
                      <a:pt x="19" y="87"/>
                      <a:pt x="19" y="87"/>
                      <a:pt x="19" y="87"/>
                    </a:cubicBezTo>
                    <a:cubicBezTo>
                      <a:pt x="48" y="51"/>
                      <a:pt x="92" y="28"/>
                      <a:pt x="14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8" name="Group 367"/>
            <p:cNvGrpSpPr/>
            <p:nvPr/>
          </p:nvGrpSpPr>
          <p:grpSpPr>
            <a:xfrm>
              <a:off x="8079308" y="3311493"/>
              <a:ext cx="237232" cy="183506"/>
              <a:chOff x="3727889" y="-113301"/>
              <a:chExt cx="548381" cy="424189"/>
            </a:xfrm>
            <a:grpFill/>
          </p:grpSpPr>
          <p:sp>
            <p:nvSpPr>
              <p:cNvPr id="415" name="Oval 43"/>
              <p:cNvSpPr>
                <a:spLocks noChangeArrowheads="1"/>
              </p:cNvSpPr>
              <p:nvPr/>
            </p:nvSpPr>
            <p:spPr bwMode="auto">
              <a:xfrm>
                <a:off x="3954500" y="47987"/>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6" name="Freeform 44"/>
              <p:cNvSpPr>
                <a:spLocks/>
              </p:cNvSpPr>
              <p:nvPr/>
            </p:nvSpPr>
            <p:spPr bwMode="auto">
              <a:xfrm>
                <a:off x="4042402" y="-20560"/>
                <a:ext cx="98386" cy="238707"/>
              </a:xfrm>
              <a:custGeom>
                <a:avLst/>
                <a:gdLst>
                  <a:gd name="T0" fmla="*/ 34 w 52"/>
                  <a:gd name="T1" fmla="*/ 61 h 125"/>
                  <a:gd name="T2" fmla="*/ 0 w 52"/>
                  <a:gd name="T3" fmla="*/ 112 h 125"/>
                  <a:gd name="T4" fmla="*/ 15 w 52"/>
                  <a:gd name="T5" fmla="*/ 125 h 125"/>
                  <a:gd name="T6" fmla="*/ 52 w 52"/>
                  <a:gd name="T7" fmla="*/ 61 h 125"/>
                  <a:gd name="T8" fmla="*/ 18 w 52"/>
                  <a:gd name="T9" fmla="*/ 0 h 125"/>
                  <a:gd name="T10" fmla="*/ 4 w 52"/>
                  <a:gd name="T11" fmla="*/ 12 h 125"/>
                  <a:gd name="T12" fmla="*/ 34 w 52"/>
                  <a:gd name="T13" fmla="*/ 61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34" y="61"/>
                    </a:moveTo>
                    <a:cubicBezTo>
                      <a:pt x="34" y="84"/>
                      <a:pt x="20" y="104"/>
                      <a:pt x="0" y="112"/>
                    </a:cubicBezTo>
                    <a:cubicBezTo>
                      <a:pt x="15" y="125"/>
                      <a:pt x="15" y="125"/>
                      <a:pt x="15" y="125"/>
                    </a:cubicBezTo>
                    <a:cubicBezTo>
                      <a:pt x="37" y="113"/>
                      <a:pt x="52" y="89"/>
                      <a:pt x="52" y="61"/>
                    </a:cubicBezTo>
                    <a:cubicBezTo>
                      <a:pt x="52" y="35"/>
                      <a:pt x="39" y="13"/>
                      <a:pt x="18" y="0"/>
                    </a:cubicBezTo>
                    <a:cubicBezTo>
                      <a:pt x="4" y="12"/>
                      <a:pt x="4" y="12"/>
                      <a:pt x="4" y="12"/>
                    </a:cubicBezTo>
                    <a:cubicBezTo>
                      <a:pt x="22" y="21"/>
                      <a:pt x="34" y="40"/>
                      <a:pt x="34"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7" name="Freeform 45"/>
              <p:cNvSpPr>
                <a:spLocks/>
              </p:cNvSpPr>
              <p:nvPr/>
            </p:nvSpPr>
            <p:spPr bwMode="auto">
              <a:xfrm>
                <a:off x="4093208" y="-62495"/>
                <a:ext cx="114515" cy="322577"/>
              </a:xfrm>
              <a:custGeom>
                <a:avLst/>
                <a:gdLst>
                  <a:gd name="T0" fmla="*/ 40 w 60"/>
                  <a:gd name="T1" fmla="*/ 83 h 169"/>
                  <a:gd name="T2" fmla="*/ 0 w 60"/>
                  <a:gd name="T3" fmla="*/ 155 h 169"/>
                  <a:gd name="T4" fmla="*/ 15 w 60"/>
                  <a:gd name="T5" fmla="*/ 169 h 169"/>
                  <a:gd name="T6" fmla="*/ 60 w 60"/>
                  <a:gd name="T7" fmla="*/ 83 h 169"/>
                  <a:gd name="T8" fmla="*/ 19 w 60"/>
                  <a:gd name="T9" fmla="*/ 0 h 169"/>
                  <a:gd name="T10" fmla="*/ 3 w 60"/>
                  <a:gd name="T11" fmla="*/ 14 h 169"/>
                  <a:gd name="T12" fmla="*/ 40 w 60"/>
                  <a:gd name="T13" fmla="*/ 83 h 169"/>
                </a:gdLst>
                <a:ahLst/>
                <a:cxnLst>
                  <a:cxn ang="0">
                    <a:pos x="T0" y="T1"/>
                  </a:cxn>
                  <a:cxn ang="0">
                    <a:pos x="T2" y="T3"/>
                  </a:cxn>
                  <a:cxn ang="0">
                    <a:pos x="T4" y="T5"/>
                  </a:cxn>
                  <a:cxn ang="0">
                    <a:pos x="T6" y="T7"/>
                  </a:cxn>
                  <a:cxn ang="0">
                    <a:pos x="T8" y="T9"/>
                  </a:cxn>
                  <a:cxn ang="0">
                    <a:pos x="T10" y="T11"/>
                  </a:cxn>
                  <a:cxn ang="0">
                    <a:pos x="T12" y="T13"/>
                  </a:cxn>
                </a:cxnLst>
                <a:rect l="0" t="0" r="r" b="b"/>
                <a:pathLst>
                  <a:path w="60" h="169">
                    <a:moveTo>
                      <a:pt x="40" y="83"/>
                    </a:moveTo>
                    <a:cubicBezTo>
                      <a:pt x="40" y="114"/>
                      <a:pt x="24" y="140"/>
                      <a:pt x="0" y="155"/>
                    </a:cubicBezTo>
                    <a:cubicBezTo>
                      <a:pt x="15" y="169"/>
                      <a:pt x="15" y="169"/>
                      <a:pt x="15" y="169"/>
                    </a:cubicBezTo>
                    <a:cubicBezTo>
                      <a:pt x="42" y="150"/>
                      <a:pt x="60" y="119"/>
                      <a:pt x="60" y="83"/>
                    </a:cubicBezTo>
                    <a:cubicBezTo>
                      <a:pt x="60" y="49"/>
                      <a:pt x="44" y="19"/>
                      <a:pt x="19" y="0"/>
                    </a:cubicBezTo>
                    <a:cubicBezTo>
                      <a:pt x="3" y="14"/>
                      <a:pt x="3" y="14"/>
                      <a:pt x="3" y="14"/>
                    </a:cubicBezTo>
                    <a:cubicBezTo>
                      <a:pt x="25" y="29"/>
                      <a:pt x="40" y="54"/>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8" name="Freeform 46"/>
              <p:cNvSpPr>
                <a:spLocks/>
              </p:cNvSpPr>
              <p:nvPr/>
            </p:nvSpPr>
            <p:spPr bwMode="auto">
              <a:xfrm>
                <a:off x="4143207" y="-113301"/>
                <a:ext cx="133063" cy="424189"/>
              </a:xfrm>
              <a:custGeom>
                <a:avLst/>
                <a:gdLst>
                  <a:gd name="T0" fmla="*/ 49 w 70"/>
                  <a:gd name="T1" fmla="*/ 110 h 223"/>
                  <a:gd name="T2" fmla="*/ 0 w 70"/>
                  <a:gd name="T3" fmla="*/ 209 h 223"/>
                  <a:gd name="T4" fmla="*/ 16 w 70"/>
                  <a:gd name="T5" fmla="*/ 223 h 223"/>
                  <a:gd name="T6" fmla="*/ 70 w 70"/>
                  <a:gd name="T7" fmla="*/ 110 h 223"/>
                  <a:gd name="T8" fmla="*/ 19 w 70"/>
                  <a:gd name="T9" fmla="*/ 0 h 223"/>
                  <a:gd name="T10" fmla="*/ 3 w 70"/>
                  <a:gd name="T11" fmla="*/ 14 h 223"/>
                  <a:gd name="T12" fmla="*/ 49 w 70"/>
                  <a:gd name="T13" fmla="*/ 110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49" y="110"/>
                    </a:moveTo>
                    <a:cubicBezTo>
                      <a:pt x="49" y="151"/>
                      <a:pt x="30" y="186"/>
                      <a:pt x="0" y="209"/>
                    </a:cubicBezTo>
                    <a:cubicBezTo>
                      <a:pt x="16" y="223"/>
                      <a:pt x="16" y="223"/>
                      <a:pt x="16" y="223"/>
                    </a:cubicBezTo>
                    <a:cubicBezTo>
                      <a:pt x="49" y="197"/>
                      <a:pt x="70" y="156"/>
                      <a:pt x="70" y="110"/>
                    </a:cubicBezTo>
                    <a:cubicBezTo>
                      <a:pt x="70" y="66"/>
                      <a:pt x="50" y="26"/>
                      <a:pt x="19" y="0"/>
                    </a:cubicBezTo>
                    <a:cubicBezTo>
                      <a:pt x="3" y="14"/>
                      <a:pt x="3" y="14"/>
                      <a:pt x="3" y="14"/>
                    </a:cubicBezTo>
                    <a:cubicBezTo>
                      <a:pt x="31" y="37"/>
                      <a:pt x="49" y="71"/>
                      <a:pt x="4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9" name="Oval 47"/>
              <p:cNvSpPr>
                <a:spLocks noChangeArrowheads="1"/>
              </p:cNvSpPr>
              <p:nvPr/>
            </p:nvSpPr>
            <p:spPr bwMode="auto">
              <a:xfrm>
                <a:off x="3952887" y="52019"/>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0" name="Freeform 48"/>
              <p:cNvSpPr>
                <a:spLocks/>
              </p:cNvSpPr>
              <p:nvPr/>
            </p:nvSpPr>
            <p:spPr bwMode="auto">
              <a:xfrm>
                <a:off x="3863371" y="-20560"/>
                <a:ext cx="98386" cy="238707"/>
              </a:xfrm>
              <a:custGeom>
                <a:avLst/>
                <a:gdLst>
                  <a:gd name="T0" fmla="*/ 18 w 52"/>
                  <a:gd name="T1" fmla="*/ 64 h 125"/>
                  <a:gd name="T2" fmla="*/ 52 w 52"/>
                  <a:gd name="T3" fmla="*/ 13 h 125"/>
                  <a:gd name="T4" fmla="*/ 38 w 52"/>
                  <a:gd name="T5" fmla="*/ 0 h 125"/>
                  <a:gd name="T6" fmla="*/ 0 w 52"/>
                  <a:gd name="T7" fmla="*/ 64 h 125"/>
                  <a:gd name="T8" fmla="*/ 34 w 52"/>
                  <a:gd name="T9" fmla="*/ 125 h 125"/>
                  <a:gd name="T10" fmla="*/ 48 w 52"/>
                  <a:gd name="T11" fmla="*/ 113 h 125"/>
                  <a:gd name="T12" fmla="*/ 18 w 52"/>
                  <a:gd name="T13" fmla="*/ 64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1" name="Freeform 49"/>
              <p:cNvSpPr>
                <a:spLocks/>
              </p:cNvSpPr>
              <p:nvPr/>
            </p:nvSpPr>
            <p:spPr bwMode="auto">
              <a:xfrm>
                <a:off x="3796437" y="-62495"/>
                <a:ext cx="116128" cy="322577"/>
              </a:xfrm>
              <a:custGeom>
                <a:avLst/>
                <a:gdLst>
                  <a:gd name="T0" fmla="*/ 20 w 61"/>
                  <a:gd name="T1" fmla="*/ 86 h 169"/>
                  <a:gd name="T2" fmla="*/ 61 w 61"/>
                  <a:gd name="T3" fmla="*/ 14 h 169"/>
                  <a:gd name="T4" fmla="*/ 45 w 61"/>
                  <a:gd name="T5" fmla="*/ 0 h 169"/>
                  <a:gd name="T6" fmla="*/ 0 w 61"/>
                  <a:gd name="T7" fmla="*/ 86 h 169"/>
                  <a:gd name="T8" fmla="*/ 42 w 61"/>
                  <a:gd name="T9" fmla="*/ 169 h 169"/>
                  <a:gd name="T10" fmla="*/ 57 w 61"/>
                  <a:gd name="T11" fmla="*/ 155 h 169"/>
                  <a:gd name="T12" fmla="*/ 20 w 61"/>
                  <a:gd name="T13" fmla="*/ 86 h 169"/>
                </a:gdLst>
                <a:ahLst/>
                <a:cxnLst>
                  <a:cxn ang="0">
                    <a:pos x="T0" y="T1"/>
                  </a:cxn>
                  <a:cxn ang="0">
                    <a:pos x="T2" y="T3"/>
                  </a:cxn>
                  <a:cxn ang="0">
                    <a:pos x="T4" y="T5"/>
                  </a:cxn>
                  <a:cxn ang="0">
                    <a:pos x="T6" y="T7"/>
                  </a:cxn>
                  <a:cxn ang="0">
                    <a:pos x="T8" y="T9"/>
                  </a:cxn>
                  <a:cxn ang="0">
                    <a:pos x="T10" y="T11"/>
                  </a:cxn>
                  <a:cxn ang="0">
                    <a:pos x="T12" y="T13"/>
                  </a:cxn>
                </a:cxnLst>
                <a:rect l="0" t="0" r="r" b="b"/>
                <a:pathLst>
                  <a:path w="61" h="169">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2" name="Freeform 50"/>
              <p:cNvSpPr>
                <a:spLocks/>
              </p:cNvSpPr>
              <p:nvPr/>
            </p:nvSpPr>
            <p:spPr bwMode="auto">
              <a:xfrm>
                <a:off x="3727889" y="-113301"/>
                <a:ext cx="133063" cy="424189"/>
              </a:xfrm>
              <a:custGeom>
                <a:avLst/>
                <a:gdLst>
                  <a:gd name="T0" fmla="*/ 21 w 70"/>
                  <a:gd name="T1" fmla="*/ 113 h 223"/>
                  <a:gd name="T2" fmla="*/ 70 w 70"/>
                  <a:gd name="T3" fmla="*/ 14 h 223"/>
                  <a:gd name="T4" fmla="*/ 54 w 70"/>
                  <a:gd name="T5" fmla="*/ 0 h 223"/>
                  <a:gd name="T6" fmla="*/ 0 w 70"/>
                  <a:gd name="T7" fmla="*/ 113 h 223"/>
                  <a:gd name="T8" fmla="*/ 51 w 70"/>
                  <a:gd name="T9" fmla="*/ 223 h 223"/>
                  <a:gd name="T10" fmla="*/ 67 w 70"/>
                  <a:gd name="T11" fmla="*/ 209 h 223"/>
                  <a:gd name="T12" fmla="*/ 21 w 70"/>
                  <a:gd name="T13" fmla="*/ 113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9" name="Group 368"/>
            <p:cNvGrpSpPr/>
            <p:nvPr/>
          </p:nvGrpSpPr>
          <p:grpSpPr>
            <a:xfrm>
              <a:off x="6755693" y="3760490"/>
              <a:ext cx="175482" cy="247350"/>
              <a:chOff x="668246" y="924591"/>
              <a:chExt cx="405640" cy="571769"/>
            </a:xfrm>
            <a:grpFill/>
          </p:grpSpPr>
          <p:sp>
            <p:nvSpPr>
              <p:cNvPr id="413" name="Freeform 51"/>
              <p:cNvSpPr>
                <a:spLocks/>
              </p:cNvSpPr>
              <p:nvPr/>
            </p:nvSpPr>
            <p:spPr bwMode="auto">
              <a:xfrm>
                <a:off x="668246" y="1272975"/>
                <a:ext cx="293545" cy="223385"/>
              </a:xfrm>
              <a:custGeom>
                <a:avLst/>
                <a:gdLst>
                  <a:gd name="T0" fmla="*/ 144 w 154"/>
                  <a:gd name="T1" fmla="*/ 31 h 117"/>
                  <a:gd name="T2" fmla="*/ 94 w 154"/>
                  <a:gd name="T3" fmla="*/ 101 h 117"/>
                  <a:gd name="T4" fmla="*/ 9 w 154"/>
                  <a:gd name="T5" fmla="*/ 86 h 117"/>
                  <a:gd name="T6" fmla="*/ 59 w 154"/>
                  <a:gd name="T7" fmla="*/ 16 h 117"/>
                  <a:gd name="T8" fmla="*/ 144 w 154"/>
                  <a:gd name="T9" fmla="*/ 31 h 117"/>
                </a:gdLst>
                <a:ahLst/>
                <a:cxnLst>
                  <a:cxn ang="0">
                    <a:pos x="T0" y="T1"/>
                  </a:cxn>
                  <a:cxn ang="0">
                    <a:pos x="T2" y="T3"/>
                  </a:cxn>
                  <a:cxn ang="0">
                    <a:pos x="T4" y="T5"/>
                  </a:cxn>
                  <a:cxn ang="0">
                    <a:pos x="T6" y="T7"/>
                  </a:cxn>
                  <a:cxn ang="0">
                    <a:pos x="T8" y="T9"/>
                  </a:cxn>
                </a:cxnLst>
                <a:rect l="0" t="0" r="r" b="b"/>
                <a:pathLst>
                  <a:path w="154" h="117">
                    <a:moveTo>
                      <a:pt x="144" y="31"/>
                    </a:moveTo>
                    <a:cubicBezTo>
                      <a:pt x="154" y="54"/>
                      <a:pt x="132" y="86"/>
                      <a:pt x="94" y="101"/>
                    </a:cubicBezTo>
                    <a:cubicBezTo>
                      <a:pt x="57" y="117"/>
                      <a:pt x="19" y="110"/>
                      <a:pt x="9" y="86"/>
                    </a:cubicBezTo>
                    <a:cubicBezTo>
                      <a:pt x="0" y="63"/>
                      <a:pt x="22" y="31"/>
                      <a:pt x="59" y="16"/>
                    </a:cubicBezTo>
                    <a:cubicBezTo>
                      <a:pt x="96" y="0"/>
                      <a:pt x="134" y="7"/>
                      <a:pt x="14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4" name="Freeform 52"/>
              <p:cNvSpPr>
                <a:spLocks/>
              </p:cNvSpPr>
              <p:nvPr/>
            </p:nvSpPr>
            <p:spPr bwMode="auto">
              <a:xfrm>
                <a:off x="918243" y="924591"/>
                <a:ext cx="155643" cy="437899"/>
              </a:xfrm>
              <a:custGeom>
                <a:avLst/>
                <a:gdLst>
                  <a:gd name="T0" fmla="*/ 37 w 193"/>
                  <a:gd name="T1" fmla="*/ 543 h 543"/>
                  <a:gd name="T2" fmla="*/ 37 w 193"/>
                  <a:gd name="T3" fmla="*/ 227 h 543"/>
                  <a:gd name="T4" fmla="*/ 193 w 193"/>
                  <a:gd name="T5" fmla="*/ 142 h 543"/>
                  <a:gd name="T6" fmla="*/ 193 w 193"/>
                  <a:gd name="T7" fmla="*/ 0 h 543"/>
                  <a:gd name="T8" fmla="*/ 0 w 193"/>
                  <a:gd name="T9" fmla="*/ 85 h 543"/>
                  <a:gd name="T10" fmla="*/ 0 w 193"/>
                  <a:gd name="T11" fmla="*/ 520 h 543"/>
                  <a:gd name="T12" fmla="*/ 37 w 193"/>
                  <a:gd name="T13" fmla="*/ 543 h 543"/>
                </a:gdLst>
                <a:ahLst/>
                <a:cxnLst>
                  <a:cxn ang="0">
                    <a:pos x="T0" y="T1"/>
                  </a:cxn>
                  <a:cxn ang="0">
                    <a:pos x="T2" y="T3"/>
                  </a:cxn>
                  <a:cxn ang="0">
                    <a:pos x="T4" y="T5"/>
                  </a:cxn>
                  <a:cxn ang="0">
                    <a:pos x="T6" y="T7"/>
                  </a:cxn>
                  <a:cxn ang="0">
                    <a:pos x="T8" y="T9"/>
                  </a:cxn>
                  <a:cxn ang="0">
                    <a:pos x="T10" y="T11"/>
                  </a:cxn>
                  <a:cxn ang="0">
                    <a:pos x="T12" y="T13"/>
                  </a:cxn>
                </a:cxnLst>
                <a:rect l="0" t="0" r="r" b="b"/>
                <a:pathLst>
                  <a:path w="193" h="543">
                    <a:moveTo>
                      <a:pt x="37" y="543"/>
                    </a:moveTo>
                    <a:lnTo>
                      <a:pt x="37" y="227"/>
                    </a:lnTo>
                    <a:lnTo>
                      <a:pt x="193" y="142"/>
                    </a:lnTo>
                    <a:lnTo>
                      <a:pt x="193" y="0"/>
                    </a:lnTo>
                    <a:lnTo>
                      <a:pt x="0" y="85"/>
                    </a:lnTo>
                    <a:lnTo>
                      <a:pt x="0" y="520"/>
                    </a:lnTo>
                    <a:lnTo>
                      <a:pt x="37" y="5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0" name="Group 369"/>
            <p:cNvGrpSpPr/>
            <p:nvPr/>
          </p:nvGrpSpPr>
          <p:grpSpPr>
            <a:xfrm>
              <a:off x="8307469" y="3566866"/>
              <a:ext cx="77449" cy="108848"/>
              <a:chOff x="4255303" y="477015"/>
              <a:chExt cx="179030" cy="251611"/>
            </a:xfrm>
            <a:grpFill/>
          </p:grpSpPr>
          <p:sp>
            <p:nvSpPr>
              <p:cNvPr id="411" name="Freeform 53"/>
              <p:cNvSpPr>
                <a:spLocks/>
              </p:cNvSpPr>
              <p:nvPr/>
            </p:nvSpPr>
            <p:spPr bwMode="auto">
              <a:xfrm>
                <a:off x="4255303" y="631046"/>
                <a:ext cx="131450" cy="97580"/>
              </a:xfrm>
              <a:custGeom>
                <a:avLst/>
                <a:gdLst>
                  <a:gd name="T0" fmla="*/ 64 w 69"/>
                  <a:gd name="T1" fmla="*/ 13 h 51"/>
                  <a:gd name="T2" fmla="*/ 42 w 69"/>
                  <a:gd name="T3" fmla="*/ 44 h 51"/>
                  <a:gd name="T4" fmla="*/ 5 w 69"/>
                  <a:gd name="T5" fmla="*/ 38 h 51"/>
                  <a:gd name="T6" fmla="*/ 27 w 69"/>
                  <a:gd name="T7" fmla="*/ 6 h 51"/>
                  <a:gd name="T8" fmla="*/ 64 w 69"/>
                  <a:gd name="T9" fmla="*/ 13 h 51"/>
                </a:gdLst>
                <a:ahLst/>
                <a:cxnLst>
                  <a:cxn ang="0">
                    <a:pos x="T0" y="T1"/>
                  </a:cxn>
                  <a:cxn ang="0">
                    <a:pos x="T2" y="T3"/>
                  </a:cxn>
                  <a:cxn ang="0">
                    <a:pos x="T4" y="T5"/>
                  </a:cxn>
                  <a:cxn ang="0">
                    <a:pos x="T6" y="T7"/>
                  </a:cxn>
                  <a:cxn ang="0">
                    <a:pos x="T8" y="T9"/>
                  </a:cxn>
                </a:cxnLst>
                <a:rect l="0" t="0" r="r" b="b"/>
                <a:pathLst>
                  <a:path w="69" h="51">
                    <a:moveTo>
                      <a:pt x="64" y="13"/>
                    </a:moveTo>
                    <a:cubicBezTo>
                      <a:pt x="69" y="24"/>
                      <a:pt x="59" y="38"/>
                      <a:pt x="42" y="44"/>
                    </a:cubicBezTo>
                    <a:cubicBezTo>
                      <a:pt x="26" y="51"/>
                      <a:pt x="9" y="48"/>
                      <a:pt x="5" y="38"/>
                    </a:cubicBezTo>
                    <a:cubicBezTo>
                      <a:pt x="0" y="27"/>
                      <a:pt x="10" y="13"/>
                      <a:pt x="27" y="6"/>
                    </a:cubicBezTo>
                    <a:cubicBezTo>
                      <a:pt x="43" y="0"/>
                      <a:pt x="60" y="3"/>
                      <a:pt x="6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2" name="Freeform 54"/>
              <p:cNvSpPr>
                <a:spLocks/>
              </p:cNvSpPr>
              <p:nvPr/>
            </p:nvSpPr>
            <p:spPr bwMode="auto">
              <a:xfrm>
                <a:off x="4365785" y="477015"/>
                <a:ext cx="68548" cy="191934"/>
              </a:xfrm>
              <a:custGeom>
                <a:avLst/>
                <a:gdLst>
                  <a:gd name="T0" fmla="*/ 17 w 85"/>
                  <a:gd name="T1" fmla="*/ 238 h 238"/>
                  <a:gd name="T2" fmla="*/ 17 w 85"/>
                  <a:gd name="T3" fmla="*/ 99 h 238"/>
                  <a:gd name="T4" fmla="*/ 85 w 85"/>
                  <a:gd name="T5" fmla="*/ 61 h 238"/>
                  <a:gd name="T6" fmla="*/ 85 w 85"/>
                  <a:gd name="T7" fmla="*/ 0 h 238"/>
                  <a:gd name="T8" fmla="*/ 0 w 85"/>
                  <a:gd name="T9" fmla="*/ 38 h 238"/>
                  <a:gd name="T10" fmla="*/ 0 w 85"/>
                  <a:gd name="T11" fmla="*/ 229 h 238"/>
                  <a:gd name="T12" fmla="*/ 17 w 85"/>
                  <a:gd name="T13" fmla="*/ 238 h 238"/>
                </a:gdLst>
                <a:ahLst/>
                <a:cxnLst>
                  <a:cxn ang="0">
                    <a:pos x="T0" y="T1"/>
                  </a:cxn>
                  <a:cxn ang="0">
                    <a:pos x="T2" y="T3"/>
                  </a:cxn>
                  <a:cxn ang="0">
                    <a:pos x="T4" y="T5"/>
                  </a:cxn>
                  <a:cxn ang="0">
                    <a:pos x="T6" y="T7"/>
                  </a:cxn>
                  <a:cxn ang="0">
                    <a:pos x="T8" y="T9"/>
                  </a:cxn>
                  <a:cxn ang="0">
                    <a:pos x="T10" y="T11"/>
                  </a:cxn>
                  <a:cxn ang="0">
                    <a:pos x="T12" y="T13"/>
                  </a:cxn>
                </a:cxnLst>
                <a:rect l="0" t="0" r="r" b="b"/>
                <a:pathLst>
                  <a:path w="85" h="238">
                    <a:moveTo>
                      <a:pt x="17" y="238"/>
                    </a:moveTo>
                    <a:lnTo>
                      <a:pt x="17" y="99"/>
                    </a:lnTo>
                    <a:lnTo>
                      <a:pt x="85" y="61"/>
                    </a:lnTo>
                    <a:lnTo>
                      <a:pt x="85" y="0"/>
                    </a:lnTo>
                    <a:lnTo>
                      <a:pt x="0" y="38"/>
                    </a:lnTo>
                    <a:lnTo>
                      <a:pt x="0" y="229"/>
                    </a:lnTo>
                    <a:lnTo>
                      <a:pt x="17"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1" name="Group 370"/>
            <p:cNvGrpSpPr/>
            <p:nvPr/>
          </p:nvGrpSpPr>
          <p:grpSpPr>
            <a:xfrm>
              <a:off x="8397478" y="3813169"/>
              <a:ext cx="77449" cy="109546"/>
              <a:chOff x="4463365" y="1046364"/>
              <a:chExt cx="179030" cy="253224"/>
            </a:xfrm>
            <a:grpFill/>
          </p:grpSpPr>
          <p:sp>
            <p:nvSpPr>
              <p:cNvPr id="409" name="Freeform 55"/>
              <p:cNvSpPr>
                <a:spLocks/>
              </p:cNvSpPr>
              <p:nvPr/>
            </p:nvSpPr>
            <p:spPr bwMode="auto">
              <a:xfrm>
                <a:off x="4463365" y="1200395"/>
                <a:ext cx="129031" cy="99193"/>
              </a:xfrm>
              <a:custGeom>
                <a:avLst/>
                <a:gdLst>
                  <a:gd name="T0" fmla="*/ 64 w 68"/>
                  <a:gd name="T1" fmla="*/ 14 h 52"/>
                  <a:gd name="T2" fmla="*/ 42 w 68"/>
                  <a:gd name="T3" fmla="*/ 45 h 52"/>
                  <a:gd name="T4" fmla="*/ 4 w 68"/>
                  <a:gd name="T5" fmla="*/ 38 h 52"/>
                  <a:gd name="T6" fmla="*/ 26 w 68"/>
                  <a:gd name="T7" fmla="*/ 7 h 52"/>
                  <a:gd name="T8" fmla="*/ 64 w 68"/>
                  <a:gd name="T9" fmla="*/ 14 h 52"/>
                </a:gdLst>
                <a:ahLst/>
                <a:cxnLst>
                  <a:cxn ang="0">
                    <a:pos x="T0" y="T1"/>
                  </a:cxn>
                  <a:cxn ang="0">
                    <a:pos x="T2" y="T3"/>
                  </a:cxn>
                  <a:cxn ang="0">
                    <a:pos x="T4" y="T5"/>
                  </a:cxn>
                  <a:cxn ang="0">
                    <a:pos x="T6" y="T7"/>
                  </a:cxn>
                  <a:cxn ang="0">
                    <a:pos x="T8" y="T9"/>
                  </a:cxn>
                </a:cxnLst>
                <a:rect l="0" t="0" r="r" b="b"/>
                <a:pathLst>
                  <a:path w="68" h="52">
                    <a:moveTo>
                      <a:pt x="64" y="14"/>
                    </a:moveTo>
                    <a:cubicBezTo>
                      <a:pt x="68" y="24"/>
                      <a:pt x="58" y="38"/>
                      <a:pt x="42" y="45"/>
                    </a:cubicBezTo>
                    <a:cubicBezTo>
                      <a:pt x="25" y="52"/>
                      <a:pt x="9" y="49"/>
                      <a:pt x="4" y="38"/>
                    </a:cubicBezTo>
                    <a:cubicBezTo>
                      <a:pt x="0" y="28"/>
                      <a:pt x="10" y="14"/>
                      <a:pt x="26" y="7"/>
                    </a:cubicBezTo>
                    <a:cubicBezTo>
                      <a:pt x="43" y="0"/>
                      <a:pt x="59" y="3"/>
                      <a:pt x="6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0" name="Freeform 56"/>
              <p:cNvSpPr>
                <a:spLocks/>
              </p:cNvSpPr>
              <p:nvPr/>
            </p:nvSpPr>
            <p:spPr bwMode="auto">
              <a:xfrm>
                <a:off x="4573847" y="1046364"/>
                <a:ext cx="68548" cy="194353"/>
              </a:xfrm>
              <a:custGeom>
                <a:avLst/>
                <a:gdLst>
                  <a:gd name="T0" fmla="*/ 16 w 85"/>
                  <a:gd name="T1" fmla="*/ 241 h 241"/>
                  <a:gd name="T2" fmla="*/ 16 w 85"/>
                  <a:gd name="T3" fmla="*/ 102 h 241"/>
                  <a:gd name="T4" fmla="*/ 85 w 85"/>
                  <a:gd name="T5" fmla="*/ 64 h 241"/>
                  <a:gd name="T6" fmla="*/ 85 w 85"/>
                  <a:gd name="T7" fmla="*/ 0 h 241"/>
                  <a:gd name="T8" fmla="*/ 0 w 85"/>
                  <a:gd name="T9" fmla="*/ 38 h 241"/>
                  <a:gd name="T10" fmla="*/ 0 w 85"/>
                  <a:gd name="T11" fmla="*/ 232 h 241"/>
                  <a:gd name="T12" fmla="*/ 16 w 85"/>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85" h="241">
                    <a:moveTo>
                      <a:pt x="16" y="241"/>
                    </a:moveTo>
                    <a:lnTo>
                      <a:pt x="16" y="102"/>
                    </a:lnTo>
                    <a:lnTo>
                      <a:pt x="85" y="64"/>
                    </a:lnTo>
                    <a:lnTo>
                      <a:pt x="85" y="0"/>
                    </a:lnTo>
                    <a:lnTo>
                      <a:pt x="0" y="38"/>
                    </a:lnTo>
                    <a:lnTo>
                      <a:pt x="0" y="232"/>
                    </a:lnTo>
                    <a:lnTo>
                      <a:pt x="16"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2" name="Group 371"/>
            <p:cNvGrpSpPr/>
            <p:nvPr/>
          </p:nvGrpSpPr>
          <p:grpSpPr>
            <a:xfrm>
              <a:off x="7117472" y="4412181"/>
              <a:ext cx="223277" cy="181413"/>
              <a:chOff x="1504527" y="2431028"/>
              <a:chExt cx="516123" cy="419350"/>
            </a:xfrm>
            <a:grpFill/>
          </p:grpSpPr>
          <p:sp>
            <p:nvSpPr>
              <p:cNvPr id="405" name="Freeform 57"/>
              <p:cNvSpPr>
                <a:spLocks/>
              </p:cNvSpPr>
              <p:nvPr/>
            </p:nvSpPr>
            <p:spPr bwMode="auto">
              <a:xfrm>
                <a:off x="1799685" y="2440705"/>
                <a:ext cx="219352" cy="261288"/>
              </a:xfrm>
              <a:custGeom>
                <a:avLst/>
                <a:gdLst>
                  <a:gd name="T0" fmla="*/ 115 w 115"/>
                  <a:gd name="T1" fmla="*/ 137 h 137"/>
                  <a:gd name="T2" fmla="*/ 82 w 115"/>
                  <a:gd name="T3" fmla="*/ 8 h 137"/>
                  <a:gd name="T4" fmla="*/ 78 w 115"/>
                  <a:gd name="T5" fmla="*/ 0 h 137"/>
                  <a:gd name="T6" fmla="*/ 0 w 115"/>
                  <a:gd name="T7" fmla="*/ 92 h 137"/>
                  <a:gd name="T8" fmla="*/ 115 w 115"/>
                  <a:gd name="T9" fmla="*/ 137 h 137"/>
                </a:gdLst>
                <a:ahLst/>
                <a:cxnLst>
                  <a:cxn ang="0">
                    <a:pos x="T0" y="T1"/>
                  </a:cxn>
                  <a:cxn ang="0">
                    <a:pos x="T2" y="T3"/>
                  </a:cxn>
                  <a:cxn ang="0">
                    <a:pos x="T4" y="T5"/>
                  </a:cxn>
                  <a:cxn ang="0">
                    <a:pos x="T6" y="T7"/>
                  </a:cxn>
                  <a:cxn ang="0">
                    <a:pos x="T8" y="T9"/>
                  </a:cxn>
                </a:cxnLst>
                <a:rect l="0" t="0" r="r" b="b"/>
                <a:pathLst>
                  <a:path w="115" h="137">
                    <a:moveTo>
                      <a:pt x="115" y="137"/>
                    </a:moveTo>
                    <a:cubicBezTo>
                      <a:pt x="82" y="8"/>
                      <a:pt x="82" y="8"/>
                      <a:pt x="82" y="8"/>
                    </a:cubicBezTo>
                    <a:cubicBezTo>
                      <a:pt x="81" y="5"/>
                      <a:pt x="80" y="2"/>
                      <a:pt x="78" y="0"/>
                    </a:cubicBezTo>
                    <a:cubicBezTo>
                      <a:pt x="0" y="92"/>
                      <a:pt x="0" y="92"/>
                      <a:pt x="0" y="92"/>
                    </a:cubicBezTo>
                    <a:lnTo>
                      <a:pt x="115"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6" name="Freeform 58"/>
              <p:cNvSpPr>
                <a:spLocks/>
              </p:cNvSpPr>
              <p:nvPr/>
            </p:nvSpPr>
            <p:spPr bwMode="auto">
              <a:xfrm>
                <a:off x="1504527" y="2553607"/>
                <a:ext cx="216933" cy="262094"/>
              </a:xfrm>
              <a:custGeom>
                <a:avLst/>
                <a:gdLst>
                  <a:gd name="T0" fmla="*/ 1 w 114"/>
                  <a:gd name="T1" fmla="*/ 0 h 138"/>
                  <a:gd name="T2" fmla="*/ 1 w 114"/>
                  <a:gd name="T3" fmla="*/ 9 h 138"/>
                  <a:gd name="T4" fmla="*/ 34 w 114"/>
                  <a:gd name="T5" fmla="*/ 138 h 138"/>
                  <a:gd name="T6" fmla="*/ 114 w 114"/>
                  <a:gd name="T7" fmla="*/ 44 h 138"/>
                  <a:gd name="T8" fmla="*/ 1 w 114"/>
                  <a:gd name="T9" fmla="*/ 0 h 138"/>
                </a:gdLst>
                <a:ahLst/>
                <a:cxnLst>
                  <a:cxn ang="0">
                    <a:pos x="T0" y="T1"/>
                  </a:cxn>
                  <a:cxn ang="0">
                    <a:pos x="T2" y="T3"/>
                  </a:cxn>
                  <a:cxn ang="0">
                    <a:pos x="T4" y="T5"/>
                  </a:cxn>
                  <a:cxn ang="0">
                    <a:pos x="T6" y="T7"/>
                  </a:cxn>
                  <a:cxn ang="0">
                    <a:pos x="T8" y="T9"/>
                  </a:cxn>
                </a:cxnLst>
                <a:rect l="0" t="0" r="r" b="b"/>
                <a:pathLst>
                  <a:path w="114" h="138">
                    <a:moveTo>
                      <a:pt x="1" y="0"/>
                    </a:moveTo>
                    <a:cubicBezTo>
                      <a:pt x="1" y="3"/>
                      <a:pt x="0" y="6"/>
                      <a:pt x="1" y="9"/>
                    </a:cubicBezTo>
                    <a:cubicBezTo>
                      <a:pt x="34" y="138"/>
                      <a:pt x="34" y="138"/>
                      <a:pt x="34" y="138"/>
                    </a:cubicBezTo>
                    <a:cubicBezTo>
                      <a:pt x="114" y="44"/>
                      <a:pt x="114" y="44"/>
                      <a:pt x="114" y="44"/>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7" name="Freeform 59"/>
              <p:cNvSpPr>
                <a:spLocks/>
              </p:cNvSpPr>
              <p:nvPr/>
            </p:nvSpPr>
            <p:spPr bwMode="auto">
              <a:xfrm>
                <a:off x="1523881" y="2431028"/>
                <a:ext cx="401608" cy="194353"/>
              </a:xfrm>
              <a:custGeom>
                <a:avLst/>
                <a:gdLst>
                  <a:gd name="T0" fmla="*/ 211 w 211"/>
                  <a:gd name="T1" fmla="*/ 0 h 102"/>
                  <a:gd name="T2" fmla="*/ 207 w 211"/>
                  <a:gd name="T3" fmla="*/ 1 h 102"/>
                  <a:gd name="T4" fmla="*/ 3 w 211"/>
                  <a:gd name="T5" fmla="*/ 53 h 102"/>
                  <a:gd name="T6" fmla="*/ 0 w 211"/>
                  <a:gd name="T7" fmla="*/ 54 h 102"/>
                  <a:gd name="T8" fmla="*/ 124 w 211"/>
                  <a:gd name="T9" fmla="*/ 102 h 102"/>
                  <a:gd name="T10" fmla="*/ 211 w 211"/>
                  <a:gd name="T11" fmla="*/ 0 h 102"/>
                </a:gdLst>
                <a:ahLst/>
                <a:cxnLst>
                  <a:cxn ang="0">
                    <a:pos x="T0" y="T1"/>
                  </a:cxn>
                  <a:cxn ang="0">
                    <a:pos x="T2" y="T3"/>
                  </a:cxn>
                  <a:cxn ang="0">
                    <a:pos x="T4" y="T5"/>
                  </a:cxn>
                  <a:cxn ang="0">
                    <a:pos x="T6" y="T7"/>
                  </a:cxn>
                  <a:cxn ang="0">
                    <a:pos x="T8" y="T9"/>
                  </a:cxn>
                  <a:cxn ang="0">
                    <a:pos x="T10" y="T11"/>
                  </a:cxn>
                </a:cxnLst>
                <a:rect l="0" t="0" r="r" b="b"/>
                <a:pathLst>
                  <a:path w="211" h="102">
                    <a:moveTo>
                      <a:pt x="211" y="0"/>
                    </a:moveTo>
                    <a:cubicBezTo>
                      <a:pt x="209" y="0"/>
                      <a:pt x="208" y="0"/>
                      <a:pt x="207" y="1"/>
                    </a:cubicBezTo>
                    <a:cubicBezTo>
                      <a:pt x="3" y="53"/>
                      <a:pt x="3" y="53"/>
                      <a:pt x="3" y="53"/>
                    </a:cubicBezTo>
                    <a:cubicBezTo>
                      <a:pt x="2" y="53"/>
                      <a:pt x="1" y="53"/>
                      <a:pt x="0" y="54"/>
                    </a:cubicBezTo>
                    <a:cubicBezTo>
                      <a:pt x="124" y="102"/>
                      <a:pt x="124" y="102"/>
                      <a:pt x="124" y="102"/>
                    </a:cubicBez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8" name="Freeform 60"/>
              <p:cNvSpPr>
                <a:spLocks/>
              </p:cNvSpPr>
              <p:nvPr/>
            </p:nvSpPr>
            <p:spPr bwMode="auto">
              <a:xfrm>
                <a:off x="1581139" y="2635058"/>
                <a:ext cx="439511" cy="215320"/>
              </a:xfrm>
              <a:custGeom>
                <a:avLst/>
                <a:gdLst>
                  <a:gd name="T0" fmla="*/ 102 w 231"/>
                  <a:gd name="T1" fmla="*/ 6 h 113"/>
                  <a:gd name="T2" fmla="*/ 100 w 231"/>
                  <a:gd name="T3" fmla="*/ 8 h 113"/>
                  <a:gd name="T4" fmla="*/ 99 w 231"/>
                  <a:gd name="T5" fmla="*/ 9 h 113"/>
                  <a:gd name="T6" fmla="*/ 98 w 231"/>
                  <a:gd name="T7" fmla="*/ 9 h 113"/>
                  <a:gd name="T8" fmla="*/ 98 w 231"/>
                  <a:gd name="T9" fmla="*/ 9 h 113"/>
                  <a:gd name="T10" fmla="*/ 98 w 231"/>
                  <a:gd name="T11" fmla="*/ 9 h 113"/>
                  <a:gd name="T12" fmla="*/ 97 w 231"/>
                  <a:gd name="T13" fmla="*/ 9 h 113"/>
                  <a:gd name="T14" fmla="*/ 96 w 231"/>
                  <a:gd name="T15" fmla="*/ 9 h 113"/>
                  <a:gd name="T16" fmla="*/ 94 w 231"/>
                  <a:gd name="T17" fmla="*/ 8 h 113"/>
                  <a:gd name="T18" fmla="*/ 87 w 231"/>
                  <a:gd name="T19" fmla="*/ 6 h 113"/>
                  <a:gd name="T20" fmla="*/ 0 w 231"/>
                  <a:gd name="T21" fmla="*/ 108 h 113"/>
                  <a:gd name="T22" fmla="*/ 15 w 231"/>
                  <a:gd name="T23" fmla="*/ 112 h 113"/>
                  <a:gd name="T24" fmla="*/ 219 w 231"/>
                  <a:gd name="T25" fmla="*/ 60 h 113"/>
                  <a:gd name="T26" fmla="*/ 231 w 231"/>
                  <a:gd name="T27" fmla="*/ 49 h 113"/>
                  <a:gd name="T28" fmla="*/ 107 w 231"/>
                  <a:gd name="T29" fmla="*/ 0 h 113"/>
                  <a:gd name="T30" fmla="*/ 102 w 231"/>
                  <a:gd name="T31"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113">
                    <a:moveTo>
                      <a:pt x="102" y="6"/>
                    </a:moveTo>
                    <a:cubicBezTo>
                      <a:pt x="101" y="7"/>
                      <a:pt x="100" y="8"/>
                      <a:pt x="100" y="8"/>
                    </a:cubicBezTo>
                    <a:cubicBezTo>
                      <a:pt x="99" y="8"/>
                      <a:pt x="99" y="8"/>
                      <a:pt x="99" y="9"/>
                    </a:cubicBezTo>
                    <a:cubicBezTo>
                      <a:pt x="98" y="9"/>
                      <a:pt x="98" y="9"/>
                      <a:pt x="98" y="9"/>
                    </a:cubicBezTo>
                    <a:cubicBezTo>
                      <a:pt x="98" y="9"/>
                      <a:pt x="98" y="9"/>
                      <a:pt x="98" y="9"/>
                    </a:cubicBezTo>
                    <a:cubicBezTo>
                      <a:pt x="98" y="9"/>
                      <a:pt x="98" y="9"/>
                      <a:pt x="98" y="9"/>
                    </a:cubicBezTo>
                    <a:cubicBezTo>
                      <a:pt x="98" y="9"/>
                      <a:pt x="97" y="9"/>
                      <a:pt x="97" y="9"/>
                    </a:cubicBezTo>
                    <a:cubicBezTo>
                      <a:pt x="97" y="9"/>
                      <a:pt x="96" y="9"/>
                      <a:pt x="96" y="9"/>
                    </a:cubicBezTo>
                    <a:cubicBezTo>
                      <a:pt x="95" y="9"/>
                      <a:pt x="94" y="9"/>
                      <a:pt x="94" y="8"/>
                    </a:cubicBezTo>
                    <a:cubicBezTo>
                      <a:pt x="87" y="6"/>
                      <a:pt x="87" y="6"/>
                      <a:pt x="87" y="6"/>
                    </a:cubicBezTo>
                    <a:cubicBezTo>
                      <a:pt x="0" y="108"/>
                      <a:pt x="0" y="108"/>
                      <a:pt x="0" y="108"/>
                    </a:cubicBezTo>
                    <a:cubicBezTo>
                      <a:pt x="4" y="112"/>
                      <a:pt x="10" y="113"/>
                      <a:pt x="15" y="112"/>
                    </a:cubicBezTo>
                    <a:cubicBezTo>
                      <a:pt x="219" y="60"/>
                      <a:pt x="219" y="60"/>
                      <a:pt x="219" y="60"/>
                    </a:cubicBezTo>
                    <a:cubicBezTo>
                      <a:pt x="225" y="59"/>
                      <a:pt x="229" y="54"/>
                      <a:pt x="231" y="49"/>
                    </a:cubicBezTo>
                    <a:cubicBezTo>
                      <a:pt x="107" y="0"/>
                      <a:pt x="107" y="0"/>
                      <a:pt x="107" y="0"/>
                    </a:cubicBezTo>
                    <a:lnTo>
                      <a:pt x="10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3" name="Group 372"/>
            <p:cNvGrpSpPr/>
            <p:nvPr/>
          </p:nvGrpSpPr>
          <p:grpSpPr>
            <a:xfrm>
              <a:off x="7959645" y="3856080"/>
              <a:ext cx="235139" cy="237232"/>
              <a:chOff x="3451279" y="1145557"/>
              <a:chExt cx="543543" cy="548381"/>
            </a:xfrm>
            <a:grpFill/>
          </p:grpSpPr>
          <p:sp>
            <p:nvSpPr>
              <p:cNvPr id="397" name="Freeform 61"/>
              <p:cNvSpPr>
                <a:spLocks/>
              </p:cNvSpPr>
              <p:nvPr/>
            </p:nvSpPr>
            <p:spPr bwMode="auto">
              <a:xfrm>
                <a:off x="3765792" y="1436683"/>
                <a:ext cx="229030" cy="233062"/>
              </a:xfrm>
              <a:custGeom>
                <a:avLst/>
                <a:gdLst>
                  <a:gd name="T0" fmla="*/ 49 w 120"/>
                  <a:gd name="T1" fmla="*/ 122 h 122"/>
                  <a:gd name="T2" fmla="*/ 117 w 120"/>
                  <a:gd name="T3" fmla="*/ 8 h 122"/>
                  <a:gd name="T4" fmla="*/ 120 w 120"/>
                  <a:gd name="T5" fmla="*/ 0 h 122"/>
                  <a:gd name="T6" fmla="*/ 0 w 120"/>
                  <a:gd name="T7" fmla="*/ 9 h 122"/>
                  <a:gd name="T8" fmla="*/ 49 w 120"/>
                  <a:gd name="T9" fmla="*/ 122 h 122"/>
                </a:gdLst>
                <a:ahLst/>
                <a:cxnLst>
                  <a:cxn ang="0">
                    <a:pos x="T0" y="T1"/>
                  </a:cxn>
                  <a:cxn ang="0">
                    <a:pos x="T2" y="T3"/>
                  </a:cxn>
                  <a:cxn ang="0">
                    <a:pos x="T4" y="T5"/>
                  </a:cxn>
                  <a:cxn ang="0">
                    <a:pos x="T6" y="T7"/>
                  </a:cxn>
                  <a:cxn ang="0">
                    <a:pos x="T8" y="T9"/>
                  </a:cxn>
                </a:cxnLst>
                <a:rect l="0" t="0" r="r" b="b"/>
                <a:pathLst>
                  <a:path w="120" h="122">
                    <a:moveTo>
                      <a:pt x="49" y="122"/>
                    </a:moveTo>
                    <a:cubicBezTo>
                      <a:pt x="117" y="8"/>
                      <a:pt x="117" y="8"/>
                      <a:pt x="117" y="8"/>
                    </a:cubicBezTo>
                    <a:cubicBezTo>
                      <a:pt x="119" y="5"/>
                      <a:pt x="119" y="2"/>
                      <a:pt x="120" y="0"/>
                    </a:cubicBezTo>
                    <a:cubicBezTo>
                      <a:pt x="0" y="9"/>
                      <a:pt x="0" y="9"/>
                      <a:pt x="0" y="9"/>
                    </a:cubicBezTo>
                    <a:lnTo>
                      <a:pt x="49"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8" name="Freeform 62"/>
              <p:cNvSpPr>
                <a:spLocks/>
              </p:cNvSpPr>
              <p:nvPr/>
            </p:nvSpPr>
            <p:spPr bwMode="auto">
              <a:xfrm>
                <a:off x="3460957" y="1202814"/>
                <a:ext cx="234675" cy="230643"/>
              </a:xfrm>
              <a:custGeom>
                <a:avLst/>
                <a:gdLst>
                  <a:gd name="T0" fmla="*/ 74 w 123"/>
                  <a:gd name="T1" fmla="*/ 0 h 121"/>
                  <a:gd name="T2" fmla="*/ 68 w 123"/>
                  <a:gd name="T3" fmla="*/ 6 h 121"/>
                  <a:gd name="T4" fmla="*/ 0 w 123"/>
                  <a:gd name="T5" fmla="*/ 121 h 121"/>
                  <a:gd name="T6" fmla="*/ 123 w 123"/>
                  <a:gd name="T7" fmla="*/ 111 h 121"/>
                  <a:gd name="T8" fmla="*/ 74 w 123"/>
                  <a:gd name="T9" fmla="*/ 0 h 121"/>
                </a:gdLst>
                <a:ahLst/>
                <a:cxnLst>
                  <a:cxn ang="0">
                    <a:pos x="T0" y="T1"/>
                  </a:cxn>
                  <a:cxn ang="0">
                    <a:pos x="T2" y="T3"/>
                  </a:cxn>
                  <a:cxn ang="0">
                    <a:pos x="T4" y="T5"/>
                  </a:cxn>
                  <a:cxn ang="0">
                    <a:pos x="T6" y="T7"/>
                  </a:cxn>
                  <a:cxn ang="0">
                    <a:pos x="T8" y="T9"/>
                  </a:cxn>
                </a:cxnLst>
                <a:rect l="0" t="0" r="r" b="b"/>
                <a:pathLst>
                  <a:path w="123" h="121">
                    <a:moveTo>
                      <a:pt x="74" y="0"/>
                    </a:moveTo>
                    <a:cubicBezTo>
                      <a:pt x="72" y="2"/>
                      <a:pt x="70" y="4"/>
                      <a:pt x="68" y="6"/>
                    </a:cubicBezTo>
                    <a:cubicBezTo>
                      <a:pt x="0" y="121"/>
                      <a:pt x="0" y="121"/>
                      <a:pt x="0" y="121"/>
                    </a:cubicBezTo>
                    <a:cubicBezTo>
                      <a:pt x="123" y="111"/>
                      <a:pt x="123" y="111"/>
                      <a:pt x="123" y="111"/>
                    </a:cubicBezTo>
                    <a:lnTo>
                      <a:pt x="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9" name="Freeform 63"/>
              <p:cNvSpPr>
                <a:spLocks/>
              </p:cNvSpPr>
              <p:nvPr/>
            </p:nvSpPr>
            <p:spPr bwMode="auto">
              <a:xfrm>
                <a:off x="3628697" y="1200395"/>
                <a:ext cx="354028" cy="233062"/>
              </a:xfrm>
              <a:custGeom>
                <a:avLst/>
                <a:gdLst>
                  <a:gd name="T0" fmla="*/ 186 w 186"/>
                  <a:gd name="T1" fmla="*/ 111 h 122"/>
                  <a:gd name="T2" fmla="*/ 184 w 186"/>
                  <a:gd name="T3" fmla="*/ 109 h 122"/>
                  <a:gd name="T4" fmla="*/ 3 w 186"/>
                  <a:gd name="T5" fmla="*/ 1 h 122"/>
                  <a:gd name="T6" fmla="*/ 0 w 186"/>
                  <a:gd name="T7" fmla="*/ 0 h 122"/>
                  <a:gd name="T8" fmla="*/ 54 w 186"/>
                  <a:gd name="T9" fmla="*/ 122 h 122"/>
                  <a:gd name="T10" fmla="*/ 186 w 186"/>
                  <a:gd name="T11" fmla="*/ 111 h 122"/>
                </a:gdLst>
                <a:ahLst/>
                <a:cxnLst>
                  <a:cxn ang="0">
                    <a:pos x="T0" y="T1"/>
                  </a:cxn>
                  <a:cxn ang="0">
                    <a:pos x="T2" y="T3"/>
                  </a:cxn>
                  <a:cxn ang="0">
                    <a:pos x="T4" y="T5"/>
                  </a:cxn>
                  <a:cxn ang="0">
                    <a:pos x="T6" y="T7"/>
                  </a:cxn>
                  <a:cxn ang="0">
                    <a:pos x="T8" y="T9"/>
                  </a:cxn>
                  <a:cxn ang="0">
                    <a:pos x="T10" y="T11"/>
                  </a:cxn>
                </a:cxnLst>
                <a:rect l="0" t="0" r="r" b="b"/>
                <a:pathLst>
                  <a:path w="186" h="122">
                    <a:moveTo>
                      <a:pt x="186" y="111"/>
                    </a:moveTo>
                    <a:cubicBezTo>
                      <a:pt x="186" y="110"/>
                      <a:pt x="185" y="110"/>
                      <a:pt x="184" y="109"/>
                    </a:cubicBezTo>
                    <a:cubicBezTo>
                      <a:pt x="3" y="1"/>
                      <a:pt x="3" y="1"/>
                      <a:pt x="3" y="1"/>
                    </a:cubicBezTo>
                    <a:cubicBezTo>
                      <a:pt x="2" y="1"/>
                      <a:pt x="1" y="0"/>
                      <a:pt x="0" y="0"/>
                    </a:cubicBezTo>
                    <a:cubicBezTo>
                      <a:pt x="54" y="122"/>
                      <a:pt x="54" y="122"/>
                      <a:pt x="54" y="122"/>
                    </a:cubicBezTo>
                    <a:lnTo>
                      <a:pt x="18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0" name="Freeform 64"/>
              <p:cNvSpPr>
                <a:spLocks/>
              </p:cNvSpPr>
              <p:nvPr/>
            </p:nvSpPr>
            <p:spPr bwMode="auto">
              <a:xfrm>
                <a:off x="3451279" y="1436683"/>
                <a:ext cx="391125" cy="257255"/>
              </a:xfrm>
              <a:custGeom>
                <a:avLst/>
                <a:gdLst>
                  <a:gd name="T0" fmla="*/ 144 w 205"/>
                  <a:gd name="T1" fmla="*/ 11 h 135"/>
                  <a:gd name="T2" fmla="*/ 141 w 205"/>
                  <a:gd name="T3" fmla="*/ 11 h 135"/>
                  <a:gd name="T4" fmla="*/ 140 w 205"/>
                  <a:gd name="T5" fmla="*/ 11 h 135"/>
                  <a:gd name="T6" fmla="*/ 139 w 205"/>
                  <a:gd name="T7" fmla="*/ 10 h 135"/>
                  <a:gd name="T8" fmla="*/ 139 w 205"/>
                  <a:gd name="T9" fmla="*/ 10 h 135"/>
                  <a:gd name="T10" fmla="*/ 139 w 205"/>
                  <a:gd name="T11" fmla="*/ 10 h 135"/>
                  <a:gd name="T12" fmla="*/ 139 w 205"/>
                  <a:gd name="T13" fmla="*/ 10 h 135"/>
                  <a:gd name="T14" fmla="*/ 138 w 205"/>
                  <a:gd name="T15" fmla="*/ 9 h 135"/>
                  <a:gd name="T16" fmla="*/ 136 w 205"/>
                  <a:gd name="T17" fmla="*/ 7 h 135"/>
                  <a:gd name="T18" fmla="*/ 133 w 205"/>
                  <a:gd name="T19" fmla="*/ 0 h 135"/>
                  <a:gd name="T20" fmla="*/ 0 w 205"/>
                  <a:gd name="T21" fmla="*/ 11 h 135"/>
                  <a:gd name="T22" fmla="*/ 8 w 205"/>
                  <a:gd name="T23" fmla="*/ 25 h 135"/>
                  <a:gd name="T24" fmla="*/ 189 w 205"/>
                  <a:gd name="T25" fmla="*/ 132 h 135"/>
                  <a:gd name="T26" fmla="*/ 205 w 205"/>
                  <a:gd name="T27" fmla="*/ 133 h 135"/>
                  <a:gd name="T28" fmla="*/ 151 w 205"/>
                  <a:gd name="T29" fmla="*/ 11 h 135"/>
                  <a:gd name="T30" fmla="*/ 144 w 205"/>
                  <a:gd name="T31" fmla="*/ 1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35">
                    <a:moveTo>
                      <a:pt x="144" y="11"/>
                    </a:moveTo>
                    <a:cubicBezTo>
                      <a:pt x="143" y="11"/>
                      <a:pt x="142" y="11"/>
                      <a:pt x="141" y="11"/>
                    </a:cubicBezTo>
                    <a:cubicBezTo>
                      <a:pt x="141" y="11"/>
                      <a:pt x="140" y="11"/>
                      <a:pt x="140" y="11"/>
                    </a:cubicBezTo>
                    <a:cubicBezTo>
                      <a:pt x="140" y="11"/>
                      <a:pt x="140" y="11"/>
                      <a:pt x="139" y="10"/>
                    </a:cubicBezTo>
                    <a:cubicBezTo>
                      <a:pt x="139" y="10"/>
                      <a:pt x="139" y="10"/>
                      <a:pt x="139" y="10"/>
                    </a:cubicBezTo>
                    <a:cubicBezTo>
                      <a:pt x="139" y="10"/>
                      <a:pt x="139" y="10"/>
                      <a:pt x="139" y="10"/>
                    </a:cubicBezTo>
                    <a:cubicBezTo>
                      <a:pt x="139" y="10"/>
                      <a:pt x="139" y="10"/>
                      <a:pt x="139" y="10"/>
                    </a:cubicBezTo>
                    <a:cubicBezTo>
                      <a:pt x="138" y="10"/>
                      <a:pt x="138" y="9"/>
                      <a:pt x="138" y="9"/>
                    </a:cubicBezTo>
                    <a:cubicBezTo>
                      <a:pt x="137" y="8"/>
                      <a:pt x="137" y="8"/>
                      <a:pt x="136" y="7"/>
                    </a:cubicBezTo>
                    <a:cubicBezTo>
                      <a:pt x="133" y="0"/>
                      <a:pt x="133" y="0"/>
                      <a:pt x="133" y="0"/>
                    </a:cubicBezTo>
                    <a:cubicBezTo>
                      <a:pt x="0" y="11"/>
                      <a:pt x="0" y="11"/>
                      <a:pt x="0" y="11"/>
                    </a:cubicBezTo>
                    <a:cubicBezTo>
                      <a:pt x="0" y="16"/>
                      <a:pt x="3" y="22"/>
                      <a:pt x="8" y="25"/>
                    </a:cubicBezTo>
                    <a:cubicBezTo>
                      <a:pt x="189" y="132"/>
                      <a:pt x="189" y="132"/>
                      <a:pt x="189" y="132"/>
                    </a:cubicBezTo>
                    <a:cubicBezTo>
                      <a:pt x="194" y="135"/>
                      <a:pt x="200" y="135"/>
                      <a:pt x="205" y="133"/>
                    </a:cubicBezTo>
                    <a:cubicBezTo>
                      <a:pt x="151" y="11"/>
                      <a:pt x="151" y="11"/>
                      <a:pt x="151" y="11"/>
                    </a:cubicBezTo>
                    <a:lnTo>
                      <a:pt x="14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1" name="Freeform 65"/>
              <p:cNvSpPr>
                <a:spLocks/>
              </p:cNvSpPr>
              <p:nvPr/>
            </p:nvSpPr>
            <p:spPr bwMode="auto">
              <a:xfrm>
                <a:off x="3860952" y="1149589"/>
                <a:ext cx="114515" cy="125805"/>
              </a:xfrm>
              <a:custGeom>
                <a:avLst/>
                <a:gdLst>
                  <a:gd name="T0" fmla="*/ 60 w 60"/>
                  <a:gd name="T1" fmla="*/ 66 h 66"/>
                  <a:gd name="T2" fmla="*/ 35 w 60"/>
                  <a:gd name="T3" fmla="*/ 4 h 66"/>
                  <a:gd name="T4" fmla="*/ 33 w 60"/>
                  <a:gd name="T5" fmla="*/ 0 h 66"/>
                  <a:gd name="T6" fmla="*/ 0 w 60"/>
                  <a:gd name="T7" fmla="*/ 51 h 66"/>
                  <a:gd name="T8" fmla="*/ 60 w 60"/>
                  <a:gd name="T9" fmla="*/ 66 h 66"/>
                </a:gdLst>
                <a:ahLst/>
                <a:cxnLst>
                  <a:cxn ang="0">
                    <a:pos x="T0" y="T1"/>
                  </a:cxn>
                  <a:cxn ang="0">
                    <a:pos x="T2" y="T3"/>
                  </a:cxn>
                  <a:cxn ang="0">
                    <a:pos x="T4" y="T5"/>
                  </a:cxn>
                  <a:cxn ang="0">
                    <a:pos x="T6" y="T7"/>
                  </a:cxn>
                  <a:cxn ang="0">
                    <a:pos x="T8" y="T9"/>
                  </a:cxn>
                </a:cxnLst>
                <a:rect l="0" t="0" r="r" b="b"/>
                <a:pathLst>
                  <a:path w="60" h="66">
                    <a:moveTo>
                      <a:pt x="60" y="66"/>
                    </a:moveTo>
                    <a:cubicBezTo>
                      <a:pt x="35" y="4"/>
                      <a:pt x="35" y="4"/>
                      <a:pt x="35" y="4"/>
                    </a:cubicBezTo>
                    <a:cubicBezTo>
                      <a:pt x="35" y="2"/>
                      <a:pt x="34" y="1"/>
                      <a:pt x="33" y="0"/>
                    </a:cubicBezTo>
                    <a:cubicBezTo>
                      <a:pt x="0" y="51"/>
                      <a:pt x="0" y="51"/>
                      <a:pt x="0" y="51"/>
                    </a:cubicBezTo>
                    <a:lnTo>
                      <a:pt x="6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2" name="Freeform 66"/>
              <p:cNvSpPr>
                <a:spLocks/>
              </p:cNvSpPr>
              <p:nvPr/>
            </p:nvSpPr>
            <p:spPr bwMode="auto">
              <a:xfrm>
                <a:off x="3710954" y="1233459"/>
                <a:ext cx="112096" cy="125805"/>
              </a:xfrm>
              <a:custGeom>
                <a:avLst/>
                <a:gdLst>
                  <a:gd name="T0" fmla="*/ 0 w 59"/>
                  <a:gd name="T1" fmla="*/ 0 h 66"/>
                  <a:gd name="T2" fmla="*/ 0 w 59"/>
                  <a:gd name="T3" fmla="*/ 4 h 66"/>
                  <a:gd name="T4" fmla="*/ 25 w 59"/>
                  <a:gd name="T5" fmla="*/ 66 h 66"/>
                  <a:gd name="T6" fmla="*/ 59 w 59"/>
                  <a:gd name="T7" fmla="*/ 15 h 66"/>
                  <a:gd name="T8" fmla="*/ 0 w 59"/>
                  <a:gd name="T9" fmla="*/ 0 h 66"/>
                </a:gdLst>
                <a:ahLst/>
                <a:cxnLst>
                  <a:cxn ang="0">
                    <a:pos x="T0" y="T1"/>
                  </a:cxn>
                  <a:cxn ang="0">
                    <a:pos x="T2" y="T3"/>
                  </a:cxn>
                  <a:cxn ang="0">
                    <a:pos x="T4" y="T5"/>
                  </a:cxn>
                  <a:cxn ang="0">
                    <a:pos x="T6" y="T7"/>
                  </a:cxn>
                  <a:cxn ang="0">
                    <a:pos x="T8" y="T9"/>
                  </a:cxn>
                </a:cxnLst>
                <a:rect l="0" t="0" r="r" b="b"/>
                <a:pathLst>
                  <a:path w="59" h="66">
                    <a:moveTo>
                      <a:pt x="0" y="0"/>
                    </a:moveTo>
                    <a:cubicBezTo>
                      <a:pt x="0" y="1"/>
                      <a:pt x="0" y="3"/>
                      <a:pt x="0" y="4"/>
                    </a:cubicBezTo>
                    <a:cubicBezTo>
                      <a:pt x="25" y="66"/>
                      <a:pt x="25" y="66"/>
                      <a:pt x="25" y="66"/>
                    </a:cubicBezTo>
                    <a:cubicBezTo>
                      <a:pt x="59" y="15"/>
                      <a:pt x="59" y="15"/>
                      <a:pt x="59" y="15"/>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3" name="Freeform 67"/>
              <p:cNvSpPr>
                <a:spLocks/>
              </p:cNvSpPr>
              <p:nvPr/>
            </p:nvSpPr>
            <p:spPr bwMode="auto">
              <a:xfrm>
                <a:off x="3718212" y="1145557"/>
                <a:ext cx="192740" cy="106451"/>
              </a:xfrm>
              <a:custGeom>
                <a:avLst/>
                <a:gdLst>
                  <a:gd name="T0" fmla="*/ 101 w 101"/>
                  <a:gd name="T1" fmla="*/ 0 h 56"/>
                  <a:gd name="T2" fmla="*/ 100 w 101"/>
                  <a:gd name="T3" fmla="*/ 1 h 56"/>
                  <a:gd name="T4" fmla="*/ 1 w 101"/>
                  <a:gd name="T5" fmla="*/ 39 h 56"/>
                  <a:gd name="T6" fmla="*/ 0 w 101"/>
                  <a:gd name="T7" fmla="*/ 40 h 56"/>
                  <a:gd name="T8" fmla="*/ 65 w 101"/>
                  <a:gd name="T9" fmla="*/ 56 h 56"/>
                  <a:gd name="T10" fmla="*/ 101 w 101"/>
                  <a:gd name="T11" fmla="*/ 0 h 56"/>
                </a:gdLst>
                <a:ahLst/>
                <a:cxnLst>
                  <a:cxn ang="0">
                    <a:pos x="T0" y="T1"/>
                  </a:cxn>
                  <a:cxn ang="0">
                    <a:pos x="T2" y="T3"/>
                  </a:cxn>
                  <a:cxn ang="0">
                    <a:pos x="T4" y="T5"/>
                  </a:cxn>
                  <a:cxn ang="0">
                    <a:pos x="T6" y="T7"/>
                  </a:cxn>
                  <a:cxn ang="0">
                    <a:pos x="T8" y="T9"/>
                  </a:cxn>
                  <a:cxn ang="0">
                    <a:pos x="T10" y="T11"/>
                  </a:cxn>
                </a:cxnLst>
                <a:rect l="0" t="0" r="r" b="b"/>
                <a:pathLst>
                  <a:path w="101" h="56">
                    <a:moveTo>
                      <a:pt x="101" y="0"/>
                    </a:moveTo>
                    <a:cubicBezTo>
                      <a:pt x="101" y="1"/>
                      <a:pt x="100" y="1"/>
                      <a:pt x="100" y="1"/>
                    </a:cubicBezTo>
                    <a:cubicBezTo>
                      <a:pt x="1" y="39"/>
                      <a:pt x="1" y="39"/>
                      <a:pt x="1" y="39"/>
                    </a:cubicBezTo>
                    <a:cubicBezTo>
                      <a:pt x="1" y="39"/>
                      <a:pt x="0" y="40"/>
                      <a:pt x="0" y="40"/>
                    </a:cubicBezTo>
                    <a:cubicBezTo>
                      <a:pt x="65" y="56"/>
                      <a:pt x="65" y="56"/>
                      <a:pt x="65" y="56"/>
                    </a:cubicBez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4" name="Freeform 68"/>
              <p:cNvSpPr>
                <a:spLocks/>
              </p:cNvSpPr>
              <p:nvPr/>
            </p:nvSpPr>
            <p:spPr bwMode="auto">
              <a:xfrm>
                <a:off x="3764179" y="1256040"/>
                <a:ext cx="212901" cy="117741"/>
              </a:xfrm>
              <a:custGeom>
                <a:avLst/>
                <a:gdLst>
                  <a:gd name="T0" fmla="*/ 45 w 112"/>
                  <a:gd name="T1" fmla="*/ 4 h 62"/>
                  <a:gd name="T2" fmla="*/ 44 w 112"/>
                  <a:gd name="T3" fmla="*/ 5 h 62"/>
                  <a:gd name="T4" fmla="*/ 44 w 112"/>
                  <a:gd name="T5" fmla="*/ 5 h 62"/>
                  <a:gd name="T6" fmla="*/ 43 w 112"/>
                  <a:gd name="T7" fmla="*/ 5 h 62"/>
                  <a:gd name="T8" fmla="*/ 43 w 112"/>
                  <a:gd name="T9" fmla="*/ 5 h 62"/>
                  <a:gd name="T10" fmla="*/ 43 w 112"/>
                  <a:gd name="T11" fmla="*/ 5 h 62"/>
                  <a:gd name="T12" fmla="*/ 43 w 112"/>
                  <a:gd name="T13" fmla="*/ 5 h 62"/>
                  <a:gd name="T14" fmla="*/ 42 w 112"/>
                  <a:gd name="T15" fmla="*/ 5 h 62"/>
                  <a:gd name="T16" fmla="*/ 41 w 112"/>
                  <a:gd name="T17" fmla="*/ 5 h 62"/>
                  <a:gd name="T18" fmla="*/ 37 w 112"/>
                  <a:gd name="T19" fmla="*/ 4 h 62"/>
                  <a:gd name="T20" fmla="*/ 0 w 112"/>
                  <a:gd name="T21" fmla="*/ 60 h 62"/>
                  <a:gd name="T22" fmla="*/ 8 w 112"/>
                  <a:gd name="T23" fmla="*/ 61 h 62"/>
                  <a:gd name="T24" fmla="*/ 107 w 112"/>
                  <a:gd name="T25" fmla="*/ 23 h 62"/>
                  <a:gd name="T26" fmla="*/ 112 w 112"/>
                  <a:gd name="T27" fmla="*/ 17 h 62"/>
                  <a:gd name="T28" fmla="*/ 47 w 112"/>
                  <a:gd name="T29" fmla="*/ 0 h 62"/>
                  <a:gd name="T30" fmla="*/ 45 w 112"/>
                  <a:gd name="T31"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62">
                    <a:moveTo>
                      <a:pt x="45" y="4"/>
                    </a:moveTo>
                    <a:cubicBezTo>
                      <a:pt x="45" y="4"/>
                      <a:pt x="44" y="4"/>
                      <a:pt x="44" y="5"/>
                    </a:cubicBezTo>
                    <a:cubicBezTo>
                      <a:pt x="44" y="5"/>
                      <a:pt x="44" y="5"/>
                      <a:pt x="44" y="5"/>
                    </a:cubicBezTo>
                    <a:cubicBezTo>
                      <a:pt x="43" y="5"/>
                      <a:pt x="43" y="5"/>
                      <a:pt x="43" y="5"/>
                    </a:cubicBezTo>
                    <a:cubicBezTo>
                      <a:pt x="43" y="5"/>
                      <a:pt x="43" y="5"/>
                      <a:pt x="43" y="5"/>
                    </a:cubicBezTo>
                    <a:cubicBezTo>
                      <a:pt x="43" y="5"/>
                      <a:pt x="43" y="5"/>
                      <a:pt x="43" y="5"/>
                    </a:cubicBezTo>
                    <a:cubicBezTo>
                      <a:pt x="43" y="5"/>
                      <a:pt x="43" y="5"/>
                      <a:pt x="43" y="5"/>
                    </a:cubicBezTo>
                    <a:cubicBezTo>
                      <a:pt x="43" y="5"/>
                      <a:pt x="42" y="5"/>
                      <a:pt x="42" y="5"/>
                    </a:cubicBezTo>
                    <a:cubicBezTo>
                      <a:pt x="42" y="5"/>
                      <a:pt x="41" y="5"/>
                      <a:pt x="41" y="5"/>
                    </a:cubicBezTo>
                    <a:cubicBezTo>
                      <a:pt x="37" y="4"/>
                      <a:pt x="37" y="4"/>
                      <a:pt x="37" y="4"/>
                    </a:cubicBezTo>
                    <a:cubicBezTo>
                      <a:pt x="0" y="60"/>
                      <a:pt x="0" y="60"/>
                      <a:pt x="0" y="60"/>
                    </a:cubicBezTo>
                    <a:cubicBezTo>
                      <a:pt x="3" y="62"/>
                      <a:pt x="6" y="62"/>
                      <a:pt x="8" y="61"/>
                    </a:cubicBezTo>
                    <a:cubicBezTo>
                      <a:pt x="107" y="23"/>
                      <a:pt x="107" y="23"/>
                      <a:pt x="107" y="23"/>
                    </a:cubicBezTo>
                    <a:cubicBezTo>
                      <a:pt x="110" y="22"/>
                      <a:pt x="111" y="20"/>
                      <a:pt x="112" y="17"/>
                    </a:cubicBezTo>
                    <a:cubicBezTo>
                      <a:pt x="47" y="0"/>
                      <a:pt x="47" y="0"/>
                      <a:pt x="47" y="0"/>
                    </a:cubicBezTo>
                    <a:lnTo>
                      <a:pt x="4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4" name="Group 373"/>
            <p:cNvGrpSpPr/>
            <p:nvPr/>
          </p:nvGrpSpPr>
          <p:grpSpPr>
            <a:xfrm>
              <a:off x="8182225" y="4111454"/>
              <a:ext cx="232348" cy="192926"/>
              <a:chOff x="3965790" y="1735873"/>
              <a:chExt cx="537091" cy="445963"/>
            </a:xfrm>
            <a:grpFill/>
          </p:grpSpPr>
          <p:sp>
            <p:nvSpPr>
              <p:cNvPr id="393" name="Freeform 69"/>
              <p:cNvSpPr>
                <a:spLocks/>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4" name="Freeform 70"/>
              <p:cNvSpPr>
                <a:spLocks/>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5" name="Freeform 71"/>
              <p:cNvSpPr>
                <a:spLocks/>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6" name="Freeform 72"/>
              <p:cNvSpPr>
                <a:spLocks/>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5" name="Group 374"/>
            <p:cNvGrpSpPr/>
            <p:nvPr/>
          </p:nvGrpSpPr>
          <p:grpSpPr>
            <a:xfrm>
              <a:off x="7147125" y="3775491"/>
              <a:ext cx="184552" cy="153154"/>
              <a:chOff x="1573074" y="959268"/>
              <a:chExt cx="426608" cy="354029"/>
            </a:xfrm>
            <a:grpFill/>
          </p:grpSpPr>
          <p:sp>
            <p:nvSpPr>
              <p:cNvPr id="389" name="Freeform 73"/>
              <p:cNvSpPr>
                <a:spLocks/>
              </p:cNvSpPr>
              <p:nvPr/>
            </p:nvSpPr>
            <p:spPr bwMode="auto">
              <a:xfrm>
                <a:off x="1573074" y="1093944"/>
                <a:ext cx="291932" cy="219353"/>
              </a:xfrm>
              <a:custGeom>
                <a:avLst/>
                <a:gdLst>
                  <a:gd name="T0" fmla="*/ 59 w 362"/>
                  <a:gd name="T1" fmla="*/ 0 h 272"/>
                  <a:gd name="T2" fmla="*/ 0 w 362"/>
                  <a:gd name="T3" fmla="*/ 272 h 272"/>
                  <a:gd name="T4" fmla="*/ 362 w 362"/>
                  <a:gd name="T5" fmla="*/ 272 h 272"/>
                  <a:gd name="T6" fmla="*/ 298 w 362"/>
                  <a:gd name="T7" fmla="*/ 0 h 272"/>
                  <a:gd name="T8" fmla="*/ 59 w 362"/>
                  <a:gd name="T9" fmla="*/ 0 h 272"/>
                </a:gdLst>
                <a:ahLst/>
                <a:cxnLst>
                  <a:cxn ang="0">
                    <a:pos x="T0" y="T1"/>
                  </a:cxn>
                  <a:cxn ang="0">
                    <a:pos x="T2" y="T3"/>
                  </a:cxn>
                  <a:cxn ang="0">
                    <a:pos x="T4" y="T5"/>
                  </a:cxn>
                  <a:cxn ang="0">
                    <a:pos x="T6" y="T7"/>
                  </a:cxn>
                  <a:cxn ang="0">
                    <a:pos x="T8" y="T9"/>
                  </a:cxn>
                </a:cxnLst>
                <a:rect l="0" t="0" r="r" b="b"/>
                <a:pathLst>
                  <a:path w="362" h="272">
                    <a:moveTo>
                      <a:pt x="59" y="0"/>
                    </a:moveTo>
                    <a:lnTo>
                      <a:pt x="0" y="272"/>
                    </a:lnTo>
                    <a:lnTo>
                      <a:pt x="362" y="272"/>
                    </a:lnTo>
                    <a:lnTo>
                      <a:pt x="298" y="0"/>
                    </a:lnTo>
                    <a:lnTo>
                      <a:pt x="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0" name="Freeform 74"/>
              <p:cNvSpPr>
                <a:spLocks/>
              </p:cNvSpPr>
              <p:nvPr/>
            </p:nvSpPr>
            <p:spPr bwMode="auto">
              <a:xfrm>
                <a:off x="1777104" y="1063300"/>
                <a:ext cx="222578" cy="198385"/>
              </a:xfrm>
              <a:custGeom>
                <a:avLst/>
                <a:gdLst>
                  <a:gd name="T0" fmla="*/ 109 w 276"/>
                  <a:gd name="T1" fmla="*/ 246 h 246"/>
                  <a:gd name="T2" fmla="*/ 276 w 276"/>
                  <a:gd name="T3" fmla="*/ 246 h 246"/>
                  <a:gd name="T4" fmla="*/ 220 w 276"/>
                  <a:gd name="T5" fmla="*/ 0 h 246"/>
                  <a:gd name="T6" fmla="*/ 5 w 276"/>
                  <a:gd name="T7" fmla="*/ 0 h 246"/>
                  <a:gd name="T8" fmla="*/ 0 w 276"/>
                  <a:gd name="T9" fmla="*/ 22 h 246"/>
                  <a:gd name="T10" fmla="*/ 57 w 276"/>
                  <a:gd name="T11" fmla="*/ 22 h 246"/>
                  <a:gd name="T12" fmla="*/ 109 w 276"/>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276" h="246">
                    <a:moveTo>
                      <a:pt x="109" y="246"/>
                    </a:moveTo>
                    <a:lnTo>
                      <a:pt x="276" y="246"/>
                    </a:lnTo>
                    <a:lnTo>
                      <a:pt x="220" y="0"/>
                    </a:lnTo>
                    <a:lnTo>
                      <a:pt x="5" y="0"/>
                    </a:lnTo>
                    <a:lnTo>
                      <a:pt x="0" y="22"/>
                    </a:lnTo>
                    <a:lnTo>
                      <a:pt x="57" y="22"/>
                    </a:lnTo>
                    <a:lnTo>
                      <a:pt x="10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1" name="Freeform 75"/>
              <p:cNvSpPr>
                <a:spLocks/>
              </p:cNvSpPr>
              <p:nvPr/>
            </p:nvSpPr>
            <p:spPr bwMode="auto">
              <a:xfrm>
                <a:off x="1644041" y="991526"/>
                <a:ext cx="138708"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2"/>
                      <a:pt x="17" y="0"/>
                      <a:pt x="37" y="0"/>
                    </a:cubicBezTo>
                    <a:cubicBezTo>
                      <a:pt x="57" y="0"/>
                      <a:pt x="73" y="12"/>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2" name="Freeform 76"/>
              <p:cNvSpPr>
                <a:spLocks/>
              </p:cNvSpPr>
              <p:nvPr/>
            </p:nvSpPr>
            <p:spPr bwMode="auto">
              <a:xfrm>
                <a:off x="1788394" y="959268"/>
                <a:ext cx="139515"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1"/>
                      <a:pt x="17" y="0"/>
                      <a:pt x="37" y="0"/>
                    </a:cubicBezTo>
                    <a:cubicBezTo>
                      <a:pt x="57" y="0"/>
                      <a:pt x="73" y="11"/>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6" name="Group 375"/>
            <p:cNvGrpSpPr/>
            <p:nvPr/>
          </p:nvGrpSpPr>
          <p:grpSpPr>
            <a:xfrm>
              <a:off x="7471924" y="3658968"/>
              <a:ext cx="196763" cy="256420"/>
              <a:chOff x="2323872" y="689916"/>
              <a:chExt cx="454834" cy="592736"/>
            </a:xfrm>
            <a:grpFill/>
          </p:grpSpPr>
          <p:sp>
            <p:nvSpPr>
              <p:cNvPr id="387" name="Freeform 77"/>
              <p:cNvSpPr>
                <a:spLocks/>
              </p:cNvSpPr>
              <p:nvPr/>
            </p:nvSpPr>
            <p:spPr bwMode="auto">
              <a:xfrm>
                <a:off x="2323872" y="979429"/>
                <a:ext cx="454834" cy="303223"/>
              </a:xfrm>
              <a:custGeom>
                <a:avLst/>
                <a:gdLst>
                  <a:gd name="T0" fmla="*/ 239 w 239"/>
                  <a:gd name="T1" fmla="*/ 159 h 159"/>
                  <a:gd name="T2" fmla="*/ 119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5" y="0"/>
                      <a:pt x="119" y="0"/>
                    </a:cubicBezTo>
                    <a:cubicBezTo>
                      <a:pt x="53"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8" name="Oval 78"/>
              <p:cNvSpPr>
                <a:spLocks noChangeArrowheads="1"/>
              </p:cNvSpPr>
              <p:nvPr/>
            </p:nvSpPr>
            <p:spPr bwMode="auto">
              <a:xfrm>
                <a:off x="2413388" y="689916"/>
                <a:ext cx="268545" cy="2693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7" name="Group 376"/>
            <p:cNvGrpSpPr/>
            <p:nvPr/>
          </p:nvGrpSpPr>
          <p:grpSpPr>
            <a:xfrm>
              <a:off x="6863843" y="3491859"/>
              <a:ext cx="125245" cy="161527"/>
              <a:chOff x="918243" y="303630"/>
              <a:chExt cx="289513" cy="373383"/>
            </a:xfrm>
            <a:grpFill/>
          </p:grpSpPr>
          <p:sp>
            <p:nvSpPr>
              <p:cNvPr id="385" name="Freeform 79"/>
              <p:cNvSpPr>
                <a:spLocks/>
              </p:cNvSpPr>
              <p:nvPr/>
            </p:nvSpPr>
            <p:spPr bwMode="auto">
              <a:xfrm>
                <a:off x="918243" y="486692"/>
                <a:ext cx="289513" cy="190321"/>
              </a:xfrm>
              <a:custGeom>
                <a:avLst/>
                <a:gdLst>
                  <a:gd name="T0" fmla="*/ 152 w 152"/>
                  <a:gd name="T1" fmla="*/ 100 h 100"/>
                  <a:gd name="T2" fmla="*/ 76 w 152"/>
                  <a:gd name="T3" fmla="*/ 0 h 100"/>
                  <a:gd name="T4" fmla="*/ 0 w 152"/>
                  <a:gd name="T5" fmla="*/ 100 h 100"/>
                  <a:gd name="T6" fmla="*/ 152 w 152"/>
                  <a:gd name="T7" fmla="*/ 100 h 100"/>
                </a:gdLst>
                <a:ahLst/>
                <a:cxnLst>
                  <a:cxn ang="0">
                    <a:pos x="T0" y="T1"/>
                  </a:cxn>
                  <a:cxn ang="0">
                    <a:pos x="T2" y="T3"/>
                  </a:cxn>
                  <a:cxn ang="0">
                    <a:pos x="T4" y="T5"/>
                  </a:cxn>
                  <a:cxn ang="0">
                    <a:pos x="T6" y="T7"/>
                  </a:cxn>
                </a:cxnLst>
                <a:rect l="0" t="0" r="r" b="b"/>
                <a:pathLst>
                  <a:path w="152" h="100">
                    <a:moveTo>
                      <a:pt x="152" y="100"/>
                    </a:moveTo>
                    <a:cubicBezTo>
                      <a:pt x="152" y="45"/>
                      <a:pt x="118" y="0"/>
                      <a:pt x="76" y="0"/>
                    </a:cubicBezTo>
                    <a:cubicBezTo>
                      <a:pt x="34" y="0"/>
                      <a:pt x="0" y="45"/>
                      <a:pt x="0" y="100"/>
                    </a:cubicBez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6" name="Oval 80"/>
              <p:cNvSpPr>
                <a:spLocks noChangeArrowheads="1"/>
              </p:cNvSpPr>
              <p:nvPr/>
            </p:nvSpPr>
            <p:spPr bwMode="auto">
              <a:xfrm>
                <a:off x="974694" y="303630"/>
                <a:ext cx="170159" cy="1693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78" name="Freeform 81"/>
            <p:cNvSpPr>
              <a:spLocks noEditPoints="1"/>
            </p:cNvSpPr>
            <p:nvPr/>
          </p:nvSpPr>
          <p:spPr bwMode="auto">
            <a:xfrm>
              <a:off x="7814864" y="3566866"/>
              <a:ext cx="203392" cy="196763"/>
            </a:xfrm>
            <a:custGeom>
              <a:avLst/>
              <a:gdLst>
                <a:gd name="T0" fmla="*/ 210 w 247"/>
                <a:gd name="T1" fmla="*/ 176 h 239"/>
                <a:gd name="T2" fmla="*/ 157 w 247"/>
                <a:gd name="T3" fmla="*/ 196 h 239"/>
                <a:gd name="T4" fmla="*/ 142 w 247"/>
                <a:gd name="T5" fmla="*/ 187 h 239"/>
                <a:gd name="T6" fmla="*/ 120 w 247"/>
                <a:gd name="T7" fmla="*/ 189 h 239"/>
                <a:gd name="T8" fmla="*/ 97 w 247"/>
                <a:gd name="T9" fmla="*/ 194 h 239"/>
                <a:gd name="T10" fmla="*/ 65 w 247"/>
                <a:gd name="T11" fmla="*/ 176 h 239"/>
                <a:gd name="T12" fmla="*/ 62 w 247"/>
                <a:gd name="T13" fmla="*/ 129 h 239"/>
                <a:gd name="T14" fmla="*/ 100 w 247"/>
                <a:gd name="T15" fmla="*/ 68 h 239"/>
                <a:gd name="T16" fmla="*/ 146 w 247"/>
                <a:gd name="T17" fmla="*/ 52 h 239"/>
                <a:gd name="T18" fmla="*/ 165 w 247"/>
                <a:gd name="T19" fmla="*/ 62 h 239"/>
                <a:gd name="T20" fmla="*/ 181 w 247"/>
                <a:gd name="T21" fmla="*/ 58 h 239"/>
                <a:gd name="T22" fmla="*/ 168 w 247"/>
                <a:gd name="T23" fmla="*/ 154 h 239"/>
                <a:gd name="T24" fmla="*/ 163 w 247"/>
                <a:gd name="T25" fmla="*/ 172 h 239"/>
                <a:gd name="T26" fmla="*/ 170 w 247"/>
                <a:gd name="T27" fmla="*/ 179 h 239"/>
                <a:gd name="T28" fmla="*/ 213 w 247"/>
                <a:gd name="T29" fmla="*/ 153 h 239"/>
                <a:gd name="T30" fmla="*/ 206 w 247"/>
                <a:gd name="T31" fmla="*/ 40 h 239"/>
                <a:gd name="T32" fmla="*/ 143 w 247"/>
                <a:gd name="T33" fmla="*/ 17 h 239"/>
                <a:gd name="T34" fmla="*/ 133 w 247"/>
                <a:gd name="T35" fmla="*/ 17 h 239"/>
                <a:gd name="T36" fmla="*/ 21 w 247"/>
                <a:gd name="T37" fmla="*/ 133 h 239"/>
                <a:gd name="T38" fmla="*/ 125 w 247"/>
                <a:gd name="T39" fmla="*/ 223 h 239"/>
                <a:gd name="T40" fmla="*/ 216 w 247"/>
                <a:gd name="T41" fmla="*/ 193 h 239"/>
                <a:gd name="T42" fmla="*/ 180 w 247"/>
                <a:gd name="T43" fmla="*/ 228 h 239"/>
                <a:gd name="T44" fmla="*/ 38 w 247"/>
                <a:gd name="T45" fmla="*/ 211 h 239"/>
                <a:gd name="T46" fmla="*/ 37 w 247"/>
                <a:gd name="T47" fmla="*/ 45 h 239"/>
                <a:gd name="T48" fmla="*/ 215 w 247"/>
                <a:gd name="T49" fmla="*/ 27 h 239"/>
                <a:gd name="T50" fmla="*/ 242 w 247"/>
                <a:gd name="T51" fmla="*/ 130 h 239"/>
                <a:gd name="T52" fmla="*/ 145 w 247"/>
                <a:gd name="T53" fmla="*/ 65 h 239"/>
                <a:gd name="T54" fmla="*/ 95 w 247"/>
                <a:gd name="T55" fmla="*/ 116 h 239"/>
                <a:gd name="T56" fmla="*/ 83 w 247"/>
                <a:gd name="T57" fmla="*/ 161 h 239"/>
                <a:gd name="T58" fmla="*/ 93 w 247"/>
                <a:gd name="T59" fmla="*/ 179 h 239"/>
                <a:gd name="T60" fmla="*/ 136 w 247"/>
                <a:gd name="T61" fmla="*/ 158 h 239"/>
                <a:gd name="T62" fmla="*/ 149 w 247"/>
                <a:gd name="T63" fmla="*/ 132 h 239"/>
                <a:gd name="T64" fmla="*/ 164 w 247"/>
                <a:gd name="T65" fmla="*/ 85 h 239"/>
                <a:gd name="T66" fmla="*/ 153 w 247"/>
                <a:gd name="T67" fmla="*/ 6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 h="239">
                  <a:moveTo>
                    <a:pt x="242" y="130"/>
                  </a:moveTo>
                  <a:cubicBezTo>
                    <a:pt x="236" y="148"/>
                    <a:pt x="226" y="163"/>
                    <a:pt x="210" y="176"/>
                  </a:cubicBezTo>
                  <a:cubicBezTo>
                    <a:pt x="195" y="190"/>
                    <a:pt x="179" y="197"/>
                    <a:pt x="163" y="197"/>
                  </a:cubicBezTo>
                  <a:cubicBezTo>
                    <a:pt x="157" y="196"/>
                    <a:pt x="157" y="196"/>
                    <a:pt x="157" y="196"/>
                  </a:cubicBezTo>
                  <a:cubicBezTo>
                    <a:pt x="156" y="196"/>
                    <a:pt x="153" y="196"/>
                    <a:pt x="150" y="195"/>
                  </a:cubicBezTo>
                  <a:cubicBezTo>
                    <a:pt x="147" y="194"/>
                    <a:pt x="144" y="191"/>
                    <a:pt x="142" y="187"/>
                  </a:cubicBezTo>
                  <a:cubicBezTo>
                    <a:pt x="139" y="176"/>
                    <a:pt x="139" y="176"/>
                    <a:pt x="139" y="176"/>
                  </a:cubicBezTo>
                  <a:cubicBezTo>
                    <a:pt x="133" y="181"/>
                    <a:pt x="126" y="186"/>
                    <a:pt x="120" y="189"/>
                  </a:cubicBezTo>
                  <a:cubicBezTo>
                    <a:pt x="116" y="190"/>
                    <a:pt x="113" y="191"/>
                    <a:pt x="109" y="192"/>
                  </a:cubicBezTo>
                  <a:cubicBezTo>
                    <a:pt x="105" y="193"/>
                    <a:pt x="101" y="194"/>
                    <a:pt x="97" y="194"/>
                  </a:cubicBezTo>
                  <a:cubicBezTo>
                    <a:pt x="92" y="194"/>
                    <a:pt x="86" y="193"/>
                    <a:pt x="81" y="191"/>
                  </a:cubicBezTo>
                  <a:cubicBezTo>
                    <a:pt x="73" y="188"/>
                    <a:pt x="68" y="183"/>
                    <a:pt x="65" y="176"/>
                  </a:cubicBezTo>
                  <a:cubicBezTo>
                    <a:pt x="61" y="169"/>
                    <a:pt x="59" y="161"/>
                    <a:pt x="59" y="151"/>
                  </a:cubicBezTo>
                  <a:cubicBezTo>
                    <a:pt x="59" y="143"/>
                    <a:pt x="60" y="136"/>
                    <a:pt x="62" y="129"/>
                  </a:cubicBezTo>
                  <a:cubicBezTo>
                    <a:pt x="64" y="122"/>
                    <a:pt x="67" y="115"/>
                    <a:pt x="70" y="109"/>
                  </a:cubicBezTo>
                  <a:cubicBezTo>
                    <a:pt x="79" y="92"/>
                    <a:pt x="89" y="78"/>
                    <a:pt x="100" y="68"/>
                  </a:cubicBezTo>
                  <a:cubicBezTo>
                    <a:pt x="113" y="58"/>
                    <a:pt x="126" y="52"/>
                    <a:pt x="139" y="52"/>
                  </a:cubicBezTo>
                  <a:cubicBezTo>
                    <a:pt x="146" y="52"/>
                    <a:pt x="146" y="52"/>
                    <a:pt x="146" y="52"/>
                  </a:cubicBezTo>
                  <a:cubicBezTo>
                    <a:pt x="150" y="53"/>
                    <a:pt x="150" y="53"/>
                    <a:pt x="150" y="53"/>
                  </a:cubicBezTo>
                  <a:cubicBezTo>
                    <a:pt x="156" y="55"/>
                    <a:pt x="160" y="57"/>
                    <a:pt x="165" y="62"/>
                  </a:cubicBezTo>
                  <a:cubicBezTo>
                    <a:pt x="174" y="73"/>
                    <a:pt x="174" y="73"/>
                    <a:pt x="174" y="73"/>
                  </a:cubicBezTo>
                  <a:cubicBezTo>
                    <a:pt x="181" y="58"/>
                    <a:pt x="181" y="58"/>
                    <a:pt x="181" y="58"/>
                  </a:cubicBezTo>
                  <a:cubicBezTo>
                    <a:pt x="207" y="58"/>
                    <a:pt x="207" y="58"/>
                    <a:pt x="207" y="58"/>
                  </a:cubicBezTo>
                  <a:cubicBezTo>
                    <a:pt x="168" y="154"/>
                    <a:pt x="168" y="154"/>
                    <a:pt x="168" y="154"/>
                  </a:cubicBezTo>
                  <a:cubicBezTo>
                    <a:pt x="164" y="164"/>
                    <a:pt x="164" y="164"/>
                    <a:pt x="164" y="164"/>
                  </a:cubicBezTo>
                  <a:cubicBezTo>
                    <a:pt x="163" y="167"/>
                    <a:pt x="163" y="170"/>
                    <a:pt x="163" y="172"/>
                  </a:cubicBezTo>
                  <a:cubicBezTo>
                    <a:pt x="163" y="175"/>
                    <a:pt x="164" y="177"/>
                    <a:pt x="166" y="178"/>
                  </a:cubicBezTo>
                  <a:cubicBezTo>
                    <a:pt x="170" y="179"/>
                    <a:pt x="170" y="179"/>
                    <a:pt x="170" y="179"/>
                  </a:cubicBezTo>
                  <a:cubicBezTo>
                    <a:pt x="173" y="179"/>
                    <a:pt x="173" y="179"/>
                    <a:pt x="173" y="179"/>
                  </a:cubicBezTo>
                  <a:cubicBezTo>
                    <a:pt x="186" y="179"/>
                    <a:pt x="200" y="170"/>
                    <a:pt x="213" y="153"/>
                  </a:cubicBezTo>
                  <a:cubicBezTo>
                    <a:pt x="226" y="135"/>
                    <a:pt x="233" y="116"/>
                    <a:pt x="233" y="96"/>
                  </a:cubicBezTo>
                  <a:cubicBezTo>
                    <a:pt x="233" y="74"/>
                    <a:pt x="224" y="55"/>
                    <a:pt x="206" y="40"/>
                  </a:cubicBezTo>
                  <a:cubicBezTo>
                    <a:pt x="197" y="32"/>
                    <a:pt x="187" y="26"/>
                    <a:pt x="177" y="22"/>
                  </a:cubicBezTo>
                  <a:cubicBezTo>
                    <a:pt x="166" y="19"/>
                    <a:pt x="155" y="17"/>
                    <a:pt x="143" y="17"/>
                  </a:cubicBezTo>
                  <a:cubicBezTo>
                    <a:pt x="137" y="17"/>
                    <a:pt x="137" y="17"/>
                    <a:pt x="137" y="17"/>
                  </a:cubicBezTo>
                  <a:cubicBezTo>
                    <a:pt x="133" y="17"/>
                    <a:pt x="133" y="17"/>
                    <a:pt x="133" y="17"/>
                  </a:cubicBezTo>
                  <a:cubicBezTo>
                    <a:pt x="102" y="19"/>
                    <a:pt x="76" y="32"/>
                    <a:pt x="54" y="55"/>
                  </a:cubicBezTo>
                  <a:cubicBezTo>
                    <a:pt x="32" y="78"/>
                    <a:pt x="21" y="104"/>
                    <a:pt x="21" y="133"/>
                  </a:cubicBezTo>
                  <a:cubicBezTo>
                    <a:pt x="21" y="159"/>
                    <a:pt x="30" y="181"/>
                    <a:pt x="48" y="197"/>
                  </a:cubicBezTo>
                  <a:cubicBezTo>
                    <a:pt x="67" y="214"/>
                    <a:pt x="93" y="223"/>
                    <a:pt x="125" y="223"/>
                  </a:cubicBezTo>
                  <a:cubicBezTo>
                    <a:pt x="146" y="223"/>
                    <a:pt x="166" y="219"/>
                    <a:pt x="184" y="211"/>
                  </a:cubicBezTo>
                  <a:cubicBezTo>
                    <a:pt x="193" y="208"/>
                    <a:pt x="203" y="201"/>
                    <a:pt x="216" y="193"/>
                  </a:cubicBezTo>
                  <a:cubicBezTo>
                    <a:pt x="226" y="199"/>
                    <a:pt x="226" y="199"/>
                    <a:pt x="226" y="199"/>
                  </a:cubicBezTo>
                  <a:cubicBezTo>
                    <a:pt x="210" y="212"/>
                    <a:pt x="195" y="222"/>
                    <a:pt x="180" y="228"/>
                  </a:cubicBezTo>
                  <a:cubicBezTo>
                    <a:pt x="163" y="236"/>
                    <a:pt x="144" y="239"/>
                    <a:pt x="125" y="239"/>
                  </a:cubicBezTo>
                  <a:cubicBezTo>
                    <a:pt x="91" y="239"/>
                    <a:pt x="62" y="230"/>
                    <a:pt x="38" y="211"/>
                  </a:cubicBezTo>
                  <a:cubicBezTo>
                    <a:pt x="13" y="191"/>
                    <a:pt x="0" y="165"/>
                    <a:pt x="0" y="135"/>
                  </a:cubicBezTo>
                  <a:cubicBezTo>
                    <a:pt x="0" y="103"/>
                    <a:pt x="12" y="73"/>
                    <a:pt x="37" y="45"/>
                  </a:cubicBezTo>
                  <a:cubicBezTo>
                    <a:pt x="64" y="15"/>
                    <a:pt x="96" y="0"/>
                    <a:pt x="134" y="0"/>
                  </a:cubicBezTo>
                  <a:cubicBezTo>
                    <a:pt x="166" y="0"/>
                    <a:pt x="193" y="9"/>
                    <a:pt x="215" y="27"/>
                  </a:cubicBezTo>
                  <a:cubicBezTo>
                    <a:pt x="236" y="45"/>
                    <a:pt x="247" y="68"/>
                    <a:pt x="247" y="97"/>
                  </a:cubicBezTo>
                  <a:cubicBezTo>
                    <a:pt x="247" y="107"/>
                    <a:pt x="245" y="119"/>
                    <a:pt x="242" y="130"/>
                  </a:cubicBezTo>
                  <a:close/>
                  <a:moveTo>
                    <a:pt x="153" y="66"/>
                  </a:moveTo>
                  <a:cubicBezTo>
                    <a:pt x="150" y="65"/>
                    <a:pt x="148" y="65"/>
                    <a:pt x="145" y="65"/>
                  </a:cubicBezTo>
                  <a:cubicBezTo>
                    <a:pt x="137" y="65"/>
                    <a:pt x="127" y="70"/>
                    <a:pt x="117" y="81"/>
                  </a:cubicBezTo>
                  <a:cubicBezTo>
                    <a:pt x="109" y="91"/>
                    <a:pt x="102" y="102"/>
                    <a:pt x="95" y="116"/>
                  </a:cubicBezTo>
                  <a:cubicBezTo>
                    <a:pt x="92" y="124"/>
                    <a:pt x="89" y="132"/>
                    <a:pt x="87" y="139"/>
                  </a:cubicBezTo>
                  <a:cubicBezTo>
                    <a:pt x="84" y="148"/>
                    <a:pt x="83" y="155"/>
                    <a:pt x="83" y="161"/>
                  </a:cubicBezTo>
                  <a:cubicBezTo>
                    <a:pt x="83" y="165"/>
                    <a:pt x="84" y="169"/>
                    <a:pt x="85" y="172"/>
                  </a:cubicBezTo>
                  <a:cubicBezTo>
                    <a:pt x="87" y="175"/>
                    <a:pt x="89" y="177"/>
                    <a:pt x="93" y="179"/>
                  </a:cubicBezTo>
                  <a:cubicBezTo>
                    <a:pt x="97" y="181"/>
                    <a:pt x="101" y="182"/>
                    <a:pt x="105" y="182"/>
                  </a:cubicBezTo>
                  <a:cubicBezTo>
                    <a:pt x="116" y="182"/>
                    <a:pt x="127" y="174"/>
                    <a:pt x="136" y="158"/>
                  </a:cubicBezTo>
                  <a:cubicBezTo>
                    <a:pt x="137" y="156"/>
                    <a:pt x="139" y="153"/>
                    <a:pt x="141" y="149"/>
                  </a:cubicBezTo>
                  <a:cubicBezTo>
                    <a:pt x="143" y="145"/>
                    <a:pt x="146" y="139"/>
                    <a:pt x="149" y="132"/>
                  </a:cubicBezTo>
                  <a:cubicBezTo>
                    <a:pt x="153" y="124"/>
                    <a:pt x="157" y="116"/>
                    <a:pt x="159" y="109"/>
                  </a:cubicBezTo>
                  <a:cubicBezTo>
                    <a:pt x="162" y="99"/>
                    <a:pt x="164" y="92"/>
                    <a:pt x="164" y="85"/>
                  </a:cubicBezTo>
                  <a:cubicBezTo>
                    <a:pt x="164" y="80"/>
                    <a:pt x="163" y="77"/>
                    <a:pt x="161" y="73"/>
                  </a:cubicBezTo>
                  <a:cubicBezTo>
                    <a:pt x="160" y="70"/>
                    <a:pt x="157" y="68"/>
                    <a:pt x="153" y="6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379" name="Freeform 82"/>
            <p:cNvSpPr>
              <a:spLocks noEditPoints="1"/>
            </p:cNvSpPr>
            <p:nvPr/>
          </p:nvSpPr>
          <p:spPr bwMode="auto">
            <a:xfrm>
              <a:off x="7692062" y="3130080"/>
              <a:ext cx="160481" cy="154899"/>
            </a:xfrm>
            <a:custGeom>
              <a:avLst/>
              <a:gdLst>
                <a:gd name="T0" fmla="*/ 166 w 195"/>
                <a:gd name="T1" fmla="*/ 139 h 188"/>
                <a:gd name="T2" fmla="*/ 124 w 195"/>
                <a:gd name="T3" fmla="*/ 155 h 188"/>
                <a:gd name="T4" fmla="*/ 112 w 195"/>
                <a:gd name="T5" fmla="*/ 147 h 188"/>
                <a:gd name="T6" fmla="*/ 95 w 195"/>
                <a:gd name="T7" fmla="*/ 149 h 188"/>
                <a:gd name="T8" fmla="*/ 77 w 195"/>
                <a:gd name="T9" fmla="*/ 153 h 188"/>
                <a:gd name="T10" fmla="*/ 51 w 195"/>
                <a:gd name="T11" fmla="*/ 139 h 188"/>
                <a:gd name="T12" fmla="*/ 49 w 195"/>
                <a:gd name="T13" fmla="*/ 102 h 188"/>
                <a:gd name="T14" fmla="*/ 79 w 195"/>
                <a:gd name="T15" fmla="*/ 54 h 188"/>
                <a:gd name="T16" fmla="*/ 115 w 195"/>
                <a:gd name="T17" fmla="*/ 41 h 188"/>
                <a:gd name="T18" fmla="*/ 130 w 195"/>
                <a:gd name="T19" fmla="*/ 49 h 188"/>
                <a:gd name="T20" fmla="*/ 143 w 195"/>
                <a:gd name="T21" fmla="*/ 46 h 188"/>
                <a:gd name="T22" fmla="*/ 132 w 195"/>
                <a:gd name="T23" fmla="*/ 121 h 188"/>
                <a:gd name="T24" fmla="*/ 129 w 195"/>
                <a:gd name="T25" fmla="*/ 135 h 188"/>
                <a:gd name="T26" fmla="*/ 134 w 195"/>
                <a:gd name="T27" fmla="*/ 141 h 188"/>
                <a:gd name="T28" fmla="*/ 168 w 195"/>
                <a:gd name="T29" fmla="*/ 120 h 188"/>
                <a:gd name="T30" fmla="*/ 162 w 195"/>
                <a:gd name="T31" fmla="*/ 31 h 188"/>
                <a:gd name="T32" fmla="*/ 113 w 195"/>
                <a:gd name="T33" fmla="*/ 13 h 188"/>
                <a:gd name="T34" fmla="*/ 105 w 195"/>
                <a:gd name="T35" fmla="*/ 13 h 188"/>
                <a:gd name="T36" fmla="*/ 17 w 195"/>
                <a:gd name="T37" fmla="*/ 105 h 188"/>
                <a:gd name="T38" fmla="*/ 99 w 195"/>
                <a:gd name="T39" fmla="*/ 176 h 188"/>
                <a:gd name="T40" fmla="*/ 170 w 195"/>
                <a:gd name="T41" fmla="*/ 152 h 188"/>
                <a:gd name="T42" fmla="*/ 142 w 195"/>
                <a:gd name="T43" fmla="*/ 180 h 188"/>
                <a:gd name="T44" fmla="*/ 30 w 195"/>
                <a:gd name="T45" fmla="*/ 166 h 188"/>
                <a:gd name="T46" fmla="*/ 29 w 195"/>
                <a:gd name="T47" fmla="*/ 36 h 188"/>
                <a:gd name="T48" fmla="*/ 169 w 195"/>
                <a:gd name="T49" fmla="*/ 22 h 188"/>
                <a:gd name="T50" fmla="*/ 191 w 195"/>
                <a:gd name="T51" fmla="*/ 103 h 188"/>
                <a:gd name="T52" fmla="*/ 115 w 195"/>
                <a:gd name="T53" fmla="*/ 51 h 188"/>
                <a:gd name="T54" fmla="*/ 75 w 195"/>
                <a:gd name="T55" fmla="*/ 92 h 188"/>
                <a:gd name="T56" fmla="*/ 66 w 195"/>
                <a:gd name="T57" fmla="*/ 127 h 188"/>
                <a:gd name="T58" fmla="*/ 74 w 195"/>
                <a:gd name="T59" fmla="*/ 141 h 188"/>
                <a:gd name="T60" fmla="*/ 107 w 195"/>
                <a:gd name="T61" fmla="*/ 124 h 188"/>
                <a:gd name="T62" fmla="*/ 118 w 195"/>
                <a:gd name="T63" fmla="*/ 104 h 188"/>
                <a:gd name="T64" fmla="*/ 129 w 195"/>
                <a:gd name="T65" fmla="*/ 67 h 188"/>
                <a:gd name="T66" fmla="*/ 121 w 195"/>
                <a:gd name="T67" fmla="*/ 5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188">
                  <a:moveTo>
                    <a:pt x="191" y="103"/>
                  </a:moveTo>
                  <a:cubicBezTo>
                    <a:pt x="186" y="116"/>
                    <a:pt x="178" y="128"/>
                    <a:pt x="166" y="139"/>
                  </a:cubicBezTo>
                  <a:cubicBezTo>
                    <a:pt x="153" y="150"/>
                    <a:pt x="141" y="155"/>
                    <a:pt x="129" y="155"/>
                  </a:cubicBezTo>
                  <a:cubicBezTo>
                    <a:pt x="124" y="155"/>
                    <a:pt x="124" y="155"/>
                    <a:pt x="124" y="155"/>
                  </a:cubicBezTo>
                  <a:cubicBezTo>
                    <a:pt x="123" y="155"/>
                    <a:pt x="121" y="154"/>
                    <a:pt x="118" y="153"/>
                  </a:cubicBezTo>
                  <a:cubicBezTo>
                    <a:pt x="116" y="153"/>
                    <a:pt x="114" y="151"/>
                    <a:pt x="112" y="147"/>
                  </a:cubicBezTo>
                  <a:cubicBezTo>
                    <a:pt x="110" y="139"/>
                    <a:pt x="110" y="139"/>
                    <a:pt x="110" y="139"/>
                  </a:cubicBezTo>
                  <a:cubicBezTo>
                    <a:pt x="105" y="143"/>
                    <a:pt x="100" y="146"/>
                    <a:pt x="95" y="149"/>
                  </a:cubicBezTo>
                  <a:cubicBezTo>
                    <a:pt x="92" y="150"/>
                    <a:pt x="89" y="151"/>
                    <a:pt x="86" y="152"/>
                  </a:cubicBezTo>
                  <a:cubicBezTo>
                    <a:pt x="83" y="152"/>
                    <a:pt x="80" y="153"/>
                    <a:pt x="77" y="153"/>
                  </a:cubicBezTo>
                  <a:cubicBezTo>
                    <a:pt x="73" y="153"/>
                    <a:pt x="68" y="152"/>
                    <a:pt x="64" y="150"/>
                  </a:cubicBezTo>
                  <a:cubicBezTo>
                    <a:pt x="58" y="148"/>
                    <a:pt x="54" y="144"/>
                    <a:pt x="51" y="139"/>
                  </a:cubicBezTo>
                  <a:cubicBezTo>
                    <a:pt x="48" y="133"/>
                    <a:pt x="47" y="127"/>
                    <a:pt x="47" y="119"/>
                  </a:cubicBezTo>
                  <a:cubicBezTo>
                    <a:pt x="47" y="113"/>
                    <a:pt x="48" y="107"/>
                    <a:pt x="49" y="102"/>
                  </a:cubicBezTo>
                  <a:cubicBezTo>
                    <a:pt x="51" y="96"/>
                    <a:pt x="53" y="91"/>
                    <a:pt x="56" y="86"/>
                  </a:cubicBezTo>
                  <a:cubicBezTo>
                    <a:pt x="62" y="72"/>
                    <a:pt x="70" y="62"/>
                    <a:pt x="79" y="54"/>
                  </a:cubicBezTo>
                  <a:cubicBezTo>
                    <a:pt x="89" y="46"/>
                    <a:pt x="99" y="41"/>
                    <a:pt x="110" y="41"/>
                  </a:cubicBezTo>
                  <a:cubicBezTo>
                    <a:pt x="115" y="41"/>
                    <a:pt x="115" y="41"/>
                    <a:pt x="115" y="41"/>
                  </a:cubicBezTo>
                  <a:cubicBezTo>
                    <a:pt x="118" y="42"/>
                    <a:pt x="118" y="42"/>
                    <a:pt x="118" y="42"/>
                  </a:cubicBezTo>
                  <a:cubicBezTo>
                    <a:pt x="123" y="43"/>
                    <a:pt x="127" y="45"/>
                    <a:pt x="130" y="49"/>
                  </a:cubicBezTo>
                  <a:cubicBezTo>
                    <a:pt x="137" y="58"/>
                    <a:pt x="137" y="58"/>
                    <a:pt x="137" y="58"/>
                  </a:cubicBezTo>
                  <a:cubicBezTo>
                    <a:pt x="143" y="46"/>
                    <a:pt x="143" y="46"/>
                    <a:pt x="143" y="46"/>
                  </a:cubicBezTo>
                  <a:cubicBezTo>
                    <a:pt x="163" y="46"/>
                    <a:pt x="163" y="46"/>
                    <a:pt x="163" y="46"/>
                  </a:cubicBezTo>
                  <a:cubicBezTo>
                    <a:pt x="132" y="121"/>
                    <a:pt x="132" y="121"/>
                    <a:pt x="132" y="121"/>
                  </a:cubicBezTo>
                  <a:cubicBezTo>
                    <a:pt x="130" y="129"/>
                    <a:pt x="130" y="129"/>
                    <a:pt x="130" y="129"/>
                  </a:cubicBezTo>
                  <a:cubicBezTo>
                    <a:pt x="129" y="131"/>
                    <a:pt x="129" y="134"/>
                    <a:pt x="129" y="135"/>
                  </a:cubicBezTo>
                  <a:cubicBezTo>
                    <a:pt x="129" y="138"/>
                    <a:pt x="129" y="140"/>
                    <a:pt x="131" y="140"/>
                  </a:cubicBezTo>
                  <a:cubicBezTo>
                    <a:pt x="134" y="141"/>
                    <a:pt x="134" y="141"/>
                    <a:pt x="134" y="141"/>
                  </a:cubicBezTo>
                  <a:cubicBezTo>
                    <a:pt x="137" y="141"/>
                    <a:pt x="137" y="141"/>
                    <a:pt x="137" y="141"/>
                  </a:cubicBezTo>
                  <a:cubicBezTo>
                    <a:pt x="147" y="141"/>
                    <a:pt x="157" y="134"/>
                    <a:pt x="168" y="120"/>
                  </a:cubicBezTo>
                  <a:cubicBezTo>
                    <a:pt x="178" y="107"/>
                    <a:pt x="183" y="92"/>
                    <a:pt x="183" y="76"/>
                  </a:cubicBezTo>
                  <a:cubicBezTo>
                    <a:pt x="183" y="58"/>
                    <a:pt x="176" y="43"/>
                    <a:pt x="162" y="31"/>
                  </a:cubicBezTo>
                  <a:cubicBezTo>
                    <a:pt x="155" y="25"/>
                    <a:pt x="148" y="21"/>
                    <a:pt x="139" y="18"/>
                  </a:cubicBezTo>
                  <a:cubicBezTo>
                    <a:pt x="131" y="15"/>
                    <a:pt x="122" y="13"/>
                    <a:pt x="113" y="13"/>
                  </a:cubicBezTo>
                  <a:cubicBezTo>
                    <a:pt x="108" y="13"/>
                    <a:pt x="108" y="13"/>
                    <a:pt x="108" y="13"/>
                  </a:cubicBezTo>
                  <a:cubicBezTo>
                    <a:pt x="105" y="13"/>
                    <a:pt x="105" y="13"/>
                    <a:pt x="105" y="13"/>
                  </a:cubicBezTo>
                  <a:cubicBezTo>
                    <a:pt x="81" y="16"/>
                    <a:pt x="60" y="26"/>
                    <a:pt x="43" y="44"/>
                  </a:cubicBezTo>
                  <a:cubicBezTo>
                    <a:pt x="26" y="62"/>
                    <a:pt x="17" y="82"/>
                    <a:pt x="17" y="105"/>
                  </a:cubicBezTo>
                  <a:cubicBezTo>
                    <a:pt x="17" y="126"/>
                    <a:pt x="24" y="142"/>
                    <a:pt x="38" y="155"/>
                  </a:cubicBezTo>
                  <a:cubicBezTo>
                    <a:pt x="53" y="169"/>
                    <a:pt x="73" y="176"/>
                    <a:pt x="99" y="176"/>
                  </a:cubicBezTo>
                  <a:cubicBezTo>
                    <a:pt x="115" y="176"/>
                    <a:pt x="131" y="173"/>
                    <a:pt x="145" y="166"/>
                  </a:cubicBezTo>
                  <a:cubicBezTo>
                    <a:pt x="152" y="164"/>
                    <a:pt x="160" y="159"/>
                    <a:pt x="170" y="152"/>
                  </a:cubicBezTo>
                  <a:cubicBezTo>
                    <a:pt x="178" y="157"/>
                    <a:pt x="178" y="157"/>
                    <a:pt x="178" y="157"/>
                  </a:cubicBezTo>
                  <a:cubicBezTo>
                    <a:pt x="166" y="167"/>
                    <a:pt x="154" y="175"/>
                    <a:pt x="142" y="180"/>
                  </a:cubicBezTo>
                  <a:cubicBezTo>
                    <a:pt x="128" y="185"/>
                    <a:pt x="114" y="188"/>
                    <a:pt x="98" y="188"/>
                  </a:cubicBezTo>
                  <a:cubicBezTo>
                    <a:pt x="72" y="188"/>
                    <a:pt x="49" y="181"/>
                    <a:pt x="30" y="166"/>
                  </a:cubicBezTo>
                  <a:cubicBezTo>
                    <a:pt x="10" y="150"/>
                    <a:pt x="0" y="130"/>
                    <a:pt x="0" y="106"/>
                  </a:cubicBezTo>
                  <a:cubicBezTo>
                    <a:pt x="0" y="81"/>
                    <a:pt x="10" y="58"/>
                    <a:pt x="29" y="36"/>
                  </a:cubicBezTo>
                  <a:cubicBezTo>
                    <a:pt x="51" y="12"/>
                    <a:pt x="76" y="0"/>
                    <a:pt x="105" y="0"/>
                  </a:cubicBezTo>
                  <a:cubicBezTo>
                    <a:pt x="131" y="0"/>
                    <a:pt x="152" y="8"/>
                    <a:pt x="169" y="22"/>
                  </a:cubicBezTo>
                  <a:cubicBezTo>
                    <a:pt x="186" y="36"/>
                    <a:pt x="195" y="54"/>
                    <a:pt x="195" y="76"/>
                  </a:cubicBezTo>
                  <a:cubicBezTo>
                    <a:pt x="195" y="85"/>
                    <a:pt x="193" y="94"/>
                    <a:pt x="191" y="103"/>
                  </a:cubicBezTo>
                  <a:close/>
                  <a:moveTo>
                    <a:pt x="121" y="52"/>
                  </a:moveTo>
                  <a:cubicBezTo>
                    <a:pt x="119" y="51"/>
                    <a:pt x="117" y="51"/>
                    <a:pt x="115" y="51"/>
                  </a:cubicBezTo>
                  <a:cubicBezTo>
                    <a:pt x="108" y="51"/>
                    <a:pt x="101" y="55"/>
                    <a:pt x="93" y="64"/>
                  </a:cubicBezTo>
                  <a:cubicBezTo>
                    <a:pt x="86" y="72"/>
                    <a:pt x="80" y="81"/>
                    <a:pt x="75" y="92"/>
                  </a:cubicBezTo>
                  <a:cubicBezTo>
                    <a:pt x="73" y="98"/>
                    <a:pt x="71" y="104"/>
                    <a:pt x="69" y="109"/>
                  </a:cubicBezTo>
                  <a:cubicBezTo>
                    <a:pt x="67" y="116"/>
                    <a:pt x="66" y="122"/>
                    <a:pt x="66" y="127"/>
                  </a:cubicBezTo>
                  <a:cubicBezTo>
                    <a:pt x="66" y="130"/>
                    <a:pt x="66" y="133"/>
                    <a:pt x="67" y="136"/>
                  </a:cubicBezTo>
                  <a:cubicBezTo>
                    <a:pt x="69" y="138"/>
                    <a:pt x="71" y="140"/>
                    <a:pt x="74" y="141"/>
                  </a:cubicBezTo>
                  <a:cubicBezTo>
                    <a:pt x="77" y="142"/>
                    <a:pt x="80" y="143"/>
                    <a:pt x="83" y="143"/>
                  </a:cubicBezTo>
                  <a:cubicBezTo>
                    <a:pt x="92" y="143"/>
                    <a:pt x="100" y="137"/>
                    <a:pt x="107" y="124"/>
                  </a:cubicBezTo>
                  <a:cubicBezTo>
                    <a:pt x="108" y="123"/>
                    <a:pt x="109" y="121"/>
                    <a:pt x="111" y="118"/>
                  </a:cubicBezTo>
                  <a:cubicBezTo>
                    <a:pt x="113" y="114"/>
                    <a:pt x="115" y="110"/>
                    <a:pt x="118" y="104"/>
                  </a:cubicBezTo>
                  <a:cubicBezTo>
                    <a:pt x="121" y="98"/>
                    <a:pt x="124" y="92"/>
                    <a:pt x="126" y="86"/>
                  </a:cubicBezTo>
                  <a:cubicBezTo>
                    <a:pt x="128" y="78"/>
                    <a:pt x="129" y="72"/>
                    <a:pt x="129" y="67"/>
                  </a:cubicBezTo>
                  <a:cubicBezTo>
                    <a:pt x="129" y="63"/>
                    <a:pt x="129" y="60"/>
                    <a:pt x="127" y="58"/>
                  </a:cubicBezTo>
                  <a:cubicBezTo>
                    <a:pt x="126" y="55"/>
                    <a:pt x="124" y="54"/>
                    <a:pt x="121" y="5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80" name="Group 379"/>
            <p:cNvGrpSpPr/>
            <p:nvPr/>
          </p:nvGrpSpPr>
          <p:grpSpPr>
            <a:xfrm>
              <a:off x="7449596" y="4422995"/>
              <a:ext cx="302471" cy="255374"/>
              <a:chOff x="2272260" y="2456027"/>
              <a:chExt cx="699186" cy="590317"/>
            </a:xfrm>
            <a:grpFill/>
          </p:grpSpPr>
          <p:sp>
            <p:nvSpPr>
              <p:cNvPr id="381" name="Freeform 83"/>
              <p:cNvSpPr>
                <a:spLocks/>
              </p:cNvSpPr>
              <p:nvPr/>
            </p:nvSpPr>
            <p:spPr bwMode="auto">
              <a:xfrm>
                <a:off x="2272260" y="2743928"/>
                <a:ext cx="455640" cy="302416"/>
              </a:xfrm>
              <a:custGeom>
                <a:avLst/>
                <a:gdLst>
                  <a:gd name="T0" fmla="*/ 239 w 239"/>
                  <a:gd name="T1" fmla="*/ 159 h 159"/>
                  <a:gd name="T2" fmla="*/ 120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6" y="0"/>
                      <a:pt x="120" y="0"/>
                    </a:cubicBezTo>
                    <a:cubicBezTo>
                      <a:pt x="54"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2" name="Oval 84"/>
              <p:cNvSpPr>
                <a:spLocks noChangeArrowheads="1"/>
              </p:cNvSpPr>
              <p:nvPr/>
            </p:nvSpPr>
            <p:spPr bwMode="auto">
              <a:xfrm>
                <a:off x="2363388" y="2456027"/>
                <a:ext cx="266933" cy="2669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3" name="Freeform 85"/>
              <p:cNvSpPr>
                <a:spLocks/>
              </p:cNvSpPr>
              <p:nvPr/>
            </p:nvSpPr>
            <p:spPr bwMode="auto">
              <a:xfrm>
                <a:off x="2659353" y="2743928"/>
                <a:ext cx="312093" cy="302416"/>
              </a:xfrm>
              <a:custGeom>
                <a:avLst/>
                <a:gdLst>
                  <a:gd name="T0" fmla="*/ 45 w 164"/>
                  <a:gd name="T1" fmla="*/ 0 h 159"/>
                  <a:gd name="T2" fmla="*/ 0 w 164"/>
                  <a:gd name="T3" fmla="*/ 11 h 159"/>
                  <a:gd name="T4" fmla="*/ 76 w 164"/>
                  <a:gd name="T5" fmla="*/ 159 h 159"/>
                  <a:gd name="T6" fmla="*/ 164 w 164"/>
                  <a:gd name="T7" fmla="*/ 159 h 159"/>
                  <a:gd name="T8" fmla="*/ 45 w 164"/>
                  <a:gd name="T9" fmla="*/ 0 h 159"/>
                </a:gdLst>
                <a:ahLst/>
                <a:cxnLst>
                  <a:cxn ang="0">
                    <a:pos x="T0" y="T1"/>
                  </a:cxn>
                  <a:cxn ang="0">
                    <a:pos x="T2" y="T3"/>
                  </a:cxn>
                  <a:cxn ang="0">
                    <a:pos x="T4" y="T5"/>
                  </a:cxn>
                  <a:cxn ang="0">
                    <a:pos x="T6" y="T7"/>
                  </a:cxn>
                  <a:cxn ang="0">
                    <a:pos x="T8" y="T9"/>
                  </a:cxn>
                </a:cxnLst>
                <a:rect l="0" t="0" r="r" b="b"/>
                <a:pathLst>
                  <a:path w="164" h="159">
                    <a:moveTo>
                      <a:pt x="45" y="0"/>
                    </a:moveTo>
                    <a:cubicBezTo>
                      <a:pt x="29" y="0"/>
                      <a:pt x="14" y="4"/>
                      <a:pt x="0" y="11"/>
                    </a:cubicBezTo>
                    <a:cubicBezTo>
                      <a:pt x="45" y="35"/>
                      <a:pt x="76" y="92"/>
                      <a:pt x="76" y="159"/>
                    </a:cubicBezTo>
                    <a:cubicBezTo>
                      <a:pt x="164" y="159"/>
                      <a:pt x="164" y="159"/>
                      <a:pt x="164" y="159"/>
                    </a:cubicBezTo>
                    <a:cubicBezTo>
                      <a:pt x="164" y="71"/>
                      <a:pt x="111"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4" name="Freeform 86"/>
              <p:cNvSpPr>
                <a:spLocks/>
              </p:cNvSpPr>
              <p:nvPr/>
            </p:nvSpPr>
            <p:spPr bwMode="auto">
              <a:xfrm>
                <a:off x="2656933" y="2456027"/>
                <a:ext cx="217740" cy="266933"/>
              </a:xfrm>
              <a:custGeom>
                <a:avLst/>
                <a:gdLst>
                  <a:gd name="T0" fmla="*/ 26 w 114"/>
                  <a:gd name="T1" fmla="*/ 70 h 140"/>
                  <a:gd name="T2" fmla="*/ 0 w 114"/>
                  <a:gd name="T3" fmla="*/ 124 h 140"/>
                  <a:gd name="T4" fmla="*/ 44 w 114"/>
                  <a:gd name="T5" fmla="*/ 140 h 140"/>
                  <a:gd name="T6" fmla="*/ 114 w 114"/>
                  <a:gd name="T7" fmla="*/ 70 h 140"/>
                  <a:gd name="T8" fmla="*/ 44 w 114"/>
                  <a:gd name="T9" fmla="*/ 0 h 140"/>
                  <a:gd name="T10" fmla="*/ 0 w 114"/>
                  <a:gd name="T11" fmla="*/ 15 h 140"/>
                  <a:gd name="T12" fmla="*/ 26 w 114"/>
                  <a:gd name="T13" fmla="*/ 70 h 140"/>
                </a:gdLst>
                <a:ahLst/>
                <a:cxnLst>
                  <a:cxn ang="0">
                    <a:pos x="T0" y="T1"/>
                  </a:cxn>
                  <a:cxn ang="0">
                    <a:pos x="T2" y="T3"/>
                  </a:cxn>
                  <a:cxn ang="0">
                    <a:pos x="T4" y="T5"/>
                  </a:cxn>
                  <a:cxn ang="0">
                    <a:pos x="T6" y="T7"/>
                  </a:cxn>
                  <a:cxn ang="0">
                    <a:pos x="T8" y="T9"/>
                  </a:cxn>
                  <a:cxn ang="0">
                    <a:pos x="T10" y="T11"/>
                  </a:cxn>
                  <a:cxn ang="0">
                    <a:pos x="T12" y="T13"/>
                  </a:cxn>
                </a:cxnLst>
                <a:rect l="0" t="0" r="r" b="b"/>
                <a:pathLst>
                  <a:path w="114" h="140">
                    <a:moveTo>
                      <a:pt x="26" y="70"/>
                    </a:moveTo>
                    <a:cubicBezTo>
                      <a:pt x="26" y="92"/>
                      <a:pt x="16" y="111"/>
                      <a:pt x="0" y="124"/>
                    </a:cubicBezTo>
                    <a:cubicBezTo>
                      <a:pt x="12" y="134"/>
                      <a:pt x="27" y="140"/>
                      <a:pt x="44" y="140"/>
                    </a:cubicBezTo>
                    <a:cubicBezTo>
                      <a:pt x="83" y="140"/>
                      <a:pt x="114" y="108"/>
                      <a:pt x="114" y="70"/>
                    </a:cubicBezTo>
                    <a:cubicBezTo>
                      <a:pt x="114" y="31"/>
                      <a:pt x="83" y="0"/>
                      <a:pt x="44" y="0"/>
                    </a:cubicBezTo>
                    <a:cubicBezTo>
                      <a:pt x="27" y="0"/>
                      <a:pt x="12" y="5"/>
                      <a:pt x="0" y="15"/>
                    </a:cubicBezTo>
                    <a:cubicBezTo>
                      <a:pt x="16" y="28"/>
                      <a:pt x="26" y="48"/>
                      <a:pt x="26"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437" name="Title 1"/>
          <p:cNvSpPr txBox="1">
            <a:spLocks/>
          </p:cNvSpPr>
          <p:nvPr/>
        </p:nvSpPr>
        <p:spPr>
          <a:xfrm>
            <a:off x="563405" y="5632555"/>
            <a:ext cx="5620928"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800" dirty="0" smtClean="0">
                <a:solidFill>
                  <a:schemeClr val="bg1"/>
                </a:solidFill>
                <a:latin typeface="+mn-lt"/>
              </a:rPr>
              <a:t>Put a relevant subtitle </a:t>
            </a:r>
            <a:r>
              <a:rPr lang="en-US" sz="1800" b="1" dirty="0" smtClean="0">
                <a:solidFill>
                  <a:schemeClr val="bg1"/>
                </a:solidFill>
                <a:latin typeface="+mn-lt"/>
              </a:rPr>
              <a:t>in this line</a:t>
            </a:r>
            <a:endParaRPr lang="en-US" sz="1800" b="1" dirty="0">
              <a:solidFill>
                <a:schemeClr val="bg1"/>
              </a:solidFill>
              <a:latin typeface="+mn-lt"/>
            </a:endParaRPr>
          </a:p>
        </p:txBody>
      </p:sp>
    </p:spTree>
    <p:extLst>
      <p:ext uri="{BB962C8B-B14F-4D97-AF65-F5344CB8AC3E}">
        <p14:creationId xmlns:p14="http://schemas.microsoft.com/office/powerpoint/2010/main" val="139085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438"/>
                                        </p:tgtEl>
                                        <p:attrNameLst>
                                          <p:attrName>style.visibility</p:attrName>
                                        </p:attrNameLst>
                                      </p:cBhvr>
                                      <p:to>
                                        <p:strVal val="visible"/>
                                      </p:to>
                                    </p:set>
                                    <p:animEffect transition="in" filter="barn(inVertical)">
                                      <p:cBhvr>
                                        <p:cTn id="12" dur="1000"/>
                                        <p:tgtEl>
                                          <p:spTgt spid="43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37"/>
                                        </p:tgtEl>
                                        <p:attrNameLst>
                                          <p:attrName>style.visibility</p:attrName>
                                        </p:attrNameLst>
                                      </p:cBhvr>
                                      <p:to>
                                        <p:strVal val="visible"/>
                                      </p:to>
                                    </p:set>
                                    <p:animEffect transition="in" filter="barn(inVertical)">
                                      <p:cBhvr>
                                        <p:cTn id="15" dur="10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 grpId="0"/>
      <p:bldP spid="4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sp>
        <p:nvSpPr>
          <p:cNvPr id="14" name="Title 13"/>
          <p:cNvSpPr>
            <a:spLocks noGrp="1"/>
          </p:cNvSpPr>
          <p:nvPr>
            <p:ph type="title"/>
          </p:nvPr>
        </p:nvSpPr>
        <p:spPr/>
        <p:txBody>
          <a:bodyPr>
            <a:normAutofit/>
          </a:bodyPr>
          <a:lstStyle/>
          <a:p>
            <a:r>
              <a:rPr lang="en-US" sz="4000" dirty="0" smtClean="0">
                <a:solidFill>
                  <a:schemeClr val="accent1">
                    <a:lumMod val="60000"/>
                    <a:lumOff val="40000"/>
                  </a:schemeClr>
                </a:solidFill>
              </a:rPr>
              <a:t>Meet Martin Sole</a:t>
            </a:r>
            <a:endParaRPr lang="en-US" sz="4000" dirty="0">
              <a:solidFill>
                <a:schemeClr val="accent1">
                  <a:lumMod val="60000"/>
                  <a:lumOff val="40000"/>
                </a:schemeClr>
              </a:solidFill>
            </a:endParaRPr>
          </a:p>
        </p:txBody>
      </p:sp>
      <p:cxnSp>
        <p:nvCxnSpPr>
          <p:cNvPr id="54" name="Straight Connector 53"/>
          <p:cNvCxnSpPr/>
          <p:nvPr/>
        </p:nvCxnSpPr>
        <p:spPr>
          <a:xfrm>
            <a:off x="2448971" y="1962213"/>
            <a:ext cx="0" cy="383501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584474" y="1976042"/>
            <a:ext cx="1687989" cy="3661473"/>
            <a:chOff x="496565" y="1482031"/>
            <a:chExt cx="1534535" cy="2746105"/>
          </a:xfrm>
        </p:grpSpPr>
        <p:sp>
          <p:nvSpPr>
            <p:cNvPr id="75" name="Content Placeholder 2"/>
            <p:cNvSpPr txBox="1">
              <a:spLocks/>
            </p:cNvSpPr>
            <p:nvPr/>
          </p:nvSpPr>
          <p:spPr>
            <a:xfrm>
              <a:off x="496565" y="3496121"/>
              <a:ext cx="1534535" cy="5877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900" dirty="0"/>
                <a:t>Lorem Ipsum has been the </a:t>
              </a:r>
              <a:r>
                <a:rPr lang="en-US" sz="900" dirty="0" smtClean="0"/>
                <a:t>dummy </a:t>
              </a:r>
              <a:r>
                <a:rPr lang="en-US" sz="900" dirty="0"/>
                <a:t>text ever since the </a:t>
              </a:r>
              <a:r>
                <a:rPr lang="en-US" sz="900" dirty="0" smtClean="0"/>
                <a:t>1500s, when an unknown printer took a galley.</a:t>
              </a:r>
              <a:endParaRPr lang="en-US" sz="900" dirty="0"/>
            </a:p>
          </p:txBody>
        </p:sp>
        <p:sp>
          <p:nvSpPr>
            <p:cNvPr id="77" name="Content Placeholder 2"/>
            <p:cNvSpPr txBox="1">
              <a:spLocks/>
            </p:cNvSpPr>
            <p:nvPr/>
          </p:nvSpPr>
          <p:spPr>
            <a:xfrm>
              <a:off x="579425" y="2956827"/>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lumMod val="60000"/>
                      <a:lumOff val="40000"/>
                    </a:schemeClr>
                  </a:solidFill>
                  <a:latin typeface="Source Sans Pro Black" pitchFamily="34" charset="0"/>
                </a:rPr>
                <a:t>Martin Sole</a:t>
              </a:r>
              <a:endParaRPr lang="en-US" sz="2000" dirty="0">
                <a:solidFill>
                  <a:schemeClr val="accent1">
                    <a:lumMod val="60000"/>
                    <a:lumOff val="40000"/>
                  </a:schemeClr>
                </a:solidFill>
                <a:latin typeface="Source Sans Pro Black" pitchFamily="34" charset="0"/>
              </a:endParaRPr>
            </a:p>
          </p:txBody>
        </p:sp>
        <p:sp>
          <p:nvSpPr>
            <p:cNvPr id="78" name="Content Placeholder 2"/>
            <p:cNvSpPr txBox="1">
              <a:spLocks/>
            </p:cNvSpPr>
            <p:nvPr/>
          </p:nvSpPr>
          <p:spPr>
            <a:xfrm>
              <a:off x="523574" y="3216728"/>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lumMod val="50000"/>
                    </a:schemeClr>
                  </a:solidFill>
                </a:rPr>
                <a:t>Marketing</a:t>
              </a:r>
              <a:endParaRPr lang="en-US" sz="1200" dirty="0">
                <a:solidFill>
                  <a:schemeClr val="bg1">
                    <a:lumMod val="50000"/>
                  </a:schemeClr>
                </a:solidFill>
              </a:endParaRPr>
            </a:p>
          </p:txBody>
        </p:sp>
        <p:sp>
          <p:nvSpPr>
            <p:cNvPr id="2" name="Rectangle 1"/>
            <p:cNvSpPr/>
            <p:nvPr/>
          </p:nvSpPr>
          <p:spPr>
            <a:xfrm>
              <a:off x="575410" y="1482031"/>
              <a:ext cx="1368152" cy="1368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41" name="Group 40"/>
            <p:cNvGrpSpPr/>
            <p:nvPr/>
          </p:nvGrpSpPr>
          <p:grpSpPr>
            <a:xfrm>
              <a:off x="575409" y="2876157"/>
              <a:ext cx="1375625" cy="60855"/>
              <a:chOff x="2055030" y="1463669"/>
              <a:chExt cx="2304256" cy="544908"/>
            </a:xfrm>
          </p:grpSpPr>
          <p:sp>
            <p:nvSpPr>
              <p:cNvPr id="43" name="Rectangle 42"/>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4" name="Rectangle 43"/>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dirty="0"/>
              </a:p>
            </p:txBody>
          </p:sp>
          <p:sp>
            <p:nvSpPr>
              <p:cNvPr id="45" name="Rectangle 44"/>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dirty="0"/>
              </a:p>
            </p:txBody>
          </p:sp>
          <p:sp>
            <p:nvSpPr>
              <p:cNvPr id="46" name="Rectangle 45"/>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dirty="0"/>
              </a:p>
            </p:txBody>
          </p:sp>
        </p:grpSp>
        <p:sp>
          <p:nvSpPr>
            <p:cNvPr id="69" name="Freeform 16"/>
            <p:cNvSpPr>
              <a:spLocks/>
            </p:cNvSpPr>
            <p:nvPr/>
          </p:nvSpPr>
          <p:spPr bwMode="auto">
            <a:xfrm>
              <a:off x="1136433" y="4083918"/>
              <a:ext cx="214737" cy="144218"/>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grpSp>
      <p:cxnSp>
        <p:nvCxnSpPr>
          <p:cNvPr id="87" name="Straight Connector 86"/>
          <p:cNvCxnSpPr/>
          <p:nvPr/>
        </p:nvCxnSpPr>
        <p:spPr>
          <a:xfrm>
            <a:off x="5436096" y="2045425"/>
            <a:ext cx="0" cy="383501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8" name="Content Placeholder 2"/>
          <p:cNvSpPr>
            <a:spLocks noGrp="1"/>
          </p:cNvSpPr>
          <p:nvPr>
            <p:ph idx="1"/>
          </p:nvPr>
        </p:nvSpPr>
        <p:spPr>
          <a:xfrm>
            <a:off x="2771800" y="2648117"/>
            <a:ext cx="2376264" cy="3274615"/>
          </a:xfrm>
        </p:spPr>
        <p:txBody>
          <a:bodyPr>
            <a:noAutofit/>
          </a:bodyPr>
          <a:lstStyle/>
          <a:p>
            <a:pPr marL="0" indent="0">
              <a:buNone/>
            </a:pPr>
            <a:r>
              <a:rPr lang="en-US" sz="1000" dirty="0"/>
              <a:t>Lorem ipsum dolor sit amet, </a:t>
            </a:r>
            <a:r>
              <a:rPr lang="en-US" sz="1000" b="1" dirty="0"/>
              <a:t>consectetur adipiscing elit. </a:t>
            </a:r>
            <a:endParaRPr lang="en-US" sz="1000" b="1" dirty="0" smtClean="0"/>
          </a:p>
          <a:p>
            <a:pPr marL="0" indent="0">
              <a:buNone/>
            </a:pPr>
            <a:endParaRPr lang="en-US" sz="1000" dirty="0" smtClean="0"/>
          </a:p>
          <a:p>
            <a:pPr marL="0" indent="0">
              <a:buNone/>
            </a:pPr>
            <a:r>
              <a:rPr lang="en-US" sz="1000" dirty="0" smtClean="0"/>
              <a:t>Lorem </a:t>
            </a:r>
            <a:r>
              <a:rPr lang="en-US" sz="1000" dirty="0"/>
              <a:t>Ipsum has been the industry's standard dummy text ever since the 1500s, when an unknown printer took a galley of type and scrambled it to make a type specimen book. It has survived not only five centuries, but also the leap into electronic </a:t>
            </a:r>
            <a:r>
              <a:rPr lang="en-US" sz="1000" dirty="0" smtClean="0"/>
              <a:t>typesetting.</a:t>
            </a:r>
          </a:p>
          <a:p>
            <a:pPr marL="0" indent="0">
              <a:buNone/>
            </a:pPr>
            <a:endParaRPr lang="en-US" sz="1000" dirty="0"/>
          </a:p>
          <a:p>
            <a:pPr marL="0" indent="0">
              <a:buNone/>
            </a:pPr>
            <a:r>
              <a:rPr lang="en-US" sz="1000" dirty="0" smtClean="0"/>
              <a:t>It </a:t>
            </a:r>
            <a:r>
              <a:rPr lang="en-US" sz="1000" dirty="0"/>
              <a:t>was popularised in the 1960s with the release of Letraset sheets containing Lorem Ipsum passages, and more recently with desktop publishing software like Aldus PageMaker including versions of Lorem Ipsum.</a:t>
            </a:r>
          </a:p>
        </p:txBody>
      </p:sp>
      <p:sp>
        <p:nvSpPr>
          <p:cNvPr id="89" name="Title 13"/>
          <p:cNvSpPr txBox="1">
            <a:spLocks/>
          </p:cNvSpPr>
          <p:nvPr/>
        </p:nvSpPr>
        <p:spPr>
          <a:xfrm>
            <a:off x="2780258" y="2100065"/>
            <a:ext cx="2520280" cy="461665"/>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About Martin</a:t>
            </a:r>
            <a:endParaRPr lang="en-US" sz="2400" dirty="0">
              <a:solidFill>
                <a:schemeClr val="accent1">
                  <a:lumMod val="60000"/>
                  <a:lumOff val="40000"/>
                </a:schemeClr>
              </a:solidFill>
            </a:endParaRPr>
          </a:p>
        </p:txBody>
      </p:sp>
      <p:grpSp>
        <p:nvGrpSpPr>
          <p:cNvPr id="90" name="Group 89"/>
          <p:cNvGrpSpPr/>
          <p:nvPr/>
        </p:nvGrpSpPr>
        <p:grpSpPr>
          <a:xfrm>
            <a:off x="7338480" y="4872048"/>
            <a:ext cx="420308" cy="368600"/>
            <a:chOff x="6353765" y="2991297"/>
            <a:chExt cx="420308" cy="276450"/>
          </a:xfrm>
        </p:grpSpPr>
        <p:sp>
          <p:nvSpPr>
            <p:cNvPr id="119" name="Rectangle 118"/>
            <p:cNvSpPr/>
            <p:nvPr/>
          </p:nvSpPr>
          <p:spPr>
            <a:xfrm>
              <a:off x="6383899" y="3019583"/>
              <a:ext cx="360040" cy="1742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0" name="Isosceles Triangle 119"/>
            <p:cNvSpPr/>
            <p:nvPr/>
          </p:nvSpPr>
          <p:spPr>
            <a:xfrm flipV="1">
              <a:off x="6501162" y="3193843"/>
              <a:ext cx="125514" cy="73904"/>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1" name="TextBox 120"/>
            <p:cNvSpPr txBox="1"/>
            <p:nvPr/>
          </p:nvSpPr>
          <p:spPr>
            <a:xfrm>
              <a:off x="6353765" y="2991297"/>
              <a:ext cx="420308" cy="190437"/>
            </a:xfrm>
            <a:prstGeom prst="rect">
              <a:avLst/>
            </a:prstGeom>
            <a:noFill/>
          </p:spPr>
          <p:txBody>
            <a:bodyPr wrap="none" rtlCol="0">
              <a:spAutoFit/>
            </a:bodyPr>
            <a:lstStyle/>
            <a:p>
              <a:pPr algn="ctr"/>
              <a:r>
                <a:rPr lang="en-US" sz="1000" b="1" dirty="0" smtClean="0">
                  <a:solidFill>
                    <a:schemeClr val="bg1"/>
                  </a:solidFill>
                </a:rPr>
                <a:t>98%</a:t>
              </a:r>
              <a:endParaRPr lang="en-US" sz="1000" b="1" dirty="0">
                <a:solidFill>
                  <a:schemeClr val="bg1"/>
                </a:solidFill>
              </a:endParaRPr>
            </a:p>
          </p:txBody>
        </p:sp>
      </p:grpSp>
      <p:grpSp>
        <p:nvGrpSpPr>
          <p:cNvPr id="122" name="Group 121"/>
          <p:cNvGrpSpPr/>
          <p:nvPr/>
        </p:nvGrpSpPr>
        <p:grpSpPr>
          <a:xfrm>
            <a:off x="7137086" y="4122404"/>
            <a:ext cx="420308" cy="368600"/>
            <a:chOff x="6353765" y="2556942"/>
            <a:chExt cx="420308" cy="276450"/>
          </a:xfrm>
        </p:grpSpPr>
        <p:sp>
          <p:nvSpPr>
            <p:cNvPr id="123" name="Rectangle 122"/>
            <p:cNvSpPr/>
            <p:nvPr/>
          </p:nvSpPr>
          <p:spPr>
            <a:xfrm>
              <a:off x="6383899" y="2585228"/>
              <a:ext cx="360040" cy="1742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4" name="Isosceles Triangle 123"/>
            <p:cNvSpPr/>
            <p:nvPr/>
          </p:nvSpPr>
          <p:spPr>
            <a:xfrm flipV="1">
              <a:off x="6501162" y="2759488"/>
              <a:ext cx="125514" cy="73904"/>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5" name="TextBox 124"/>
            <p:cNvSpPr txBox="1"/>
            <p:nvPr/>
          </p:nvSpPr>
          <p:spPr>
            <a:xfrm>
              <a:off x="6353765" y="2556942"/>
              <a:ext cx="420308" cy="190437"/>
            </a:xfrm>
            <a:prstGeom prst="rect">
              <a:avLst/>
            </a:prstGeom>
            <a:noFill/>
          </p:spPr>
          <p:txBody>
            <a:bodyPr wrap="none" rtlCol="0">
              <a:spAutoFit/>
            </a:bodyPr>
            <a:lstStyle/>
            <a:p>
              <a:pPr algn="ctr"/>
              <a:r>
                <a:rPr lang="en-US" sz="1000" b="1" dirty="0" smtClean="0">
                  <a:solidFill>
                    <a:schemeClr val="bg1"/>
                  </a:solidFill>
                </a:rPr>
                <a:t>98%</a:t>
              </a:r>
              <a:endParaRPr lang="en-US" sz="1000" b="1" dirty="0">
                <a:solidFill>
                  <a:schemeClr val="bg1"/>
                </a:solidFill>
              </a:endParaRPr>
            </a:p>
          </p:txBody>
        </p:sp>
      </p:grpSp>
      <p:grpSp>
        <p:nvGrpSpPr>
          <p:cNvPr id="126" name="Group 125"/>
          <p:cNvGrpSpPr/>
          <p:nvPr/>
        </p:nvGrpSpPr>
        <p:grpSpPr>
          <a:xfrm>
            <a:off x="6834424" y="3325057"/>
            <a:ext cx="420308" cy="368600"/>
            <a:chOff x="6353765" y="2052886"/>
            <a:chExt cx="420308" cy="276450"/>
          </a:xfrm>
        </p:grpSpPr>
        <p:sp>
          <p:nvSpPr>
            <p:cNvPr id="127" name="Rectangle 126"/>
            <p:cNvSpPr/>
            <p:nvPr/>
          </p:nvSpPr>
          <p:spPr>
            <a:xfrm>
              <a:off x="6383899" y="2081172"/>
              <a:ext cx="360040" cy="1742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8" name="Isosceles Triangle 127"/>
            <p:cNvSpPr/>
            <p:nvPr/>
          </p:nvSpPr>
          <p:spPr>
            <a:xfrm flipV="1">
              <a:off x="6501162" y="2255432"/>
              <a:ext cx="125514" cy="7390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9" name="TextBox 128"/>
            <p:cNvSpPr txBox="1"/>
            <p:nvPr/>
          </p:nvSpPr>
          <p:spPr>
            <a:xfrm>
              <a:off x="6353765" y="2052886"/>
              <a:ext cx="420308" cy="190437"/>
            </a:xfrm>
            <a:prstGeom prst="rect">
              <a:avLst/>
            </a:prstGeom>
            <a:noFill/>
          </p:spPr>
          <p:txBody>
            <a:bodyPr wrap="none" rtlCol="0">
              <a:spAutoFit/>
            </a:bodyPr>
            <a:lstStyle/>
            <a:p>
              <a:pPr algn="ctr"/>
              <a:r>
                <a:rPr lang="en-US" sz="1000" b="1" dirty="0" smtClean="0">
                  <a:solidFill>
                    <a:schemeClr val="bg1"/>
                  </a:solidFill>
                </a:rPr>
                <a:t>98%</a:t>
              </a:r>
              <a:endParaRPr lang="en-US" sz="1000" b="1" dirty="0">
                <a:solidFill>
                  <a:schemeClr val="bg1"/>
                </a:solidFill>
              </a:endParaRPr>
            </a:p>
          </p:txBody>
        </p:sp>
      </p:grpSp>
      <p:sp>
        <p:nvSpPr>
          <p:cNvPr id="130" name="Rounded Rectangle 129"/>
          <p:cNvSpPr/>
          <p:nvPr/>
        </p:nvSpPr>
        <p:spPr>
          <a:xfrm>
            <a:off x="5820441" y="2983450"/>
            <a:ext cx="2232248" cy="192021"/>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ounded Rectangle 130"/>
          <p:cNvSpPr/>
          <p:nvPr/>
        </p:nvSpPr>
        <p:spPr>
          <a:xfrm>
            <a:off x="5820441" y="2983450"/>
            <a:ext cx="2088232" cy="192021"/>
          </a:xfrm>
          <a:prstGeom prst="roundRect">
            <a:avLst/>
          </a:prstGeom>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ounded Rectangle 131"/>
          <p:cNvSpPr/>
          <p:nvPr/>
        </p:nvSpPr>
        <p:spPr>
          <a:xfrm>
            <a:off x="5820441" y="3751535"/>
            <a:ext cx="2232248" cy="192021"/>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ounded Rectangle 132"/>
          <p:cNvSpPr/>
          <p:nvPr/>
        </p:nvSpPr>
        <p:spPr>
          <a:xfrm>
            <a:off x="5820441" y="3751535"/>
            <a:ext cx="1224136" cy="192021"/>
          </a:xfrm>
          <a:prstGeom prst="roundRect">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5820441" y="4528719"/>
            <a:ext cx="2232248" cy="192021"/>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ounded Rectangle 134"/>
          <p:cNvSpPr/>
          <p:nvPr/>
        </p:nvSpPr>
        <p:spPr>
          <a:xfrm>
            <a:off x="5820441" y="4528719"/>
            <a:ext cx="1536472" cy="192021"/>
          </a:xfrm>
          <a:prstGeom prst="roundRect">
            <a:avLst/>
          </a:prstGeom>
          <a:solidFill>
            <a:schemeClr val="accent1">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ounded Rectangle 135"/>
          <p:cNvSpPr/>
          <p:nvPr/>
        </p:nvSpPr>
        <p:spPr>
          <a:xfrm>
            <a:off x="5820441" y="5287706"/>
            <a:ext cx="2232248" cy="192021"/>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ounded Rectangle 136"/>
          <p:cNvSpPr/>
          <p:nvPr/>
        </p:nvSpPr>
        <p:spPr>
          <a:xfrm>
            <a:off x="5820441" y="5287706"/>
            <a:ext cx="1728192" cy="192021"/>
          </a:xfrm>
          <a:prstGeom prst="roundRect">
            <a:avLst/>
          </a:prstGeom>
          <a:solidFill>
            <a:schemeClr val="accent1">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p:cNvGrpSpPr/>
          <p:nvPr/>
        </p:nvGrpSpPr>
        <p:grpSpPr>
          <a:xfrm>
            <a:off x="7698520" y="2564904"/>
            <a:ext cx="420308" cy="368600"/>
            <a:chOff x="6353765" y="1395641"/>
            <a:chExt cx="420308" cy="276450"/>
          </a:xfrm>
        </p:grpSpPr>
        <p:sp>
          <p:nvSpPr>
            <p:cNvPr id="139" name="Rectangle 138"/>
            <p:cNvSpPr/>
            <p:nvPr/>
          </p:nvSpPr>
          <p:spPr>
            <a:xfrm>
              <a:off x="6383899" y="1423927"/>
              <a:ext cx="360040" cy="1742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0" name="TextBox 139"/>
            <p:cNvSpPr txBox="1"/>
            <p:nvPr/>
          </p:nvSpPr>
          <p:spPr>
            <a:xfrm>
              <a:off x="6353765" y="1395641"/>
              <a:ext cx="420308" cy="190437"/>
            </a:xfrm>
            <a:prstGeom prst="rect">
              <a:avLst/>
            </a:prstGeom>
            <a:noFill/>
          </p:spPr>
          <p:txBody>
            <a:bodyPr wrap="none" rtlCol="0">
              <a:spAutoFit/>
            </a:bodyPr>
            <a:lstStyle/>
            <a:p>
              <a:pPr algn="ctr"/>
              <a:r>
                <a:rPr lang="en-US" sz="1000" b="1" dirty="0" smtClean="0">
                  <a:solidFill>
                    <a:schemeClr val="bg1"/>
                  </a:solidFill>
                </a:rPr>
                <a:t>98%</a:t>
              </a:r>
              <a:endParaRPr lang="en-US" sz="1000" b="1" dirty="0">
                <a:solidFill>
                  <a:schemeClr val="bg1"/>
                </a:solidFill>
              </a:endParaRPr>
            </a:p>
          </p:txBody>
        </p:sp>
        <p:sp>
          <p:nvSpPr>
            <p:cNvPr id="141" name="Isosceles Triangle 140"/>
            <p:cNvSpPr/>
            <p:nvPr/>
          </p:nvSpPr>
          <p:spPr>
            <a:xfrm flipV="1">
              <a:off x="6501162" y="1598187"/>
              <a:ext cx="125514" cy="7390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42" name="Title 13"/>
          <p:cNvSpPr txBox="1">
            <a:spLocks/>
          </p:cNvSpPr>
          <p:nvPr/>
        </p:nvSpPr>
        <p:spPr>
          <a:xfrm>
            <a:off x="5724128" y="2100065"/>
            <a:ext cx="2520280" cy="461665"/>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Skills</a:t>
            </a:r>
            <a:endParaRPr lang="en-US" sz="2400" dirty="0">
              <a:solidFill>
                <a:schemeClr val="accent1">
                  <a:lumMod val="60000"/>
                  <a:lumOff val="40000"/>
                </a:schemeClr>
              </a:solidFill>
            </a:endParaRPr>
          </a:p>
        </p:txBody>
      </p:sp>
      <p:sp>
        <p:nvSpPr>
          <p:cNvPr id="143" name="Content Placeholder 2"/>
          <p:cNvSpPr txBox="1">
            <a:spLocks/>
          </p:cNvSpPr>
          <p:nvPr/>
        </p:nvSpPr>
        <p:spPr>
          <a:xfrm>
            <a:off x="5763922" y="2675939"/>
            <a:ext cx="1112334" cy="26161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50" b="1" dirty="0" smtClean="0">
                <a:solidFill>
                  <a:schemeClr val="bg1">
                    <a:lumMod val="50000"/>
                  </a:schemeClr>
                </a:solidFill>
              </a:rPr>
              <a:t>Wordpress</a:t>
            </a:r>
            <a:endParaRPr lang="en-US" sz="1050" b="1" dirty="0">
              <a:solidFill>
                <a:schemeClr val="bg1">
                  <a:lumMod val="50000"/>
                </a:schemeClr>
              </a:solidFill>
            </a:endParaRPr>
          </a:p>
        </p:txBody>
      </p:sp>
      <p:sp>
        <p:nvSpPr>
          <p:cNvPr id="146" name="Content Placeholder 2"/>
          <p:cNvSpPr txBox="1">
            <a:spLocks/>
          </p:cNvSpPr>
          <p:nvPr/>
        </p:nvSpPr>
        <p:spPr>
          <a:xfrm>
            <a:off x="5763922" y="3468686"/>
            <a:ext cx="1112334" cy="26161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50" b="1" dirty="0" smtClean="0">
                <a:solidFill>
                  <a:schemeClr val="bg1">
                    <a:lumMod val="50000"/>
                  </a:schemeClr>
                </a:solidFill>
              </a:rPr>
              <a:t>Adobe Muse</a:t>
            </a:r>
            <a:endParaRPr lang="en-US" sz="1050" b="1" dirty="0">
              <a:solidFill>
                <a:schemeClr val="bg1">
                  <a:lumMod val="50000"/>
                </a:schemeClr>
              </a:solidFill>
            </a:endParaRPr>
          </a:p>
        </p:txBody>
      </p:sp>
      <p:sp>
        <p:nvSpPr>
          <p:cNvPr id="147" name="Content Placeholder 2"/>
          <p:cNvSpPr txBox="1">
            <a:spLocks/>
          </p:cNvSpPr>
          <p:nvPr/>
        </p:nvSpPr>
        <p:spPr>
          <a:xfrm>
            <a:off x="5763922" y="4228821"/>
            <a:ext cx="1112334" cy="26161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50" b="1" dirty="0" smtClean="0">
                <a:solidFill>
                  <a:schemeClr val="bg1">
                    <a:lumMod val="50000"/>
                  </a:schemeClr>
                </a:solidFill>
              </a:rPr>
              <a:t>Illustrator</a:t>
            </a:r>
            <a:endParaRPr lang="en-US" sz="1050" b="1" dirty="0">
              <a:solidFill>
                <a:schemeClr val="bg1">
                  <a:lumMod val="50000"/>
                </a:schemeClr>
              </a:solidFill>
            </a:endParaRPr>
          </a:p>
        </p:txBody>
      </p:sp>
      <p:sp>
        <p:nvSpPr>
          <p:cNvPr id="148" name="Content Placeholder 2"/>
          <p:cNvSpPr txBox="1">
            <a:spLocks/>
          </p:cNvSpPr>
          <p:nvPr/>
        </p:nvSpPr>
        <p:spPr>
          <a:xfrm>
            <a:off x="5763922" y="5002662"/>
            <a:ext cx="1112334" cy="26161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50" b="1" dirty="0" smtClean="0">
                <a:solidFill>
                  <a:schemeClr val="bg1">
                    <a:lumMod val="50000"/>
                  </a:schemeClr>
                </a:solidFill>
              </a:rPr>
              <a:t>Photoshop</a:t>
            </a:r>
            <a:endParaRPr lang="en-US" sz="1050" b="1" dirty="0">
              <a:solidFill>
                <a:schemeClr val="bg1">
                  <a:lumMod val="50000"/>
                </a:schemeClr>
              </a:solidFill>
            </a:endParaRPr>
          </a:p>
        </p:txBody>
      </p:sp>
      <p:sp>
        <p:nvSpPr>
          <p:cNvPr id="48" name="Flowchart: Off-page Connector 47"/>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04</a:t>
            </a:r>
            <a:endParaRPr lang="en-US" sz="1100" b="1" dirty="0"/>
          </a:p>
        </p:txBody>
      </p:sp>
    </p:spTree>
    <p:extLst>
      <p:ext uri="{BB962C8B-B14F-4D97-AF65-F5344CB8AC3E}">
        <p14:creationId xmlns:p14="http://schemas.microsoft.com/office/powerpoint/2010/main" val="200679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wipe(down)">
                                      <p:cBhvr>
                                        <p:cTn id="20" dur="500"/>
                                        <p:tgtEl>
                                          <p:spTgt spid="54"/>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fade">
                                      <p:cBhvr>
                                        <p:cTn id="24" dur="500"/>
                                        <p:tgtEl>
                                          <p:spTgt spid="89"/>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wipe(down)">
                                      <p:cBhvr>
                                        <p:cTn id="32" dur="500"/>
                                        <p:tgtEl>
                                          <p:spTgt spid="87"/>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42"/>
                                        </p:tgtEl>
                                        <p:attrNameLst>
                                          <p:attrName>style.visibility</p:attrName>
                                        </p:attrNameLst>
                                      </p:cBhvr>
                                      <p:to>
                                        <p:strVal val="visible"/>
                                      </p:to>
                                    </p:set>
                                    <p:animEffect transition="in" filter="fade">
                                      <p:cBhvr>
                                        <p:cTn id="36" dur="500"/>
                                        <p:tgtEl>
                                          <p:spTgt spid="142"/>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43"/>
                                        </p:tgtEl>
                                        <p:attrNameLst>
                                          <p:attrName>style.visibility</p:attrName>
                                        </p:attrNameLst>
                                      </p:cBhvr>
                                      <p:to>
                                        <p:strVal val="visible"/>
                                      </p:to>
                                    </p:set>
                                    <p:animEffect transition="in" filter="fade">
                                      <p:cBhvr>
                                        <p:cTn id="40" dur="500"/>
                                        <p:tgtEl>
                                          <p:spTgt spid="143"/>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30"/>
                                        </p:tgtEl>
                                        <p:attrNameLst>
                                          <p:attrName>style.visibility</p:attrName>
                                        </p:attrNameLst>
                                      </p:cBhvr>
                                      <p:to>
                                        <p:strVal val="visible"/>
                                      </p:to>
                                    </p:set>
                                    <p:animEffect transition="in" filter="fade">
                                      <p:cBhvr>
                                        <p:cTn id="44" dur="500"/>
                                        <p:tgtEl>
                                          <p:spTgt spid="130"/>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131"/>
                                        </p:tgtEl>
                                        <p:attrNameLst>
                                          <p:attrName>style.visibility</p:attrName>
                                        </p:attrNameLst>
                                      </p:cBhvr>
                                      <p:to>
                                        <p:strVal val="visible"/>
                                      </p:to>
                                    </p:set>
                                    <p:animEffect transition="in" filter="wipe(left)">
                                      <p:cBhvr>
                                        <p:cTn id="48" dur="500"/>
                                        <p:tgtEl>
                                          <p:spTgt spid="131"/>
                                        </p:tgtEl>
                                      </p:cBhvr>
                                    </p:animEffect>
                                  </p:childTnLst>
                                </p:cTn>
                              </p:par>
                            </p:childTnLst>
                          </p:cTn>
                        </p:par>
                        <p:par>
                          <p:cTn id="49" fill="hold">
                            <p:stCondLst>
                              <p:cond delay="5000"/>
                            </p:stCondLst>
                            <p:childTnLst>
                              <p:par>
                                <p:cTn id="50" presetID="22" presetClass="entr" presetSubtype="4" fill="hold" nodeType="afterEffect">
                                  <p:stCondLst>
                                    <p:cond delay="0"/>
                                  </p:stCondLst>
                                  <p:childTnLst>
                                    <p:set>
                                      <p:cBhvr>
                                        <p:cTn id="51" dur="1" fill="hold">
                                          <p:stCondLst>
                                            <p:cond delay="0"/>
                                          </p:stCondLst>
                                        </p:cTn>
                                        <p:tgtEl>
                                          <p:spTgt spid="138"/>
                                        </p:tgtEl>
                                        <p:attrNameLst>
                                          <p:attrName>style.visibility</p:attrName>
                                        </p:attrNameLst>
                                      </p:cBhvr>
                                      <p:to>
                                        <p:strVal val="visible"/>
                                      </p:to>
                                    </p:set>
                                    <p:animEffect transition="in" filter="wipe(down)">
                                      <p:cBhvr>
                                        <p:cTn id="52" dur="500"/>
                                        <p:tgtEl>
                                          <p:spTgt spid="138"/>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146"/>
                                        </p:tgtEl>
                                        <p:attrNameLst>
                                          <p:attrName>style.visibility</p:attrName>
                                        </p:attrNameLst>
                                      </p:cBhvr>
                                      <p:to>
                                        <p:strVal val="visible"/>
                                      </p:to>
                                    </p:set>
                                    <p:animEffect transition="in" filter="fade">
                                      <p:cBhvr>
                                        <p:cTn id="56" dur="500"/>
                                        <p:tgtEl>
                                          <p:spTgt spid="146"/>
                                        </p:tgtEl>
                                      </p:cBhvr>
                                    </p:animEffect>
                                  </p:childTnLst>
                                </p:cTn>
                              </p:par>
                            </p:childTnLst>
                          </p:cTn>
                        </p:par>
                        <p:par>
                          <p:cTn id="57" fill="hold">
                            <p:stCondLst>
                              <p:cond delay="6000"/>
                            </p:stCondLst>
                            <p:childTnLst>
                              <p:par>
                                <p:cTn id="58" presetID="10" presetClass="entr" presetSubtype="0" fill="hold" grpId="0" nodeType="afterEffect">
                                  <p:stCondLst>
                                    <p:cond delay="0"/>
                                  </p:stCondLst>
                                  <p:childTnLst>
                                    <p:set>
                                      <p:cBhvr>
                                        <p:cTn id="59" dur="1" fill="hold">
                                          <p:stCondLst>
                                            <p:cond delay="0"/>
                                          </p:stCondLst>
                                        </p:cTn>
                                        <p:tgtEl>
                                          <p:spTgt spid="132"/>
                                        </p:tgtEl>
                                        <p:attrNameLst>
                                          <p:attrName>style.visibility</p:attrName>
                                        </p:attrNameLst>
                                      </p:cBhvr>
                                      <p:to>
                                        <p:strVal val="visible"/>
                                      </p:to>
                                    </p:set>
                                    <p:animEffect transition="in" filter="fade">
                                      <p:cBhvr>
                                        <p:cTn id="60" dur="500"/>
                                        <p:tgtEl>
                                          <p:spTgt spid="132"/>
                                        </p:tgtEl>
                                      </p:cBhvr>
                                    </p:animEffect>
                                  </p:childTnLst>
                                </p:cTn>
                              </p:par>
                            </p:childTnLst>
                          </p:cTn>
                        </p:par>
                        <p:par>
                          <p:cTn id="61" fill="hold">
                            <p:stCondLst>
                              <p:cond delay="6500"/>
                            </p:stCondLst>
                            <p:childTnLst>
                              <p:par>
                                <p:cTn id="62" presetID="22" presetClass="entr" presetSubtype="8" fill="hold" grpId="0" nodeType="afterEffect">
                                  <p:stCondLst>
                                    <p:cond delay="0"/>
                                  </p:stCondLst>
                                  <p:childTnLst>
                                    <p:set>
                                      <p:cBhvr>
                                        <p:cTn id="63" dur="1" fill="hold">
                                          <p:stCondLst>
                                            <p:cond delay="0"/>
                                          </p:stCondLst>
                                        </p:cTn>
                                        <p:tgtEl>
                                          <p:spTgt spid="133"/>
                                        </p:tgtEl>
                                        <p:attrNameLst>
                                          <p:attrName>style.visibility</p:attrName>
                                        </p:attrNameLst>
                                      </p:cBhvr>
                                      <p:to>
                                        <p:strVal val="visible"/>
                                      </p:to>
                                    </p:set>
                                    <p:animEffect transition="in" filter="wipe(left)">
                                      <p:cBhvr>
                                        <p:cTn id="64" dur="500"/>
                                        <p:tgtEl>
                                          <p:spTgt spid="133"/>
                                        </p:tgtEl>
                                      </p:cBhvr>
                                    </p:animEffect>
                                  </p:childTnLst>
                                </p:cTn>
                              </p:par>
                            </p:childTnLst>
                          </p:cTn>
                        </p:par>
                        <p:par>
                          <p:cTn id="65" fill="hold">
                            <p:stCondLst>
                              <p:cond delay="7000"/>
                            </p:stCondLst>
                            <p:childTnLst>
                              <p:par>
                                <p:cTn id="66" presetID="22" presetClass="entr" presetSubtype="4" fill="hold" nodeType="afterEffect">
                                  <p:stCondLst>
                                    <p:cond delay="0"/>
                                  </p:stCondLst>
                                  <p:childTnLst>
                                    <p:set>
                                      <p:cBhvr>
                                        <p:cTn id="67" dur="1" fill="hold">
                                          <p:stCondLst>
                                            <p:cond delay="0"/>
                                          </p:stCondLst>
                                        </p:cTn>
                                        <p:tgtEl>
                                          <p:spTgt spid="126"/>
                                        </p:tgtEl>
                                        <p:attrNameLst>
                                          <p:attrName>style.visibility</p:attrName>
                                        </p:attrNameLst>
                                      </p:cBhvr>
                                      <p:to>
                                        <p:strVal val="visible"/>
                                      </p:to>
                                    </p:set>
                                    <p:animEffect transition="in" filter="wipe(down)">
                                      <p:cBhvr>
                                        <p:cTn id="68" dur="500"/>
                                        <p:tgtEl>
                                          <p:spTgt spid="126"/>
                                        </p:tgtEl>
                                      </p:cBhvr>
                                    </p:animEffect>
                                  </p:childTnLst>
                                </p:cTn>
                              </p:par>
                            </p:childTnLst>
                          </p:cTn>
                        </p:par>
                        <p:par>
                          <p:cTn id="69" fill="hold">
                            <p:stCondLst>
                              <p:cond delay="7500"/>
                            </p:stCondLst>
                            <p:childTnLst>
                              <p:par>
                                <p:cTn id="70" presetID="10" presetClass="entr" presetSubtype="0" fill="hold" grpId="0" nodeType="afterEffect">
                                  <p:stCondLst>
                                    <p:cond delay="0"/>
                                  </p:stCondLst>
                                  <p:childTnLst>
                                    <p:set>
                                      <p:cBhvr>
                                        <p:cTn id="71" dur="1" fill="hold">
                                          <p:stCondLst>
                                            <p:cond delay="0"/>
                                          </p:stCondLst>
                                        </p:cTn>
                                        <p:tgtEl>
                                          <p:spTgt spid="147"/>
                                        </p:tgtEl>
                                        <p:attrNameLst>
                                          <p:attrName>style.visibility</p:attrName>
                                        </p:attrNameLst>
                                      </p:cBhvr>
                                      <p:to>
                                        <p:strVal val="visible"/>
                                      </p:to>
                                    </p:set>
                                    <p:animEffect transition="in" filter="fade">
                                      <p:cBhvr>
                                        <p:cTn id="72" dur="500"/>
                                        <p:tgtEl>
                                          <p:spTgt spid="147"/>
                                        </p:tgtEl>
                                      </p:cBhvr>
                                    </p:animEffect>
                                  </p:childTnLst>
                                </p:cTn>
                              </p:par>
                            </p:childTnLst>
                          </p:cTn>
                        </p:par>
                        <p:par>
                          <p:cTn id="73" fill="hold">
                            <p:stCondLst>
                              <p:cond delay="8000"/>
                            </p:stCondLst>
                            <p:childTnLst>
                              <p:par>
                                <p:cTn id="74" presetID="10" presetClass="entr" presetSubtype="0" fill="hold" grpId="0" nodeType="afterEffect">
                                  <p:stCondLst>
                                    <p:cond delay="0"/>
                                  </p:stCondLst>
                                  <p:childTnLst>
                                    <p:set>
                                      <p:cBhvr>
                                        <p:cTn id="75" dur="1" fill="hold">
                                          <p:stCondLst>
                                            <p:cond delay="0"/>
                                          </p:stCondLst>
                                        </p:cTn>
                                        <p:tgtEl>
                                          <p:spTgt spid="134"/>
                                        </p:tgtEl>
                                        <p:attrNameLst>
                                          <p:attrName>style.visibility</p:attrName>
                                        </p:attrNameLst>
                                      </p:cBhvr>
                                      <p:to>
                                        <p:strVal val="visible"/>
                                      </p:to>
                                    </p:set>
                                    <p:animEffect transition="in" filter="fade">
                                      <p:cBhvr>
                                        <p:cTn id="76" dur="500"/>
                                        <p:tgtEl>
                                          <p:spTgt spid="134"/>
                                        </p:tgtEl>
                                      </p:cBhvr>
                                    </p:animEffect>
                                  </p:childTnLst>
                                </p:cTn>
                              </p:par>
                            </p:childTnLst>
                          </p:cTn>
                        </p:par>
                        <p:par>
                          <p:cTn id="77" fill="hold">
                            <p:stCondLst>
                              <p:cond delay="8500"/>
                            </p:stCondLst>
                            <p:childTnLst>
                              <p:par>
                                <p:cTn id="78" presetID="22" presetClass="entr" presetSubtype="8" fill="hold" grpId="0" nodeType="afterEffect">
                                  <p:stCondLst>
                                    <p:cond delay="0"/>
                                  </p:stCondLst>
                                  <p:childTnLst>
                                    <p:set>
                                      <p:cBhvr>
                                        <p:cTn id="79" dur="1" fill="hold">
                                          <p:stCondLst>
                                            <p:cond delay="0"/>
                                          </p:stCondLst>
                                        </p:cTn>
                                        <p:tgtEl>
                                          <p:spTgt spid="135"/>
                                        </p:tgtEl>
                                        <p:attrNameLst>
                                          <p:attrName>style.visibility</p:attrName>
                                        </p:attrNameLst>
                                      </p:cBhvr>
                                      <p:to>
                                        <p:strVal val="visible"/>
                                      </p:to>
                                    </p:set>
                                    <p:animEffect transition="in" filter="wipe(left)">
                                      <p:cBhvr>
                                        <p:cTn id="80" dur="500"/>
                                        <p:tgtEl>
                                          <p:spTgt spid="135"/>
                                        </p:tgtEl>
                                      </p:cBhvr>
                                    </p:animEffect>
                                  </p:childTnLst>
                                </p:cTn>
                              </p:par>
                            </p:childTnLst>
                          </p:cTn>
                        </p:par>
                        <p:par>
                          <p:cTn id="81" fill="hold">
                            <p:stCondLst>
                              <p:cond delay="9000"/>
                            </p:stCondLst>
                            <p:childTnLst>
                              <p:par>
                                <p:cTn id="82" presetID="10" presetClass="entr" presetSubtype="0" fill="hold" grpId="0" nodeType="afterEffect">
                                  <p:stCondLst>
                                    <p:cond delay="0"/>
                                  </p:stCondLst>
                                  <p:childTnLst>
                                    <p:set>
                                      <p:cBhvr>
                                        <p:cTn id="83" dur="1" fill="hold">
                                          <p:stCondLst>
                                            <p:cond delay="0"/>
                                          </p:stCondLst>
                                        </p:cTn>
                                        <p:tgtEl>
                                          <p:spTgt spid="148"/>
                                        </p:tgtEl>
                                        <p:attrNameLst>
                                          <p:attrName>style.visibility</p:attrName>
                                        </p:attrNameLst>
                                      </p:cBhvr>
                                      <p:to>
                                        <p:strVal val="visible"/>
                                      </p:to>
                                    </p:set>
                                    <p:animEffect transition="in" filter="fade">
                                      <p:cBhvr>
                                        <p:cTn id="84" dur="500"/>
                                        <p:tgtEl>
                                          <p:spTgt spid="148"/>
                                        </p:tgtEl>
                                      </p:cBhvr>
                                    </p:animEffect>
                                  </p:childTnLst>
                                </p:cTn>
                              </p:par>
                            </p:childTnLst>
                          </p:cTn>
                        </p:par>
                        <p:par>
                          <p:cTn id="85" fill="hold">
                            <p:stCondLst>
                              <p:cond delay="9500"/>
                            </p:stCondLst>
                            <p:childTnLst>
                              <p:par>
                                <p:cTn id="86" presetID="22" presetClass="entr" presetSubtype="4" fill="hold" nodeType="afterEffect">
                                  <p:stCondLst>
                                    <p:cond delay="0"/>
                                  </p:stCondLst>
                                  <p:childTnLst>
                                    <p:set>
                                      <p:cBhvr>
                                        <p:cTn id="87" dur="1" fill="hold">
                                          <p:stCondLst>
                                            <p:cond delay="0"/>
                                          </p:stCondLst>
                                        </p:cTn>
                                        <p:tgtEl>
                                          <p:spTgt spid="122"/>
                                        </p:tgtEl>
                                        <p:attrNameLst>
                                          <p:attrName>style.visibility</p:attrName>
                                        </p:attrNameLst>
                                      </p:cBhvr>
                                      <p:to>
                                        <p:strVal val="visible"/>
                                      </p:to>
                                    </p:set>
                                    <p:animEffect transition="in" filter="wipe(down)">
                                      <p:cBhvr>
                                        <p:cTn id="88" dur="500"/>
                                        <p:tgtEl>
                                          <p:spTgt spid="122"/>
                                        </p:tgtEl>
                                      </p:cBhvr>
                                    </p:animEffect>
                                  </p:childTnLst>
                                </p:cTn>
                              </p:par>
                            </p:childTnLst>
                          </p:cTn>
                        </p:par>
                        <p:par>
                          <p:cTn id="89" fill="hold">
                            <p:stCondLst>
                              <p:cond delay="10000"/>
                            </p:stCondLst>
                            <p:childTnLst>
                              <p:par>
                                <p:cTn id="90" presetID="10" presetClass="entr" presetSubtype="0" fill="hold" grpId="0" nodeType="afterEffect">
                                  <p:stCondLst>
                                    <p:cond delay="0"/>
                                  </p:stCondLst>
                                  <p:childTnLst>
                                    <p:set>
                                      <p:cBhvr>
                                        <p:cTn id="91" dur="1" fill="hold">
                                          <p:stCondLst>
                                            <p:cond delay="0"/>
                                          </p:stCondLst>
                                        </p:cTn>
                                        <p:tgtEl>
                                          <p:spTgt spid="136"/>
                                        </p:tgtEl>
                                        <p:attrNameLst>
                                          <p:attrName>style.visibility</p:attrName>
                                        </p:attrNameLst>
                                      </p:cBhvr>
                                      <p:to>
                                        <p:strVal val="visible"/>
                                      </p:to>
                                    </p:set>
                                    <p:animEffect transition="in" filter="fade">
                                      <p:cBhvr>
                                        <p:cTn id="92" dur="500"/>
                                        <p:tgtEl>
                                          <p:spTgt spid="136"/>
                                        </p:tgtEl>
                                      </p:cBhvr>
                                    </p:animEffect>
                                  </p:childTnLst>
                                </p:cTn>
                              </p:par>
                            </p:childTnLst>
                          </p:cTn>
                        </p:par>
                        <p:par>
                          <p:cTn id="93" fill="hold">
                            <p:stCondLst>
                              <p:cond delay="10500"/>
                            </p:stCondLst>
                            <p:childTnLst>
                              <p:par>
                                <p:cTn id="94" presetID="22" presetClass="entr" presetSubtype="8" fill="hold" grpId="0" nodeType="afterEffect">
                                  <p:stCondLst>
                                    <p:cond delay="0"/>
                                  </p:stCondLst>
                                  <p:childTnLst>
                                    <p:set>
                                      <p:cBhvr>
                                        <p:cTn id="95" dur="1" fill="hold">
                                          <p:stCondLst>
                                            <p:cond delay="0"/>
                                          </p:stCondLst>
                                        </p:cTn>
                                        <p:tgtEl>
                                          <p:spTgt spid="137"/>
                                        </p:tgtEl>
                                        <p:attrNameLst>
                                          <p:attrName>style.visibility</p:attrName>
                                        </p:attrNameLst>
                                      </p:cBhvr>
                                      <p:to>
                                        <p:strVal val="visible"/>
                                      </p:to>
                                    </p:set>
                                    <p:animEffect transition="in" filter="wipe(left)">
                                      <p:cBhvr>
                                        <p:cTn id="96" dur="500"/>
                                        <p:tgtEl>
                                          <p:spTgt spid="137"/>
                                        </p:tgtEl>
                                      </p:cBhvr>
                                    </p:animEffect>
                                  </p:childTnLst>
                                </p:cTn>
                              </p:par>
                            </p:childTnLst>
                          </p:cTn>
                        </p:par>
                        <p:par>
                          <p:cTn id="97" fill="hold">
                            <p:stCondLst>
                              <p:cond delay="11000"/>
                            </p:stCondLst>
                            <p:childTnLst>
                              <p:par>
                                <p:cTn id="98" presetID="22" presetClass="entr" presetSubtype="4" fill="hold" nodeType="afterEffect">
                                  <p:stCondLst>
                                    <p:cond delay="0"/>
                                  </p:stCondLst>
                                  <p:childTnLst>
                                    <p:set>
                                      <p:cBhvr>
                                        <p:cTn id="99" dur="1" fill="hold">
                                          <p:stCondLst>
                                            <p:cond delay="0"/>
                                          </p:stCondLst>
                                        </p:cTn>
                                        <p:tgtEl>
                                          <p:spTgt spid="90"/>
                                        </p:tgtEl>
                                        <p:attrNameLst>
                                          <p:attrName>style.visibility</p:attrName>
                                        </p:attrNameLst>
                                      </p:cBhvr>
                                      <p:to>
                                        <p:strVal val="visible"/>
                                      </p:to>
                                    </p:set>
                                    <p:animEffect transition="in" filter="wipe(down)">
                                      <p:cBhvr>
                                        <p:cTn id="10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88" grpId="0"/>
      <p:bldP spid="89" grpId="0"/>
      <p:bldP spid="130" grpId="0" animBg="1"/>
      <p:bldP spid="131" grpId="0" animBg="1"/>
      <p:bldP spid="132" grpId="0" animBg="1"/>
      <p:bldP spid="133" grpId="0" animBg="1"/>
      <p:bldP spid="134" grpId="0" animBg="1"/>
      <p:bldP spid="135" grpId="0" animBg="1"/>
      <p:bldP spid="136" grpId="0" animBg="1"/>
      <p:bldP spid="137" grpId="0" animBg="1"/>
      <p:bldP spid="142" grpId="0"/>
      <p:bldP spid="143" grpId="0"/>
      <p:bldP spid="146" grpId="0"/>
      <p:bldP spid="147" grpId="0"/>
      <p:bldP spid="14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
            <a:ext cx="9144000" cy="47071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p:cNvSpPr>
            <a:spLocks noGrp="1"/>
          </p:cNvSpPr>
          <p:nvPr>
            <p:ph type="title"/>
          </p:nvPr>
        </p:nvSpPr>
        <p:spPr>
          <a:xfrm>
            <a:off x="457200" y="274639"/>
            <a:ext cx="8229600" cy="1143000"/>
          </a:xfrm>
        </p:spPr>
        <p:txBody>
          <a:bodyPr>
            <a:normAutofit/>
          </a:bodyPr>
          <a:lstStyle/>
          <a:p>
            <a:r>
              <a:rPr lang="en-US" sz="4000" dirty="0" smtClean="0">
                <a:solidFill>
                  <a:schemeClr val="bg1"/>
                </a:solidFill>
              </a:rPr>
              <a:t>How Consumers </a:t>
            </a:r>
            <a:r>
              <a:rPr lang="en-US" sz="4000" dirty="0">
                <a:solidFill>
                  <a:schemeClr val="bg1"/>
                </a:solidFill>
              </a:rPr>
              <a:t>U</a:t>
            </a:r>
            <a:r>
              <a:rPr lang="en-US" sz="4000" dirty="0" smtClean="0">
                <a:solidFill>
                  <a:schemeClr val="bg1"/>
                </a:solidFill>
              </a:rPr>
              <a:t>se Social Networks</a:t>
            </a:r>
            <a:endParaRPr lang="en-US" sz="4000" dirty="0">
              <a:solidFill>
                <a:schemeClr val="bg1"/>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solidFill>
                <a:latin typeface="+mn-lt"/>
              </a:rPr>
              <a:t>This slide is perfect for product descriptions</a:t>
            </a:r>
            <a:endParaRPr lang="en-US" sz="1700" dirty="0">
              <a:solidFill>
                <a:schemeClr val="bg1"/>
              </a:solidFill>
              <a:latin typeface="+mn-lt"/>
            </a:endParaRPr>
          </a:p>
        </p:txBody>
      </p:sp>
      <p:grpSp>
        <p:nvGrpSpPr>
          <p:cNvPr id="2" name="Group 1"/>
          <p:cNvGrpSpPr/>
          <p:nvPr/>
        </p:nvGrpSpPr>
        <p:grpSpPr>
          <a:xfrm>
            <a:off x="683568" y="2448316"/>
            <a:ext cx="924736" cy="1170937"/>
            <a:chOff x="575490" y="1690894"/>
            <a:chExt cx="924736" cy="1168888"/>
          </a:xfrm>
        </p:grpSpPr>
        <p:sp>
          <p:nvSpPr>
            <p:cNvPr id="21" name="Freeform 28"/>
            <p:cNvSpPr>
              <a:spLocks/>
            </p:cNvSpPr>
            <p:nvPr/>
          </p:nvSpPr>
          <p:spPr bwMode="auto">
            <a:xfrm>
              <a:off x="853124" y="1690894"/>
              <a:ext cx="369468" cy="520816"/>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Content Placeholder 2"/>
            <p:cNvSpPr txBox="1">
              <a:spLocks/>
            </p:cNvSpPr>
            <p:nvPr/>
          </p:nvSpPr>
          <p:spPr>
            <a:xfrm>
              <a:off x="575490" y="2180391"/>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solidFill>
                  <a:latin typeface="Source Sans Pro Black" pitchFamily="34" charset="0"/>
                </a:rPr>
                <a:t>16%</a:t>
              </a:r>
              <a:endParaRPr lang="en-US" sz="2800" dirty="0">
                <a:solidFill>
                  <a:schemeClr val="bg1"/>
                </a:solidFill>
                <a:latin typeface="Source Sans Pro Black" pitchFamily="34" charset="0"/>
              </a:endParaRPr>
            </a:p>
          </p:txBody>
        </p:sp>
        <p:sp>
          <p:nvSpPr>
            <p:cNvPr id="34" name="Content Placeholder 2"/>
            <p:cNvSpPr txBox="1">
              <a:spLocks/>
            </p:cNvSpPr>
            <p:nvPr/>
          </p:nvSpPr>
          <p:spPr>
            <a:xfrm>
              <a:off x="575490" y="2574968"/>
              <a:ext cx="924736"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latin typeface="+mj-lt"/>
                </a:rPr>
                <a:t>Read Books</a:t>
              </a:r>
              <a:endParaRPr lang="en-US" sz="1200" dirty="0">
                <a:solidFill>
                  <a:schemeClr val="bg1"/>
                </a:solidFill>
                <a:latin typeface="+mj-lt"/>
              </a:endParaRPr>
            </a:p>
          </p:txBody>
        </p:sp>
      </p:grpSp>
      <p:grpSp>
        <p:nvGrpSpPr>
          <p:cNvPr id="3" name="Group 2"/>
          <p:cNvGrpSpPr/>
          <p:nvPr/>
        </p:nvGrpSpPr>
        <p:grpSpPr>
          <a:xfrm>
            <a:off x="2014933" y="2509259"/>
            <a:ext cx="924736" cy="1118648"/>
            <a:chOff x="1774086" y="1743092"/>
            <a:chExt cx="924736" cy="1116690"/>
          </a:xfrm>
        </p:grpSpPr>
        <p:sp>
          <p:nvSpPr>
            <p:cNvPr id="18" name="Freeform 23"/>
            <p:cNvSpPr>
              <a:spLocks/>
            </p:cNvSpPr>
            <p:nvPr/>
          </p:nvSpPr>
          <p:spPr bwMode="auto">
            <a:xfrm>
              <a:off x="1979937" y="1743092"/>
              <a:ext cx="513035" cy="453201"/>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Content Placeholder 2"/>
            <p:cNvSpPr txBox="1">
              <a:spLocks/>
            </p:cNvSpPr>
            <p:nvPr/>
          </p:nvSpPr>
          <p:spPr>
            <a:xfrm>
              <a:off x="1774086" y="2180391"/>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solidFill>
                  <a:latin typeface="Source Sans Pro Black" pitchFamily="34" charset="0"/>
                </a:rPr>
                <a:t>12%</a:t>
              </a:r>
              <a:endParaRPr lang="en-US" sz="2800" dirty="0">
                <a:solidFill>
                  <a:schemeClr val="bg1"/>
                </a:solidFill>
                <a:latin typeface="Source Sans Pro Black" pitchFamily="34" charset="0"/>
              </a:endParaRPr>
            </a:p>
          </p:txBody>
        </p:sp>
        <p:sp>
          <p:nvSpPr>
            <p:cNvPr id="37" name="Content Placeholder 2"/>
            <p:cNvSpPr txBox="1">
              <a:spLocks/>
            </p:cNvSpPr>
            <p:nvPr/>
          </p:nvSpPr>
          <p:spPr>
            <a:xfrm>
              <a:off x="1774086" y="2574968"/>
              <a:ext cx="924736"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latin typeface="+mj-lt"/>
                </a:rPr>
                <a:t>Buy Homes</a:t>
              </a:r>
              <a:endParaRPr lang="en-US" sz="1200" dirty="0">
                <a:solidFill>
                  <a:schemeClr val="bg1"/>
                </a:solidFill>
                <a:latin typeface="+mj-lt"/>
              </a:endParaRPr>
            </a:p>
          </p:txBody>
        </p:sp>
      </p:grpSp>
      <p:cxnSp>
        <p:nvCxnSpPr>
          <p:cNvPr id="26" name="Straight Connector 25"/>
          <p:cNvCxnSpPr/>
          <p:nvPr/>
        </p:nvCxnSpPr>
        <p:spPr>
          <a:xfrm>
            <a:off x="1803443" y="2441648"/>
            <a:ext cx="0" cy="113064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3367183" y="2500076"/>
            <a:ext cx="924736" cy="1126527"/>
            <a:chOff x="3367183" y="1735226"/>
            <a:chExt cx="924736" cy="1124556"/>
          </a:xfrm>
        </p:grpSpPr>
        <p:sp>
          <p:nvSpPr>
            <p:cNvPr id="15" name="Freeform 18"/>
            <p:cNvSpPr>
              <a:spLocks/>
            </p:cNvSpPr>
            <p:nvPr/>
          </p:nvSpPr>
          <p:spPr bwMode="auto">
            <a:xfrm>
              <a:off x="3584844" y="1735226"/>
              <a:ext cx="489415" cy="489414"/>
            </a:xfrm>
            <a:custGeom>
              <a:avLst/>
              <a:gdLst>
                <a:gd name="T0" fmla="*/ 266 w 360"/>
                <a:gd name="T1" fmla="*/ 360 h 360"/>
                <a:gd name="T2" fmla="*/ 294 w 360"/>
                <a:gd name="T3" fmla="*/ 331 h 360"/>
                <a:gd name="T4" fmla="*/ 245 w 360"/>
                <a:gd name="T5" fmla="*/ 155 h 360"/>
                <a:gd name="T6" fmla="*/ 318 w 360"/>
                <a:gd name="T7" fmla="*/ 82 h 360"/>
                <a:gd name="T8" fmla="*/ 340 w 360"/>
                <a:gd name="T9" fmla="*/ 19 h 360"/>
                <a:gd name="T10" fmla="*/ 278 w 360"/>
                <a:gd name="T11" fmla="*/ 42 h 360"/>
                <a:gd name="T12" fmla="*/ 205 w 360"/>
                <a:gd name="T13" fmla="*/ 115 h 360"/>
                <a:gd name="T14" fmla="*/ 28 w 360"/>
                <a:gd name="T15" fmla="*/ 65 h 360"/>
                <a:gd name="T16" fmla="*/ 0 w 360"/>
                <a:gd name="T17" fmla="*/ 94 h 360"/>
                <a:gd name="T18" fmla="*/ 148 w 360"/>
                <a:gd name="T19" fmla="*/ 172 h 360"/>
                <a:gd name="T20" fmla="*/ 98 w 360"/>
                <a:gd name="T21" fmla="*/ 222 h 360"/>
                <a:gd name="T22" fmla="*/ 38 w 360"/>
                <a:gd name="T23" fmla="*/ 226 h 360"/>
                <a:gd name="T24" fmla="*/ 9 w 360"/>
                <a:gd name="T25" fmla="*/ 254 h 360"/>
                <a:gd name="T26" fmla="*/ 80 w 360"/>
                <a:gd name="T27" fmla="*/ 280 h 360"/>
                <a:gd name="T28" fmla="*/ 105 w 360"/>
                <a:gd name="T29" fmla="*/ 350 h 360"/>
                <a:gd name="T30" fmla="*/ 134 w 360"/>
                <a:gd name="T31" fmla="*/ 322 h 360"/>
                <a:gd name="T32" fmla="*/ 137 w 360"/>
                <a:gd name="T33" fmla="*/ 262 h 360"/>
                <a:gd name="T34" fmla="*/ 188 w 360"/>
                <a:gd name="T35" fmla="*/ 211 h 360"/>
                <a:gd name="T36" fmla="*/ 266 w 360"/>
                <a:gd name="T3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Content Placeholder 2"/>
            <p:cNvSpPr txBox="1">
              <a:spLocks/>
            </p:cNvSpPr>
            <p:nvPr/>
          </p:nvSpPr>
          <p:spPr>
            <a:xfrm>
              <a:off x="3367183" y="2180391"/>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solidFill>
                  <a:latin typeface="Source Sans Pro Black" pitchFamily="34" charset="0"/>
                </a:rPr>
                <a:t>32%</a:t>
              </a:r>
              <a:endParaRPr lang="en-US" sz="2800" dirty="0">
                <a:solidFill>
                  <a:schemeClr val="bg1"/>
                </a:solidFill>
                <a:latin typeface="Source Sans Pro Black" pitchFamily="34" charset="0"/>
              </a:endParaRPr>
            </a:p>
          </p:txBody>
        </p:sp>
        <p:sp>
          <p:nvSpPr>
            <p:cNvPr id="23" name="Content Placeholder 2"/>
            <p:cNvSpPr txBox="1">
              <a:spLocks/>
            </p:cNvSpPr>
            <p:nvPr/>
          </p:nvSpPr>
          <p:spPr>
            <a:xfrm>
              <a:off x="3367183" y="2574968"/>
              <a:ext cx="924736"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latin typeface="+mj-lt"/>
                </a:rPr>
                <a:t>Travel Offer</a:t>
              </a:r>
              <a:endParaRPr lang="en-US" sz="1200" dirty="0">
                <a:solidFill>
                  <a:schemeClr val="bg1"/>
                </a:solidFill>
                <a:latin typeface="+mj-lt"/>
              </a:endParaRPr>
            </a:p>
          </p:txBody>
        </p:sp>
      </p:grpSp>
      <p:cxnSp>
        <p:nvCxnSpPr>
          <p:cNvPr id="25" name="Straight Connector 24"/>
          <p:cNvCxnSpPr/>
          <p:nvPr/>
        </p:nvCxnSpPr>
        <p:spPr>
          <a:xfrm>
            <a:off x="3155693" y="2441648"/>
            <a:ext cx="0" cy="113064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4642773" y="2562314"/>
            <a:ext cx="1118931" cy="1073127"/>
            <a:chOff x="4642772" y="1788533"/>
            <a:chExt cx="1118931" cy="1071249"/>
          </a:xfrm>
        </p:grpSpPr>
        <p:sp>
          <p:nvSpPr>
            <p:cNvPr id="24" name="Freeform 33"/>
            <p:cNvSpPr>
              <a:spLocks noEditPoints="1"/>
            </p:cNvSpPr>
            <p:nvPr/>
          </p:nvSpPr>
          <p:spPr bwMode="auto">
            <a:xfrm>
              <a:off x="4954651" y="1788533"/>
              <a:ext cx="495172" cy="395718"/>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Content Placeholder 2"/>
            <p:cNvSpPr txBox="1">
              <a:spLocks/>
            </p:cNvSpPr>
            <p:nvPr/>
          </p:nvSpPr>
          <p:spPr>
            <a:xfrm>
              <a:off x="4739869" y="2180391"/>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solidFill>
                  <a:latin typeface="Source Sans Pro Black" pitchFamily="34" charset="0"/>
                </a:rPr>
                <a:t>10%</a:t>
              </a:r>
              <a:endParaRPr lang="en-US" sz="2800" dirty="0">
                <a:solidFill>
                  <a:schemeClr val="bg1"/>
                </a:solidFill>
                <a:latin typeface="Source Sans Pro Black" pitchFamily="34" charset="0"/>
              </a:endParaRPr>
            </a:p>
          </p:txBody>
        </p:sp>
        <p:sp>
          <p:nvSpPr>
            <p:cNvPr id="30" name="Content Placeholder 2"/>
            <p:cNvSpPr txBox="1">
              <a:spLocks/>
            </p:cNvSpPr>
            <p:nvPr/>
          </p:nvSpPr>
          <p:spPr>
            <a:xfrm>
              <a:off x="4642772" y="2574968"/>
              <a:ext cx="1118931"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latin typeface="+mj-lt"/>
                </a:rPr>
                <a:t>Search Photos</a:t>
              </a:r>
              <a:endParaRPr lang="en-US" sz="1200" dirty="0">
                <a:solidFill>
                  <a:schemeClr val="bg1"/>
                </a:solidFill>
                <a:latin typeface="+mj-lt"/>
              </a:endParaRPr>
            </a:p>
          </p:txBody>
        </p:sp>
      </p:grpSp>
      <p:cxnSp>
        <p:nvCxnSpPr>
          <p:cNvPr id="31" name="Straight Connector 30"/>
          <p:cNvCxnSpPr/>
          <p:nvPr/>
        </p:nvCxnSpPr>
        <p:spPr>
          <a:xfrm>
            <a:off x="4528379" y="2441648"/>
            <a:ext cx="0" cy="113064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989776" y="2544703"/>
            <a:ext cx="1017210" cy="1088236"/>
            <a:chOff x="5989776" y="1773450"/>
            <a:chExt cx="1017210" cy="1086332"/>
          </a:xfrm>
        </p:grpSpPr>
        <p:sp>
          <p:nvSpPr>
            <p:cNvPr id="10" name="Freeform 13"/>
            <p:cNvSpPr>
              <a:spLocks/>
            </p:cNvSpPr>
            <p:nvPr/>
          </p:nvSpPr>
          <p:spPr bwMode="auto">
            <a:xfrm>
              <a:off x="6294160" y="1773450"/>
              <a:ext cx="339283" cy="438260"/>
            </a:xfrm>
            <a:custGeom>
              <a:avLst/>
              <a:gdLst>
                <a:gd name="T0" fmla="*/ 88 w 302"/>
                <a:gd name="T1" fmla="*/ 46 h 390"/>
                <a:gd name="T2" fmla="*/ 88 w 302"/>
                <a:gd name="T3" fmla="*/ 284 h 390"/>
                <a:gd name="T4" fmla="*/ 45 w 302"/>
                <a:gd name="T5" fmla="*/ 288 h 390"/>
                <a:gd name="T6" fmla="*/ 9 w 302"/>
                <a:gd name="T7" fmla="*/ 355 h 390"/>
                <a:gd name="T8" fmla="*/ 77 w 302"/>
                <a:gd name="T9" fmla="*/ 378 h 390"/>
                <a:gd name="T10" fmla="*/ 124 w 302"/>
                <a:gd name="T11" fmla="*/ 322 h 390"/>
                <a:gd name="T12" fmla="*/ 124 w 302"/>
                <a:gd name="T13" fmla="*/ 126 h 390"/>
                <a:gd name="T14" fmla="*/ 266 w 302"/>
                <a:gd name="T15" fmla="*/ 93 h 390"/>
                <a:gd name="T16" fmla="*/ 266 w 302"/>
                <a:gd name="T17" fmla="*/ 244 h 390"/>
                <a:gd name="T18" fmla="*/ 223 w 302"/>
                <a:gd name="T19" fmla="*/ 248 h 390"/>
                <a:gd name="T20" fmla="*/ 187 w 302"/>
                <a:gd name="T21" fmla="*/ 315 h 390"/>
                <a:gd name="T22" fmla="*/ 255 w 302"/>
                <a:gd name="T23" fmla="*/ 338 h 390"/>
                <a:gd name="T24" fmla="*/ 302 w 302"/>
                <a:gd name="T25" fmla="*/ 282 h 390"/>
                <a:gd name="T26" fmla="*/ 302 w 302"/>
                <a:gd name="T27" fmla="*/ 0 h 390"/>
                <a:gd name="T28" fmla="*/ 88 w 302"/>
                <a:gd name="T29" fmla="*/ 4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2" h="390">
                  <a:moveTo>
                    <a:pt x="88" y="46"/>
                  </a:moveTo>
                  <a:cubicBezTo>
                    <a:pt x="88" y="284"/>
                    <a:pt x="88" y="284"/>
                    <a:pt x="88" y="284"/>
                  </a:cubicBezTo>
                  <a:cubicBezTo>
                    <a:pt x="75" y="281"/>
                    <a:pt x="60" y="282"/>
                    <a:pt x="45" y="288"/>
                  </a:cubicBezTo>
                  <a:cubicBezTo>
                    <a:pt x="11" y="300"/>
                    <a:pt x="0" y="330"/>
                    <a:pt x="9" y="355"/>
                  </a:cubicBezTo>
                  <a:cubicBezTo>
                    <a:pt x="17" y="380"/>
                    <a:pt x="44" y="390"/>
                    <a:pt x="77" y="378"/>
                  </a:cubicBezTo>
                  <a:cubicBezTo>
                    <a:pt x="106" y="367"/>
                    <a:pt x="124" y="344"/>
                    <a:pt x="124" y="322"/>
                  </a:cubicBezTo>
                  <a:cubicBezTo>
                    <a:pt x="124" y="322"/>
                    <a:pt x="124" y="196"/>
                    <a:pt x="124" y="126"/>
                  </a:cubicBezTo>
                  <a:cubicBezTo>
                    <a:pt x="266" y="93"/>
                    <a:pt x="266" y="93"/>
                    <a:pt x="266" y="93"/>
                  </a:cubicBezTo>
                  <a:cubicBezTo>
                    <a:pt x="266" y="244"/>
                    <a:pt x="266" y="244"/>
                    <a:pt x="266" y="244"/>
                  </a:cubicBezTo>
                  <a:cubicBezTo>
                    <a:pt x="253" y="241"/>
                    <a:pt x="238" y="242"/>
                    <a:pt x="223" y="248"/>
                  </a:cubicBezTo>
                  <a:cubicBezTo>
                    <a:pt x="189" y="260"/>
                    <a:pt x="178" y="290"/>
                    <a:pt x="187" y="315"/>
                  </a:cubicBezTo>
                  <a:cubicBezTo>
                    <a:pt x="195" y="340"/>
                    <a:pt x="222" y="350"/>
                    <a:pt x="255" y="338"/>
                  </a:cubicBezTo>
                  <a:cubicBezTo>
                    <a:pt x="284" y="327"/>
                    <a:pt x="302" y="304"/>
                    <a:pt x="302" y="282"/>
                  </a:cubicBezTo>
                  <a:cubicBezTo>
                    <a:pt x="302" y="0"/>
                    <a:pt x="302" y="0"/>
                    <a:pt x="302" y="0"/>
                  </a:cubicBezTo>
                  <a:lnTo>
                    <a:pt x="88"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Content Placeholder 2"/>
            <p:cNvSpPr txBox="1">
              <a:spLocks/>
            </p:cNvSpPr>
            <p:nvPr/>
          </p:nvSpPr>
          <p:spPr>
            <a:xfrm>
              <a:off x="6036013" y="2180391"/>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solidFill>
                  <a:latin typeface="Source Sans Pro Black" pitchFamily="34" charset="0"/>
                </a:rPr>
                <a:t>15%</a:t>
              </a:r>
              <a:endParaRPr lang="en-US" sz="2800" dirty="0">
                <a:solidFill>
                  <a:schemeClr val="bg1"/>
                </a:solidFill>
                <a:latin typeface="Source Sans Pro Black" pitchFamily="34" charset="0"/>
              </a:endParaRPr>
            </a:p>
          </p:txBody>
        </p:sp>
        <p:sp>
          <p:nvSpPr>
            <p:cNvPr id="39" name="Content Placeholder 2"/>
            <p:cNvSpPr txBox="1">
              <a:spLocks/>
            </p:cNvSpPr>
            <p:nvPr/>
          </p:nvSpPr>
          <p:spPr>
            <a:xfrm>
              <a:off x="5989776" y="2574968"/>
              <a:ext cx="1017210"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latin typeface="+mj-lt"/>
                </a:rPr>
                <a:t>Listen Music</a:t>
              </a:r>
              <a:endParaRPr lang="en-US" sz="1200" dirty="0">
                <a:solidFill>
                  <a:schemeClr val="bg1"/>
                </a:solidFill>
                <a:latin typeface="+mj-lt"/>
              </a:endParaRPr>
            </a:p>
          </p:txBody>
        </p:sp>
      </p:grpSp>
      <p:cxnSp>
        <p:nvCxnSpPr>
          <p:cNvPr id="40" name="Straight Connector 39"/>
          <p:cNvCxnSpPr/>
          <p:nvPr/>
        </p:nvCxnSpPr>
        <p:spPr>
          <a:xfrm>
            <a:off x="5824523" y="2441648"/>
            <a:ext cx="0" cy="113064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7332157" y="2558872"/>
            <a:ext cx="924736" cy="1076080"/>
            <a:chOff x="7332157" y="1785585"/>
            <a:chExt cx="924736" cy="1074197"/>
          </a:xfrm>
        </p:grpSpPr>
        <p:sp>
          <p:nvSpPr>
            <p:cNvPr id="4" name="Freeform 6"/>
            <p:cNvSpPr>
              <a:spLocks noEditPoints="1"/>
            </p:cNvSpPr>
            <p:nvPr/>
          </p:nvSpPr>
          <p:spPr bwMode="auto">
            <a:xfrm>
              <a:off x="7587767" y="1785585"/>
              <a:ext cx="413515" cy="413991"/>
            </a:xfrm>
            <a:custGeom>
              <a:avLst/>
              <a:gdLst>
                <a:gd name="T0" fmla="*/ 89 w 368"/>
                <a:gd name="T1" fmla="*/ 122 h 368"/>
                <a:gd name="T2" fmla="*/ 101 w 368"/>
                <a:gd name="T3" fmla="*/ 124 h 368"/>
                <a:gd name="T4" fmla="*/ 146 w 368"/>
                <a:gd name="T5" fmla="*/ 82 h 368"/>
                <a:gd name="T6" fmla="*/ 145 w 368"/>
                <a:gd name="T7" fmla="*/ 73 h 368"/>
                <a:gd name="T8" fmla="*/ 147 w 368"/>
                <a:gd name="T9" fmla="*/ 60 h 368"/>
                <a:gd name="T10" fmla="*/ 87 w 368"/>
                <a:gd name="T11" fmla="*/ 27 h 368"/>
                <a:gd name="T12" fmla="*/ 36 w 368"/>
                <a:gd name="T13" fmla="*/ 75 h 368"/>
                <a:gd name="T14" fmla="*/ 72 w 368"/>
                <a:gd name="T15" fmla="*/ 126 h 368"/>
                <a:gd name="T16" fmla="*/ 89 w 368"/>
                <a:gd name="T17" fmla="*/ 122 h 368"/>
                <a:gd name="T18" fmla="*/ 50 w 368"/>
                <a:gd name="T19" fmla="*/ 161 h 368"/>
                <a:gd name="T20" fmla="*/ 53 w 368"/>
                <a:gd name="T21" fmla="*/ 146 h 368"/>
                <a:gd name="T22" fmla="*/ 19 w 368"/>
                <a:gd name="T23" fmla="*/ 101 h 368"/>
                <a:gd name="T24" fmla="*/ 0 w 368"/>
                <a:gd name="T25" fmla="*/ 184 h 368"/>
                <a:gd name="T26" fmla="*/ 26 w 368"/>
                <a:gd name="T27" fmla="*/ 278 h 368"/>
                <a:gd name="T28" fmla="*/ 58 w 368"/>
                <a:gd name="T29" fmla="*/ 185 h 368"/>
                <a:gd name="T30" fmla="*/ 50 w 368"/>
                <a:gd name="T31" fmla="*/ 161 h 368"/>
                <a:gd name="T32" fmla="*/ 184 w 368"/>
                <a:gd name="T33" fmla="*/ 34 h 368"/>
                <a:gd name="T34" fmla="*/ 211 w 368"/>
                <a:gd name="T35" fmla="*/ 44 h 368"/>
                <a:gd name="T36" fmla="*/ 275 w 368"/>
                <a:gd name="T37" fmla="*/ 24 h 368"/>
                <a:gd name="T38" fmla="*/ 184 w 368"/>
                <a:gd name="T39" fmla="*/ 0 h 368"/>
                <a:gd name="T40" fmla="*/ 119 w 368"/>
                <a:gd name="T41" fmla="*/ 12 h 368"/>
                <a:gd name="T42" fmla="*/ 165 w 368"/>
                <a:gd name="T43" fmla="*/ 39 h 368"/>
                <a:gd name="T44" fmla="*/ 184 w 368"/>
                <a:gd name="T45" fmla="*/ 34 h 368"/>
                <a:gd name="T46" fmla="*/ 243 w 368"/>
                <a:gd name="T47" fmla="*/ 218 h 368"/>
                <a:gd name="T48" fmla="*/ 253 w 368"/>
                <a:gd name="T49" fmla="*/ 205 h 368"/>
                <a:gd name="T50" fmla="*/ 200 w 368"/>
                <a:gd name="T51" fmla="*/ 109 h 368"/>
                <a:gd name="T52" fmla="*/ 184 w 368"/>
                <a:gd name="T53" fmla="*/ 112 h 368"/>
                <a:gd name="T54" fmla="*/ 162 w 368"/>
                <a:gd name="T55" fmla="*/ 105 h 368"/>
                <a:gd name="T56" fmla="*/ 122 w 368"/>
                <a:gd name="T57" fmla="*/ 141 h 368"/>
                <a:gd name="T58" fmla="*/ 128 w 368"/>
                <a:gd name="T59" fmla="*/ 161 h 368"/>
                <a:gd name="T60" fmla="*/ 127 w 368"/>
                <a:gd name="T61" fmla="*/ 173 h 368"/>
                <a:gd name="T62" fmla="*/ 243 w 368"/>
                <a:gd name="T63" fmla="*/ 218 h 368"/>
                <a:gd name="T64" fmla="*/ 294 w 368"/>
                <a:gd name="T65" fmla="*/ 271 h 368"/>
                <a:gd name="T66" fmla="*/ 295 w 368"/>
                <a:gd name="T67" fmla="*/ 293 h 368"/>
                <a:gd name="T68" fmla="*/ 292 w 368"/>
                <a:gd name="T69" fmla="*/ 333 h 368"/>
                <a:gd name="T70" fmla="*/ 359 w 368"/>
                <a:gd name="T71" fmla="*/ 240 h 368"/>
                <a:gd name="T72" fmla="*/ 315 w 368"/>
                <a:gd name="T73" fmla="*/ 247 h 368"/>
                <a:gd name="T74" fmla="*/ 294 w 368"/>
                <a:gd name="T75" fmla="*/ 271 h 368"/>
                <a:gd name="T76" fmla="*/ 234 w 368"/>
                <a:gd name="T77" fmla="*/ 244 h 368"/>
                <a:gd name="T78" fmla="*/ 110 w 368"/>
                <a:gd name="T79" fmla="*/ 195 h 368"/>
                <a:gd name="T80" fmla="*/ 89 w 368"/>
                <a:gd name="T81" fmla="*/ 200 h 368"/>
                <a:gd name="T82" fmla="*/ 81 w 368"/>
                <a:gd name="T83" fmla="*/ 200 h 368"/>
                <a:gd name="T84" fmla="*/ 49 w 368"/>
                <a:gd name="T85" fmla="*/ 309 h 368"/>
                <a:gd name="T86" fmla="*/ 112 w 368"/>
                <a:gd name="T87" fmla="*/ 353 h 368"/>
                <a:gd name="T88" fmla="*/ 234 w 368"/>
                <a:gd name="T89" fmla="*/ 244 h 368"/>
                <a:gd name="T90" fmla="*/ 307 w 368"/>
                <a:gd name="T91" fmla="*/ 48 h 368"/>
                <a:gd name="T92" fmla="*/ 223 w 368"/>
                <a:gd name="T93" fmla="*/ 69 h 368"/>
                <a:gd name="T94" fmla="*/ 224 w 368"/>
                <a:gd name="T95" fmla="*/ 73 h 368"/>
                <a:gd name="T96" fmla="*/ 220 w 368"/>
                <a:gd name="T97" fmla="*/ 90 h 368"/>
                <a:gd name="T98" fmla="*/ 279 w 368"/>
                <a:gd name="T99" fmla="*/ 196 h 368"/>
                <a:gd name="T100" fmla="*/ 314 w 368"/>
                <a:gd name="T101" fmla="*/ 220 h 368"/>
                <a:gd name="T102" fmla="*/ 366 w 368"/>
                <a:gd name="T103" fmla="*/ 210 h 368"/>
                <a:gd name="T104" fmla="*/ 368 w 368"/>
                <a:gd name="T105" fmla="*/ 184 h 368"/>
                <a:gd name="T106" fmla="*/ 307 w 368"/>
                <a:gd name="T107" fmla="*/ 48 h 368"/>
                <a:gd name="T108" fmla="*/ 254 w 368"/>
                <a:gd name="T109" fmla="*/ 265 h 368"/>
                <a:gd name="T110" fmla="*/ 139 w 368"/>
                <a:gd name="T111" fmla="*/ 362 h 368"/>
                <a:gd name="T112" fmla="*/ 184 w 368"/>
                <a:gd name="T113" fmla="*/ 368 h 368"/>
                <a:gd name="T114" fmla="*/ 261 w 368"/>
                <a:gd name="T115" fmla="*/ 351 h 368"/>
                <a:gd name="T116" fmla="*/ 267 w 368"/>
                <a:gd name="T117" fmla="*/ 293 h 368"/>
                <a:gd name="T118" fmla="*/ 266 w 368"/>
                <a:gd name="T119" fmla="*/ 272 h 368"/>
                <a:gd name="T120" fmla="*/ 254 w 368"/>
                <a:gd name="T121" fmla="*/ 2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8" h="368">
                  <a:moveTo>
                    <a:pt x="89" y="122"/>
                  </a:moveTo>
                  <a:cubicBezTo>
                    <a:pt x="93" y="122"/>
                    <a:pt x="97" y="123"/>
                    <a:pt x="101" y="124"/>
                  </a:cubicBezTo>
                  <a:cubicBezTo>
                    <a:pt x="115" y="108"/>
                    <a:pt x="130" y="94"/>
                    <a:pt x="146" y="82"/>
                  </a:cubicBezTo>
                  <a:cubicBezTo>
                    <a:pt x="146" y="79"/>
                    <a:pt x="145" y="76"/>
                    <a:pt x="145" y="73"/>
                  </a:cubicBezTo>
                  <a:cubicBezTo>
                    <a:pt x="145" y="68"/>
                    <a:pt x="146" y="64"/>
                    <a:pt x="147" y="60"/>
                  </a:cubicBezTo>
                  <a:cubicBezTo>
                    <a:pt x="129" y="47"/>
                    <a:pt x="109" y="36"/>
                    <a:pt x="87" y="27"/>
                  </a:cubicBezTo>
                  <a:cubicBezTo>
                    <a:pt x="67" y="40"/>
                    <a:pt x="50" y="56"/>
                    <a:pt x="36" y="75"/>
                  </a:cubicBezTo>
                  <a:cubicBezTo>
                    <a:pt x="46" y="93"/>
                    <a:pt x="58" y="110"/>
                    <a:pt x="72" y="126"/>
                  </a:cubicBezTo>
                  <a:cubicBezTo>
                    <a:pt x="77" y="124"/>
                    <a:pt x="83" y="122"/>
                    <a:pt x="89" y="122"/>
                  </a:cubicBezTo>
                  <a:close/>
                  <a:moveTo>
                    <a:pt x="50" y="161"/>
                  </a:moveTo>
                  <a:cubicBezTo>
                    <a:pt x="50" y="156"/>
                    <a:pt x="51" y="151"/>
                    <a:pt x="53" y="146"/>
                  </a:cubicBezTo>
                  <a:cubicBezTo>
                    <a:pt x="41" y="132"/>
                    <a:pt x="29" y="117"/>
                    <a:pt x="19" y="101"/>
                  </a:cubicBezTo>
                  <a:cubicBezTo>
                    <a:pt x="7" y="126"/>
                    <a:pt x="0" y="154"/>
                    <a:pt x="0" y="184"/>
                  </a:cubicBezTo>
                  <a:cubicBezTo>
                    <a:pt x="0" y="218"/>
                    <a:pt x="9" y="250"/>
                    <a:pt x="26" y="278"/>
                  </a:cubicBezTo>
                  <a:cubicBezTo>
                    <a:pt x="32" y="245"/>
                    <a:pt x="43" y="214"/>
                    <a:pt x="58" y="185"/>
                  </a:cubicBezTo>
                  <a:cubicBezTo>
                    <a:pt x="53" y="178"/>
                    <a:pt x="50" y="170"/>
                    <a:pt x="50" y="161"/>
                  </a:cubicBezTo>
                  <a:close/>
                  <a:moveTo>
                    <a:pt x="184" y="34"/>
                  </a:moveTo>
                  <a:cubicBezTo>
                    <a:pt x="195" y="34"/>
                    <a:pt x="204" y="38"/>
                    <a:pt x="211" y="44"/>
                  </a:cubicBezTo>
                  <a:cubicBezTo>
                    <a:pt x="232" y="35"/>
                    <a:pt x="253" y="29"/>
                    <a:pt x="275" y="24"/>
                  </a:cubicBezTo>
                  <a:cubicBezTo>
                    <a:pt x="248" y="9"/>
                    <a:pt x="217" y="0"/>
                    <a:pt x="184" y="0"/>
                  </a:cubicBezTo>
                  <a:cubicBezTo>
                    <a:pt x="161" y="0"/>
                    <a:pt x="139" y="4"/>
                    <a:pt x="119" y="12"/>
                  </a:cubicBezTo>
                  <a:cubicBezTo>
                    <a:pt x="135" y="20"/>
                    <a:pt x="150" y="29"/>
                    <a:pt x="165" y="39"/>
                  </a:cubicBezTo>
                  <a:cubicBezTo>
                    <a:pt x="170" y="36"/>
                    <a:pt x="177" y="34"/>
                    <a:pt x="184" y="34"/>
                  </a:cubicBezTo>
                  <a:close/>
                  <a:moveTo>
                    <a:pt x="243" y="218"/>
                  </a:moveTo>
                  <a:cubicBezTo>
                    <a:pt x="245" y="213"/>
                    <a:pt x="249" y="208"/>
                    <a:pt x="253" y="205"/>
                  </a:cubicBezTo>
                  <a:cubicBezTo>
                    <a:pt x="242" y="169"/>
                    <a:pt x="223" y="137"/>
                    <a:pt x="200" y="109"/>
                  </a:cubicBezTo>
                  <a:cubicBezTo>
                    <a:pt x="195" y="111"/>
                    <a:pt x="190" y="112"/>
                    <a:pt x="184" y="112"/>
                  </a:cubicBezTo>
                  <a:cubicBezTo>
                    <a:pt x="176" y="112"/>
                    <a:pt x="168" y="109"/>
                    <a:pt x="162" y="105"/>
                  </a:cubicBezTo>
                  <a:cubicBezTo>
                    <a:pt x="148" y="115"/>
                    <a:pt x="134" y="128"/>
                    <a:pt x="122" y="141"/>
                  </a:cubicBezTo>
                  <a:cubicBezTo>
                    <a:pt x="126" y="147"/>
                    <a:pt x="128" y="154"/>
                    <a:pt x="128" y="161"/>
                  </a:cubicBezTo>
                  <a:cubicBezTo>
                    <a:pt x="128" y="165"/>
                    <a:pt x="128" y="169"/>
                    <a:pt x="127" y="173"/>
                  </a:cubicBezTo>
                  <a:cubicBezTo>
                    <a:pt x="161" y="196"/>
                    <a:pt x="200" y="212"/>
                    <a:pt x="243" y="218"/>
                  </a:cubicBezTo>
                  <a:close/>
                  <a:moveTo>
                    <a:pt x="294" y="271"/>
                  </a:moveTo>
                  <a:cubicBezTo>
                    <a:pt x="294" y="278"/>
                    <a:pt x="295" y="286"/>
                    <a:pt x="295" y="293"/>
                  </a:cubicBezTo>
                  <a:cubicBezTo>
                    <a:pt x="295" y="307"/>
                    <a:pt x="294" y="320"/>
                    <a:pt x="292" y="333"/>
                  </a:cubicBezTo>
                  <a:cubicBezTo>
                    <a:pt x="323" y="310"/>
                    <a:pt x="347" y="277"/>
                    <a:pt x="359" y="240"/>
                  </a:cubicBezTo>
                  <a:cubicBezTo>
                    <a:pt x="345" y="243"/>
                    <a:pt x="330" y="246"/>
                    <a:pt x="315" y="247"/>
                  </a:cubicBezTo>
                  <a:cubicBezTo>
                    <a:pt x="312" y="258"/>
                    <a:pt x="304" y="266"/>
                    <a:pt x="294" y="271"/>
                  </a:cubicBezTo>
                  <a:close/>
                  <a:moveTo>
                    <a:pt x="234" y="244"/>
                  </a:moveTo>
                  <a:cubicBezTo>
                    <a:pt x="188" y="237"/>
                    <a:pt x="146" y="220"/>
                    <a:pt x="110" y="195"/>
                  </a:cubicBezTo>
                  <a:cubicBezTo>
                    <a:pt x="104" y="198"/>
                    <a:pt x="97" y="200"/>
                    <a:pt x="89" y="200"/>
                  </a:cubicBezTo>
                  <a:cubicBezTo>
                    <a:pt x="86" y="200"/>
                    <a:pt x="84" y="200"/>
                    <a:pt x="81" y="200"/>
                  </a:cubicBezTo>
                  <a:cubicBezTo>
                    <a:pt x="64" y="233"/>
                    <a:pt x="52" y="270"/>
                    <a:pt x="49" y="309"/>
                  </a:cubicBezTo>
                  <a:cubicBezTo>
                    <a:pt x="67" y="328"/>
                    <a:pt x="88" y="343"/>
                    <a:pt x="112" y="353"/>
                  </a:cubicBezTo>
                  <a:cubicBezTo>
                    <a:pt x="142" y="308"/>
                    <a:pt x="184" y="270"/>
                    <a:pt x="234" y="244"/>
                  </a:cubicBezTo>
                  <a:close/>
                  <a:moveTo>
                    <a:pt x="307" y="48"/>
                  </a:moveTo>
                  <a:cubicBezTo>
                    <a:pt x="278" y="50"/>
                    <a:pt x="250" y="58"/>
                    <a:pt x="223" y="69"/>
                  </a:cubicBezTo>
                  <a:cubicBezTo>
                    <a:pt x="224" y="70"/>
                    <a:pt x="224" y="71"/>
                    <a:pt x="224" y="73"/>
                  </a:cubicBezTo>
                  <a:cubicBezTo>
                    <a:pt x="224" y="79"/>
                    <a:pt x="222" y="85"/>
                    <a:pt x="220" y="90"/>
                  </a:cubicBezTo>
                  <a:cubicBezTo>
                    <a:pt x="246" y="121"/>
                    <a:pt x="266" y="157"/>
                    <a:pt x="279" y="196"/>
                  </a:cubicBezTo>
                  <a:cubicBezTo>
                    <a:pt x="295" y="196"/>
                    <a:pt x="309" y="206"/>
                    <a:pt x="314" y="220"/>
                  </a:cubicBezTo>
                  <a:cubicBezTo>
                    <a:pt x="332" y="218"/>
                    <a:pt x="349" y="215"/>
                    <a:pt x="366" y="210"/>
                  </a:cubicBezTo>
                  <a:cubicBezTo>
                    <a:pt x="367" y="201"/>
                    <a:pt x="368" y="193"/>
                    <a:pt x="368" y="184"/>
                  </a:cubicBezTo>
                  <a:cubicBezTo>
                    <a:pt x="368" y="130"/>
                    <a:pt x="344" y="81"/>
                    <a:pt x="307" y="48"/>
                  </a:cubicBezTo>
                  <a:close/>
                  <a:moveTo>
                    <a:pt x="254" y="265"/>
                  </a:moveTo>
                  <a:cubicBezTo>
                    <a:pt x="207" y="287"/>
                    <a:pt x="167" y="321"/>
                    <a:pt x="139" y="362"/>
                  </a:cubicBezTo>
                  <a:cubicBezTo>
                    <a:pt x="153" y="366"/>
                    <a:pt x="168" y="368"/>
                    <a:pt x="184" y="368"/>
                  </a:cubicBezTo>
                  <a:cubicBezTo>
                    <a:pt x="212" y="368"/>
                    <a:pt x="238" y="362"/>
                    <a:pt x="261" y="351"/>
                  </a:cubicBezTo>
                  <a:cubicBezTo>
                    <a:pt x="265" y="332"/>
                    <a:pt x="267" y="313"/>
                    <a:pt x="267" y="293"/>
                  </a:cubicBezTo>
                  <a:cubicBezTo>
                    <a:pt x="267" y="286"/>
                    <a:pt x="267" y="279"/>
                    <a:pt x="266" y="272"/>
                  </a:cubicBezTo>
                  <a:cubicBezTo>
                    <a:pt x="262" y="271"/>
                    <a:pt x="257" y="268"/>
                    <a:pt x="254"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Content Placeholder 2"/>
            <p:cNvSpPr txBox="1">
              <a:spLocks/>
            </p:cNvSpPr>
            <p:nvPr/>
          </p:nvSpPr>
          <p:spPr>
            <a:xfrm>
              <a:off x="7332157" y="2180391"/>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solidFill>
                  <a:latin typeface="Source Sans Pro Black" pitchFamily="34" charset="0"/>
                </a:rPr>
                <a:t>15%</a:t>
              </a:r>
              <a:endParaRPr lang="en-US" sz="2800" dirty="0">
                <a:solidFill>
                  <a:schemeClr val="bg1"/>
                </a:solidFill>
                <a:latin typeface="Source Sans Pro Black" pitchFamily="34" charset="0"/>
              </a:endParaRPr>
            </a:p>
          </p:txBody>
        </p:sp>
        <p:sp>
          <p:nvSpPr>
            <p:cNvPr id="44" name="Content Placeholder 2"/>
            <p:cNvSpPr txBox="1">
              <a:spLocks/>
            </p:cNvSpPr>
            <p:nvPr/>
          </p:nvSpPr>
          <p:spPr>
            <a:xfrm>
              <a:off x="7332157" y="2574968"/>
              <a:ext cx="924736"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latin typeface="+mj-lt"/>
                </a:rPr>
                <a:t>Sport News</a:t>
              </a:r>
              <a:endParaRPr lang="en-US" sz="1200" dirty="0">
                <a:solidFill>
                  <a:schemeClr val="bg1"/>
                </a:solidFill>
                <a:latin typeface="+mj-lt"/>
              </a:endParaRPr>
            </a:p>
          </p:txBody>
        </p:sp>
      </p:grpSp>
      <p:cxnSp>
        <p:nvCxnSpPr>
          <p:cNvPr id="45" name="Straight Connector 44"/>
          <p:cNvCxnSpPr/>
          <p:nvPr/>
        </p:nvCxnSpPr>
        <p:spPr>
          <a:xfrm>
            <a:off x="7120667" y="2441648"/>
            <a:ext cx="0" cy="113064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Content Placeholder 2"/>
          <p:cNvSpPr txBox="1">
            <a:spLocks/>
          </p:cNvSpPr>
          <p:nvPr/>
        </p:nvSpPr>
        <p:spPr>
          <a:xfrm>
            <a:off x="611560" y="5303266"/>
            <a:ext cx="7992888"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100" dirty="0"/>
          </a:p>
        </p:txBody>
      </p:sp>
      <p:sp>
        <p:nvSpPr>
          <p:cNvPr id="35" name="Flowchart: Off-page Connector 34"/>
          <p:cNvSpPr/>
          <p:nvPr/>
        </p:nvSpPr>
        <p:spPr>
          <a:xfrm>
            <a:off x="8637216" y="214696"/>
            <a:ext cx="327273" cy="3936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43</a:t>
            </a:r>
            <a:endParaRPr lang="en-US" sz="1100" b="1" dirty="0"/>
          </a:p>
        </p:txBody>
      </p:sp>
    </p:spTree>
    <p:extLst>
      <p:ext uri="{BB962C8B-B14F-4D97-AF65-F5344CB8AC3E}">
        <p14:creationId xmlns:p14="http://schemas.microsoft.com/office/powerpoint/2010/main" val="371448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down)">
                                      <p:cBhvr>
                                        <p:cTn id="18" dur="500"/>
                                        <p:tgtEl>
                                          <p:spTgt spid="26"/>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down)">
                                      <p:cBhvr>
                                        <p:cTn id="26" dur="500"/>
                                        <p:tgtEl>
                                          <p:spTgt spid="25"/>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down)">
                                      <p:cBhvr>
                                        <p:cTn id="34" dur="500"/>
                                        <p:tgtEl>
                                          <p:spTgt spid="31"/>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par>
                          <p:cTn id="39" fill="hold">
                            <p:stCondLst>
                              <p:cond delay="4000"/>
                            </p:stCondLst>
                            <p:childTnLst>
                              <p:par>
                                <p:cTn id="40" presetID="22" presetClass="entr" presetSubtype="4"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down)">
                                      <p:cBhvr>
                                        <p:cTn id="42" dur="500"/>
                                        <p:tgtEl>
                                          <p:spTgt spid="40"/>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par>
                          <p:cTn id="47" fill="hold">
                            <p:stCondLst>
                              <p:cond delay="5000"/>
                            </p:stCondLst>
                            <p:childTnLst>
                              <p:par>
                                <p:cTn id="48" presetID="22" presetClass="entr" presetSubtype="4" fill="hold"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down)">
                                      <p:cBhvr>
                                        <p:cTn id="50" dur="500"/>
                                        <p:tgtEl>
                                          <p:spTgt spid="45"/>
                                        </p:tgtEl>
                                      </p:cBhvr>
                                    </p:animEffect>
                                  </p:childTnLst>
                                </p:cTn>
                              </p:par>
                            </p:childTnLst>
                          </p:cTn>
                        </p:par>
                        <p:par>
                          <p:cTn id="51" fill="hold">
                            <p:stCondLst>
                              <p:cond delay="5500"/>
                            </p:stCondLst>
                            <p:childTnLst>
                              <p:par>
                                <p:cTn id="52" presetID="10" presetClass="entr" presetSubtype="0"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4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accent1">
                    <a:lumMod val="60000"/>
                    <a:lumOff val="40000"/>
                  </a:schemeClr>
                </a:solidFill>
              </a:rPr>
              <a:t>Marketing Options Across The Web</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cxnSp>
        <p:nvCxnSpPr>
          <p:cNvPr id="22" name="Straight Connector 21"/>
          <p:cNvCxnSpPr/>
          <p:nvPr/>
        </p:nvCxnSpPr>
        <p:spPr>
          <a:xfrm rot="5400000">
            <a:off x="7710760" y="2264188"/>
            <a:ext cx="0" cy="923279"/>
          </a:xfrm>
          <a:prstGeom prst="line">
            <a:avLst/>
          </a:prstGeom>
          <a:ln>
            <a:solidFill>
              <a:schemeClr val="bg1">
                <a:lumMod val="8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1103241" y="2306155"/>
            <a:ext cx="0" cy="839345"/>
          </a:xfrm>
          <a:prstGeom prst="line">
            <a:avLst/>
          </a:prstGeom>
          <a:ln>
            <a:solidFill>
              <a:schemeClr val="bg1">
                <a:lumMod val="8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2740275" y="2123237"/>
            <a:ext cx="1245954" cy="1248139"/>
            <a:chOff x="3244331" y="1592428"/>
            <a:chExt cx="936104" cy="936104"/>
          </a:xfrm>
        </p:grpSpPr>
        <p:sp>
          <p:nvSpPr>
            <p:cNvPr id="15" name="Oval 14"/>
            <p:cNvSpPr/>
            <p:nvPr/>
          </p:nvSpPr>
          <p:spPr>
            <a:xfrm>
              <a:off x="3244331" y="1592428"/>
              <a:ext cx="936104" cy="936104"/>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6"/>
            <p:cNvSpPr>
              <a:spLocks/>
            </p:cNvSpPr>
            <p:nvPr/>
          </p:nvSpPr>
          <p:spPr bwMode="auto">
            <a:xfrm>
              <a:off x="3573669" y="1931156"/>
              <a:ext cx="318608" cy="260038"/>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p:cNvGrpSpPr/>
          <p:nvPr/>
        </p:nvGrpSpPr>
        <p:grpSpPr>
          <a:xfrm>
            <a:off x="1691680" y="2123237"/>
            <a:ext cx="1245954" cy="1248139"/>
            <a:chOff x="2483768" y="1592428"/>
            <a:chExt cx="936104" cy="936104"/>
          </a:xfrm>
        </p:grpSpPr>
        <p:sp>
          <p:nvSpPr>
            <p:cNvPr id="3" name="Oval 2"/>
            <p:cNvSpPr/>
            <p:nvPr/>
          </p:nvSpPr>
          <p:spPr>
            <a:xfrm>
              <a:off x="2483768" y="1592428"/>
              <a:ext cx="936104" cy="936104"/>
            </a:xfrm>
            <a:prstGeom prst="ellipse">
              <a:avLst/>
            </a:prstGeom>
            <a:solidFill>
              <a:schemeClr val="accent1">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1"/>
            <p:cNvSpPr>
              <a:spLocks/>
            </p:cNvSpPr>
            <p:nvPr/>
          </p:nvSpPr>
          <p:spPr bwMode="auto">
            <a:xfrm>
              <a:off x="2871713" y="1916525"/>
              <a:ext cx="160213" cy="287909"/>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p:cNvGrpSpPr/>
          <p:nvPr/>
        </p:nvGrpSpPr>
        <p:grpSpPr>
          <a:xfrm>
            <a:off x="5857235" y="2123237"/>
            <a:ext cx="1245954" cy="1248139"/>
            <a:chOff x="5526019" y="1592428"/>
            <a:chExt cx="936104" cy="936104"/>
          </a:xfrm>
        </p:grpSpPr>
        <p:sp>
          <p:nvSpPr>
            <p:cNvPr id="19" name="Oval 18"/>
            <p:cNvSpPr/>
            <p:nvPr/>
          </p:nvSpPr>
          <p:spPr>
            <a:xfrm>
              <a:off x="5526019" y="1592428"/>
              <a:ext cx="936104" cy="936104"/>
            </a:xfrm>
            <a:prstGeom prst="ellipse">
              <a:avLst/>
            </a:prstGeom>
            <a:solidFill>
              <a:schemeClr val="accent1">
                <a:lumMod val="20000"/>
                <a:lumOff val="8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16"/>
            <p:cNvSpPr>
              <a:spLocks/>
            </p:cNvSpPr>
            <p:nvPr/>
          </p:nvSpPr>
          <p:spPr bwMode="auto">
            <a:xfrm>
              <a:off x="5847809" y="1953476"/>
              <a:ext cx="292524" cy="237718"/>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5"/>
          <p:cNvGrpSpPr/>
          <p:nvPr/>
        </p:nvGrpSpPr>
        <p:grpSpPr>
          <a:xfrm>
            <a:off x="4837465" y="2123237"/>
            <a:ext cx="1245954" cy="1248139"/>
            <a:chOff x="4765457" y="1592428"/>
            <a:chExt cx="936104" cy="936104"/>
          </a:xfrm>
        </p:grpSpPr>
        <p:sp>
          <p:nvSpPr>
            <p:cNvPr id="18" name="Oval 17"/>
            <p:cNvSpPr/>
            <p:nvPr/>
          </p:nvSpPr>
          <p:spPr>
            <a:xfrm>
              <a:off x="4765457" y="1592428"/>
              <a:ext cx="936104" cy="936104"/>
            </a:xfrm>
            <a:prstGeom prst="ellips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21"/>
            <p:cNvSpPr>
              <a:spLocks/>
            </p:cNvSpPr>
            <p:nvPr/>
          </p:nvSpPr>
          <p:spPr bwMode="auto">
            <a:xfrm>
              <a:off x="5107615" y="1913277"/>
              <a:ext cx="251787" cy="318116"/>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3788870" y="2123237"/>
            <a:ext cx="1245954" cy="1248139"/>
            <a:chOff x="4004894" y="1592428"/>
            <a:chExt cx="936104" cy="936104"/>
          </a:xfrm>
        </p:grpSpPr>
        <p:sp>
          <p:nvSpPr>
            <p:cNvPr id="16" name="Oval 15"/>
            <p:cNvSpPr/>
            <p:nvPr/>
          </p:nvSpPr>
          <p:spPr>
            <a:xfrm>
              <a:off x="4004894" y="1592428"/>
              <a:ext cx="936104" cy="936104"/>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26"/>
            <p:cNvSpPr>
              <a:spLocks noEditPoints="1"/>
            </p:cNvSpPr>
            <p:nvPr/>
          </p:nvSpPr>
          <p:spPr bwMode="auto">
            <a:xfrm>
              <a:off x="4331497" y="1931156"/>
              <a:ext cx="282898" cy="282898"/>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646220" y="3905843"/>
            <a:ext cx="1484658" cy="908905"/>
            <a:chOff x="646220" y="2816564"/>
            <a:chExt cx="1484658" cy="907314"/>
          </a:xfrm>
        </p:grpSpPr>
        <p:grpSp>
          <p:nvGrpSpPr>
            <p:cNvPr id="41" name="Group 40"/>
            <p:cNvGrpSpPr/>
            <p:nvPr/>
          </p:nvGrpSpPr>
          <p:grpSpPr>
            <a:xfrm>
              <a:off x="646220" y="3172851"/>
              <a:ext cx="1484658" cy="551027"/>
              <a:chOff x="5107315" y="1368086"/>
              <a:chExt cx="1484658" cy="551027"/>
            </a:xfrm>
          </p:grpSpPr>
          <p:sp>
            <p:nvSpPr>
              <p:cNvPr id="42" name="Oval 41"/>
              <p:cNvSpPr/>
              <p:nvPr/>
            </p:nvSpPr>
            <p:spPr>
              <a:xfrm>
                <a:off x="5107315" y="1457705"/>
                <a:ext cx="102729" cy="102729"/>
              </a:xfrm>
              <a:prstGeom prst="ellipse">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3" name="Content Placeholder 2"/>
              <p:cNvSpPr txBox="1">
                <a:spLocks/>
              </p:cNvSpPr>
              <p:nvPr/>
            </p:nvSpPr>
            <p:spPr>
              <a:xfrm>
                <a:off x="5220073" y="1368086"/>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Network Name</a:t>
                </a:r>
              </a:p>
              <a:p>
                <a:pPr marL="0" indent="0">
                  <a:buFont typeface="Arial" pitchFamily="34" charset="0"/>
                  <a:buNone/>
                </a:pPr>
                <a:r>
                  <a:rPr lang="en-US" sz="800" dirty="0" smtClean="0"/>
                  <a:t>Lorem ipsum dolor sit amet, consectetur adipiscing.</a:t>
                </a:r>
                <a:endParaRPr lang="en-US" sz="800" dirty="0"/>
              </a:p>
            </p:txBody>
          </p:sp>
        </p:grpSp>
        <p:sp>
          <p:nvSpPr>
            <p:cNvPr id="57" name="Content Placeholder 2"/>
            <p:cNvSpPr txBox="1">
              <a:spLocks/>
            </p:cNvSpPr>
            <p:nvPr/>
          </p:nvSpPr>
          <p:spPr>
            <a:xfrm>
              <a:off x="740946" y="2816564"/>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16M</a:t>
              </a:r>
              <a:endParaRPr lang="en-US" sz="2800" dirty="0">
                <a:solidFill>
                  <a:schemeClr val="bg1">
                    <a:lumMod val="50000"/>
                  </a:schemeClr>
                </a:solidFill>
                <a:latin typeface="Source Sans Pro Black" pitchFamily="34" charset="0"/>
              </a:endParaRPr>
            </a:p>
          </p:txBody>
        </p:sp>
      </p:grpSp>
      <p:grpSp>
        <p:nvGrpSpPr>
          <p:cNvPr id="11" name="Group 10"/>
          <p:cNvGrpSpPr/>
          <p:nvPr/>
        </p:nvGrpSpPr>
        <p:grpSpPr>
          <a:xfrm>
            <a:off x="2221732" y="3905843"/>
            <a:ext cx="1475531" cy="908905"/>
            <a:chOff x="2221731" y="2816564"/>
            <a:chExt cx="1475531" cy="907314"/>
          </a:xfrm>
        </p:grpSpPr>
        <p:grpSp>
          <p:nvGrpSpPr>
            <p:cNvPr id="44" name="Group 43"/>
            <p:cNvGrpSpPr/>
            <p:nvPr/>
          </p:nvGrpSpPr>
          <p:grpSpPr>
            <a:xfrm>
              <a:off x="2221731" y="3172851"/>
              <a:ext cx="1475531" cy="551027"/>
              <a:chOff x="5107315" y="1368086"/>
              <a:chExt cx="1475531" cy="551027"/>
            </a:xfrm>
          </p:grpSpPr>
          <p:sp>
            <p:nvSpPr>
              <p:cNvPr id="45" name="Oval 44"/>
              <p:cNvSpPr/>
              <p:nvPr/>
            </p:nvSpPr>
            <p:spPr>
              <a:xfrm>
                <a:off x="5107315" y="1457705"/>
                <a:ext cx="102729" cy="102729"/>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6" name="Content Placeholder 2"/>
              <p:cNvSpPr txBox="1">
                <a:spLocks/>
              </p:cNvSpPr>
              <p:nvPr/>
            </p:nvSpPr>
            <p:spPr>
              <a:xfrm>
                <a:off x="5220072" y="1368086"/>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Network Name</a:t>
                </a:r>
              </a:p>
              <a:p>
                <a:pPr marL="0" indent="0">
                  <a:buFont typeface="Arial" pitchFamily="34" charset="0"/>
                  <a:buNone/>
                </a:pPr>
                <a:r>
                  <a:rPr lang="en-US" sz="800" dirty="0" smtClean="0"/>
                  <a:t>Lorem ipsum dolor sit amet, consectetur adipiscing.</a:t>
                </a:r>
                <a:endParaRPr lang="en-US" sz="800" dirty="0"/>
              </a:p>
            </p:txBody>
          </p:sp>
        </p:grpSp>
        <p:sp>
          <p:nvSpPr>
            <p:cNvPr id="59" name="Content Placeholder 2"/>
            <p:cNvSpPr txBox="1">
              <a:spLocks/>
            </p:cNvSpPr>
            <p:nvPr/>
          </p:nvSpPr>
          <p:spPr>
            <a:xfrm>
              <a:off x="2319858" y="2816564"/>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50M</a:t>
              </a:r>
              <a:endParaRPr lang="en-US" sz="2800" dirty="0">
                <a:solidFill>
                  <a:schemeClr val="bg1">
                    <a:lumMod val="50000"/>
                  </a:schemeClr>
                </a:solidFill>
                <a:latin typeface="Source Sans Pro Black" pitchFamily="34" charset="0"/>
              </a:endParaRPr>
            </a:p>
          </p:txBody>
        </p:sp>
      </p:grpSp>
      <p:grpSp>
        <p:nvGrpSpPr>
          <p:cNvPr id="12" name="Group 11"/>
          <p:cNvGrpSpPr/>
          <p:nvPr/>
        </p:nvGrpSpPr>
        <p:grpSpPr>
          <a:xfrm>
            <a:off x="3797242" y="3905843"/>
            <a:ext cx="1494838" cy="908905"/>
            <a:chOff x="3797242" y="2816564"/>
            <a:chExt cx="1494838" cy="907314"/>
          </a:xfrm>
        </p:grpSpPr>
        <p:grpSp>
          <p:nvGrpSpPr>
            <p:cNvPr id="47" name="Group 46"/>
            <p:cNvGrpSpPr/>
            <p:nvPr/>
          </p:nvGrpSpPr>
          <p:grpSpPr>
            <a:xfrm>
              <a:off x="3797242" y="3172851"/>
              <a:ext cx="1494838" cy="551027"/>
              <a:chOff x="5107315" y="1368086"/>
              <a:chExt cx="1494838" cy="551027"/>
            </a:xfrm>
          </p:grpSpPr>
          <p:sp>
            <p:nvSpPr>
              <p:cNvPr id="48" name="Oval 47"/>
              <p:cNvSpPr/>
              <p:nvPr/>
            </p:nvSpPr>
            <p:spPr>
              <a:xfrm>
                <a:off x="5107315" y="1457705"/>
                <a:ext cx="102729" cy="102729"/>
              </a:xfrm>
              <a:prstGeom prst="ellipse">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9" name="Content Placeholder 2"/>
              <p:cNvSpPr txBox="1">
                <a:spLocks/>
              </p:cNvSpPr>
              <p:nvPr/>
            </p:nvSpPr>
            <p:spPr>
              <a:xfrm>
                <a:off x="5220072" y="1368086"/>
                <a:ext cx="138208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Network Name</a:t>
                </a:r>
              </a:p>
              <a:p>
                <a:pPr marL="0" indent="0">
                  <a:buFont typeface="Arial" pitchFamily="34" charset="0"/>
                  <a:buNone/>
                </a:pPr>
                <a:r>
                  <a:rPr lang="en-US" sz="800" dirty="0" smtClean="0"/>
                  <a:t>Lorem ipsum dolor sit amet, consectetur adipiscing.</a:t>
                </a:r>
                <a:endParaRPr lang="en-US" sz="800" dirty="0"/>
              </a:p>
            </p:txBody>
          </p:sp>
        </p:grpSp>
        <p:sp>
          <p:nvSpPr>
            <p:cNvPr id="61" name="Content Placeholder 2"/>
            <p:cNvSpPr txBox="1">
              <a:spLocks/>
            </p:cNvSpPr>
            <p:nvPr/>
          </p:nvSpPr>
          <p:spPr>
            <a:xfrm>
              <a:off x="3899163" y="2816564"/>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8M</a:t>
              </a:r>
              <a:endParaRPr lang="en-US" sz="2800" dirty="0">
                <a:solidFill>
                  <a:schemeClr val="bg1">
                    <a:lumMod val="50000"/>
                  </a:schemeClr>
                </a:solidFill>
                <a:latin typeface="Source Sans Pro Black" pitchFamily="34" charset="0"/>
              </a:endParaRPr>
            </a:p>
          </p:txBody>
        </p:sp>
      </p:grpSp>
      <p:grpSp>
        <p:nvGrpSpPr>
          <p:cNvPr id="17" name="Group 16"/>
          <p:cNvGrpSpPr/>
          <p:nvPr/>
        </p:nvGrpSpPr>
        <p:grpSpPr>
          <a:xfrm>
            <a:off x="5372753" y="3905843"/>
            <a:ext cx="1503502" cy="908905"/>
            <a:chOff x="5372753" y="2816564"/>
            <a:chExt cx="1503502" cy="907314"/>
          </a:xfrm>
        </p:grpSpPr>
        <p:grpSp>
          <p:nvGrpSpPr>
            <p:cNvPr id="50" name="Group 49"/>
            <p:cNvGrpSpPr/>
            <p:nvPr/>
          </p:nvGrpSpPr>
          <p:grpSpPr>
            <a:xfrm>
              <a:off x="5372753" y="3172851"/>
              <a:ext cx="1503502" cy="551027"/>
              <a:chOff x="5107315" y="1368086"/>
              <a:chExt cx="1503502" cy="551027"/>
            </a:xfrm>
          </p:grpSpPr>
          <p:sp>
            <p:nvSpPr>
              <p:cNvPr id="51" name="Oval 50"/>
              <p:cNvSpPr/>
              <p:nvPr/>
            </p:nvSpPr>
            <p:spPr>
              <a:xfrm>
                <a:off x="5107315" y="1457705"/>
                <a:ext cx="102729" cy="102729"/>
              </a:xfrm>
              <a:prstGeom prst="ellipse">
                <a:avLst/>
              </a:prstGeom>
              <a:solidFill>
                <a:schemeClr val="accent1">
                  <a:lumMod val="40000"/>
                  <a:lumOff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2" name="Content Placeholder 2"/>
              <p:cNvSpPr txBox="1">
                <a:spLocks/>
              </p:cNvSpPr>
              <p:nvPr/>
            </p:nvSpPr>
            <p:spPr>
              <a:xfrm>
                <a:off x="5220072" y="1368086"/>
                <a:ext cx="1390745"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Network Name</a:t>
                </a:r>
              </a:p>
              <a:p>
                <a:pPr marL="0" indent="0">
                  <a:buFont typeface="Arial" pitchFamily="34" charset="0"/>
                  <a:buNone/>
                </a:pPr>
                <a:r>
                  <a:rPr lang="en-US" sz="800" dirty="0" smtClean="0"/>
                  <a:t>Lorem ipsum dolor sit amet, consectetur adipiscing.</a:t>
                </a:r>
                <a:endParaRPr lang="en-US" sz="800" dirty="0"/>
              </a:p>
            </p:txBody>
          </p:sp>
        </p:grpSp>
        <p:sp>
          <p:nvSpPr>
            <p:cNvPr id="62" name="Content Placeholder 2"/>
            <p:cNvSpPr txBox="1">
              <a:spLocks/>
            </p:cNvSpPr>
            <p:nvPr/>
          </p:nvSpPr>
          <p:spPr>
            <a:xfrm>
              <a:off x="5482637" y="2816564"/>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85M</a:t>
              </a:r>
              <a:endParaRPr lang="en-US" sz="2800" dirty="0">
                <a:solidFill>
                  <a:schemeClr val="bg1">
                    <a:lumMod val="50000"/>
                  </a:schemeClr>
                </a:solidFill>
                <a:latin typeface="Source Sans Pro Black" pitchFamily="34" charset="0"/>
              </a:endParaRPr>
            </a:p>
          </p:txBody>
        </p:sp>
      </p:grpSp>
      <p:grpSp>
        <p:nvGrpSpPr>
          <p:cNvPr id="20" name="Group 19"/>
          <p:cNvGrpSpPr/>
          <p:nvPr/>
        </p:nvGrpSpPr>
        <p:grpSpPr>
          <a:xfrm>
            <a:off x="6948264" y="3905843"/>
            <a:ext cx="1512168" cy="908905"/>
            <a:chOff x="6948264" y="2816564"/>
            <a:chExt cx="1512168" cy="907314"/>
          </a:xfrm>
        </p:grpSpPr>
        <p:grpSp>
          <p:nvGrpSpPr>
            <p:cNvPr id="53" name="Group 52"/>
            <p:cNvGrpSpPr/>
            <p:nvPr/>
          </p:nvGrpSpPr>
          <p:grpSpPr>
            <a:xfrm>
              <a:off x="6948264" y="3172851"/>
              <a:ext cx="1512168" cy="551027"/>
              <a:chOff x="5107315" y="1368086"/>
              <a:chExt cx="1512168" cy="551027"/>
            </a:xfrm>
          </p:grpSpPr>
          <p:sp>
            <p:nvSpPr>
              <p:cNvPr id="55" name="Oval 54"/>
              <p:cNvSpPr/>
              <p:nvPr/>
            </p:nvSpPr>
            <p:spPr>
              <a:xfrm>
                <a:off x="5107315" y="1457705"/>
                <a:ext cx="102729" cy="102729"/>
              </a:xfrm>
              <a:prstGeom prst="ellipse">
                <a:avLst/>
              </a:prstGeom>
              <a:solidFill>
                <a:schemeClr val="accent1">
                  <a:lumMod val="20000"/>
                  <a:lumOff val="8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6" name="Content Placeholder 2"/>
              <p:cNvSpPr txBox="1">
                <a:spLocks/>
              </p:cNvSpPr>
              <p:nvPr/>
            </p:nvSpPr>
            <p:spPr>
              <a:xfrm>
                <a:off x="5220072" y="1368086"/>
                <a:ext cx="139941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Network Name</a:t>
                </a:r>
              </a:p>
              <a:p>
                <a:pPr marL="0" indent="0">
                  <a:buFont typeface="Arial" pitchFamily="34" charset="0"/>
                  <a:buNone/>
                </a:pPr>
                <a:r>
                  <a:rPr lang="en-US" sz="800" dirty="0" smtClean="0"/>
                  <a:t>Lorem ipsum dolor sit amet, consectetur adipiscing.</a:t>
                </a:r>
                <a:endParaRPr lang="en-US" sz="800" dirty="0"/>
              </a:p>
            </p:txBody>
          </p:sp>
        </p:grpSp>
        <p:sp>
          <p:nvSpPr>
            <p:cNvPr id="63" name="Content Placeholder 2"/>
            <p:cNvSpPr txBox="1">
              <a:spLocks/>
            </p:cNvSpPr>
            <p:nvPr/>
          </p:nvSpPr>
          <p:spPr>
            <a:xfrm>
              <a:off x="7056847" y="2816564"/>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25M</a:t>
              </a:r>
              <a:endParaRPr lang="en-US" sz="2800" dirty="0">
                <a:solidFill>
                  <a:schemeClr val="bg1">
                    <a:lumMod val="50000"/>
                  </a:schemeClr>
                </a:solidFill>
                <a:latin typeface="Source Sans Pro Black" pitchFamily="34" charset="0"/>
              </a:endParaRPr>
            </a:p>
          </p:txBody>
        </p:sp>
      </p:grpSp>
      <p:sp>
        <p:nvSpPr>
          <p:cNvPr id="54" name="Flowchart: Off-page Connector 53"/>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44</a:t>
            </a:r>
            <a:endParaRPr lang="en-US" sz="1100" b="1" dirty="0"/>
          </a:p>
        </p:txBody>
      </p:sp>
      <p:sp>
        <p:nvSpPr>
          <p:cNvPr id="58" name="Content Placeholder 2"/>
          <p:cNvSpPr txBox="1">
            <a:spLocks/>
          </p:cNvSpPr>
          <p:nvPr/>
        </p:nvSpPr>
        <p:spPr>
          <a:xfrm>
            <a:off x="611560" y="5063239"/>
            <a:ext cx="7992888"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t>
            </a:r>
            <a:r>
              <a:rPr lang="en-US" sz="1100" dirty="0" err="1" smtClean="0"/>
              <a:t>augue</a:t>
            </a:r>
            <a:r>
              <a:rPr lang="en-US" sz="1100" dirty="0" smtClean="0"/>
              <a:t>.</a:t>
            </a:r>
          </a:p>
          <a:p>
            <a:pPr marL="0" indent="0">
              <a:buNone/>
            </a:pPr>
            <a:endParaRPr lang="en-US" sz="1100" dirty="0"/>
          </a:p>
          <a:p>
            <a:pPr marL="0" indent="0">
              <a:buNone/>
            </a:pPr>
            <a:r>
              <a:rPr lang="en-US" sz="1100" dirty="0" smtClean="0"/>
              <a:t>Lorem </a:t>
            </a:r>
            <a:r>
              <a:rPr lang="en-US" sz="1100" dirty="0"/>
              <a:t>ipsum dolor sit amet, consectetur adipiscing </a:t>
            </a:r>
            <a:r>
              <a:rPr lang="en-US" sz="1100" dirty="0" err="1" smtClean="0"/>
              <a:t>elit</a:t>
            </a:r>
            <a:r>
              <a:rPr lang="en-US" sz="1100" dirty="0" smtClean="0"/>
              <a:t>. Curabitur </a:t>
            </a:r>
            <a:r>
              <a:rPr lang="en-US" sz="1100" dirty="0"/>
              <a:t>elementum posuere pretium. Quisque nibh dolor, dignissim ac dignissim ut, luctus ac urna.</a:t>
            </a:r>
          </a:p>
        </p:txBody>
      </p:sp>
    </p:spTree>
    <p:extLst>
      <p:ext uri="{BB962C8B-B14F-4D97-AF65-F5344CB8AC3E}">
        <p14:creationId xmlns:p14="http://schemas.microsoft.com/office/powerpoint/2010/main" val="2178293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right)">
                                      <p:cBhvr>
                                        <p:cTn id="14" dur="500"/>
                                        <p:tgtEl>
                                          <p:spTgt spid="23"/>
                                        </p:tgtEl>
                                      </p:cBhvr>
                                    </p:animEffect>
                                  </p:childTnLst>
                                </p:cTn>
                              </p:par>
                              <p:par>
                                <p:cTn id="15" presetID="22" presetClass="entr" presetSubtype="8"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animEffect transition="in" filter="fade">
                                      <p:cBhvr>
                                        <p:cTn id="41" dur="500"/>
                                        <p:tgtEl>
                                          <p:spTgt spid="4"/>
                                        </p:tgtEl>
                                      </p:cBhvr>
                                    </p:animEffect>
                                  </p:childTnLst>
                                </p:cTn>
                              </p:par>
                            </p:childTnLst>
                          </p:cTn>
                        </p:par>
                        <p:par>
                          <p:cTn id="42" fill="hold">
                            <p:stCondLst>
                              <p:cond delay="3000"/>
                            </p:stCondLst>
                            <p:childTnLst>
                              <p:par>
                                <p:cTn id="43" presetID="53" presetClass="entr" presetSubtype="16" fill="hold" nodeType="after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p:cTn id="45" dur="500" fill="hold"/>
                                        <p:tgtEl>
                                          <p:spTgt spid="6"/>
                                        </p:tgtEl>
                                        <p:attrNameLst>
                                          <p:attrName>ppt_w</p:attrName>
                                        </p:attrNameLst>
                                      </p:cBhvr>
                                      <p:tavLst>
                                        <p:tav tm="0">
                                          <p:val>
                                            <p:fltVal val="0"/>
                                          </p:val>
                                        </p:tav>
                                        <p:tav tm="100000">
                                          <p:val>
                                            <p:strVal val="#ppt_w"/>
                                          </p:val>
                                        </p:tav>
                                      </p:tavLst>
                                    </p:anim>
                                    <p:anim calcmode="lin" valueType="num">
                                      <p:cBhvr>
                                        <p:cTn id="46" dur="500" fill="hold"/>
                                        <p:tgtEl>
                                          <p:spTgt spid="6"/>
                                        </p:tgtEl>
                                        <p:attrNameLst>
                                          <p:attrName>ppt_h</p:attrName>
                                        </p:attrNameLst>
                                      </p:cBhvr>
                                      <p:tavLst>
                                        <p:tav tm="0">
                                          <p:val>
                                            <p:fltVal val="0"/>
                                          </p:val>
                                        </p:tav>
                                        <p:tav tm="100000">
                                          <p:val>
                                            <p:strVal val="#ppt_h"/>
                                          </p:val>
                                        </p:tav>
                                      </p:tavLst>
                                    </p:anim>
                                    <p:animEffect transition="in" filter="fade">
                                      <p:cBhvr>
                                        <p:cTn id="47" dur="500"/>
                                        <p:tgtEl>
                                          <p:spTgt spid="6"/>
                                        </p:tgtEl>
                                      </p:cBhvr>
                                    </p:animEffect>
                                  </p:childTnLst>
                                </p:cTn>
                              </p:par>
                              <p:par>
                                <p:cTn id="48" presetID="10" presetClass="entr" presetSubtype="0" fill="hold"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par>
                          <p:cTn id="51" fill="hold">
                            <p:stCondLst>
                              <p:cond delay="3500"/>
                            </p:stCondLst>
                            <p:childTnLst>
                              <p:par>
                                <p:cTn id="52" presetID="10" presetClass="entr" presetSubtype="0" fill="hold"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par>
                          <p:cTn id="55" fill="hold">
                            <p:stCondLst>
                              <p:cond delay="4000"/>
                            </p:stCondLst>
                            <p:childTnLst>
                              <p:par>
                                <p:cTn id="56" presetID="10" presetClass="entr" presetSubtype="0" fill="hold"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par>
                          <p:cTn id="59" fill="hold">
                            <p:stCondLst>
                              <p:cond delay="4500"/>
                            </p:stCondLst>
                            <p:childTnLst>
                              <p:par>
                                <p:cTn id="60" presetID="10" presetClass="entr" presetSubtype="0" fill="hold" nodeType="after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par>
                          <p:cTn id="63" fill="hold">
                            <p:stCondLst>
                              <p:cond delay="5000"/>
                            </p:stCondLst>
                            <p:childTnLst>
                              <p:par>
                                <p:cTn id="64" presetID="10" presetClass="entr" presetSubtype="0" fill="hold"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par>
                          <p:cTn id="67" fill="hold">
                            <p:stCondLst>
                              <p:cond delay="5500"/>
                            </p:stCondLst>
                            <p:childTnLst>
                              <p:par>
                                <p:cTn id="68" presetID="10" presetClass="entr" presetSubtype="0" fill="hold" grpId="0" nodeType="after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5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accent1">
                    <a:lumMod val="60000"/>
                    <a:lumOff val="40000"/>
                  </a:schemeClr>
                </a:solidFill>
              </a:rPr>
              <a:t>Users per Social Network</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grpSp>
        <p:nvGrpSpPr>
          <p:cNvPr id="4" name="Group 3"/>
          <p:cNvGrpSpPr/>
          <p:nvPr/>
        </p:nvGrpSpPr>
        <p:grpSpPr>
          <a:xfrm>
            <a:off x="729232" y="1988840"/>
            <a:ext cx="1975334" cy="1508288"/>
            <a:chOff x="729232" y="1347614"/>
            <a:chExt cx="1975334" cy="1505649"/>
          </a:xfrm>
        </p:grpSpPr>
        <p:grpSp>
          <p:nvGrpSpPr>
            <p:cNvPr id="2" name="Group 1"/>
            <p:cNvGrpSpPr/>
            <p:nvPr/>
          </p:nvGrpSpPr>
          <p:grpSpPr>
            <a:xfrm>
              <a:off x="729232" y="1347614"/>
              <a:ext cx="1975334" cy="1505649"/>
              <a:chOff x="2813601" y="2061175"/>
              <a:chExt cx="1228120" cy="936104"/>
            </a:xfrm>
          </p:grpSpPr>
          <p:sp>
            <p:nvSpPr>
              <p:cNvPr id="3" name="Oval 2"/>
              <p:cNvSpPr/>
              <p:nvPr/>
            </p:nvSpPr>
            <p:spPr>
              <a:xfrm>
                <a:off x="2813601" y="2330857"/>
                <a:ext cx="396739" cy="396739"/>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3105617" y="2061175"/>
                <a:ext cx="936104" cy="936104"/>
              </a:xfrm>
              <a:prstGeom prst="ellipse">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11"/>
            <p:cNvSpPr>
              <a:spLocks/>
            </p:cNvSpPr>
            <p:nvPr/>
          </p:nvSpPr>
          <p:spPr bwMode="auto">
            <a:xfrm>
              <a:off x="1789690" y="1809225"/>
              <a:ext cx="324102" cy="582424"/>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p:cNvGrpSpPr/>
          <p:nvPr/>
        </p:nvGrpSpPr>
        <p:grpSpPr>
          <a:xfrm>
            <a:off x="596930" y="3541721"/>
            <a:ext cx="2390894" cy="1254277"/>
            <a:chOff x="596930" y="2543803"/>
            <a:chExt cx="2390894" cy="1252083"/>
          </a:xfrm>
        </p:grpSpPr>
        <p:sp>
          <p:nvSpPr>
            <p:cNvPr id="43" name="Content Placeholder 2"/>
            <p:cNvSpPr txBox="1">
              <a:spLocks/>
            </p:cNvSpPr>
            <p:nvPr/>
          </p:nvSpPr>
          <p:spPr>
            <a:xfrm>
              <a:off x="614962" y="2991288"/>
              <a:ext cx="2372862" cy="8045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Network Name</a:t>
              </a:r>
            </a:p>
            <a:p>
              <a:pPr marL="0" indent="0">
                <a:buNone/>
              </a:pPr>
              <a:r>
                <a:rPr lang="en-US" sz="1000" dirty="0" smtClean="0"/>
                <a:t>Lorem ipsum dolor sit amet, consectetur adipiscing</a:t>
              </a:r>
              <a:r>
                <a:rPr lang="en-US" sz="1000" dirty="0"/>
                <a:t>. Lorem ipsum dolor sit </a:t>
              </a:r>
              <a:r>
                <a:rPr lang="en-US" sz="1000" dirty="0" smtClean="0"/>
                <a:t>amet. </a:t>
              </a:r>
              <a:r>
                <a:rPr lang="en-US" sz="1000" dirty="0"/>
                <a:t>Curabitur elementum posuere pretium. Quisque nibh dolor, dignissim ac dignissim ut, luctus ac urna.</a:t>
              </a:r>
            </a:p>
          </p:txBody>
        </p:sp>
        <p:sp>
          <p:nvSpPr>
            <p:cNvPr id="57" name="Content Placeholder 2"/>
            <p:cNvSpPr txBox="1">
              <a:spLocks/>
            </p:cNvSpPr>
            <p:nvPr/>
          </p:nvSpPr>
          <p:spPr>
            <a:xfrm>
              <a:off x="596930" y="2543803"/>
              <a:ext cx="21076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600" dirty="0" smtClean="0">
                  <a:solidFill>
                    <a:schemeClr val="bg1">
                      <a:lumMod val="50000"/>
                    </a:schemeClr>
                  </a:solidFill>
                  <a:latin typeface="Source Sans Pro Black" pitchFamily="34" charset="0"/>
                </a:rPr>
                <a:t>96M</a:t>
              </a:r>
              <a:endParaRPr lang="en-US" sz="3600" dirty="0">
                <a:solidFill>
                  <a:schemeClr val="bg1">
                    <a:lumMod val="50000"/>
                  </a:schemeClr>
                </a:solidFill>
                <a:latin typeface="Source Sans Pro Black" pitchFamily="34" charset="0"/>
              </a:endParaRPr>
            </a:p>
          </p:txBody>
        </p:sp>
      </p:grpSp>
      <p:sp>
        <p:nvSpPr>
          <p:cNvPr id="64" name="Content Placeholder 2"/>
          <p:cNvSpPr txBox="1">
            <a:spLocks/>
          </p:cNvSpPr>
          <p:nvPr/>
        </p:nvSpPr>
        <p:spPr>
          <a:xfrm>
            <a:off x="611560" y="5404485"/>
            <a:ext cx="7992888" cy="6115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100" dirty="0"/>
          </a:p>
        </p:txBody>
      </p:sp>
      <p:grpSp>
        <p:nvGrpSpPr>
          <p:cNvPr id="8" name="Group 7"/>
          <p:cNvGrpSpPr/>
          <p:nvPr/>
        </p:nvGrpSpPr>
        <p:grpSpPr>
          <a:xfrm>
            <a:off x="3287570" y="3541721"/>
            <a:ext cx="2390894" cy="1254277"/>
            <a:chOff x="3287570" y="2543803"/>
            <a:chExt cx="2390894" cy="1252083"/>
          </a:xfrm>
        </p:grpSpPr>
        <p:sp>
          <p:nvSpPr>
            <p:cNvPr id="58" name="Content Placeholder 2"/>
            <p:cNvSpPr txBox="1">
              <a:spLocks/>
            </p:cNvSpPr>
            <p:nvPr/>
          </p:nvSpPr>
          <p:spPr>
            <a:xfrm>
              <a:off x="3305602" y="2991288"/>
              <a:ext cx="2372862" cy="8045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Network Name</a:t>
              </a:r>
            </a:p>
            <a:p>
              <a:pPr marL="0" indent="0">
                <a:buNone/>
              </a:pPr>
              <a:r>
                <a:rPr lang="en-US" sz="1000" dirty="0" smtClean="0"/>
                <a:t>Lorem ipsum dolor sit amet, consectetur adipiscing</a:t>
              </a:r>
              <a:r>
                <a:rPr lang="en-US" sz="1000" dirty="0"/>
                <a:t>. Lorem ipsum dolor sit </a:t>
              </a:r>
              <a:r>
                <a:rPr lang="en-US" sz="1000" dirty="0" smtClean="0"/>
                <a:t>amet. </a:t>
              </a:r>
              <a:r>
                <a:rPr lang="en-US" sz="1000" dirty="0"/>
                <a:t>Curabitur elementum posuere pretium. Quisque nibh dolor, dignissim ac dignissim ut, luctus ac urna.</a:t>
              </a:r>
            </a:p>
          </p:txBody>
        </p:sp>
        <p:sp>
          <p:nvSpPr>
            <p:cNvPr id="60" name="Content Placeholder 2"/>
            <p:cNvSpPr txBox="1">
              <a:spLocks/>
            </p:cNvSpPr>
            <p:nvPr/>
          </p:nvSpPr>
          <p:spPr>
            <a:xfrm>
              <a:off x="3287570" y="2543803"/>
              <a:ext cx="21076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600" dirty="0" smtClean="0">
                  <a:solidFill>
                    <a:schemeClr val="bg1">
                      <a:lumMod val="50000"/>
                    </a:schemeClr>
                  </a:solidFill>
                  <a:latin typeface="Source Sans Pro Black" pitchFamily="34" charset="0"/>
                </a:rPr>
                <a:t>96M</a:t>
              </a:r>
              <a:endParaRPr lang="en-US" sz="3600" dirty="0">
                <a:solidFill>
                  <a:schemeClr val="bg1">
                    <a:lumMod val="50000"/>
                  </a:schemeClr>
                </a:solidFill>
                <a:latin typeface="Source Sans Pro Black" pitchFamily="34" charset="0"/>
              </a:endParaRPr>
            </a:p>
          </p:txBody>
        </p:sp>
      </p:grpSp>
      <p:grpSp>
        <p:nvGrpSpPr>
          <p:cNvPr id="9" name="Group 8"/>
          <p:cNvGrpSpPr/>
          <p:nvPr/>
        </p:nvGrpSpPr>
        <p:grpSpPr>
          <a:xfrm>
            <a:off x="6134944" y="3541721"/>
            <a:ext cx="2390895" cy="1254277"/>
            <a:chOff x="6134944" y="2543803"/>
            <a:chExt cx="2390895" cy="1252083"/>
          </a:xfrm>
        </p:grpSpPr>
        <p:sp>
          <p:nvSpPr>
            <p:cNvPr id="69" name="Content Placeholder 2"/>
            <p:cNvSpPr txBox="1">
              <a:spLocks/>
            </p:cNvSpPr>
            <p:nvPr/>
          </p:nvSpPr>
          <p:spPr>
            <a:xfrm>
              <a:off x="6152977" y="2991288"/>
              <a:ext cx="2372862" cy="8045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Network Name</a:t>
              </a:r>
            </a:p>
            <a:p>
              <a:pPr marL="0" indent="0">
                <a:buNone/>
              </a:pPr>
              <a:r>
                <a:rPr lang="en-US" sz="1000" dirty="0" smtClean="0"/>
                <a:t>Lorem ipsum dolor sit amet, consectetur adipiscing</a:t>
              </a:r>
              <a:r>
                <a:rPr lang="en-US" sz="1000" dirty="0"/>
                <a:t>. Lorem ipsum dolor sit </a:t>
              </a:r>
              <a:r>
                <a:rPr lang="en-US" sz="1000" dirty="0" smtClean="0"/>
                <a:t>amet. </a:t>
              </a:r>
              <a:r>
                <a:rPr lang="en-US" sz="1000" dirty="0"/>
                <a:t>Curabitur elementum posuere pretium. Quisque nibh dolor, dignissim ac dignissim ut, luctus ac urna.</a:t>
              </a:r>
            </a:p>
          </p:txBody>
        </p:sp>
        <p:sp>
          <p:nvSpPr>
            <p:cNvPr id="70" name="Content Placeholder 2"/>
            <p:cNvSpPr txBox="1">
              <a:spLocks/>
            </p:cNvSpPr>
            <p:nvPr/>
          </p:nvSpPr>
          <p:spPr>
            <a:xfrm>
              <a:off x="6134944" y="2543803"/>
              <a:ext cx="1605407"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600" dirty="0" smtClean="0">
                  <a:solidFill>
                    <a:schemeClr val="bg1">
                      <a:lumMod val="50000"/>
                    </a:schemeClr>
                  </a:solidFill>
                  <a:latin typeface="Source Sans Pro Black" pitchFamily="34" charset="0"/>
                </a:rPr>
                <a:t>96M</a:t>
              </a:r>
              <a:endParaRPr lang="en-US" sz="3600" dirty="0">
                <a:solidFill>
                  <a:schemeClr val="bg1">
                    <a:lumMod val="50000"/>
                  </a:schemeClr>
                </a:solidFill>
                <a:latin typeface="Source Sans Pro Black" pitchFamily="34" charset="0"/>
              </a:endParaRPr>
            </a:p>
          </p:txBody>
        </p:sp>
      </p:grpSp>
      <p:grpSp>
        <p:nvGrpSpPr>
          <p:cNvPr id="6" name="Group 5"/>
          <p:cNvGrpSpPr/>
          <p:nvPr/>
        </p:nvGrpSpPr>
        <p:grpSpPr>
          <a:xfrm>
            <a:off x="6267247" y="1988840"/>
            <a:ext cx="1975334" cy="1508288"/>
            <a:chOff x="6267247" y="1347614"/>
            <a:chExt cx="1975334" cy="1505649"/>
          </a:xfrm>
        </p:grpSpPr>
        <p:grpSp>
          <p:nvGrpSpPr>
            <p:cNvPr id="65" name="Group 64"/>
            <p:cNvGrpSpPr/>
            <p:nvPr/>
          </p:nvGrpSpPr>
          <p:grpSpPr>
            <a:xfrm>
              <a:off x="6267247" y="1347614"/>
              <a:ext cx="1975334" cy="1505649"/>
              <a:chOff x="2813601" y="2061175"/>
              <a:chExt cx="1228120" cy="936104"/>
            </a:xfrm>
          </p:grpSpPr>
          <p:sp>
            <p:nvSpPr>
              <p:cNvPr id="66" name="Oval 65"/>
              <p:cNvSpPr/>
              <p:nvPr/>
            </p:nvSpPr>
            <p:spPr>
              <a:xfrm>
                <a:off x="2813601" y="2330857"/>
                <a:ext cx="396739" cy="396739"/>
              </a:xfrm>
              <a:prstGeom prst="ellips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3105617" y="2061175"/>
                <a:ext cx="936104" cy="936104"/>
              </a:xfrm>
              <a:prstGeom prst="ellipse">
                <a:avLst/>
              </a:prstGeom>
              <a:solidFill>
                <a:schemeClr val="accent1">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1" name="Freeform 70"/>
            <p:cNvSpPr>
              <a:spLocks/>
            </p:cNvSpPr>
            <p:nvPr/>
          </p:nvSpPr>
          <p:spPr bwMode="auto">
            <a:xfrm>
              <a:off x="7192891" y="1836953"/>
              <a:ext cx="681509" cy="556227"/>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3419872" y="1988840"/>
            <a:ext cx="1975334" cy="1508288"/>
            <a:chOff x="3419872" y="1347614"/>
            <a:chExt cx="1975334" cy="1505649"/>
          </a:xfrm>
        </p:grpSpPr>
        <p:grpSp>
          <p:nvGrpSpPr>
            <p:cNvPr id="38" name="Group 37"/>
            <p:cNvGrpSpPr/>
            <p:nvPr/>
          </p:nvGrpSpPr>
          <p:grpSpPr>
            <a:xfrm>
              <a:off x="3419872" y="1347614"/>
              <a:ext cx="1975334" cy="1505649"/>
              <a:chOff x="2813601" y="2061175"/>
              <a:chExt cx="1228120" cy="936104"/>
            </a:xfrm>
          </p:grpSpPr>
          <p:sp>
            <p:nvSpPr>
              <p:cNvPr id="39" name="Oval 38"/>
              <p:cNvSpPr/>
              <p:nvPr/>
            </p:nvSpPr>
            <p:spPr>
              <a:xfrm>
                <a:off x="2813601" y="2330857"/>
                <a:ext cx="396739" cy="396739"/>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105617" y="2061175"/>
                <a:ext cx="936104" cy="936104"/>
              </a:xfrm>
              <a:prstGeom prst="ellipse">
                <a:avLst/>
              </a:prstGeom>
              <a:solidFill>
                <a:schemeClr val="accent1">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2" name="Freeform 16"/>
            <p:cNvSpPr>
              <a:spLocks/>
            </p:cNvSpPr>
            <p:nvPr/>
          </p:nvSpPr>
          <p:spPr bwMode="auto">
            <a:xfrm>
              <a:off x="4330779" y="1861844"/>
              <a:ext cx="623204" cy="506443"/>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 name="Flowchart: Off-page Connector 28"/>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45</a:t>
            </a:r>
            <a:endParaRPr lang="en-US" sz="1100" b="1" dirty="0"/>
          </a:p>
        </p:txBody>
      </p:sp>
    </p:spTree>
    <p:extLst>
      <p:ext uri="{BB962C8B-B14F-4D97-AF65-F5344CB8AC3E}">
        <p14:creationId xmlns:p14="http://schemas.microsoft.com/office/powerpoint/2010/main" val="155501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fade">
                                      <p:cBhvr>
                                        <p:cTn id="4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6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39146" y="1967837"/>
            <a:ext cx="3308334" cy="1171302"/>
            <a:chOff x="5039146" y="1330490"/>
            <a:chExt cx="3308334" cy="1169252"/>
          </a:xfrm>
        </p:grpSpPr>
        <p:sp>
          <p:nvSpPr>
            <p:cNvPr id="693" name="Freeform 114"/>
            <p:cNvSpPr>
              <a:spLocks noChangeAspect="1"/>
            </p:cNvSpPr>
            <p:nvPr/>
          </p:nvSpPr>
          <p:spPr bwMode="gray">
            <a:xfrm>
              <a:off x="5039146" y="1330490"/>
              <a:ext cx="1532212" cy="1169252"/>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chemeClr val="accent1">
                <a:lumMod val="60000"/>
                <a:lumOff val="40000"/>
              </a:schemeClr>
            </a:solidFill>
            <a:ln w="6350" cap="flat" cmpd="sng">
              <a:noFill/>
              <a:prstDash val="solid"/>
              <a:round/>
              <a:headEnd type="none" w="med" len="med"/>
              <a:tailEnd type="none" w="med" len="med"/>
            </a:ln>
            <a:effectLst/>
          </p:spPr>
          <p:txBody>
            <a:bodyPr/>
            <a:lstStyle/>
            <a:p>
              <a:endParaRPr lang="en-US" sz="2000" dirty="0"/>
            </a:p>
          </p:txBody>
        </p:sp>
        <p:sp>
          <p:nvSpPr>
            <p:cNvPr id="695" name="Content Placeholder 2"/>
            <p:cNvSpPr txBox="1">
              <a:spLocks/>
            </p:cNvSpPr>
            <p:nvPr/>
          </p:nvSpPr>
          <p:spPr>
            <a:xfrm>
              <a:off x="6975580" y="1426446"/>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b="1" dirty="0" smtClean="0"/>
                <a:t>China</a:t>
              </a:r>
            </a:p>
            <a:p>
              <a:pPr marL="0" indent="0" algn="r">
                <a:buFont typeface="Arial" pitchFamily="34" charset="0"/>
                <a:buNone/>
              </a:pPr>
              <a:r>
                <a:rPr lang="en-US" sz="900" dirty="0" smtClean="0"/>
                <a:t>Lorem ipsum dolor sit amet, consectetur adipiscing.</a:t>
              </a:r>
              <a:endParaRPr lang="en-US" sz="900" dirty="0"/>
            </a:p>
          </p:txBody>
        </p:sp>
      </p:grpSp>
      <p:grpSp>
        <p:nvGrpSpPr>
          <p:cNvPr id="3" name="Group 2"/>
          <p:cNvGrpSpPr/>
          <p:nvPr/>
        </p:nvGrpSpPr>
        <p:grpSpPr>
          <a:xfrm>
            <a:off x="829034" y="2070694"/>
            <a:ext cx="3407166" cy="1019730"/>
            <a:chOff x="829034" y="1426446"/>
            <a:chExt cx="3407166" cy="1017945"/>
          </a:xfrm>
        </p:grpSpPr>
        <p:sp>
          <p:nvSpPr>
            <p:cNvPr id="692" name="Freeform 268"/>
            <p:cNvSpPr>
              <a:spLocks noChangeAspect="1"/>
            </p:cNvSpPr>
            <p:nvPr/>
          </p:nvSpPr>
          <p:spPr bwMode="gray">
            <a:xfrm>
              <a:off x="829034" y="1429833"/>
              <a:ext cx="1820668" cy="1014558"/>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solidFill>
              <a:schemeClr val="accent1">
                <a:lumMod val="60000"/>
                <a:lumOff val="40000"/>
              </a:schemeClr>
            </a:solidFill>
            <a:ln w="6350" cap="flat" cmpd="sng">
              <a:noFill/>
              <a:prstDash val="solid"/>
              <a:round/>
              <a:headEnd type="none" w="med" len="med"/>
              <a:tailEnd type="none" w="med" len="med"/>
            </a:ln>
            <a:effectLst/>
          </p:spPr>
          <p:txBody>
            <a:bodyPr/>
            <a:lstStyle/>
            <a:p>
              <a:endParaRPr lang="en-US" sz="2000" dirty="0"/>
            </a:p>
          </p:txBody>
        </p:sp>
        <p:sp>
          <p:nvSpPr>
            <p:cNvPr id="718" name="Content Placeholder 2"/>
            <p:cNvSpPr txBox="1">
              <a:spLocks/>
            </p:cNvSpPr>
            <p:nvPr/>
          </p:nvSpPr>
          <p:spPr>
            <a:xfrm>
              <a:off x="2864300" y="1426446"/>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b="1" dirty="0" smtClean="0"/>
                <a:t>Honduras</a:t>
              </a:r>
            </a:p>
            <a:p>
              <a:pPr marL="0" indent="0" algn="r">
                <a:buFont typeface="Arial" pitchFamily="34" charset="0"/>
                <a:buNone/>
              </a:pPr>
              <a:r>
                <a:rPr lang="en-US" sz="900" dirty="0" smtClean="0"/>
                <a:t>Lorem ipsum dolor sit amet, consectetur adipiscing.</a:t>
              </a:r>
              <a:endParaRPr lang="en-US" sz="900" dirty="0"/>
            </a:p>
          </p:txBody>
        </p:sp>
      </p:grpSp>
      <p:sp>
        <p:nvSpPr>
          <p:cNvPr id="14" name="Title 13"/>
          <p:cNvSpPr>
            <a:spLocks noGrp="1"/>
          </p:cNvSpPr>
          <p:nvPr>
            <p:ph type="title"/>
          </p:nvPr>
        </p:nvSpPr>
        <p:spPr/>
        <p:txBody>
          <a:bodyPr/>
          <a:lstStyle/>
          <a:p>
            <a:r>
              <a:rPr lang="en-US" sz="4000" dirty="0" smtClean="0">
                <a:solidFill>
                  <a:schemeClr val="accent1">
                    <a:lumMod val="60000"/>
                    <a:lumOff val="40000"/>
                  </a:schemeClr>
                </a:solidFill>
              </a:rPr>
              <a:t>Social Network Use by Country</a:t>
            </a:r>
            <a:endParaRPr lang="en-US" sz="4000" dirty="0">
              <a:solidFill>
                <a:schemeClr val="accent1">
                  <a:lumMod val="60000"/>
                  <a:lumOff val="40000"/>
                </a:schemeClr>
              </a:solidFill>
            </a:endParaRPr>
          </a:p>
        </p:txBody>
      </p:sp>
      <p:grpSp>
        <p:nvGrpSpPr>
          <p:cNvPr id="3286" name="Group 3285"/>
          <p:cNvGrpSpPr/>
          <p:nvPr/>
        </p:nvGrpSpPr>
        <p:grpSpPr>
          <a:xfrm>
            <a:off x="6348671" y="2774173"/>
            <a:ext cx="2122586" cy="582819"/>
            <a:chOff x="6998670" y="1374725"/>
            <a:chExt cx="1929624" cy="528908"/>
          </a:xfrm>
        </p:grpSpPr>
        <p:sp>
          <p:nvSpPr>
            <p:cNvPr id="696" name="Subtitle 2"/>
            <p:cNvSpPr txBox="1">
              <a:spLocks/>
            </p:cNvSpPr>
            <p:nvPr/>
          </p:nvSpPr>
          <p:spPr>
            <a:xfrm>
              <a:off x="7087332"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Females </a:t>
              </a:r>
            </a:p>
          </p:txBody>
        </p:sp>
        <p:sp>
          <p:nvSpPr>
            <p:cNvPr id="697" name="Content Placeholder 2"/>
            <p:cNvSpPr txBox="1">
              <a:spLocks/>
            </p:cNvSpPr>
            <p:nvPr/>
          </p:nvSpPr>
          <p:spPr>
            <a:xfrm>
              <a:off x="7077054"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Black" pitchFamily="34" charset="0"/>
                </a:rPr>
                <a:t>64%</a:t>
              </a:r>
              <a:endParaRPr lang="en-US" sz="2800" dirty="0">
                <a:solidFill>
                  <a:schemeClr val="accent1">
                    <a:lumMod val="60000"/>
                    <a:lumOff val="40000"/>
                  </a:schemeClr>
                </a:solidFill>
                <a:latin typeface="Source Sans Pro Black" pitchFamily="34" charset="0"/>
              </a:endParaRPr>
            </a:p>
          </p:txBody>
        </p:sp>
        <p:grpSp>
          <p:nvGrpSpPr>
            <p:cNvPr id="698" name="Group 697"/>
            <p:cNvGrpSpPr/>
            <p:nvPr/>
          </p:nvGrpSpPr>
          <p:grpSpPr>
            <a:xfrm>
              <a:off x="6998670" y="1498454"/>
              <a:ext cx="155108" cy="334520"/>
              <a:chOff x="6084168" y="3828473"/>
              <a:chExt cx="172244" cy="371476"/>
            </a:xfrm>
          </p:grpSpPr>
          <p:sp>
            <p:nvSpPr>
              <p:cNvPr id="699" name="Oval 698"/>
              <p:cNvSpPr>
                <a:spLocks noChangeArrowheads="1"/>
              </p:cNvSpPr>
              <p:nvPr/>
            </p:nvSpPr>
            <p:spPr bwMode="auto">
              <a:xfrm>
                <a:off x="6142112" y="3828473"/>
                <a:ext cx="54769" cy="5635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700"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grpSp>
          <p:nvGrpSpPr>
            <p:cNvPr id="701" name="Group 700"/>
            <p:cNvGrpSpPr/>
            <p:nvPr/>
          </p:nvGrpSpPr>
          <p:grpSpPr>
            <a:xfrm>
              <a:off x="8028384" y="1498454"/>
              <a:ext cx="131519" cy="334520"/>
              <a:chOff x="7364799" y="3816899"/>
              <a:chExt cx="150666" cy="383216"/>
            </a:xfrm>
          </p:grpSpPr>
          <p:sp>
            <p:nvSpPr>
              <p:cNvPr id="702"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703" name="Oval 13"/>
              <p:cNvSpPr>
                <a:spLocks noChangeArrowheads="1"/>
              </p:cNvSpPr>
              <p:nvPr/>
            </p:nvSpPr>
            <p:spPr bwMode="auto">
              <a:xfrm>
                <a:off x="7410654" y="3816899"/>
                <a:ext cx="59775" cy="59775"/>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sp>
          <p:nvSpPr>
            <p:cNvPr id="704" name="Subtitle 2"/>
            <p:cNvSpPr txBox="1">
              <a:spLocks/>
            </p:cNvSpPr>
            <p:nvPr/>
          </p:nvSpPr>
          <p:spPr>
            <a:xfrm>
              <a:off x="8110670"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Males </a:t>
              </a:r>
            </a:p>
          </p:txBody>
        </p:sp>
        <p:sp>
          <p:nvSpPr>
            <p:cNvPr id="705" name="Content Placeholder 2"/>
            <p:cNvSpPr txBox="1">
              <a:spLocks/>
            </p:cNvSpPr>
            <p:nvPr/>
          </p:nvSpPr>
          <p:spPr>
            <a:xfrm>
              <a:off x="8100392"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Black" pitchFamily="34" charset="0"/>
                </a:rPr>
                <a:t>36%</a:t>
              </a:r>
              <a:endParaRPr lang="en-US" sz="2800" dirty="0">
                <a:solidFill>
                  <a:schemeClr val="accent1">
                    <a:lumMod val="60000"/>
                    <a:lumOff val="40000"/>
                  </a:schemeClr>
                </a:solidFill>
                <a:latin typeface="Source Sans Pro Black" pitchFamily="34" charset="0"/>
              </a:endParaRPr>
            </a:p>
          </p:txBody>
        </p:sp>
      </p:gr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grpSp>
        <p:nvGrpSpPr>
          <p:cNvPr id="3285" name="Group 3284"/>
          <p:cNvGrpSpPr/>
          <p:nvPr/>
        </p:nvGrpSpPr>
        <p:grpSpPr>
          <a:xfrm>
            <a:off x="611560" y="3666447"/>
            <a:ext cx="3480744" cy="274476"/>
            <a:chOff x="611560" y="2497824"/>
            <a:chExt cx="3480744" cy="273996"/>
          </a:xfrm>
        </p:grpSpPr>
        <p:sp>
          <p:nvSpPr>
            <p:cNvPr id="2" name="Rectangle 1"/>
            <p:cNvSpPr/>
            <p:nvPr/>
          </p:nvSpPr>
          <p:spPr>
            <a:xfrm>
              <a:off x="1057256" y="2512876"/>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1057256" y="2512876"/>
              <a:ext cx="1517524" cy="2459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ntent Placeholder 2"/>
            <p:cNvSpPr txBox="1">
              <a:spLocks/>
            </p:cNvSpPr>
            <p:nvPr/>
          </p:nvSpPr>
          <p:spPr>
            <a:xfrm>
              <a:off x="1043608" y="2504017"/>
              <a:ext cx="431395" cy="196208"/>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50%</a:t>
              </a:r>
            </a:p>
          </p:txBody>
        </p:sp>
        <p:sp>
          <p:nvSpPr>
            <p:cNvPr id="7" name="Freeform 6"/>
            <p:cNvSpPr>
              <a:spLocks noEditPoints="1"/>
            </p:cNvSpPr>
            <p:nvPr/>
          </p:nvSpPr>
          <p:spPr bwMode="auto">
            <a:xfrm>
              <a:off x="611560" y="2497824"/>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281" name="Group 3280"/>
          <p:cNvGrpSpPr/>
          <p:nvPr/>
        </p:nvGrpSpPr>
        <p:grpSpPr>
          <a:xfrm>
            <a:off x="611560" y="5663957"/>
            <a:ext cx="3480744" cy="274476"/>
            <a:chOff x="611560" y="4155926"/>
            <a:chExt cx="3480744" cy="273996"/>
          </a:xfrm>
        </p:grpSpPr>
        <p:sp>
          <p:nvSpPr>
            <p:cNvPr id="43" name="Rectangle 42"/>
            <p:cNvSpPr/>
            <p:nvPr/>
          </p:nvSpPr>
          <p:spPr>
            <a:xfrm>
              <a:off x="1057256" y="4169968"/>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1057256" y="4169968"/>
              <a:ext cx="1249725" cy="24591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Content Placeholder 2"/>
            <p:cNvSpPr txBox="1">
              <a:spLocks/>
            </p:cNvSpPr>
            <p:nvPr/>
          </p:nvSpPr>
          <p:spPr>
            <a:xfrm>
              <a:off x="1043608" y="4162119"/>
              <a:ext cx="431395" cy="196208"/>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45%</a:t>
              </a:r>
            </a:p>
          </p:txBody>
        </p:sp>
        <p:sp>
          <p:nvSpPr>
            <p:cNvPr id="11" name="Freeform 11"/>
            <p:cNvSpPr>
              <a:spLocks noEditPoints="1"/>
            </p:cNvSpPr>
            <p:nvPr/>
          </p:nvSpPr>
          <p:spPr bwMode="auto">
            <a:xfrm>
              <a:off x="611560" y="4155926"/>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70 w 384"/>
                <a:gd name="T11" fmla="*/ 157 h 384"/>
                <a:gd name="T12" fmla="*/ 270 w 384"/>
                <a:gd name="T13" fmla="*/ 162 h 384"/>
                <a:gd name="T14" fmla="*/ 162 w 384"/>
                <a:gd name="T15" fmla="*/ 270 h 384"/>
                <a:gd name="T16" fmla="*/ 104 w 384"/>
                <a:gd name="T17" fmla="*/ 253 h 384"/>
                <a:gd name="T18" fmla="*/ 113 w 384"/>
                <a:gd name="T19" fmla="*/ 253 h 384"/>
                <a:gd name="T20" fmla="*/ 160 w 384"/>
                <a:gd name="T21" fmla="*/ 237 h 384"/>
                <a:gd name="T22" fmla="*/ 125 w 384"/>
                <a:gd name="T23" fmla="*/ 211 h 384"/>
                <a:gd name="T24" fmla="*/ 132 w 384"/>
                <a:gd name="T25" fmla="*/ 211 h 384"/>
                <a:gd name="T26" fmla="*/ 142 w 384"/>
                <a:gd name="T27" fmla="*/ 210 h 384"/>
                <a:gd name="T28" fmla="*/ 112 w 384"/>
                <a:gd name="T29" fmla="*/ 173 h 384"/>
                <a:gd name="T30" fmla="*/ 112 w 384"/>
                <a:gd name="T31" fmla="*/ 173 h 384"/>
                <a:gd name="T32" fmla="*/ 129 w 384"/>
                <a:gd name="T33" fmla="*/ 177 h 384"/>
                <a:gd name="T34" fmla="*/ 112 w 384"/>
                <a:gd name="T35" fmla="*/ 146 h 384"/>
                <a:gd name="T36" fmla="*/ 117 w 384"/>
                <a:gd name="T37" fmla="*/ 127 h 384"/>
                <a:gd name="T38" fmla="*/ 195 w 384"/>
                <a:gd name="T39" fmla="*/ 166 h 384"/>
                <a:gd name="T40" fmla="*/ 194 w 384"/>
                <a:gd name="T41" fmla="*/ 158 h 384"/>
                <a:gd name="T42" fmla="*/ 232 w 384"/>
                <a:gd name="T43" fmla="*/ 120 h 384"/>
                <a:gd name="T44" fmla="*/ 260 w 384"/>
                <a:gd name="T45" fmla="*/ 132 h 384"/>
                <a:gd name="T46" fmla="*/ 284 w 384"/>
                <a:gd name="T47" fmla="*/ 123 h 384"/>
                <a:gd name="T48" fmla="*/ 267 w 384"/>
                <a:gd name="T49" fmla="*/ 144 h 384"/>
                <a:gd name="T50" fmla="*/ 289 w 384"/>
                <a:gd name="T51" fmla="*/ 138 h 384"/>
                <a:gd name="T52" fmla="*/ 270 w 384"/>
                <a:gd name="T53" fmla="*/ 15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70" y="157"/>
                  </a:moveTo>
                  <a:cubicBezTo>
                    <a:pt x="270" y="159"/>
                    <a:pt x="270" y="160"/>
                    <a:pt x="270" y="162"/>
                  </a:cubicBezTo>
                  <a:cubicBezTo>
                    <a:pt x="270" y="212"/>
                    <a:pt x="232" y="270"/>
                    <a:pt x="162" y="270"/>
                  </a:cubicBezTo>
                  <a:cubicBezTo>
                    <a:pt x="141" y="270"/>
                    <a:pt x="121" y="263"/>
                    <a:pt x="104" y="253"/>
                  </a:cubicBezTo>
                  <a:cubicBezTo>
                    <a:pt x="107" y="253"/>
                    <a:pt x="110" y="253"/>
                    <a:pt x="113" y="253"/>
                  </a:cubicBezTo>
                  <a:cubicBezTo>
                    <a:pt x="131" y="253"/>
                    <a:pt x="147" y="247"/>
                    <a:pt x="160" y="237"/>
                  </a:cubicBezTo>
                  <a:cubicBezTo>
                    <a:pt x="144" y="237"/>
                    <a:pt x="130" y="226"/>
                    <a:pt x="125" y="211"/>
                  </a:cubicBezTo>
                  <a:cubicBezTo>
                    <a:pt x="127" y="211"/>
                    <a:pt x="130" y="211"/>
                    <a:pt x="132" y="211"/>
                  </a:cubicBezTo>
                  <a:cubicBezTo>
                    <a:pt x="136" y="211"/>
                    <a:pt x="139" y="211"/>
                    <a:pt x="142" y="210"/>
                  </a:cubicBezTo>
                  <a:cubicBezTo>
                    <a:pt x="125" y="207"/>
                    <a:pt x="112" y="191"/>
                    <a:pt x="112" y="173"/>
                  </a:cubicBezTo>
                  <a:cubicBezTo>
                    <a:pt x="112" y="173"/>
                    <a:pt x="112" y="173"/>
                    <a:pt x="112" y="173"/>
                  </a:cubicBezTo>
                  <a:cubicBezTo>
                    <a:pt x="117" y="175"/>
                    <a:pt x="123" y="177"/>
                    <a:pt x="129" y="177"/>
                  </a:cubicBezTo>
                  <a:cubicBezTo>
                    <a:pt x="119" y="171"/>
                    <a:pt x="112" y="159"/>
                    <a:pt x="112" y="146"/>
                  </a:cubicBezTo>
                  <a:cubicBezTo>
                    <a:pt x="112" y="139"/>
                    <a:pt x="114" y="132"/>
                    <a:pt x="117" y="127"/>
                  </a:cubicBezTo>
                  <a:cubicBezTo>
                    <a:pt x="136" y="150"/>
                    <a:pt x="164" y="165"/>
                    <a:pt x="195" y="166"/>
                  </a:cubicBezTo>
                  <a:cubicBezTo>
                    <a:pt x="194" y="164"/>
                    <a:pt x="194" y="161"/>
                    <a:pt x="194" y="158"/>
                  </a:cubicBezTo>
                  <a:cubicBezTo>
                    <a:pt x="194" y="137"/>
                    <a:pt x="211" y="120"/>
                    <a:pt x="232" y="120"/>
                  </a:cubicBezTo>
                  <a:cubicBezTo>
                    <a:pt x="243" y="120"/>
                    <a:pt x="253" y="124"/>
                    <a:pt x="260" y="132"/>
                  </a:cubicBezTo>
                  <a:cubicBezTo>
                    <a:pt x="268" y="130"/>
                    <a:pt x="276" y="127"/>
                    <a:pt x="284" y="123"/>
                  </a:cubicBezTo>
                  <a:cubicBezTo>
                    <a:pt x="281" y="131"/>
                    <a:pt x="275" y="139"/>
                    <a:pt x="267" y="144"/>
                  </a:cubicBezTo>
                  <a:cubicBezTo>
                    <a:pt x="275" y="143"/>
                    <a:pt x="282" y="141"/>
                    <a:pt x="289" y="138"/>
                  </a:cubicBezTo>
                  <a:cubicBezTo>
                    <a:pt x="284" y="145"/>
                    <a:pt x="277" y="152"/>
                    <a:pt x="270" y="157"/>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282" name="Group 3281"/>
          <p:cNvGrpSpPr/>
          <p:nvPr/>
        </p:nvGrpSpPr>
        <p:grpSpPr>
          <a:xfrm>
            <a:off x="611560" y="5167741"/>
            <a:ext cx="3480744" cy="274476"/>
            <a:chOff x="611560" y="3809922"/>
            <a:chExt cx="3480744" cy="273996"/>
          </a:xfrm>
        </p:grpSpPr>
        <p:sp>
          <p:nvSpPr>
            <p:cNvPr id="40" name="Rectangle 39"/>
            <p:cNvSpPr/>
            <p:nvPr/>
          </p:nvSpPr>
          <p:spPr>
            <a:xfrm>
              <a:off x="1057256" y="3823964"/>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057256" y="3823964"/>
              <a:ext cx="2261408" cy="24591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Content Placeholder 2"/>
            <p:cNvSpPr txBox="1">
              <a:spLocks/>
            </p:cNvSpPr>
            <p:nvPr/>
          </p:nvSpPr>
          <p:spPr>
            <a:xfrm>
              <a:off x="1043608" y="3815105"/>
              <a:ext cx="431395" cy="196208"/>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75%</a:t>
              </a:r>
            </a:p>
          </p:txBody>
        </p:sp>
        <p:sp>
          <p:nvSpPr>
            <p:cNvPr id="17" name="Freeform 16"/>
            <p:cNvSpPr>
              <a:spLocks noEditPoints="1"/>
            </p:cNvSpPr>
            <p:nvPr/>
          </p:nvSpPr>
          <p:spPr bwMode="auto">
            <a:xfrm>
              <a:off x="611560" y="3809922"/>
              <a:ext cx="273996" cy="273996"/>
            </a:xfrm>
            <a:custGeom>
              <a:avLst/>
              <a:gdLst>
                <a:gd name="T0" fmla="*/ 174 w 384"/>
                <a:gd name="T1" fmla="*/ 138 h 384"/>
                <a:gd name="T2" fmla="*/ 149 w 384"/>
                <a:gd name="T3" fmla="*/ 116 h 384"/>
                <a:gd name="T4" fmla="*/ 145 w 384"/>
                <a:gd name="T5" fmla="*/ 116 h 384"/>
                <a:gd name="T6" fmla="*/ 133 w 384"/>
                <a:gd name="T7" fmla="*/ 128 h 384"/>
                <a:gd name="T8" fmla="*/ 133 w 384"/>
                <a:gd name="T9" fmla="*/ 150 h 384"/>
                <a:gd name="T10" fmla="*/ 156 w 384"/>
                <a:gd name="T11" fmla="*/ 174 h 384"/>
                <a:gd name="T12" fmla="*/ 160 w 384"/>
                <a:gd name="T13" fmla="*/ 173 h 384"/>
                <a:gd name="T14" fmla="*/ 174 w 384"/>
                <a:gd name="T15" fmla="*/ 138 h 384"/>
                <a:gd name="T16" fmla="*/ 192 w 384"/>
                <a:gd name="T17" fmla="*/ 0 h 384"/>
                <a:gd name="T18" fmla="*/ 0 w 384"/>
                <a:gd name="T19" fmla="*/ 192 h 384"/>
                <a:gd name="T20" fmla="*/ 192 w 384"/>
                <a:gd name="T21" fmla="*/ 384 h 384"/>
                <a:gd name="T22" fmla="*/ 384 w 384"/>
                <a:gd name="T23" fmla="*/ 192 h 384"/>
                <a:gd name="T24" fmla="*/ 192 w 384"/>
                <a:gd name="T25" fmla="*/ 0 h 384"/>
                <a:gd name="T26" fmla="*/ 181 w 384"/>
                <a:gd name="T27" fmla="*/ 274 h 384"/>
                <a:gd name="T28" fmla="*/ 151 w 384"/>
                <a:gd name="T29" fmla="*/ 281 h 384"/>
                <a:gd name="T30" fmla="*/ 149 w 384"/>
                <a:gd name="T31" fmla="*/ 281 h 384"/>
                <a:gd name="T32" fmla="*/ 148 w 384"/>
                <a:gd name="T33" fmla="*/ 281 h 384"/>
                <a:gd name="T34" fmla="*/ 101 w 384"/>
                <a:gd name="T35" fmla="*/ 243 h 384"/>
                <a:gd name="T36" fmla="*/ 157 w 384"/>
                <a:gd name="T37" fmla="*/ 206 h 384"/>
                <a:gd name="T38" fmla="*/ 157 w 384"/>
                <a:gd name="T39" fmla="*/ 206 h 384"/>
                <a:gd name="T40" fmla="*/ 151 w 384"/>
                <a:gd name="T41" fmla="*/ 186 h 384"/>
                <a:gd name="T42" fmla="*/ 148 w 384"/>
                <a:gd name="T43" fmla="*/ 186 h 384"/>
                <a:gd name="T44" fmla="*/ 126 w 384"/>
                <a:gd name="T45" fmla="*/ 180 h 384"/>
                <a:gd name="T46" fmla="*/ 111 w 384"/>
                <a:gd name="T47" fmla="*/ 147 h 384"/>
                <a:gd name="T48" fmla="*/ 158 w 384"/>
                <a:gd name="T49" fmla="*/ 103 h 384"/>
                <a:gd name="T50" fmla="*/ 204 w 384"/>
                <a:gd name="T51" fmla="*/ 103 h 384"/>
                <a:gd name="T52" fmla="*/ 204 w 384"/>
                <a:gd name="T53" fmla="*/ 104 h 384"/>
                <a:gd name="T54" fmla="*/ 188 w 384"/>
                <a:gd name="T55" fmla="*/ 111 h 384"/>
                <a:gd name="T56" fmla="*/ 181 w 384"/>
                <a:gd name="T57" fmla="*/ 112 h 384"/>
                <a:gd name="T58" fmla="*/ 194 w 384"/>
                <a:gd name="T59" fmla="*/ 143 h 384"/>
                <a:gd name="T60" fmla="*/ 181 w 384"/>
                <a:gd name="T61" fmla="*/ 175 h 384"/>
                <a:gd name="T62" fmla="*/ 173 w 384"/>
                <a:gd name="T63" fmla="*/ 186 h 384"/>
                <a:gd name="T64" fmla="*/ 183 w 384"/>
                <a:gd name="T65" fmla="*/ 199 h 384"/>
                <a:gd name="T66" fmla="*/ 204 w 384"/>
                <a:gd name="T67" fmla="*/ 235 h 384"/>
                <a:gd name="T68" fmla="*/ 181 w 384"/>
                <a:gd name="T69" fmla="*/ 274 h 384"/>
                <a:gd name="T70" fmla="*/ 282 w 384"/>
                <a:gd name="T71" fmla="*/ 192 h 384"/>
                <a:gd name="T72" fmla="*/ 252 w 384"/>
                <a:gd name="T73" fmla="*/ 192 h 384"/>
                <a:gd name="T74" fmla="*/ 252 w 384"/>
                <a:gd name="T75" fmla="*/ 222 h 384"/>
                <a:gd name="T76" fmla="*/ 233 w 384"/>
                <a:gd name="T77" fmla="*/ 222 h 384"/>
                <a:gd name="T78" fmla="*/ 233 w 384"/>
                <a:gd name="T79" fmla="*/ 192 h 384"/>
                <a:gd name="T80" fmla="*/ 202 w 384"/>
                <a:gd name="T81" fmla="*/ 192 h 384"/>
                <a:gd name="T82" fmla="*/ 202 w 384"/>
                <a:gd name="T83" fmla="*/ 173 h 384"/>
                <a:gd name="T84" fmla="*/ 233 w 384"/>
                <a:gd name="T85" fmla="*/ 173 h 384"/>
                <a:gd name="T86" fmla="*/ 233 w 384"/>
                <a:gd name="T87" fmla="*/ 142 h 384"/>
                <a:gd name="T88" fmla="*/ 252 w 384"/>
                <a:gd name="T89" fmla="*/ 142 h 384"/>
                <a:gd name="T90" fmla="*/ 252 w 384"/>
                <a:gd name="T91" fmla="*/ 173 h 384"/>
                <a:gd name="T92" fmla="*/ 282 w 384"/>
                <a:gd name="T93" fmla="*/ 173 h 384"/>
                <a:gd name="T94" fmla="*/ 282 w 384"/>
                <a:gd name="T95" fmla="*/ 192 h 384"/>
                <a:gd name="T96" fmla="*/ 156 w 384"/>
                <a:gd name="T97" fmla="*/ 215 h 384"/>
                <a:gd name="T98" fmla="*/ 153 w 384"/>
                <a:gd name="T99" fmla="*/ 215 h 384"/>
                <a:gd name="T100" fmla="*/ 130 w 384"/>
                <a:gd name="T101" fmla="*/ 224 h 384"/>
                <a:gd name="T102" fmla="*/ 122 w 384"/>
                <a:gd name="T103" fmla="*/ 243 h 384"/>
                <a:gd name="T104" fmla="*/ 156 w 384"/>
                <a:gd name="T105" fmla="*/ 264 h 384"/>
                <a:gd name="T106" fmla="*/ 186 w 384"/>
                <a:gd name="T107" fmla="*/ 238 h 384"/>
                <a:gd name="T108" fmla="*/ 156 w 384"/>
                <a:gd name="T109" fmla="*/ 21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4" h="384">
                  <a:moveTo>
                    <a:pt x="174" y="138"/>
                  </a:moveTo>
                  <a:cubicBezTo>
                    <a:pt x="169" y="121"/>
                    <a:pt x="161" y="116"/>
                    <a:pt x="149" y="116"/>
                  </a:cubicBezTo>
                  <a:cubicBezTo>
                    <a:pt x="148" y="116"/>
                    <a:pt x="146" y="116"/>
                    <a:pt x="145" y="116"/>
                  </a:cubicBezTo>
                  <a:cubicBezTo>
                    <a:pt x="140" y="118"/>
                    <a:pt x="136" y="122"/>
                    <a:pt x="133" y="128"/>
                  </a:cubicBezTo>
                  <a:cubicBezTo>
                    <a:pt x="131" y="135"/>
                    <a:pt x="131" y="142"/>
                    <a:pt x="133" y="150"/>
                  </a:cubicBezTo>
                  <a:cubicBezTo>
                    <a:pt x="136" y="164"/>
                    <a:pt x="146" y="174"/>
                    <a:pt x="156" y="174"/>
                  </a:cubicBezTo>
                  <a:cubicBezTo>
                    <a:pt x="158" y="174"/>
                    <a:pt x="159" y="174"/>
                    <a:pt x="160" y="173"/>
                  </a:cubicBezTo>
                  <a:cubicBezTo>
                    <a:pt x="171" y="170"/>
                    <a:pt x="178" y="154"/>
                    <a:pt x="174" y="138"/>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81" y="274"/>
                  </a:moveTo>
                  <a:cubicBezTo>
                    <a:pt x="169" y="280"/>
                    <a:pt x="156" y="281"/>
                    <a:pt x="151" y="281"/>
                  </a:cubicBezTo>
                  <a:cubicBezTo>
                    <a:pt x="150" y="281"/>
                    <a:pt x="149" y="281"/>
                    <a:pt x="149" y="281"/>
                  </a:cubicBezTo>
                  <a:cubicBezTo>
                    <a:pt x="149" y="281"/>
                    <a:pt x="149" y="281"/>
                    <a:pt x="148" y="281"/>
                  </a:cubicBezTo>
                  <a:cubicBezTo>
                    <a:pt x="140" y="281"/>
                    <a:pt x="101" y="279"/>
                    <a:pt x="101" y="243"/>
                  </a:cubicBezTo>
                  <a:cubicBezTo>
                    <a:pt x="101" y="209"/>
                    <a:pt x="144" y="206"/>
                    <a:pt x="157" y="206"/>
                  </a:cubicBezTo>
                  <a:cubicBezTo>
                    <a:pt x="157" y="206"/>
                    <a:pt x="157" y="206"/>
                    <a:pt x="157" y="206"/>
                  </a:cubicBezTo>
                  <a:cubicBezTo>
                    <a:pt x="149" y="196"/>
                    <a:pt x="151" y="186"/>
                    <a:pt x="151" y="186"/>
                  </a:cubicBezTo>
                  <a:cubicBezTo>
                    <a:pt x="150" y="186"/>
                    <a:pt x="149" y="186"/>
                    <a:pt x="148" y="186"/>
                  </a:cubicBezTo>
                  <a:cubicBezTo>
                    <a:pt x="143" y="186"/>
                    <a:pt x="134" y="185"/>
                    <a:pt x="126" y="180"/>
                  </a:cubicBezTo>
                  <a:cubicBezTo>
                    <a:pt x="116" y="173"/>
                    <a:pt x="111" y="162"/>
                    <a:pt x="111" y="147"/>
                  </a:cubicBezTo>
                  <a:cubicBezTo>
                    <a:pt x="111" y="105"/>
                    <a:pt x="157" y="103"/>
                    <a:pt x="158" y="103"/>
                  </a:cubicBezTo>
                  <a:cubicBezTo>
                    <a:pt x="204" y="103"/>
                    <a:pt x="204" y="103"/>
                    <a:pt x="204" y="103"/>
                  </a:cubicBezTo>
                  <a:cubicBezTo>
                    <a:pt x="204" y="104"/>
                    <a:pt x="204" y="104"/>
                    <a:pt x="204" y="104"/>
                  </a:cubicBezTo>
                  <a:cubicBezTo>
                    <a:pt x="204" y="109"/>
                    <a:pt x="195" y="110"/>
                    <a:pt x="188" y="111"/>
                  </a:cubicBezTo>
                  <a:cubicBezTo>
                    <a:pt x="186" y="111"/>
                    <a:pt x="182" y="112"/>
                    <a:pt x="181" y="112"/>
                  </a:cubicBezTo>
                  <a:cubicBezTo>
                    <a:pt x="193" y="119"/>
                    <a:pt x="194" y="129"/>
                    <a:pt x="194" y="143"/>
                  </a:cubicBezTo>
                  <a:cubicBezTo>
                    <a:pt x="194" y="160"/>
                    <a:pt x="188" y="169"/>
                    <a:pt x="181" y="175"/>
                  </a:cubicBezTo>
                  <a:cubicBezTo>
                    <a:pt x="177" y="179"/>
                    <a:pt x="173" y="182"/>
                    <a:pt x="173" y="186"/>
                  </a:cubicBezTo>
                  <a:cubicBezTo>
                    <a:pt x="173" y="190"/>
                    <a:pt x="178" y="194"/>
                    <a:pt x="183" y="199"/>
                  </a:cubicBezTo>
                  <a:cubicBezTo>
                    <a:pt x="192" y="207"/>
                    <a:pt x="204" y="217"/>
                    <a:pt x="204" y="235"/>
                  </a:cubicBezTo>
                  <a:cubicBezTo>
                    <a:pt x="204" y="254"/>
                    <a:pt x="196" y="267"/>
                    <a:pt x="181" y="274"/>
                  </a:cubicBezTo>
                  <a:close/>
                  <a:moveTo>
                    <a:pt x="282" y="192"/>
                  </a:moveTo>
                  <a:cubicBezTo>
                    <a:pt x="252" y="192"/>
                    <a:pt x="252" y="192"/>
                    <a:pt x="252" y="192"/>
                  </a:cubicBezTo>
                  <a:cubicBezTo>
                    <a:pt x="252" y="222"/>
                    <a:pt x="252" y="222"/>
                    <a:pt x="252" y="222"/>
                  </a:cubicBezTo>
                  <a:cubicBezTo>
                    <a:pt x="233" y="222"/>
                    <a:pt x="233" y="222"/>
                    <a:pt x="233" y="222"/>
                  </a:cubicBezTo>
                  <a:cubicBezTo>
                    <a:pt x="233" y="192"/>
                    <a:pt x="233" y="192"/>
                    <a:pt x="233" y="192"/>
                  </a:cubicBezTo>
                  <a:cubicBezTo>
                    <a:pt x="202" y="192"/>
                    <a:pt x="202" y="192"/>
                    <a:pt x="202" y="192"/>
                  </a:cubicBezTo>
                  <a:cubicBezTo>
                    <a:pt x="202" y="173"/>
                    <a:pt x="202" y="173"/>
                    <a:pt x="202" y="173"/>
                  </a:cubicBezTo>
                  <a:cubicBezTo>
                    <a:pt x="233" y="173"/>
                    <a:pt x="233" y="173"/>
                    <a:pt x="233" y="173"/>
                  </a:cubicBezTo>
                  <a:cubicBezTo>
                    <a:pt x="233" y="142"/>
                    <a:pt x="233" y="142"/>
                    <a:pt x="233" y="142"/>
                  </a:cubicBezTo>
                  <a:cubicBezTo>
                    <a:pt x="252" y="142"/>
                    <a:pt x="252" y="142"/>
                    <a:pt x="252" y="142"/>
                  </a:cubicBezTo>
                  <a:cubicBezTo>
                    <a:pt x="252" y="173"/>
                    <a:pt x="252" y="173"/>
                    <a:pt x="252" y="173"/>
                  </a:cubicBezTo>
                  <a:cubicBezTo>
                    <a:pt x="282" y="173"/>
                    <a:pt x="282" y="173"/>
                    <a:pt x="282" y="173"/>
                  </a:cubicBezTo>
                  <a:lnTo>
                    <a:pt x="282" y="192"/>
                  </a:lnTo>
                  <a:close/>
                  <a:moveTo>
                    <a:pt x="156" y="215"/>
                  </a:moveTo>
                  <a:cubicBezTo>
                    <a:pt x="155" y="215"/>
                    <a:pt x="154" y="215"/>
                    <a:pt x="153" y="215"/>
                  </a:cubicBezTo>
                  <a:cubicBezTo>
                    <a:pt x="144" y="216"/>
                    <a:pt x="136" y="219"/>
                    <a:pt x="130" y="224"/>
                  </a:cubicBezTo>
                  <a:cubicBezTo>
                    <a:pt x="124" y="230"/>
                    <a:pt x="121" y="236"/>
                    <a:pt x="122" y="243"/>
                  </a:cubicBezTo>
                  <a:cubicBezTo>
                    <a:pt x="122" y="257"/>
                    <a:pt x="138" y="266"/>
                    <a:pt x="156" y="264"/>
                  </a:cubicBezTo>
                  <a:cubicBezTo>
                    <a:pt x="174" y="263"/>
                    <a:pt x="187" y="253"/>
                    <a:pt x="186" y="238"/>
                  </a:cubicBezTo>
                  <a:cubicBezTo>
                    <a:pt x="185" y="225"/>
                    <a:pt x="173" y="215"/>
                    <a:pt x="156" y="215"/>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284" name="Group 3283"/>
          <p:cNvGrpSpPr/>
          <p:nvPr/>
        </p:nvGrpSpPr>
        <p:grpSpPr>
          <a:xfrm>
            <a:off x="611560" y="4164237"/>
            <a:ext cx="3480744" cy="283974"/>
            <a:chOff x="611560" y="2936065"/>
            <a:chExt cx="3480744" cy="283477"/>
          </a:xfrm>
        </p:grpSpPr>
        <p:sp>
          <p:nvSpPr>
            <p:cNvPr id="29" name="Rectangle 28"/>
            <p:cNvSpPr/>
            <p:nvPr/>
          </p:nvSpPr>
          <p:spPr>
            <a:xfrm>
              <a:off x="1057256" y="2944924"/>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057256" y="2944924"/>
              <a:ext cx="1785323" cy="2459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ontent Placeholder 2"/>
            <p:cNvSpPr txBox="1">
              <a:spLocks/>
            </p:cNvSpPr>
            <p:nvPr/>
          </p:nvSpPr>
          <p:spPr>
            <a:xfrm>
              <a:off x="1043608" y="2936065"/>
              <a:ext cx="431395" cy="196208"/>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62%</a:t>
              </a:r>
            </a:p>
          </p:txBody>
        </p:sp>
        <p:sp>
          <p:nvSpPr>
            <p:cNvPr id="20" name="Freeform 21"/>
            <p:cNvSpPr>
              <a:spLocks noEditPoints="1"/>
            </p:cNvSpPr>
            <p:nvPr/>
          </p:nvSpPr>
          <p:spPr bwMode="auto">
            <a:xfrm>
              <a:off x="611560" y="2945546"/>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80 w 384"/>
                <a:gd name="T11" fmla="*/ 155 h 384"/>
                <a:gd name="T12" fmla="*/ 196 w 384"/>
                <a:gd name="T13" fmla="*/ 274 h 384"/>
                <a:gd name="T14" fmla="*/ 157 w 384"/>
                <a:gd name="T15" fmla="*/ 257 h 384"/>
                <a:gd name="T16" fmla="*/ 126 w 384"/>
                <a:gd name="T17" fmla="*/ 164 h 384"/>
                <a:gd name="T18" fmla="*/ 106 w 384"/>
                <a:gd name="T19" fmla="*/ 170 h 384"/>
                <a:gd name="T20" fmla="*/ 99 w 384"/>
                <a:gd name="T21" fmla="*/ 160 h 384"/>
                <a:gd name="T22" fmla="*/ 153 w 384"/>
                <a:gd name="T23" fmla="*/ 118 h 384"/>
                <a:gd name="T24" fmla="*/ 184 w 384"/>
                <a:gd name="T25" fmla="*/ 181 h 384"/>
                <a:gd name="T26" fmla="*/ 199 w 384"/>
                <a:gd name="T27" fmla="*/ 218 h 384"/>
                <a:gd name="T28" fmla="*/ 224 w 384"/>
                <a:gd name="T29" fmla="*/ 185 h 384"/>
                <a:gd name="T30" fmla="*/ 203 w 384"/>
                <a:gd name="T31" fmla="*/ 160 h 384"/>
                <a:gd name="T32" fmla="*/ 280 w 384"/>
                <a:gd name="T33"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80" y="155"/>
                  </a:moveTo>
                  <a:cubicBezTo>
                    <a:pt x="270" y="213"/>
                    <a:pt x="213" y="263"/>
                    <a:pt x="196" y="274"/>
                  </a:cubicBezTo>
                  <a:cubicBezTo>
                    <a:pt x="179" y="285"/>
                    <a:pt x="163" y="269"/>
                    <a:pt x="157" y="257"/>
                  </a:cubicBezTo>
                  <a:cubicBezTo>
                    <a:pt x="151" y="244"/>
                    <a:pt x="132" y="170"/>
                    <a:pt x="126" y="164"/>
                  </a:cubicBezTo>
                  <a:cubicBezTo>
                    <a:pt x="121" y="158"/>
                    <a:pt x="106" y="170"/>
                    <a:pt x="106" y="170"/>
                  </a:cubicBezTo>
                  <a:cubicBezTo>
                    <a:pt x="99" y="160"/>
                    <a:pt x="99" y="160"/>
                    <a:pt x="99" y="160"/>
                  </a:cubicBezTo>
                  <a:cubicBezTo>
                    <a:pt x="99" y="160"/>
                    <a:pt x="130" y="122"/>
                    <a:pt x="153" y="118"/>
                  </a:cubicBezTo>
                  <a:cubicBezTo>
                    <a:pt x="178" y="113"/>
                    <a:pt x="178" y="157"/>
                    <a:pt x="184" y="181"/>
                  </a:cubicBezTo>
                  <a:cubicBezTo>
                    <a:pt x="190" y="205"/>
                    <a:pt x="194" y="218"/>
                    <a:pt x="199" y="218"/>
                  </a:cubicBezTo>
                  <a:cubicBezTo>
                    <a:pt x="204" y="218"/>
                    <a:pt x="214" y="205"/>
                    <a:pt x="224" y="185"/>
                  </a:cubicBezTo>
                  <a:cubicBezTo>
                    <a:pt x="235" y="165"/>
                    <a:pt x="224" y="147"/>
                    <a:pt x="203" y="160"/>
                  </a:cubicBezTo>
                  <a:cubicBezTo>
                    <a:pt x="211" y="109"/>
                    <a:pt x="290" y="97"/>
                    <a:pt x="280" y="15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283" name="Group 3282"/>
          <p:cNvGrpSpPr/>
          <p:nvPr/>
        </p:nvGrpSpPr>
        <p:grpSpPr>
          <a:xfrm>
            <a:off x="611560" y="4671523"/>
            <a:ext cx="3480744" cy="274476"/>
            <a:chOff x="611560" y="3377874"/>
            <a:chExt cx="3480744" cy="273996"/>
          </a:xfrm>
        </p:grpSpPr>
        <p:sp>
          <p:nvSpPr>
            <p:cNvPr id="37" name="Rectangle 36"/>
            <p:cNvSpPr/>
            <p:nvPr/>
          </p:nvSpPr>
          <p:spPr>
            <a:xfrm>
              <a:off x="1057256" y="3391916"/>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1057256" y="3391916"/>
              <a:ext cx="758762" cy="24591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ntent Placeholder 2"/>
            <p:cNvSpPr txBox="1">
              <a:spLocks/>
            </p:cNvSpPr>
            <p:nvPr/>
          </p:nvSpPr>
          <p:spPr>
            <a:xfrm>
              <a:off x="1043608" y="3383057"/>
              <a:ext cx="431395" cy="196208"/>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25%</a:t>
              </a:r>
            </a:p>
          </p:txBody>
        </p:sp>
        <p:sp>
          <p:nvSpPr>
            <p:cNvPr id="52" name="Freeform 30"/>
            <p:cNvSpPr>
              <a:spLocks noEditPoints="1"/>
            </p:cNvSpPr>
            <p:nvPr/>
          </p:nvSpPr>
          <p:spPr bwMode="auto">
            <a:xfrm>
              <a:off x="611560" y="3377874"/>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148 h 384"/>
                <a:gd name="T12" fmla="*/ 182 w 384"/>
                <a:gd name="T13" fmla="*/ 158 h 384"/>
                <a:gd name="T14" fmla="*/ 182 w 384"/>
                <a:gd name="T15" fmla="*/ 222 h 384"/>
                <a:gd name="T16" fmla="*/ 136 w 384"/>
                <a:gd name="T17" fmla="*/ 267 h 384"/>
                <a:gd name="T18" fmla="*/ 91 w 384"/>
                <a:gd name="T19" fmla="*/ 222 h 384"/>
                <a:gd name="T20" fmla="*/ 91 w 384"/>
                <a:gd name="T21" fmla="*/ 195 h 384"/>
                <a:gd name="T22" fmla="*/ 126 w 384"/>
                <a:gd name="T23" fmla="*/ 195 h 384"/>
                <a:gd name="T24" fmla="*/ 126 w 384"/>
                <a:gd name="T25" fmla="*/ 222 h 384"/>
                <a:gd name="T26" fmla="*/ 136 w 384"/>
                <a:gd name="T27" fmla="*/ 232 h 384"/>
                <a:gd name="T28" fmla="*/ 147 w 384"/>
                <a:gd name="T29" fmla="*/ 222 h 384"/>
                <a:gd name="T30" fmla="*/ 147 w 384"/>
                <a:gd name="T31" fmla="*/ 158 h 384"/>
                <a:gd name="T32" fmla="*/ 192 w 384"/>
                <a:gd name="T33" fmla="*/ 113 h 384"/>
                <a:gd name="T34" fmla="*/ 237 w 384"/>
                <a:gd name="T35" fmla="*/ 158 h 384"/>
                <a:gd name="T36" fmla="*/ 237 w 384"/>
                <a:gd name="T37" fmla="*/ 170 h 384"/>
                <a:gd name="T38" fmla="*/ 217 w 384"/>
                <a:gd name="T39" fmla="*/ 177 h 384"/>
                <a:gd name="T40" fmla="*/ 203 w 384"/>
                <a:gd name="T41" fmla="*/ 170 h 384"/>
                <a:gd name="T42" fmla="*/ 203 w 384"/>
                <a:gd name="T43" fmla="*/ 158 h 384"/>
                <a:gd name="T44" fmla="*/ 192 w 384"/>
                <a:gd name="T45" fmla="*/ 148 h 384"/>
                <a:gd name="T46" fmla="*/ 293 w 384"/>
                <a:gd name="T47" fmla="*/ 222 h 384"/>
                <a:gd name="T48" fmla="*/ 248 w 384"/>
                <a:gd name="T49" fmla="*/ 267 h 384"/>
                <a:gd name="T50" fmla="*/ 203 w 384"/>
                <a:gd name="T51" fmla="*/ 222 h 384"/>
                <a:gd name="T52" fmla="*/ 203 w 384"/>
                <a:gd name="T53" fmla="*/ 194 h 384"/>
                <a:gd name="T54" fmla="*/ 217 w 384"/>
                <a:gd name="T55" fmla="*/ 201 h 384"/>
                <a:gd name="T56" fmla="*/ 237 w 384"/>
                <a:gd name="T57" fmla="*/ 194 h 384"/>
                <a:gd name="T58" fmla="*/ 237 w 384"/>
                <a:gd name="T59" fmla="*/ 222 h 384"/>
                <a:gd name="T60" fmla="*/ 248 w 384"/>
                <a:gd name="T61" fmla="*/ 232 h 384"/>
                <a:gd name="T62" fmla="*/ 259 w 384"/>
                <a:gd name="T63" fmla="*/ 222 h 384"/>
                <a:gd name="T64" fmla="*/ 259 w 384"/>
                <a:gd name="T65" fmla="*/ 195 h 384"/>
                <a:gd name="T66" fmla="*/ 293 w 384"/>
                <a:gd name="T67" fmla="*/ 195 h 384"/>
                <a:gd name="T68" fmla="*/ 293 w 384"/>
                <a:gd name="T69" fmla="*/ 22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148"/>
                  </a:moveTo>
                  <a:cubicBezTo>
                    <a:pt x="186" y="148"/>
                    <a:pt x="182" y="152"/>
                    <a:pt x="182" y="158"/>
                  </a:cubicBezTo>
                  <a:cubicBezTo>
                    <a:pt x="182" y="222"/>
                    <a:pt x="182" y="222"/>
                    <a:pt x="182" y="222"/>
                  </a:cubicBezTo>
                  <a:cubicBezTo>
                    <a:pt x="182" y="246"/>
                    <a:pt x="161" y="267"/>
                    <a:pt x="136" y="267"/>
                  </a:cubicBezTo>
                  <a:cubicBezTo>
                    <a:pt x="111" y="267"/>
                    <a:pt x="91" y="246"/>
                    <a:pt x="91" y="222"/>
                  </a:cubicBezTo>
                  <a:cubicBezTo>
                    <a:pt x="91" y="195"/>
                    <a:pt x="91" y="195"/>
                    <a:pt x="91" y="195"/>
                  </a:cubicBezTo>
                  <a:cubicBezTo>
                    <a:pt x="126" y="195"/>
                    <a:pt x="126" y="195"/>
                    <a:pt x="126" y="195"/>
                  </a:cubicBezTo>
                  <a:cubicBezTo>
                    <a:pt x="126" y="222"/>
                    <a:pt x="126" y="222"/>
                    <a:pt x="126" y="222"/>
                  </a:cubicBezTo>
                  <a:cubicBezTo>
                    <a:pt x="126" y="227"/>
                    <a:pt x="131" y="232"/>
                    <a:pt x="136" y="232"/>
                  </a:cubicBezTo>
                  <a:cubicBezTo>
                    <a:pt x="142" y="232"/>
                    <a:pt x="147" y="227"/>
                    <a:pt x="147" y="222"/>
                  </a:cubicBezTo>
                  <a:cubicBezTo>
                    <a:pt x="147" y="158"/>
                    <a:pt x="147" y="158"/>
                    <a:pt x="147" y="158"/>
                  </a:cubicBezTo>
                  <a:cubicBezTo>
                    <a:pt x="147" y="133"/>
                    <a:pt x="167" y="113"/>
                    <a:pt x="192" y="113"/>
                  </a:cubicBezTo>
                  <a:cubicBezTo>
                    <a:pt x="217" y="113"/>
                    <a:pt x="237" y="133"/>
                    <a:pt x="237" y="158"/>
                  </a:cubicBezTo>
                  <a:cubicBezTo>
                    <a:pt x="237" y="170"/>
                    <a:pt x="237" y="170"/>
                    <a:pt x="237" y="170"/>
                  </a:cubicBezTo>
                  <a:cubicBezTo>
                    <a:pt x="217" y="177"/>
                    <a:pt x="217" y="177"/>
                    <a:pt x="217" y="177"/>
                  </a:cubicBezTo>
                  <a:cubicBezTo>
                    <a:pt x="203" y="170"/>
                    <a:pt x="203" y="170"/>
                    <a:pt x="203" y="170"/>
                  </a:cubicBezTo>
                  <a:cubicBezTo>
                    <a:pt x="203" y="158"/>
                    <a:pt x="203" y="158"/>
                    <a:pt x="203" y="158"/>
                  </a:cubicBezTo>
                  <a:cubicBezTo>
                    <a:pt x="203" y="152"/>
                    <a:pt x="198" y="148"/>
                    <a:pt x="192" y="148"/>
                  </a:cubicBezTo>
                  <a:close/>
                  <a:moveTo>
                    <a:pt x="293" y="222"/>
                  </a:moveTo>
                  <a:cubicBezTo>
                    <a:pt x="293" y="246"/>
                    <a:pt x="273" y="267"/>
                    <a:pt x="248" y="267"/>
                  </a:cubicBezTo>
                  <a:cubicBezTo>
                    <a:pt x="223" y="267"/>
                    <a:pt x="203" y="246"/>
                    <a:pt x="203" y="222"/>
                  </a:cubicBezTo>
                  <a:cubicBezTo>
                    <a:pt x="203" y="194"/>
                    <a:pt x="203" y="194"/>
                    <a:pt x="203" y="194"/>
                  </a:cubicBezTo>
                  <a:cubicBezTo>
                    <a:pt x="217" y="201"/>
                    <a:pt x="217" y="201"/>
                    <a:pt x="217" y="201"/>
                  </a:cubicBezTo>
                  <a:cubicBezTo>
                    <a:pt x="237" y="194"/>
                    <a:pt x="237" y="194"/>
                    <a:pt x="237" y="194"/>
                  </a:cubicBezTo>
                  <a:cubicBezTo>
                    <a:pt x="237" y="222"/>
                    <a:pt x="237" y="222"/>
                    <a:pt x="237" y="222"/>
                  </a:cubicBezTo>
                  <a:cubicBezTo>
                    <a:pt x="237" y="227"/>
                    <a:pt x="242" y="232"/>
                    <a:pt x="248" y="232"/>
                  </a:cubicBezTo>
                  <a:cubicBezTo>
                    <a:pt x="254" y="232"/>
                    <a:pt x="259" y="227"/>
                    <a:pt x="259" y="222"/>
                  </a:cubicBezTo>
                  <a:cubicBezTo>
                    <a:pt x="259" y="195"/>
                    <a:pt x="259" y="195"/>
                    <a:pt x="259" y="195"/>
                  </a:cubicBezTo>
                  <a:cubicBezTo>
                    <a:pt x="293" y="195"/>
                    <a:pt x="293" y="195"/>
                    <a:pt x="293" y="195"/>
                  </a:cubicBezTo>
                  <a:lnTo>
                    <a:pt x="293" y="222"/>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67" name="Group 666"/>
          <p:cNvGrpSpPr/>
          <p:nvPr/>
        </p:nvGrpSpPr>
        <p:grpSpPr>
          <a:xfrm>
            <a:off x="4788024" y="3666447"/>
            <a:ext cx="3480744" cy="274476"/>
            <a:chOff x="611560" y="2497824"/>
            <a:chExt cx="3480744" cy="273996"/>
          </a:xfrm>
        </p:grpSpPr>
        <p:sp>
          <p:nvSpPr>
            <p:cNvPr id="668" name="Rectangle 667"/>
            <p:cNvSpPr/>
            <p:nvPr/>
          </p:nvSpPr>
          <p:spPr>
            <a:xfrm>
              <a:off x="1057256" y="2512876"/>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9" name="Rectangle 668"/>
            <p:cNvSpPr/>
            <p:nvPr/>
          </p:nvSpPr>
          <p:spPr>
            <a:xfrm>
              <a:off x="1057256" y="2512876"/>
              <a:ext cx="1517524" cy="2459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0" name="Content Placeholder 2"/>
            <p:cNvSpPr txBox="1">
              <a:spLocks/>
            </p:cNvSpPr>
            <p:nvPr/>
          </p:nvSpPr>
          <p:spPr>
            <a:xfrm>
              <a:off x="1043608" y="2504017"/>
              <a:ext cx="431395" cy="196208"/>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50%</a:t>
              </a:r>
            </a:p>
          </p:txBody>
        </p:sp>
        <p:sp>
          <p:nvSpPr>
            <p:cNvPr id="671" name="Freeform 670"/>
            <p:cNvSpPr>
              <a:spLocks noEditPoints="1"/>
            </p:cNvSpPr>
            <p:nvPr/>
          </p:nvSpPr>
          <p:spPr bwMode="auto">
            <a:xfrm>
              <a:off x="611560" y="2497824"/>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72" name="Group 671"/>
          <p:cNvGrpSpPr/>
          <p:nvPr/>
        </p:nvGrpSpPr>
        <p:grpSpPr>
          <a:xfrm>
            <a:off x="4788024" y="5663957"/>
            <a:ext cx="3480744" cy="274476"/>
            <a:chOff x="611560" y="4155926"/>
            <a:chExt cx="3480744" cy="273996"/>
          </a:xfrm>
        </p:grpSpPr>
        <p:sp>
          <p:nvSpPr>
            <p:cNvPr id="673" name="Rectangle 672"/>
            <p:cNvSpPr/>
            <p:nvPr/>
          </p:nvSpPr>
          <p:spPr>
            <a:xfrm>
              <a:off x="1057256" y="4169968"/>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4" name="Rectangle 673"/>
            <p:cNvSpPr/>
            <p:nvPr/>
          </p:nvSpPr>
          <p:spPr>
            <a:xfrm>
              <a:off x="1057256" y="4169968"/>
              <a:ext cx="1249725" cy="24591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5" name="Content Placeholder 2"/>
            <p:cNvSpPr txBox="1">
              <a:spLocks/>
            </p:cNvSpPr>
            <p:nvPr/>
          </p:nvSpPr>
          <p:spPr>
            <a:xfrm>
              <a:off x="1043608" y="4162119"/>
              <a:ext cx="431395" cy="196208"/>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45%</a:t>
              </a:r>
            </a:p>
          </p:txBody>
        </p:sp>
        <p:sp>
          <p:nvSpPr>
            <p:cNvPr id="676" name="Freeform 11"/>
            <p:cNvSpPr>
              <a:spLocks noEditPoints="1"/>
            </p:cNvSpPr>
            <p:nvPr/>
          </p:nvSpPr>
          <p:spPr bwMode="auto">
            <a:xfrm>
              <a:off x="611560" y="4155926"/>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70 w 384"/>
                <a:gd name="T11" fmla="*/ 157 h 384"/>
                <a:gd name="T12" fmla="*/ 270 w 384"/>
                <a:gd name="T13" fmla="*/ 162 h 384"/>
                <a:gd name="T14" fmla="*/ 162 w 384"/>
                <a:gd name="T15" fmla="*/ 270 h 384"/>
                <a:gd name="T16" fmla="*/ 104 w 384"/>
                <a:gd name="T17" fmla="*/ 253 h 384"/>
                <a:gd name="T18" fmla="*/ 113 w 384"/>
                <a:gd name="T19" fmla="*/ 253 h 384"/>
                <a:gd name="T20" fmla="*/ 160 w 384"/>
                <a:gd name="T21" fmla="*/ 237 h 384"/>
                <a:gd name="T22" fmla="*/ 125 w 384"/>
                <a:gd name="T23" fmla="*/ 211 h 384"/>
                <a:gd name="T24" fmla="*/ 132 w 384"/>
                <a:gd name="T25" fmla="*/ 211 h 384"/>
                <a:gd name="T26" fmla="*/ 142 w 384"/>
                <a:gd name="T27" fmla="*/ 210 h 384"/>
                <a:gd name="T28" fmla="*/ 112 w 384"/>
                <a:gd name="T29" fmla="*/ 173 h 384"/>
                <a:gd name="T30" fmla="*/ 112 w 384"/>
                <a:gd name="T31" fmla="*/ 173 h 384"/>
                <a:gd name="T32" fmla="*/ 129 w 384"/>
                <a:gd name="T33" fmla="*/ 177 h 384"/>
                <a:gd name="T34" fmla="*/ 112 w 384"/>
                <a:gd name="T35" fmla="*/ 146 h 384"/>
                <a:gd name="T36" fmla="*/ 117 w 384"/>
                <a:gd name="T37" fmla="*/ 127 h 384"/>
                <a:gd name="T38" fmla="*/ 195 w 384"/>
                <a:gd name="T39" fmla="*/ 166 h 384"/>
                <a:gd name="T40" fmla="*/ 194 w 384"/>
                <a:gd name="T41" fmla="*/ 158 h 384"/>
                <a:gd name="T42" fmla="*/ 232 w 384"/>
                <a:gd name="T43" fmla="*/ 120 h 384"/>
                <a:gd name="T44" fmla="*/ 260 w 384"/>
                <a:gd name="T45" fmla="*/ 132 h 384"/>
                <a:gd name="T46" fmla="*/ 284 w 384"/>
                <a:gd name="T47" fmla="*/ 123 h 384"/>
                <a:gd name="T48" fmla="*/ 267 w 384"/>
                <a:gd name="T49" fmla="*/ 144 h 384"/>
                <a:gd name="T50" fmla="*/ 289 w 384"/>
                <a:gd name="T51" fmla="*/ 138 h 384"/>
                <a:gd name="T52" fmla="*/ 270 w 384"/>
                <a:gd name="T53" fmla="*/ 15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70" y="157"/>
                  </a:moveTo>
                  <a:cubicBezTo>
                    <a:pt x="270" y="159"/>
                    <a:pt x="270" y="160"/>
                    <a:pt x="270" y="162"/>
                  </a:cubicBezTo>
                  <a:cubicBezTo>
                    <a:pt x="270" y="212"/>
                    <a:pt x="232" y="270"/>
                    <a:pt x="162" y="270"/>
                  </a:cubicBezTo>
                  <a:cubicBezTo>
                    <a:pt x="141" y="270"/>
                    <a:pt x="121" y="263"/>
                    <a:pt x="104" y="253"/>
                  </a:cubicBezTo>
                  <a:cubicBezTo>
                    <a:pt x="107" y="253"/>
                    <a:pt x="110" y="253"/>
                    <a:pt x="113" y="253"/>
                  </a:cubicBezTo>
                  <a:cubicBezTo>
                    <a:pt x="131" y="253"/>
                    <a:pt x="147" y="247"/>
                    <a:pt x="160" y="237"/>
                  </a:cubicBezTo>
                  <a:cubicBezTo>
                    <a:pt x="144" y="237"/>
                    <a:pt x="130" y="226"/>
                    <a:pt x="125" y="211"/>
                  </a:cubicBezTo>
                  <a:cubicBezTo>
                    <a:pt x="127" y="211"/>
                    <a:pt x="130" y="211"/>
                    <a:pt x="132" y="211"/>
                  </a:cubicBezTo>
                  <a:cubicBezTo>
                    <a:pt x="136" y="211"/>
                    <a:pt x="139" y="211"/>
                    <a:pt x="142" y="210"/>
                  </a:cubicBezTo>
                  <a:cubicBezTo>
                    <a:pt x="125" y="207"/>
                    <a:pt x="112" y="191"/>
                    <a:pt x="112" y="173"/>
                  </a:cubicBezTo>
                  <a:cubicBezTo>
                    <a:pt x="112" y="173"/>
                    <a:pt x="112" y="173"/>
                    <a:pt x="112" y="173"/>
                  </a:cubicBezTo>
                  <a:cubicBezTo>
                    <a:pt x="117" y="175"/>
                    <a:pt x="123" y="177"/>
                    <a:pt x="129" y="177"/>
                  </a:cubicBezTo>
                  <a:cubicBezTo>
                    <a:pt x="119" y="171"/>
                    <a:pt x="112" y="159"/>
                    <a:pt x="112" y="146"/>
                  </a:cubicBezTo>
                  <a:cubicBezTo>
                    <a:pt x="112" y="139"/>
                    <a:pt x="114" y="132"/>
                    <a:pt x="117" y="127"/>
                  </a:cubicBezTo>
                  <a:cubicBezTo>
                    <a:pt x="136" y="150"/>
                    <a:pt x="164" y="165"/>
                    <a:pt x="195" y="166"/>
                  </a:cubicBezTo>
                  <a:cubicBezTo>
                    <a:pt x="194" y="164"/>
                    <a:pt x="194" y="161"/>
                    <a:pt x="194" y="158"/>
                  </a:cubicBezTo>
                  <a:cubicBezTo>
                    <a:pt x="194" y="137"/>
                    <a:pt x="211" y="120"/>
                    <a:pt x="232" y="120"/>
                  </a:cubicBezTo>
                  <a:cubicBezTo>
                    <a:pt x="243" y="120"/>
                    <a:pt x="253" y="124"/>
                    <a:pt x="260" y="132"/>
                  </a:cubicBezTo>
                  <a:cubicBezTo>
                    <a:pt x="268" y="130"/>
                    <a:pt x="276" y="127"/>
                    <a:pt x="284" y="123"/>
                  </a:cubicBezTo>
                  <a:cubicBezTo>
                    <a:pt x="281" y="131"/>
                    <a:pt x="275" y="139"/>
                    <a:pt x="267" y="144"/>
                  </a:cubicBezTo>
                  <a:cubicBezTo>
                    <a:pt x="275" y="143"/>
                    <a:pt x="282" y="141"/>
                    <a:pt x="289" y="138"/>
                  </a:cubicBezTo>
                  <a:cubicBezTo>
                    <a:pt x="284" y="145"/>
                    <a:pt x="277" y="152"/>
                    <a:pt x="270" y="157"/>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77" name="Group 676"/>
          <p:cNvGrpSpPr/>
          <p:nvPr/>
        </p:nvGrpSpPr>
        <p:grpSpPr>
          <a:xfrm>
            <a:off x="4788024" y="5167741"/>
            <a:ext cx="3480744" cy="274476"/>
            <a:chOff x="611560" y="3809922"/>
            <a:chExt cx="3480744" cy="273996"/>
          </a:xfrm>
        </p:grpSpPr>
        <p:sp>
          <p:nvSpPr>
            <p:cNvPr id="678" name="Rectangle 677"/>
            <p:cNvSpPr/>
            <p:nvPr/>
          </p:nvSpPr>
          <p:spPr>
            <a:xfrm>
              <a:off x="1057256" y="3823964"/>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9" name="Rectangle 678"/>
            <p:cNvSpPr/>
            <p:nvPr/>
          </p:nvSpPr>
          <p:spPr>
            <a:xfrm>
              <a:off x="1057256" y="3823964"/>
              <a:ext cx="2261408" cy="24591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0" name="Content Placeholder 2"/>
            <p:cNvSpPr txBox="1">
              <a:spLocks/>
            </p:cNvSpPr>
            <p:nvPr/>
          </p:nvSpPr>
          <p:spPr>
            <a:xfrm>
              <a:off x="1043608" y="3815105"/>
              <a:ext cx="431395" cy="196208"/>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75%</a:t>
              </a:r>
            </a:p>
          </p:txBody>
        </p:sp>
        <p:sp>
          <p:nvSpPr>
            <p:cNvPr id="681" name="Freeform 680"/>
            <p:cNvSpPr>
              <a:spLocks noEditPoints="1"/>
            </p:cNvSpPr>
            <p:nvPr/>
          </p:nvSpPr>
          <p:spPr bwMode="auto">
            <a:xfrm>
              <a:off x="611560" y="3809922"/>
              <a:ext cx="273996" cy="273996"/>
            </a:xfrm>
            <a:custGeom>
              <a:avLst/>
              <a:gdLst>
                <a:gd name="T0" fmla="*/ 174 w 384"/>
                <a:gd name="T1" fmla="*/ 138 h 384"/>
                <a:gd name="T2" fmla="*/ 149 w 384"/>
                <a:gd name="T3" fmla="*/ 116 h 384"/>
                <a:gd name="T4" fmla="*/ 145 w 384"/>
                <a:gd name="T5" fmla="*/ 116 h 384"/>
                <a:gd name="T6" fmla="*/ 133 w 384"/>
                <a:gd name="T7" fmla="*/ 128 h 384"/>
                <a:gd name="T8" fmla="*/ 133 w 384"/>
                <a:gd name="T9" fmla="*/ 150 h 384"/>
                <a:gd name="T10" fmla="*/ 156 w 384"/>
                <a:gd name="T11" fmla="*/ 174 h 384"/>
                <a:gd name="T12" fmla="*/ 160 w 384"/>
                <a:gd name="T13" fmla="*/ 173 h 384"/>
                <a:gd name="T14" fmla="*/ 174 w 384"/>
                <a:gd name="T15" fmla="*/ 138 h 384"/>
                <a:gd name="T16" fmla="*/ 192 w 384"/>
                <a:gd name="T17" fmla="*/ 0 h 384"/>
                <a:gd name="T18" fmla="*/ 0 w 384"/>
                <a:gd name="T19" fmla="*/ 192 h 384"/>
                <a:gd name="T20" fmla="*/ 192 w 384"/>
                <a:gd name="T21" fmla="*/ 384 h 384"/>
                <a:gd name="T22" fmla="*/ 384 w 384"/>
                <a:gd name="T23" fmla="*/ 192 h 384"/>
                <a:gd name="T24" fmla="*/ 192 w 384"/>
                <a:gd name="T25" fmla="*/ 0 h 384"/>
                <a:gd name="T26" fmla="*/ 181 w 384"/>
                <a:gd name="T27" fmla="*/ 274 h 384"/>
                <a:gd name="T28" fmla="*/ 151 w 384"/>
                <a:gd name="T29" fmla="*/ 281 h 384"/>
                <a:gd name="T30" fmla="*/ 149 w 384"/>
                <a:gd name="T31" fmla="*/ 281 h 384"/>
                <a:gd name="T32" fmla="*/ 148 w 384"/>
                <a:gd name="T33" fmla="*/ 281 h 384"/>
                <a:gd name="T34" fmla="*/ 101 w 384"/>
                <a:gd name="T35" fmla="*/ 243 h 384"/>
                <a:gd name="T36" fmla="*/ 157 w 384"/>
                <a:gd name="T37" fmla="*/ 206 h 384"/>
                <a:gd name="T38" fmla="*/ 157 w 384"/>
                <a:gd name="T39" fmla="*/ 206 h 384"/>
                <a:gd name="T40" fmla="*/ 151 w 384"/>
                <a:gd name="T41" fmla="*/ 186 h 384"/>
                <a:gd name="T42" fmla="*/ 148 w 384"/>
                <a:gd name="T43" fmla="*/ 186 h 384"/>
                <a:gd name="T44" fmla="*/ 126 w 384"/>
                <a:gd name="T45" fmla="*/ 180 h 384"/>
                <a:gd name="T46" fmla="*/ 111 w 384"/>
                <a:gd name="T47" fmla="*/ 147 h 384"/>
                <a:gd name="T48" fmla="*/ 158 w 384"/>
                <a:gd name="T49" fmla="*/ 103 h 384"/>
                <a:gd name="T50" fmla="*/ 204 w 384"/>
                <a:gd name="T51" fmla="*/ 103 h 384"/>
                <a:gd name="T52" fmla="*/ 204 w 384"/>
                <a:gd name="T53" fmla="*/ 104 h 384"/>
                <a:gd name="T54" fmla="*/ 188 w 384"/>
                <a:gd name="T55" fmla="*/ 111 h 384"/>
                <a:gd name="T56" fmla="*/ 181 w 384"/>
                <a:gd name="T57" fmla="*/ 112 h 384"/>
                <a:gd name="T58" fmla="*/ 194 w 384"/>
                <a:gd name="T59" fmla="*/ 143 h 384"/>
                <a:gd name="T60" fmla="*/ 181 w 384"/>
                <a:gd name="T61" fmla="*/ 175 h 384"/>
                <a:gd name="T62" fmla="*/ 173 w 384"/>
                <a:gd name="T63" fmla="*/ 186 h 384"/>
                <a:gd name="T64" fmla="*/ 183 w 384"/>
                <a:gd name="T65" fmla="*/ 199 h 384"/>
                <a:gd name="T66" fmla="*/ 204 w 384"/>
                <a:gd name="T67" fmla="*/ 235 h 384"/>
                <a:gd name="T68" fmla="*/ 181 w 384"/>
                <a:gd name="T69" fmla="*/ 274 h 384"/>
                <a:gd name="T70" fmla="*/ 282 w 384"/>
                <a:gd name="T71" fmla="*/ 192 h 384"/>
                <a:gd name="T72" fmla="*/ 252 w 384"/>
                <a:gd name="T73" fmla="*/ 192 h 384"/>
                <a:gd name="T74" fmla="*/ 252 w 384"/>
                <a:gd name="T75" fmla="*/ 222 h 384"/>
                <a:gd name="T76" fmla="*/ 233 w 384"/>
                <a:gd name="T77" fmla="*/ 222 h 384"/>
                <a:gd name="T78" fmla="*/ 233 w 384"/>
                <a:gd name="T79" fmla="*/ 192 h 384"/>
                <a:gd name="T80" fmla="*/ 202 w 384"/>
                <a:gd name="T81" fmla="*/ 192 h 384"/>
                <a:gd name="T82" fmla="*/ 202 w 384"/>
                <a:gd name="T83" fmla="*/ 173 h 384"/>
                <a:gd name="T84" fmla="*/ 233 w 384"/>
                <a:gd name="T85" fmla="*/ 173 h 384"/>
                <a:gd name="T86" fmla="*/ 233 w 384"/>
                <a:gd name="T87" fmla="*/ 142 h 384"/>
                <a:gd name="T88" fmla="*/ 252 w 384"/>
                <a:gd name="T89" fmla="*/ 142 h 384"/>
                <a:gd name="T90" fmla="*/ 252 w 384"/>
                <a:gd name="T91" fmla="*/ 173 h 384"/>
                <a:gd name="T92" fmla="*/ 282 w 384"/>
                <a:gd name="T93" fmla="*/ 173 h 384"/>
                <a:gd name="T94" fmla="*/ 282 w 384"/>
                <a:gd name="T95" fmla="*/ 192 h 384"/>
                <a:gd name="T96" fmla="*/ 156 w 384"/>
                <a:gd name="T97" fmla="*/ 215 h 384"/>
                <a:gd name="T98" fmla="*/ 153 w 384"/>
                <a:gd name="T99" fmla="*/ 215 h 384"/>
                <a:gd name="T100" fmla="*/ 130 w 384"/>
                <a:gd name="T101" fmla="*/ 224 h 384"/>
                <a:gd name="T102" fmla="*/ 122 w 384"/>
                <a:gd name="T103" fmla="*/ 243 h 384"/>
                <a:gd name="T104" fmla="*/ 156 w 384"/>
                <a:gd name="T105" fmla="*/ 264 h 384"/>
                <a:gd name="T106" fmla="*/ 186 w 384"/>
                <a:gd name="T107" fmla="*/ 238 h 384"/>
                <a:gd name="T108" fmla="*/ 156 w 384"/>
                <a:gd name="T109" fmla="*/ 21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4" h="384">
                  <a:moveTo>
                    <a:pt x="174" y="138"/>
                  </a:moveTo>
                  <a:cubicBezTo>
                    <a:pt x="169" y="121"/>
                    <a:pt x="161" y="116"/>
                    <a:pt x="149" y="116"/>
                  </a:cubicBezTo>
                  <a:cubicBezTo>
                    <a:pt x="148" y="116"/>
                    <a:pt x="146" y="116"/>
                    <a:pt x="145" y="116"/>
                  </a:cubicBezTo>
                  <a:cubicBezTo>
                    <a:pt x="140" y="118"/>
                    <a:pt x="136" y="122"/>
                    <a:pt x="133" y="128"/>
                  </a:cubicBezTo>
                  <a:cubicBezTo>
                    <a:pt x="131" y="135"/>
                    <a:pt x="131" y="142"/>
                    <a:pt x="133" y="150"/>
                  </a:cubicBezTo>
                  <a:cubicBezTo>
                    <a:pt x="136" y="164"/>
                    <a:pt x="146" y="174"/>
                    <a:pt x="156" y="174"/>
                  </a:cubicBezTo>
                  <a:cubicBezTo>
                    <a:pt x="158" y="174"/>
                    <a:pt x="159" y="174"/>
                    <a:pt x="160" y="173"/>
                  </a:cubicBezTo>
                  <a:cubicBezTo>
                    <a:pt x="171" y="170"/>
                    <a:pt x="178" y="154"/>
                    <a:pt x="174" y="138"/>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81" y="274"/>
                  </a:moveTo>
                  <a:cubicBezTo>
                    <a:pt x="169" y="280"/>
                    <a:pt x="156" y="281"/>
                    <a:pt x="151" y="281"/>
                  </a:cubicBezTo>
                  <a:cubicBezTo>
                    <a:pt x="150" y="281"/>
                    <a:pt x="149" y="281"/>
                    <a:pt x="149" y="281"/>
                  </a:cubicBezTo>
                  <a:cubicBezTo>
                    <a:pt x="149" y="281"/>
                    <a:pt x="149" y="281"/>
                    <a:pt x="148" y="281"/>
                  </a:cubicBezTo>
                  <a:cubicBezTo>
                    <a:pt x="140" y="281"/>
                    <a:pt x="101" y="279"/>
                    <a:pt x="101" y="243"/>
                  </a:cubicBezTo>
                  <a:cubicBezTo>
                    <a:pt x="101" y="209"/>
                    <a:pt x="144" y="206"/>
                    <a:pt x="157" y="206"/>
                  </a:cubicBezTo>
                  <a:cubicBezTo>
                    <a:pt x="157" y="206"/>
                    <a:pt x="157" y="206"/>
                    <a:pt x="157" y="206"/>
                  </a:cubicBezTo>
                  <a:cubicBezTo>
                    <a:pt x="149" y="196"/>
                    <a:pt x="151" y="186"/>
                    <a:pt x="151" y="186"/>
                  </a:cubicBezTo>
                  <a:cubicBezTo>
                    <a:pt x="150" y="186"/>
                    <a:pt x="149" y="186"/>
                    <a:pt x="148" y="186"/>
                  </a:cubicBezTo>
                  <a:cubicBezTo>
                    <a:pt x="143" y="186"/>
                    <a:pt x="134" y="185"/>
                    <a:pt x="126" y="180"/>
                  </a:cubicBezTo>
                  <a:cubicBezTo>
                    <a:pt x="116" y="173"/>
                    <a:pt x="111" y="162"/>
                    <a:pt x="111" y="147"/>
                  </a:cubicBezTo>
                  <a:cubicBezTo>
                    <a:pt x="111" y="105"/>
                    <a:pt x="157" y="103"/>
                    <a:pt x="158" y="103"/>
                  </a:cubicBezTo>
                  <a:cubicBezTo>
                    <a:pt x="204" y="103"/>
                    <a:pt x="204" y="103"/>
                    <a:pt x="204" y="103"/>
                  </a:cubicBezTo>
                  <a:cubicBezTo>
                    <a:pt x="204" y="104"/>
                    <a:pt x="204" y="104"/>
                    <a:pt x="204" y="104"/>
                  </a:cubicBezTo>
                  <a:cubicBezTo>
                    <a:pt x="204" y="109"/>
                    <a:pt x="195" y="110"/>
                    <a:pt x="188" y="111"/>
                  </a:cubicBezTo>
                  <a:cubicBezTo>
                    <a:pt x="186" y="111"/>
                    <a:pt x="182" y="112"/>
                    <a:pt x="181" y="112"/>
                  </a:cubicBezTo>
                  <a:cubicBezTo>
                    <a:pt x="193" y="119"/>
                    <a:pt x="194" y="129"/>
                    <a:pt x="194" y="143"/>
                  </a:cubicBezTo>
                  <a:cubicBezTo>
                    <a:pt x="194" y="160"/>
                    <a:pt x="188" y="169"/>
                    <a:pt x="181" y="175"/>
                  </a:cubicBezTo>
                  <a:cubicBezTo>
                    <a:pt x="177" y="179"/>
                    <a:pt x="173" y="182"/>
                    <a:pt x="173" y="186"/>
                  </a:cubicBezTo>
                  <a:cubicBezTo>
                    <a:pt x="173" y="190"/>
                    <a:pt x="178" y="194"/>
                    <a:pt x="183" y="199"/>
                  </a:cubicBezTo>
                  <a:cubicBezTo>
                    <a:pt x="192" y="207"/>
                    <a:pt x="204" y="217"/>
                    <a:pt x="204" y="235"/>
                  </a:cubicBezTo>
                  <a:cubicBezTo>
                    <a:pt x="204" y="254"/>
                    <a:pt x="196" y="267"/>
                    <a:pt x="181" y="274"/>
                  </a:cubicBezTo>
                  <a:close/>
                  <a:moveTo>
                    <a:pt x="282" y="192"/>
                  </a:moveTo>
                  <a:cubicBezTo>
                    <a:pt x="252" y="192"/>
                    <a:pt x="252" y="192"/>
                    <a:pt x="252" y="192"/>
                  </a:cubicBezTo>
                  <a:cubicBezTo>
                    <a:pt x="252" y="222"/>
                    <a:pt x="252" y="222"/>
                    <a:pt x="252" y="222"/>
                  </a:cubicBezTo>
                  <a:cubicBezTo>
                    <a:pt x="233" y="222"/>
                    <a:pt x="233" y="222"/>
                    <a:pt x="233" y="222"/>
                  </a:cubicBezTo>
                  <a:cubicBezTo>
                    <a:pt x="233" y="192"/>
                    <a:pt x="233" y="192"/>
                    <a:pt x="233" y="192"/>
                  </a:cubicBezTo>
                  <a:cubicBezTo>
                    <a:pt x="202" y="192"/>
                    <a:pt x="202" y="192"/>
                    <a:pt x="202" y="192"/>
                  </a:cubicBezTo>
                  <a:cubicBezTo>
                    <a:pt x="202" y="173"/>
                    <a:pt x="202" y="173"/>
                    <a:pt x="202" y="173"/>
                  </a:cubicBezTo>
                  <a:cubicBezTo>
                    <a:pt x="233" y="173"/>
                    <a:pt x="233" y="173"/>
                    <a:pt x="233" y="173"/>
                  </a:cubicBezTo>
                  <a:cubicBezTo>
                    <a:pt x="233" y="142"/>
                    <a:pt x="233" y="142"/>
                    <a:pt x="233" y="142"/>
                  </a:cubicBezTo>
                  <a:cubicBezTo>
                    <a:pt x="252" y="142"/>
                    <a:pt x="252" y="142"/>
                    <a:pt x="252" y="142"/>
                  </a:cubicBezTo>
                  <a:cubicBezTo>
                    <a:pt x="252" y="173"/>
                    <a:pt x="252" y="173"/>
                    <a:pt x="252" y="173"/>
                  </a:cubicBezTo>
                  <a:cubicBezTo>
                    <a:pt x="282" y="173"/>
                    <a:pt x="282" y="173"/>
                    <a:pt x="282" y="173"/>
                  </a:cubicBezTo>
                  <a:lnTo>
                    <a:pt x="282" y="192"/>
                  </a:lnTo>
                  <a:close/>
                  <a:moveTo>
                    <a:pt x="156" y="215"/>
                  </a:moveTo>
                  <a:cubicBezTo>
                    <a:pt x="155" y="215"/>
                    <a:pt x="154" y="215"/>
                    <a:pt x="153" y="215"/>
                  </a:cubicBezTo>
                  <a:cubicBezTo>
                    <a:pt x="144" y="216"/>
                    <a:pt x="136" y="219"/>
                    <a:pt x="130" y="224"/>
                  </a:cubicBezTo>
                  <a:cubicBezTo>
                    <a:pt x="124" y="230"/>
                    <a:pt x="121" y="236"/>
                    <a:pt x="122" y="243"/>
                  </a:cubicBezTo>
                  <a:cubicBezTo>
                    <a:pt x="122" y="257"/>
                    <a:pt x="138" y="266"/>
                    <a:pt x="156" y="264"/>
                  </a:cubicBezTo>
                  <a:cubicBezTo>
                    <a:pt x="174" y="263"/>
                    <a:pt x="187" y="253"/>
                    <a:pt x="186" y="238"/>
                  </a:cubicBezTo>
                  <a:cubicBezTo>
                    <a:pt x="185" y="225"/>
                    <a:pt x="173" y="215"/>
                    <a:pt x="156" y="215"/>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82" name="Group 681"/>
          <p:cNvGrpSpPr/>
          <p:nvPr/>
        </p:nvGrpSpPr>
        <p:grpSpPr>
          <a:xfrm>
            <a:off x="4788024" y="4164237"/>
            <a:ext cx="3480744" cy="283974"/>
            <a:chOff x="611560" y="2936065"/>
            <a:chExt cx="3480744" cy="283477"/>
          </a:xfrm>
        </p:grpSpPr>
        <p:sp>
          <p:nvSpPr>
            <p:cNvPr id="683" name="Rectangle 682"/>
            <p:cNvSpPr/>
            <p:nvPr/>
          </p:nvSpPr>
          <p:spPr>
            <a:xfrm>
              <a:off x="1057256" y="2944924"/>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4" name="Rectangle 683"/>
            <p:cNvSpPr/>
            <p:nvPr/>
          </p:nvSpPr>
          <p:spPr>
            <a:xfrm>
              <a:off x="1057256" y="2944924"/>
              <a:ext cx="1785323" cy="2459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5" name="Content Placeholder 2"/>
            <p:cNvSpPr txBox="1">
              <a:spLocks/>
            </p:cNvSpPr>
            <p:nvPr/>
          </p:nvSpPr>
          <p:spPr>
            <a:xfrm>
              <a:off x="1043608" y="2936065"/>
              <a:ext cx="431395" cy="196208"/>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62%</a:t>
              </a:r>
            </a:p>
          </p:txBody>
        </p:sp>
        <p:sp>
          <p:nvSpPr>
            <p:cNvPr id="686" name="Freeform 21"/>
            <p:cNvSpPr>
              <a:spLocks noEditPoints="1"/>
            </p:cNvSpPr>
            <p:nvPr/>
          </p:nvSpPr>
          <p:spPr bwMode="auto">
            <a:xfrm>
              <a:off x="611560" y="2945546"/>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80 w 384"/>
                <a:gd name="T11" fmla="*/ 155 h 384"/>
                <a:gd name="T12" fmla="*/ 196 w 384"/>
                <a:gd name="T13" fmla="*/ 274 h 384"/>
                <a:gd name="T14" fmla="*/ 157 w 384"/>
                <a:gd name="T15" fmla="*/ 257 h 384"/>
                <a:gd name="T16" fmla="*/ 126 w 384"/>
                <a:gd name="T17" fmla="*/ 164 h 384"/>
                <a:gd name="T18" fmla="*/ 106 w 384"/>
                <a:gd name="T19" fmla="*/ 170 h 384"/>
                <a:gd name="T20" fmla="*/ 99 w 384"/>
                <a:gd name="T21" fmla="*/ 160 h 384"/>
                <a:gd name="T22" fmla="*/ 153 w 384"/>
                <a:gd name="T23" fmla="*/ 118 h 384"/>
                <a:gd name="T24" fmla="*/ 184 w 384"/>
                <a:gd name="T25" fmla="*/ 181 h 384"/>
                <a:gd name="T26" fmla="*/ 199 w 384"/>
                <a:gd name="T27" fmla="*/ 218 h 384"/>
                <a:gd name="T28" fmla="*/ 224 w 384"/>
                <a:gd name="T29" fmla="*/ 185 h 384"/>
                <a:gd name="T30" fmla="*/ 203 w 384"/>
                <a:gd name="T31" fmla="*/ 160 h 384"/>
                <a:gd name="T32" fmla="*/ 280 w 384"/>
                <a:gd name="T33"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80" y="155"/>
                  </a:moveTo>
                  <a:cubicBezTo>
                    <a:pt x="270" y="213"/>
                    <a:pt x="213" y="263"/>
                    <a:pt x="196" y="274"/>
                  </a:cubicBezTo>
                  <a:cubicBezTo>
                    <a:pt x="179" y="285"/>
                    <a:pt x="163" y="269"/>
                    <a:pt x="157" y="257"/>
                  </a:cubicBezTo>
                  <a:cubicBezTo>
                    <a:pt x="151" y="244"/>
                    <a:pt x="132" y="170"/>
                    <a:pt x="126" y="164"/>
                  </a:cubicBezTo>
                  <a:cubicBezTo>
                    <a:pt x="121" y="158"/>
                    <a:pt x="106" y="170"/>
                    <a:pt x="106" y="170"/>
                  </a:cubicBezTo>
                  <a:cubicBezTo>
                    <a:pt x="99" y="160"/>
                    <a:pt x="99" y="160"/>
                    <a:pt x="99" y="160"/>
                  </a:cubicBezTo>
                  <a:cubicBezTo>
                    <a:pt x="99" y="160"/>
                    <a:pt x="130" y="122"/>
                    <a:pt x="153" y="118"/>
                  </a:cubicBezTo>
                  <a:cubicBezTo>
                    <a:pt x="178" y="113"/>
                    <a:pt x="178" y="157"/>
                    <a:pt x="184" y="181"/>
                  </a:cubicBezTo>
                  <a:cubicBezTo>
                    <a:pt x="190" y="205"/>
                    <a:pt x="194" y="218"/>
                    <a:pt x="199" y="218"/>
                  </a:cubicBezTo>
                  <a:cubicBezTo>
                    <a:pt x="204" y="218"/>
                    <a:pt x="214" y="205"/>
                    <a:pt x="224" y="185"/>
                  </a:cubicBezTo>
                  <a:cubicBezTo>
                    <a:pt x="235" y="165"/>
                    <a:pt x="224" y="147"/>
                    <a:pt x="203" y="160"/>
                  </a:cubicBezTo>
                  <a:cubicBezTo>
                    <a:pt x="211" y="109"/>
                    <a:pt x="290" y="97"/>
                    <a:pt x="280" y="15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87" name="Group 686"/>
          <p:cNvGrpSpPr/>
          <p:nvPr/>
        </p:nvGrpSpPr>
        <p:grpSpPr>
          <a:xfrm>
            <a:off x="4788024" y="4671523"/>
            <a:ext cx="3480744" cy="274476"/>
            <a:chOff x="611560" y="3377874"/>
            <a:chExt cx="3480744" cy="273996"/>
          </a:xfrm>
        </p:grpSpPr>
        <p:sp>
          <p:nvSpPr>
            <p:cNvPr id="688" name="Rectangle 687"/>
            <p:cNvSpPr/>
            <p:nvPr/>
          </p:nvSpPr>
          <p:spPr>
            <a:xfrm>
              <a:off x="1057256" y="3391916"/>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9" name="Rectangle 688"/>
            <p:cNvSpPr/>
            <p:nvPr/>
          </p:nvSpPr>
          <p:spPr>
            <a:xfrm>
              <a:off x="1057256" y="3391916"/>
              <a:ext cx="758762" cy="24591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0" name="Content Placeholder 2"/>
            <p:cNvSpPr txBox="1">
              <a:spLocks/>
            </p:cNvSpPr>
            <p:nvPr/>
          </p:nvSpPr>
          <p:spPr>
            <a:xfrm>
              <a:off x="1043608" y="3383057"/>
              <a:ext cx="431395" cy="196208"/>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25%</a:t>
              </a:r>
            </a:p>
          </p:txBody>
        </p:sp>
        <p:sp>
          <p:nvSpPr>
            <p:cNvPr id="691" name="Freeform 30"/>
            <p:cNvSpPr>
              <a:spLocks noEditPoints="1"/>
            </p:cNvSpPr>
            <p:nvPr/>
          </p:nvSpPr>
          <p:spPr bwMode="auto">
            <a:xfrm>
              <a:off x="611560" y="3377874"/>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148 h 384"/>
                <a:gd name="T12" fmla="*/ 182 w 384"/>
                <a:gd name="T13" fmla="*/ 158 h 384"/>
                <a:gd name="T14" fmla="*/ 182 w 384"/>
                <a:gd name="T15" fmla="*/ 222 h 384"/>
                <a:gd name="T16" fmla="*/ 136 w 384"/>
                <a:gd name="T17" fmla="*/ 267 h 384"/>
                <a:gd name="T18" fmla="*/ 91 w 384"/>
                <a:gd name="T19" fmla="*/ 222 h 384"/>
                <a:gd name="T20" fmla="*/ 91 w 384"/>
                <a:gd name="T21" fmla="*/ 195 h 384"/>
                <a:gd name="T22" fmla="*/ 126 w 384"/>
                <a:gd name="T23" fmla="*/ 195 h 384"/>
                <a:gd name="T24" fmla="*/ 126 w 384"/>
                <a:gd name="T25" fmla="*/ 222 h 384"/>
                <a:gd name="T26" fmla="*/ 136 w 384"/>
                <a:gd name="T27" fmla="*/ 232 h 384"/>
                <a:gd name="T28" fmla="*/ 147 w 384"/>
                <a:gd name="T29" fmla="*/ 222 h 384"/>
                <a:gd name="T30" fmla="*/ 147 w 384"/>
                <a:gd name="T31" fmla="*/ 158 h 384"/>
                <a:gd name="T32" fmla="*/ 192 w 384"/>
                <a:gd name="T33" fmla="*/ 113 h 384"/>
                <a:gd name="T34" fmla="*/ 237 w 384"/>
                <a:gd name="T35" fmla="*/ 158 h 384"/>
                <a:gd name="T36" fmla="*/ 237 w 384"/>
                <a:gd name="T37" fmla="*/ 170 h 384"/>
                <a:gd name="T38" fmla="*/ 217 w 384"/>
                <a:gd name="T39" fmla="*/ 177 h 384"/>
                <a:gd name="T40" fmla="*/ 203 w 384"/>
                <a:gd name="T41" fmla="*/ 170 h 384"/>
                <a:gd name="T42" fmla="*/ 203 w 384"/>
                <a:gd name="T43" fmla="*/ 158 h 384"/>
                <a:gd name="T44" fmla="*/ 192 w 384"/>
                <a:gd name="T45" fmla="*/ 148 h 384"/>
                <a:gd name="T46" fmla="*/ 293 w 384"/>
                <a:gd name="T47" fmla="*/ 222 h 384"/>
                <a:gd name="T48" fmla="*/ 248 w 384"/>
                <a:gd name="T49" fmla="*/ 267 h 384"/>
                <a:gd name="T50" fmla="*/ 203 w 384"/>
                <a:gd name="T51" fmla="*/ 222 h 384"/>
                <a:gd name="T52" fmla="*/ 203 w 384"/>
                <a:gd name="T53" fmla="*/ 194 h 384"/>
                <a:gd name="T54" fmla="*/ 217 w 384"/>
                <a:gd name="T55" fmla="*/ 201 h 384"/>
                <a:gd name="T56" fmla="*/ 237 w 384"/>
                <a:gd name="T57" fmla="*/ 194 h 384"/>
                <a:gd name="T58" fmla="*/ 237 w 384"/>
                <a:gd name="T59" fmla="*/ 222 h 384"/>
                <a:gd name="T60" fmla="*/ 248 w 384"/>
                <a:gd name="T61" fmla="*/ 232 h 384"/>
                <a:gd name="T62" fmla="*/ 259 w 384"/>
                <a:gd name="T63" fmla="*/ 222 h 384"/>
                <a:gd name="T64" fmla="*/ 259 w 384"/>
                <a:gd name="T65" fmla="*/ 195 h 384"/>
                <a:gd name="T66" fmla="*/ 293 w 384"/>
                <a:gd name="T67" fmla="*/ 195 h 384"/>
                <a:gd name="T68" fmla="*/ 293 w 384"/>
                <a:gd name="T69" fmla="*/ 22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148"/>
                  </a:moveTo>
                  <a:cubicBezTo>
                    <a:pt x="186" y="148"/>
                    <a:pt x="182" y="152"/>
                    <a:pt x="182" y="158"/>
                  </a:cubicBezTo>
                  <a:cubicBezTo>
                    <a:pt x="182" y="222"/>
                    <a:pt x="182" y="222"/>
                    <a:pt x="182" y="222"/>
                  </a:cubicBezTo>
                  <a:cubicBezTo>
                    <a:pt x="182" y="246"/>
                    <a:pt x="161" y="267"/>
                    <a:pt x="136" y="267"/>
                  </a:cubicBezTo>
                  <a:cubicBezTo>
                    <a:pt x="111" y="267"/>
                    <a:pt x="91" y="246"/>
                    <a:pt x="91" y="222"/>
                  </a:cubicBezTo>
                  <a:cubicBezTo>
                    <a:pt x="91" y="195"/>
                    <a:pt x="91" y="195"/>
                    <a:pt x="91" y="195"/>
                  </a:cubicBezTo>
                  <a:cubicBezTo>
                    <a:pt x="126" y="195"/>
                    <a:pt x="126" y="195"/>
                    <a:pt x="126" y="195"/>
                  </a:cubicBezTo>
                  <a:cubicBezTo>
                    <a:pt x="126" y="222"/>
                    <a:pt x="126" y="222"/>
                    <a:pt x="126" y="222"/>
                  </a:cubicBezTo>
                  <a:cubicBezTo>
                    <a:pt x="126" y="227"/>
                    <a:pt x="131" y="232"/>
                    <a:pt x="136" y="232"/>
                  </a:cubicBezTo>
                  <a:cubicBezTo>
                    <a:pt x="142" y="232"/>
                    <a:pt x="147" y="227"/>
                    <a:pt x="147" y="222"/>
                  </a:cubicBezTo>
                  <a:cubicBezTo>
                    <a:pt x="147" y="158"/>
                    <a:pt x="147" y="158"/>
                    <a:pt x="147" y="158"/>
                  </a:cubicBezTo>
                  <a:cubicBezTo>
                    <a:pt x="147" y="133"/>
                    <a:pt x="167" y="113"/>
                    <a:pt x="192" y="113"/>
                  </a:cubicBezTo>
                  <a:cubicBezTo>
                    <a:pt x="217" y="113"/>
                    <a:pt x="237" y="133"/>
                    <a:pt x="237" y="158"/>
                  </a:cubicBezTo>
                  <a:cubicBezTo>
                    <a:pt x="237" y="170"/>
                    <a:pt x="237" y="170"/>
                    <a:pt x="237" y="170"/>
                  </a:cubicBezTo>
                  <a:cubicBezTo>
                    <a:pt x="217" y="177"/>
                    <a:pt x="217" y="177"/>
                    <a:pt x="217" y="177"/>
                  </a:cubicBezTo>
                  <a:cubicBezTo>
                    <a:pt x="203" y="170"/>
                    <a:pt x="203" y="170"/>
                    <a:pt x="203" y="170"/>
                  </a:cubicBezTo>
                  <a:cubicBezTo>
                    <a:pt x="203" y="158"/>
                    <a:pt x="203" y="158"/>
                    <a:pt x="203" y="158"/>
                  </a:cubicBezTo>
                  <a:cubicBezTo>
                    <a:pt x="203" y="152"/>
                    <a:pt x="198" y="148"/>
                    <a:pt x="192" y="148"/>
                  </a:cubicBezTo>
                  <a:close/>
                  <a:moveTo>
                    <a:pt x="293" y="222"/>
                  </a:moveTo>
                  <a:cubicBezTo>
                    <a:pt x="293" y="246"/>
                    <a:pt x="273" y="267"/>
                    <a:pt x="248" y="267"/>
                  </a:cubicBezTo>
                  <a:cubicBezTo>
                    <a:pt x="223" y="267"/>
                    <a:pt x="203" y="246"/>
                    <a:pt x="203" y="222"/>
                  </a:cubicBezTo>
                  <a:cubicBezTo>
                    <a:pt x="203" y="194"/>
                    <a:pt x="203" y="194"/>
                    <a:pt x="203" y="194"/>
                  </a:cubicBezTo>
                  <a:cubicBezTo>
                    <a:pt x="217" y="201"/>
                    <a:pt x="217" y="201"/>
                    <a:pt x="217" y="201"/>
                  </a:cubicBezTo>
                  <a:cubicBezTo>
                    <a:pt x="237" y="194"/>
                    <a:pt x="237" y="194"/>
                    <a:pt x="237" y="194"/>
                  </a:cubicBezTo>
                  <a:cubicBezTo>
                    <a:pt x="237" y="222"/>
                    <a:pt x="237" y="222"/>
                    <a:pt x="237" y="222"/>
                  </a:cubicBezTo>
                  <a:cubicBezTo>
                    <a:pt x="237" y="227"/>
                    <a:pt x="242" y="232"/>
                    <a:pt x="248" y="232"/>
                  </a:cubicBezTo>
                  <a:cubicBezTo>
                    <a:pt x="254" y="232"/>
                    <a:pt x="259" y="227"/>
                    <a:pt x="259" y="222"/>
                  </a:cubicBezTo>
                  <a:cubicBezTo>
                    <a:pt x="259" y="195"/>
                    <a:pt x="259" y="195"/>
                    <a:pt x="259" y="195"/>
                  </a:cubicBezTo>
                  <a:cubicBezTo>
                    <a:pt x="293" y="195"/>
                    <a:pt x="293" y="195"/>
                    <a:pt x="293" y="195"/>
                  </a:cubicBezTo>
                  <a:lnTo>
                    <a:pt x="293" y="222"/>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07" name="Group 706"/>
          <p:cNvGrpSpPr/>
          <p:nvPr/>
        </p:nvGrpSpPr>
        <p:grpSpPr>
          <a:xfrm>
            <a:off x="2131262" y="2774173"/>
            <a:ext cx="2334845" cy="582819"/>
            <a:chOff x="6998670" y="1374725"/>
            <a:chExt cx="1929624" cy="528908"/>
          </a:xfrm>
        </p:grpSpPr>
        <p:sp>
          <p:nvSpPr>
            <p:cNvPr id="708" name="Subtitle 2"/>
            <p:cNvSpPr txBox="1">
              <a:spLocks/>
            </p:cNvSpPr>
            <p:nvPr/>
          </p:nvSpPr>
          <p:spPr>
            <a:xfrm>
              <a:off x="7087332"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Females </a:t>
              </a:r>
            </a:p>
          </p:txBody>
        </p:sp>
        <p:sp>
          <p:nvSpPr>
            <p:cNvPr id="709" name="Content Placeholder 2"/>
            <p:cNvSpPr txBox="1">
              <a:spLocks/>
            </p:cNvSpPr>
            <p:nvPr/>
          </p:nvSpPr>
          <p:spPr>
            <a:xfrm>
              <a:off x="7077054"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Black" pitchFamily="34" charset="0"/>
                </a:rPr>
                <a:t>64%</a:t>
              </a:r>
              <a:endParaRPr lang="en-US" sz="2800" dirty="0">
                <a:solidFill>
                  <a:schemeClr val="accent1">
                    <a:lumMod val="60000"/>
                    <a:lumOff val="40000"/>
                  </a:schemeClr>
                </a:solidFill>
                <a:latin typeface="Source Sans Pro Black" pitchFamily="34" charset="0"/>
              </a:endParaRPr>
            </a:p>
          </p:txBody>
        </p:sp>
        <p:grpSp>
          <p:nvGrpSpPr>
            <p:cNvPr id="710" name="Group 709"/>
            <p:cNvGrpSpPr/>
            <p:nvPr/>
          </p:nvGrpSpPr>
          <p:grpSpPr>
            <a:xfrm>
              <a:off x="6998670" y="1498454"/>
              <a:ext cx="155108" cy="334520"/>
              <a:chOff x="6084168" y="3828473"/>
              <a:chExt cx="172244" cy="371476"/>
            </a:xfrm>
          </p:grpSpPr>
          <p:sp>
            <p:nvSpPr>
              <p:cNvPr id="716" name="Oval 715"/>
              <p:cNvSpPr>
                <a:spLocks noChangeArrowheads="1"/>
              </p:cNvSpPr>
              <p:nvPr/>
            </p:nvSpPr>
            <p:spPr bwMode="auto">
              <a:xfrm>
                <a:off x="6142112" y="3828473"/>
                <a:ext cx="54769" cy="5635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717"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grpSp>
          <p:nvGrpSpPr>
            <p:cNvPr id="711" name="Group 710"/>
            <p:cNvGrpSpPr/>
            <p:nvPr/>
          </p:nvGrpSpPr>
          <p:grpSpPr>
            <a:xfrm>
              <a:off x="8028384" y="1498454"/>
              <a:ext cx="131519" cy="334520"/>
              <a:chOff x="7364799" y="3816899"/>
              <a:chExt cx="150666" cy="383216"/>
            </a:xfrm>
          </p:grpSpPr>
          <p:sp>
            <p:nvSpPr>
              <p:cNvPr id="714"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715" name="Oval 13"/>
              <p:cNvSpPr>
                <a:spLocks noChangeArrowheads="1"/>
              </p:cNvSpPr>
              <p:nvPr/>
            </p:nvSpPr>
            <p:spPr bwMode="auto">
              <a:xfrm>
                <a:off x="7410654" y="3816899"/>
                <a:ext cx="59775" cy="59775"/>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sp>
          <p:nvSpPr>
            <p:cNvPr id="712" name="Subtitle 2"/>
            <p:cNvSpPr txBox="1">
              <a:spLocks/>
            </p:cNvSpPr>
            <p:nvPr/>
          </p:nvSpPr>
          <p:spPr>
            <a:xfrm>
              <a:off x="8110670"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Males </a:t>
              </a:r>
            </a:p>
          </p:txBody>
        </p:sp>
        <p:sp>
          <p:nvSpPr>
            <p:cNvPr id="713" name="Content Placeholder 2"/>
            <p:cNvSpPr txBox="1">
              <a:spLocks/>
            </p:cNvSpPr>
            <p:nvPr/>
          </p:nvSpPr>
          <p:spPr>
            <a:xfrm>
              <a:off x="8100392"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Black" pitchFamily="34" charset="0"/>
                </a:rPr>
                <a:t>36%</a:t>
              </a:r>
              <a:endParaRPr lang="en-US" sz="2800" dirty="0">
                <a:solidFill>
                  <a:schemeClr val="accent1">
                    <a:lumMod val="60000"/>
                    <a:lumOff val="40000"/>
                  </a:schemeClr>
                </a:solidFill>
                <a:latin typeface="Source Sans Pro Black" pitchFamily="34" charset="0"/>
              </a:endParaRPr>
            </a:p>
          </p:txBody>
        </p:sp>
      </p:grpSp>
      <p:sp>
        <p:nvSpPr>
          <p:cNvPr id="82" name="Flowchart: Off-page Connector 81"/>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46</a:t>
            </a:r>
            <a:endParaRPr lang="en-US" sz="1100" b="1" dirty="0"/>
          </a:p>
        </p:txBody>
      </p:sp>
    </p:spTree>
    <p:extLst>
      <p:ext uri="{BB962C8B-B14F-4D97-AF65-F5344CB8AC3E}">
        <p14:creationId xmlns:p14="http://schemas.microsoft.com/office/powerpoint/2010/main" val="139021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707"/>
                                        </p:tgtEl>
                                        <p:attrNameLst>
                                          <p:attrName>style.visibility</p:attrName>
                                        </p:attrNameLst>
                                      </p:cBhvr>
                                      <p:to>
                                        <p:strVal val="visible"/>
                                      </p:to>
                                    </p:set>
                                    <p:animEffect transition="in" filter="wipe(down)">
                                      <p:cBhvr>
                                        <p:cTn id="18" dur="500"/>
                                        <p:tgtEl>
                                          <p:spTgt spid="70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3285"/>
                                        </p:tgtEl>
                                        <p:attrNameLst>
                                          <p:attrName>style.visibility</p:attrName>
                                        </p:attrNameLst>
                                      </p:cBhvr>
                                      <p:to>
                                        <p:strVal val="visible"/>
                                      </p:to>
                                    </p:set>
                                    <p:animEffect transition="in" filter="wipe(left)">
                                      <p:cBhvr>
                                        <p:cTn id="22" dur="500"/>
                                        <p:tgtEl>
                                          <p:spTgt spid="3285"/>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3284"/>
                                        </p:tgtEl>
                                        <p:attrNameLst>
                                          <p:attrName>style.visibility</p:attrName>
                                        </p:attrNameLst>
                                      </p:cBhvr>
                                      <p:to>
                                        <p:strVal val="visible"/>
                                      </p:to>
                                    </p:set>
                                    <p:animEffect transition="in" filter="wipe(left)">
                                      <p:cBhvr>
                                        <p:cTn id="26" dur="500"/>
                                        <p:tgtEl>
                                          <p:spTgt spid="3284"/>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3283"/>
                                        </p:tgtEl>
                                        <p:attrNameLst>
                                          <p:attrName>style.visibility</p:attrName>
                                        </p:attrNameLst>
                                      </p:cBhvr>
                                      <p:to>
                                        <p:strVal val="visible"/>
                                      </p:to>
                                    </p:set>
                                    <p:animEffect transition="in" filter="wipe(left)">
                                      <p:cBhvr>
                                        <p:cTn id="30" dur="500"/>
                                        <p:tgtEl>
                                          <p:spTgt spid="3283"/>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3282"/>
                                        </p:tgtEl>
                                        <p:attrNameLst>
                                          <p:attrName>style.visibility</p:attrName>
                                        </p:attrNameLst>
                                      </p:cBhvr>
                                      <p:to>
                                        <p:strVal val="visible"/>
                                      </p:to>
                                    </p:set>
                                    <p:animEffect transition="in" filter="wipe(left)">
                                      <p:cBhvr>
                                        <p:cTn id="34" dur="500"/>
                                        <p:tgtEl>
                                          <p:spTgt spid="3282"/>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3281"/>
                                        </p:tgtEl>
                                        <p:attrNameLst>
                                          <p:attrName>style.visibility</p:attrName>
                                        </p:attrNameLst>
                                      </p:cBhvr>
                                      <p:to>
                                        <p:strVal val="visible"/>
                                      </p:to>
                                    </p:set>
                                    <p:animEffect transition="in" filter="wipe(left)">
                                      <p:cBhvr>
                                        <p:cTn id="38" dur="500"/>
                                        <p:tgtEl>
                                          <p:spTgt spid="3281"/>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par>
                          <p:cTn id="43" fill="hold">
                            <p:stCondLst>
                              <p:cond delay="4500"/>
                            </p:stCondLst>
                            <p:childTnLst>
                              <p:par>
                                <p:cTn id="44" presetID="22" presetClass="entr" presetSubtype="4" fill="hold" nodeType="afterEffect">
                                  <p:stCondLst>
                                    <p:cond delay="0"/>
                                  </p:stCondLst>
                                  <p:childTnLst>
                                    <p:set>
                                      <p:cBhvr>
                                        <p:cTn id="45" dur="1" fill="hold">
                                          <p:stCondLst>
                                            <p:cond delay="0"/>
                                          </p:stCondLst>
                                        </p:cTn>
                                        <p:tgtEl>
                                          <p:spTgt spid="3286"/>
                                        </p:tgtEl>
                                        <p:attrNameLst>
                                          <p:attrName>style.visibility</p:attrName>
                                        </p:attrNameLst>
                                      </p:cBhvr>
                                      <p:to>
                                        <p:strVal val="visible"/>
                                      </p:to>
                                    </p:set>
                                    <p:animEffect transition="in" filter="wipe(down)">
                                      <p:cBhvr>
                                        <p:cTn id="46" dur="500"/>
                                        <p:tgtEl>
                                          <p:spTgt spid="3286"/>
                                        </p:tgtEl>
                                      </p:cBhvr>
                                    </p:animEffect>
                                  </p:childTnLst>
                                </p:cTn>
                              </p:par>
                            </p:childTnLst>
                          </p:cTn>
                        </p:par>
                        <p:par>
                          <p:cTn id="47" fill="hold">
                            <p:stCondLst>
                              <p:cond delay="5000"/>
                            </p:stCondLst>
                            <p:childTnLst>
                              <p:par>
                                <p:cTn id="48" presetID="22" presetClass="entr" presetSubtype="8" fill="hold" nodeType="afterEffect">
                                  <p:stCondLst>
                                    <p:cond delay="0"/>
                                  </p:stCondLst>
                                  <p:childTnLst>
                                    <p:set>
                                      <p:cBhvr>
                                        <p:cTn id="49" dur="1" fill="hold">
                                          <p:stCondLst>
                                            <p:cond delay="0"/>
                                          </p:stCondLst>
                                        </p:cTn>
                                        <p:tgtEl>
                                          <p:spTgt spid="667"/>
                                        </p:tgtEl>
                                        <p:attrNameLst>
                                          <p:attrName>style.visibility</p:attrName>
                                        </p:attrNameLst>
                                      </p:cBhvr>
                                      <p:to>
                                        <p:strVal val="visible"/>
                                      </p:to>
                                    </p:set>
                                    <p:animEffect transition="in" filter="wipe(left)">
                                      <p:cBhvr>
                                        <p:cTn id="50" dur="500"/>
                                        <p:tgtEl>
                                          <p:spTgt spid="667"/>
                                        </p:tgtEl>
                                      </p:cBhvr>
                                    </p:animEffect>
                                  </p:childTnLst>
                                </p:cTn>
                              </p:par>
                            </p:childTnLst>
                          </p:cTn>
                        </p:par>
                        <p:par>
                          <p:cTn id="51" fill="hold">
                            <p:stCondLst>
                              <p:cond delay="5500"/>
                            </p:stCondLst>
                            <p:childTnLst>
                              <p:par>
                                <p:cTn id="52" presetID="22" presetClass="entr" presetSubtype="8" fill="hold" nodeType="afterEffect">
                                  <p:stCondLst>
                                    <p:cond delay="0"/>
                                  </p:stCondLst>
                                  <p:childTnLst>
                                    <p:set>
                                      <p:cBhvr>
                                        <p:cTn id="53" dur="1" fill="hold">
                                          <p:stCondLst>
                                            <p:cond delay="0"/>
                                          </p:stCondLst>
                                        </p:cTn>
                                        <p:tgtEl>
                                          <p:spTgt spid="682"/>
                                        </p:tgtEl>
                                        <p:attrNameLst>
                                          <p:attrName>style.visibility</p:attrName>
                                        </p:attrNameLst>
                                      </p:cBhvr>
                                      <p:to>
                                        <p:strVal val="visible"/>
                                      </p:to>
                                    </p:set>
                                    <p:animEffect transition="in" filter="wipe(left)">
                                      <p:cBhvr>
                                        <p:cTn id="54" dur="500"/>
                                        <p:tgtEl>
                                          <p:spTgt spid="682"/>
                                        </p:tgtEl>
                                      </p:cBhvr>
                                    </p:animEffect>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687"/>
                                        </p:tgtEl>
                                        <p:attrNameLst>
                                          <p:attrName>style.visibility</p:attrName>
                                        </p:attrNameLst>
                                      </p:cBhvr>
                                      <p:to>
                                        <p:strVal val="visible"/>
                                      </p:to>
                                    </p:set>
                                    <p:animEffect transition="in" filter="wipe(left)">
                                      <p:cBhvr>
                                        <p:cTn id="58" dur="500"/>
                                        <p:tgtEl>
                                          <p:spTgt spid="687"/>
                                        </p:tgtEl>
                                      </p:cBhvr>
                                    </p:animEffect>
                                  </p:childTnLst>
                                </p:cTn>
                              </p:par>
                            </p:childTnLst>
                          </p:cTn>
                        </p:par>
                        <p:par>
                          <p:cTn id="59" fill="hold">
                            <p:stCondLst>
                              <p:cond delay="6500"/>
                            </p:stCondLst>
                            <p:childTnLst>
                              <p:par>
                                <p:cTn id="60" presetID="22" presetClass="entr" presetSubtype="8" fill="hold" nodeType="afterEffect">
                                  <p:stCondLst>
                                    <p:cond delay="0"/>
                                  </p:stCondLst>
                                  <p:childTnLst>
                                    <p:set>
                                      <p:cBhvr>
                                        <p:cTn id="61" dur="1" fill="hold">
                                          <p:stCondLst>
                                            <p:cond delay="0"/>
                                          </p:stCondLst>
                                        </p:cTn>
                                        <p:tgtEl>
                                          <p:spTgt spid="677"/>
                                        </p:tgtEl>
                                        <p:attrNameLst>
                                          <p:attrName>style.visibility</p:attrName>
                                        </p:attrNameLst>
                                      </p:cBhvr>
                                      <p:to>
                                        <p:strVal val="visible"/>
                                      </p:to>
                                    </p:set>
                                    <p:animEffect transition="in" filter="wipe(left)">
                                      <p:cBhvr>
                                        <p:cTn id="62" dur="500"/>
                                        <p:tgtEl>
                                          <p:spTgt spid="677"/>
                                        </p:tgtEl>
                                      </p:cBhvr>
                                    </p:animEffect>
                                  </p:childTnLst>
                                </p:cTn>
                              </p:par>
                            </p:childTnLst>
                          </p:cTn>
                        </p:par>
                        <p:par>
                          <p:cTn id="63" fill="hold">
                            <p:stCondLst>
                              <p:cond delay="7000"/>
                            </p:stCondLst>
                            <p:childTnLst>
                              <p:par>
                                <p:cTn id="64" presetID="22" presetClass="entr" presetSubtype="8" fill="hold" nodeType="afterEffect">
                                  <p:stCondLst>
                                    <p:cond delay="0"/>
                                  </p:stCondLst>
                                  <p:childTnLst>
                                    <p:set>
                                      <p:cBhvr>
                                        <p:cTn id="65" dur="1" fill="hold">
                                          <p:stCondLst>
                                            <p:cond delay="0"/>
                                          </p:stCondLst>
                                        </p:cTn>
                                        <p:tgtEl>
                                          <p:spTgt spid="672"/>
                                        </p:tgtEl>
                                        <p:attrNameLst>
                                          <p:attrName>style.visibility</p:attrName>
                                        </p:attrNameLst>
                                      </p:cBhvr>
                                      <p:to>
                                        <p:strVal val="visible"/>
                                      </p:to>
                                    </p:set>
                                    <p:animEffect transition="in" filter="wipe(left)">
                                      <p:cBhvr>
                                        <p:cTn id="66" dur="500"/>
                                        <p:tgtEl>
                                          <p:spTgt spid="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accent1">
                    <a:lumMod val="60000"/>
                    <a:lumOff val="40000"/>
                  </a:schemeClr>
                </a:solidFill>
              </a:rPr>
              <a:t>My Social Network Analysis </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grpSp>
        <p:nvGrpSpPr>
          <p:cNvPr id="4" name="Group 3"/>
          <p:cNvGrpSpPr/>
          <p:nvPr/>
        </p:nvGrpSpPr>
        <p:grpSpPr>
          <a:xfrm>
            <a:off x="729232" y="2238463"/>
            <a:ext cx="1975334" cy="1508288"/>
            <a:chOff x="729232" y="1491630"/>
            <a:chExt cx="1975334" cy="1505649"/>
          </a:xfrm>
        </p:grpSpPr>
        <p:grpSp>
          <p:nvGrpSpPr>
            <p:cNvPr id="2" name="Group 1"/>
            <p:cNvGrpSpPr/>
            <p:nvPr/>
          </p:nvGrpSpPr>
          <p:grpSpPr>
            <a:xfrm>
              <a:off x="729232" y="1491630"/>
              <a:ext cx="1975334" cy="1505649"/>
              <a:chOff x="2813601" y="2061175"/>
              <a:chExt cx="1228120" cy="936104"/>
            </a:xfrm>
          </p:grpSpPr>
          <p:sp>
            <p:nvSpPr>
              <p:cNvPr id="3" name="Oval 2"/>
              <p:cNvSpPr/>
              <p:nvPr/>
            </p:nvSpPr>
            <p:spPr>
              <a:xfrm>
                <a:off x="2813601" y="2330857"/>
                <a:ext cx="396739" cy="396739"/>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3105617" y="2061175"/>
                <a:ext cx="936104" cy="936104"/>
              </a:xfrm>
              <a:prstGeom prst="ellipse">
                <a:avLst/>
              </a:prstGeom>
              <a:solidFill>
                <a:schemeClr val="accent1">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21"/>
            <p:cNvSpPr>
              <a:spLocks/>
            </p:cNvSpPr>
            <p:nvPr/>
          </p:nvSpPr>
          <p:spPr bwMode="auto">
            <a:xfrm>
              <a:off x="1730792" y="1965300"/>
              <a:ext cx="441897" cy="558307"/>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6" name="Content Placeholder 2"/>
          <p:cNvSpPr>
            <a:spLocks noGrp="1"/>
          </p:cNvSpPr>
          <p:nvPr>
            <p:ph idx="1"/>
          </p:nvPr>
        </p:nvSpPr>
        <p:spPr>
          <a:xfrm>
            <a:off x="2971457" y="2661939"/>
            <a:ext cx="5272951" cy="1162380"/>
          </a:xfrm>
        </p:spPr>
        <p:txBody>
          <a:bodyPr>
            <a:noAutofit/>
          </a:bodyPr>
          <a:lstStyle/>
          <a:p>
            <a:pPr marL="0" indent="0">
              <a:buNone/>
            </a:pPr>
            <a:r>
              <a:rPr lang="en-US" sz="1050" dirty="0"/>
              <a:t>Lorem ipsum dolor sit amet, </a:t>
            </a:r>
            <a:r>
              <a:rPr lang="en-US" sz="1050" b="1" dirty="0"/>
              <a:t>consectetur adipiscing elit. </a:t>
            </a:r>
            <a:endParaRPr lang="en-US" sz="1050" b="1" dirty="0" smtClean="0"/>
          </a:p>
          <a:p>
            <a:pPr marL="0" indent="0">
              <a:buNone/>
            </a:pPr>
            <a:r>
              <a:rPr lang="en-US" sz="1050" dirty="0" smtClean="0"/>
              <a:t/>
            </a:r>
            <a:br>
              <a:rPr lang="en-US" sz="1050" dirty="0" smtClean="0"/>
            </a:br>
            <a:r>
              <a:rPr lang="en-US" sz="1050" dirty="0"/>
              <a:t>The standard chunk of Lorem Ipsum used since the 1500s is reproduced below for those interested. Sections 1.10.32 and 1.10.33 from "de Finibus Bonorum et Malorum" by Cicero are also reproduced in their exact original form, accompanied by English versions from the 1914 translation by H. Rackham</a:t>
            </a:r>
            <a:r>
              <a:rPr lang="en-US" sz="1050" dirty="0" smtClean="0"/>
              <a:t>. </a:t>
            </a:r>
            <a:r>
              <a:rPr lang="en-US" sz="1050" dirty="0"/>
              <a:t>The standard chunk of Lorem Ipsum used since the 1500s is reproduced below for those interested. </a:t>
            </a:r>
          </a:p>
        </p:txBody>
      </p:sp>
      <p:sp>
        <p:nvSpPr>
          <p:cNvPr id="27" name="Title 13"/>
          <p:cNvSpPr txBox="1">
            <a:spLocks/>
          </p:cNvSpPr>
          <p:nvPr/>
        </p:nvSpPr>
        <p:spPr>
          <a:xfrm>
            <a:off x="2987825" y="1987516"/>
            <a:ext cx="4533642" cy="780685"/>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dirty="0" smtClean="0">
                <a:solidFill>
                  <a:schemeClr val="accent1">
                    <a:lumMod val="60000"/>
                    <a:lumOff val="40000"/>
                  </a:schemeClr>
                </a:solidFill>
              </a:rPr>
              <a:t>Social Network Name</a:t>
            </a:r>
            <a:endParaRPr lang="en-US" dirty="0">
              <a:solidFill>
                <a:schemeClr val="accent1">
                  <a:lumMod val="60000"/>
                  <a:lumOff val="40000"/>
                </a:schemeClr>
              </a:solidFill>
            </a:endParaRPr>
          </a:p>
        </p:txBody>
      </p:sp>
      <p:cxnSp>
        <p:nvCxnSpPr>
          <p:cNvPr id="5" name="Straight Connector 4"/>
          <p:cNvCxnSpPr/>
          <p:nvPr/>
        </p:nvCxnSpPr>
        <p:spPr>
          <a:xfrm>
            <a:off x="729232" y="4437873"/>
            <a:ext cx="7731200"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539552" y="4844274"/>
            <a:ext cx="1395690" cy="1009879"/>
            <a:chOff x="539552" y="3507854"/>
            <a:chExt cx="1395690" cy="1008112"/>
          </a:xfrm>
        </p:grpSpPr>
        <p:sp>
          <p:nvSpPr>
            <p:cNvPr id="57" name="Content Placeholder 2"/>
            <p:cNvSpPr txBox="1">
              <a:spLocks/>
            </p:cNvSpPr>
            <p:nvPr/>
          </p:nvSpPr>
          <p:spPr>
            <a:xfrm>
              <a:off x="622928" y="3507854"/>
              <a:ext cx="92473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solidFill>
                    <a:schemeClr val="bg1">
                      <a:lumMod val="50000"/>
                    </a:schemeClr>
                  </a:solidFill>
                </a:rPr>
                <a:t>Best For</a:t>
              </a:r>
              <a:endParaRPr lang="en-US" b="1" dirty="0">
                <a:solidFill>
                  <a:schemeClr val="bg1">
                    <a:lumMod val="50000"/>
                  </a:schemeClr>
                </a:solidFill>
              </a:endParaRPr>
            </a:p>
          </p:txBody>
        </p:sp>
        <p:grpSp>
          <p:nvGrpSpPr>
            <p:cNvPr id="11" name="Group 10"/>
            <p:cNvGrpSpPr/>
            <p:nvPr/>
          </p:nvGrpSpPr>
          <p:grpSpPr>
            <a:xfrm>
              <a:off x="539552" y="3869070"/>
              <a:ext cx="727683" cy="646896"/>
              <a:chOff x="539552" y="3869070"/>
              <a:chExt cx="727683" cy="646896"/>
            </a:xfrm>
          </p:grpSpPr>
          <p:sp>
            <p:nvSpPr>
              <p:cNvPr id="16" name="Oval 15"/>
              <p:cNvSpPr/>
              <p:nvPr/>
            </p:nvSpPr>
            <p:spPr>
              <a:xfrm>
                <a:off x="703503" y="3869070"/>
                <a:ext cx="399782" cy="399782"/>
              </a:xfrm>
              <a:prstGeom prst="ellipse">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Freeform 6"/>
              <p:cNvSpPr>
                <a:spLocks noEditPoints="1"/>
              </p:cNvSpPr>
              <p:nvPr/>
            </p:nvSpPr>
            <p:spPr bwMode="auto">
              <a:xfrm>
                <a:off x="798783" y="3983553"/>
                <a:ext cx="203732" cy="174535"/>
              </a:xfrm>
              <a:custGeom>
                <a:avLst/>
                <a:gdLst>
                  <a:gd name="T0" fmla="*/ 17 w 405"/>
                  <a:gd name="T1" fmla="*/ 202 h 347"/>
                  <a:gd name="T2" fmla="*/ 44 w 405"/>
                  <a:gd name="T3" fmla="*/ 208 h 347"/>
                  <a:gd name="T4" fmla="*/ 64 w 405"/>
                  <a:gd name="T5" fmla="*/ 176 h 347"/>
                  <a:gd name="T6" fmla="*/ 25 w 405"/>
                  <a:gd name="T7" fmla="*/ 166 h 347"/>
                  <a:gd name="T8" fmla="*/ 3 w 405"/>
                  <a:gd name="T9" fmla="*/ 180 h 347"/>
                  <a:gd name="T10" fmla="*/ 17 w 405"/>
                  <a:gd name="T11" fmla="*/ 202 h 347"/>
                  <a:gd name="T12" fmla="*/ 372 w 405"/>
                  <a:gd name="T13" fmla="*/ 207 h 347"/>
                  <a:gd name="T14" fmla="*/ 283 w 405"/>
                  <a:gd name="T15" fmla="*/ 287 h 347"/>
                  <a:gd name="T16" fmla="*/ 178 w 405"/>
                  <a:gd name="T17" fmla="*/ 206 h 347"/>
                  <a:gd name="T18" fmla="*/ 171 w 405"/>
                  <a:gd name="T19" fmla="*/ 203 h 347"/>
                  <a:gd name="T20" fmla="*/ 157 w 405"/>
                  <a:gd name="T21" fmla="*/ 199 h 347"/>
                  <a:gd name="T22" fmla="*/ 137 w 405"/>
                  <a:gd name="T23" fmla="*/ 231 h 347"/>
                  <a:gd name="T24" fmla="*/ 159 w 405"/>
                  <a:gd name="T25" fmla="*/ 237 h 347"/>
                  <a:gd name="T26" fmla="*/ 273 w 405"/>
                  <a:gd name="T27" fmla="*/ 325 h 347"/>
                  <a:gd name="T28" fmla="*/ 284 w 405"/>
                  <a:gd name="T29" fmla="*/ 329 h 347"/>
                  <a:gd name="T30" fmla="*/ 296 w 405"/>
                  <a:gd name="T31" fmla="*/ 324 h 347"/>
                  <a:gd name="T32" fmla="*/ 397 w 405"/>
                  <a:gd name="T33" fmla="*/ 234 h 347"/>
                  <a:gd name="T34" fmla="*/ 398 w 405"/>
                  <a:gd name="T35" fmla="*/ 208 h 347"/>
                  <a:gd name="T36" fmla="*/ 372 w 405"/>
                  <a:gd name="T37" fmla="*/ 207 h 347"/>
                  <a:gd name="T38" fmla="*/ 176 w 405"/>
                  <a:gd name="T39" fmla="*/ 119 h 347"/>
                  <a:gd name="T40" fmla="*/ 274 w 405"/>
                  <a:gd name="T41" fmla="*/ 181 h 347"/>
                  <a:gd name="T42" fmla="*/ 299 w 405"/>
                  <a:gd name="T43" fmla="*/ 176 h 347"/>
                  <a:gd name="T44" fmla="*/ 400 w 405"/>
                  <a:gd name="T45" fmla="*/ 31 h 347"/>
                  <a:gd name="T46" fmla="*/ 395 w 405"/>
                  <a:gd name="T47" fmla="*/ 6 h 347"/>
                  <a:gd name="T48" fmla="*/ 370 w 405"/>
                  <a:gd name="T49" fmla="*/ 11 h 347"/>
                  <a:gd name="T50" fmla="*/ 279 w 405"/>
                  <a:gd name="T51" fmla="*/ 141 h 347"/>
                  <a:gd name="T52" fmla="*/ 181 w 405"/>
                  <a:gd name="T53" fmla="*/ 78 h 347"/>
                  <a:gd name="T54" fmla="*/ 167 w 405"/>
                  <a:gd name="T55" fmla="*/ 76 h 347"/>
                  <a:gd name="T56" fmla="*/ 156 w 405"/>
                  <a:gd name="T57" fmla="*/ 84 h 347"/>
                  <a:gd name="T58" fmla="*/ 6 w 405"/>
                  <a:gd name="T59" fmla="*/ 319 h 347"/>
                  <a:gd name="T60" fmla="*/ 11 w 405"/>
                  <a:gd name="T61" fmla="*/ 344 h 347"/>
                  <a:gd name="T62" fmla="*/ 21 w 405"/>
                  <a:gd name="T63" fmla="*/ 347 h 347"/>
                  <a:gd name="T64" fmla="*/ 36 w 405"/>
                  <a:gd name="T65" fmla="*/ 338 h 347"/>
                  <a:gd name="T66" fmla="*/ 176 w 405"/>
                  <a:gd name="T67" fmla="*/ 1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5" h="347">
                    <a:moveTo>
                      <a:pt x="17" y="202"/>
                    </a:moveTo>
                    <a:cubicBezTo>
                      <a:pt x="44" y="208"/>
                      <a:pt x="44" y="208"/>
                      <a:pt x="44" y="208"/>
                    </a:cubicBezTo>
                    <a:cubicBezTo>
                      <a:pt x="64" y="176"/>
                      <a:pt x="64" y="176"/>
                      <a:pt x="64" y="176"/>
                    </a:cubicBezTo>
                    <a:cubicBezTo>
                      <a:pt x="25" y="166"/>
                      <a:pt x="25" y="166"/>
                      <a:pt x="25" y="166"/>
                    </a:cubicBezTo>
                    <a:cubicBezTo>
                      <a:pt x="16" y="164"/>
                      <a:pt x="6" y="170"/>
                      <a:pt x="3" y="180"/>
                    </a:cubicBezTo>
                    <a:cubicBezTo>
                      <a:pt x="1" y="189"/>
                      <a:pt x="7" y="199"/>
                      <a:pt x="17" y="202"/>
                    </a:cubicBezTo>
                    <a:close/>
                    <a:moveTo>
                      <a:pt x="372" y="207"/>
                    </a:moveTo>
                    <a:cubicBezTo>
                      <a:pt x="283" y="287"/>
                      <a:pt x="283" y="287"/>
                      <a:pt x="283" y="287"/>
                    </a:cubicBezTo>
                    <a:cubicBezTo>
                      <a:pt x="178" y="206"/>
                      <a:pt x="178" y="206"/>
                      <a:pt x="178" y="206"/>
                    </a:cubicBezTo>
                    <a:cubicBezTo>
                      <a:pt x="176" y="204"/>
                      <a:pt x="174" y="203"/>
                      <a:pt x="171" y="203"/>
                    </a:cubicBezTo>
                    <a:cubicBezTo>
                      <a:pt x="157" y="199"/>
                      <a:pt x="157" y="199"/>
                      <a:pt x="157" y="199"/>
                    </a:cubicBezTo>
                    <a:cubicBezTo>
                      <a:pt x="137" y="231"/>
                      <a:pt x="137" y="231"/>
                      <a:pt x="137" y="231"/>
                    </a:cubicBezTo>
                    <a:cubicBezTo>
                      <a:pt x="159" y="237"/>
                      <a:pt x="159" y="237"/>
                      <a:pt x="159" y="237"/>
                    </a:cubicBezTo>
                    <a:cubicBezTo>
                      <a:pt x="273" y="325"/>
                      <a:pt x="273" y="325"/>
                      <a:pt x="273" y="325"/>
                    </a:cubicBezTo>
                    <a:cubicBezTo>
                      <a:pt x="276" y="328"/>
                      <a:pt x="280" y="329"/>
                      <a:pt x="284" y="329"/>
                    </a:cubicBezTo>
                    <a:cubicBezTo>
                      <a:pt x="288" y="329"/>
                      <a:pt x="293" y="327"/>
                      <a:pt x="296" y="324"/>
                    </a:cubicBezTo>
                    <a:cubicBezTo>
                      <a:pt x="397" y="234"/>
                      <a:pt x="397" y="234"/>
                      <a:pt x="397" y="234"/>
                    </a:cubicBezTo>
                    <a:cubicBezTo>
                      <a:pt x="404" y="227"/>
                      <a:pt x="405" y="215"/>
                      <a:pt x="398" y="208"/>
                    </a:cubicBezTo>
                    <a:cubicBezTo>
                      <a:pt x="391" y="201"/>
                      <a:pt x="380" y="200"/>
                      <a:pt x="372" y="207"/>
                    </a:cubicBezTo>
                    <a:close/>
                    <a:moveTo>
                      <a:pt x="176" y="119"/>
                    </a:moveTo>
                    <a:cubicBezTo>
                      <a:pt x="274" y="181"/>
                      <a:pt x="274" y="181"/>
                      <a:pt x="274" y="181"/>
                    </a:cubicBezTo>
                    <a:cubicBezTo>
                      <a:pt x="282" y="186"/>
                      <a:pt x="293" y="184"/>
                      <a:pt x="299" y="176"/>
                    </a:cubicBezTo>
                    <a:cubicBezTo>
                      <a:pt x="400" y="31"/>
                      <a:pt x="400" y="31"/>
                      <a:pt x="400" y="31"/>
                    </a:cubicBezTo>
                    <a:cubicBezTo>
                      <a:pt x="405" y="23"/>
                      <a:pt x="403" y="12"/>
                      <a:pt x="395" y="6"/>
                    </a:cubicBezTo>
                    <a:cubicBezTo>
                      <a:pt x="387" y="0"/>
                      <a:pt x="375" y="2"/>
                      <a:pt x="370" y="11"/>
                    </a:cubicBezTo>
                    <a:cubicBezTo>
                      <a:pt x="279" y="141"/>
                      <a:pt x="279" y="141"/>
                      <a:pt x="279" y="141"/>
                    </a:cubicBezTo>
                    <a:cubicBezTo>
                      <a:pt x="181" y="78"/>
                      <a:pt x="181" y="78"/>
                      <a:pt x="181" y="78"/>
                    </a:cubicBezTo>
                    <a:cubicBezTo>
                      <a:pt x="177" y="76"/>
                      <a:pt x="172" y="75"/>
                      <a:pt x="167" y="76"/>
                    </a:cubicBezTo>
                    <a:cubicBezTo>
                      <a:pt x="162" y="77"/>
                      <a:pt x="158" y="80"/>
                      <a:pt x="156" y="84"/>
                    </a:cubicBezTo>
                    <a:cubicBezTo>
                      <a:pt x="6" y="319"/>
                      <a:pt x="6" y="319"/>
                      <a:pt x="6" y="319"/>
                    </a:cubicBezTo>
                    <a:cubicBezTo>
                      <a:pt x="0" y="328"/>
                      <a:pt x="3" y="339"/>
                      <a:pt x="11" y="344"/>
                    </a:cubicBezTo>
                    <a:cubicBezTo>
                      <a:pt x="14" y="346"/>
                      <a:pt x="18" y="347"/>
                      <a:pt x="21" y="347"/>
                    </a:cubicBezTo>
                    <a:cubicBezTo>
                      <a:pt x="27" y="347"/>
                      <a:pt x="33" y="344"/>
                      <a:pt x="36" y="338"/>
                    </a:cubicBezTo>
                    <a:lnTo>
                      <a:pt x="176" y="1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Content Placeholder 2"/>
              <p:cNvSpPr txBox="1">
                <a:spLocks/>
              </p:cNvSpPr>
              <p:nvPr/>
            </p:nvSpPr>
            <p:spPr>
              <a:xfrm>
                <a:off x="539552" y="4266671"/>
                <a:ext cx="727683" cy="2492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dirty="0" smtClean="0"/>
                  <a:t>Traffic</a:t>
                </a:r>
              </a:p>
            </p:txBody>
          </p:sp>
        </p:grpSp>
        <p:grpSp>
          <p:nvGrpSpPr>
            <p:cNvPr id="17" name="Group 16"/>
            <p:cNvGrpSpPr/>
            <p:nvPr/>
          </p:nvGrpSpPr>
          <p:grpSpPr>
            <a:xfrm>
              <a:off x="1207559" y="3869070"/>
              <a:ext cx="727683" cy="646896"/>
              <a:chOff x="1207559" y="3869070"/>
              <a:chExt cx="727683" cy="646896"/>
            </a:xfrm>
          </p:grpSpPr>
          <p:sp>
            <p:nvSpPr>
              <p:cNvPr id="42" name="Oval 41"/>
              <p:cNvSpPr/>
              <p:nvPr/>
            </p:nvSpPr>
            <p:spPr>
              <a:xfrm>
                <a:off x="1371510" y="3869070"/>
                <a:ext cx="399782" cy="399782"/>
              </a:xfrm>
              <a:prstGeom prst="ellipse">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4" name="Content Placeholder 2"/>
              <p:cNvSpPr txBox="1">
                <a:spLocks/>
              </p:cNvSpPr>
              <p:nvPr/>
            </p:nvSpPr>
            <p:spPr>
              <a:xfrm>
                <a:off x="1207559" y="4266671"/>
                <a:ext cx="727683" cy="2492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dirty="0" smtClean="0"/>
                  <a:t>Visuals</a:t>
                </a:r>
              </a:p>
            </p:txBody>
          </p:sp>
          <p:sp>
            <p:nvSpPr>
              <p:cNvPr id="12" name="Freeform 11"/>
              <p:cNvSpPr>
                <a:spLocks noEditPoints="1"/>
              </p:cNvSpPr>
              <p:nvPr/>
            </p:nvSpPr>
            <p:spPr bwMode="auto">
              <a:xfrm>
                <a:off x="1479158" y="3983146"/>
                <a:ext cx="184484" cy="175346"/>
              </a:xfrm>
              <a:custGeom>
                <a:avLst/>
                <a:gdLst>
                  <a:gd name="T0" fmla="*/ 344 w 402"/>
                  <a:gd name="T1" fmla="*/ 125 h 382"/>
                  <a:gd name="T2" fmla="*/ 303 w 402"/>
                  <a:gd name="T3" fmla="*/ 13 h 382"/>
                  <a:gd name="T4" fmla="*/ 284 w 402"/>
                  <a:gd name="T5" fmla="*/ 3 h 382"/>
                  <a:gd name="T6" fmla="*/ 12 w 402"/>
                  <a:gd name="T7" fmla="*/ 102 h 382"/>
                  <a:gd name="T8" fmla="*/ 3 w 402"/>
                  <a:gd name="T9" fmla="*/ 122 h 382"/>
                  <a:gd name="T10" fmla="*/ 46 w 402"/>
                  <a:gd name="T11" fmla="*/ 241 h 382"/>
                  <a:gd name="T12" fmla="*/ 46 w 402"/>
                  <a:gd name="T13" fmla="*/ 177 h 382"/>
                  <a:gd name="T14" fmla="*/ 97 w 402"/>
                  <a:gd name="T15" fmla="*/ 125 h 382"/>
                  <a:gd name="T16" fmla="*/ 169 w 402"/>
                  <a:gd name="T17" fmla="*/ 125 h 382"/>
                  <a:gd name="T18" fmla="*/ 255 w 402"/>
                  <a:gd name="T19" fmla="*/ 65 h 382"/>
                  <a:gd name="T20" fmla="*/ 304 w 402"/>
                  <a:gd name="T21" fmla="*/ 125 h 382"/>
                  <a:gd name="T22" fmla="*/ 344 w 402"/>
                  <a:gd name="T23" fmla="*/ 125 h 382"/>
                  <a:gd name="T24" fmla="*/ 387 w 402"/>
                  <a:gd name="T25" fmla="*/ 161 h 382"/>
                  <a:gd name="T26" fmla="*/ 97 w 402"/>
                  <a:gd name="T27" fmla="*/ 161 h 382"/>
                  <a:gd name="T28" fmla="*/ 82 w 402"/>
                  <a:gd name="T29" fmla="*/ 177 h 382"/>
                  <a:gd name="T30" fmla="*/ 82 w 402"/>
                  <a:gd name="T31" fmla="*/ 366 h 382"/>
                  <a:gd name="T32" fmla="*/ 97 w 402"/>
                  <a:gd name="T33" fmla="*/ 382 h 382"/>
                  <a:gd name="T34" fmla="*/ 387 w 402"/>
                  <a:gd name="T35" fmla="*/ 382 h 382"/>
                  <a:gd name="T36" fmla="*/ 402 w 402"/>
                  <a:gd name="T37" fmla="*/ 366 h 382"/>
                  <a:gd name="T38" fmla="*/ 402 w 402"/>
                  <a:gd name="T39" fmla="*/ 177 h 382"/>
                  <a:gd name="T40" fmla="*/ 387 w 402"/>
                  <a:gd name="T41" fmla="*/ 161 h 382"/>
                  <a:gd name="T42" fmla="*/ 364 w 402"/>
                  <a:gd name="T43" fmla="*/ 342 h 382"/>
                  <a:gd name="T44" fmla="*/ 125 w 402"/>
                  <a:gd name="T45" fmla="*/ 342 h 382"/>
                  <a:gd name="T46" fmla="*/ 125 w 402"/>
                  <a:gd name="T47" fmla="*/ 307 h 382"/>
                  <a:gd name="T48" fmla="*/ 161 w 402"/>
                  <a:gd name="T49" fmla="*/ 222 h 382"/>
                  <a:gd name="T50" fmla="*/ 217 w 402"/>
                  <a:gd name="T51" fmla="*/ 290 h 382"/>
                  <a:gd name="T52" fmla="*/ 269 w 402"/>
                  <a:gd name="T53" fmla="*/ 237 h 382"/>
                  <a:gd name="T54" fmla="*/ 336 w 402"/>
                  <a:gd name="T55" fmla="*/ 213 h 382"/>
                  <a:gd name="T56" fmla="*/ 364 w 402"/>
                  <a:gd name="T57" fmla="*/ 277 h 382"/>
                  <a:gd name="T58" fmla="*/ 364 w 402"/>
                  <a:gd name="T59" fmla="*/ 34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382">
                    <a:moveTo>
                      <a:pt x="344" y="125"/>
                    </a:moveTo>
                    <a:cubicBezTo>
                      <a:pt x="303" y="13"/>
                      <a:pt x="303" y="13"/>
                      <a:pt x="303" y="13"/>
                    </a:cubicBezTo>
                    <a:cubicBezTo>
                      <a:pt x="300" y="4"/>
                      <a:pt x="291" y="0"/>
                      <a:pt x="284" y="3"/>
                    </a:cubicBezTo>
                    <a:cubicBezTo>
                      <a:pt x="12" y="102"/>
                      <a:pt x="12" y="102"/>
                      <a:pt x="12" y="102"/>
                    </a:cubicBezTo>
                    <a:cubicBezTo>
                      <a:pt x="4" y="105"/>
                      <a:pt x="0" y="114"/>
                      <a:pt x="3" y="122"/>
                    </a:cubicBezTo>
                    <a:cubicBezTo>
                      <a:pt x="46" y="241"/>
                      <a:pt x="46" y="241"/>
                      <a:pt x="46" y="241"/>
                    </a:cubicBezTo>
                    <a:cubicBezTo>
                      <a:pt x="46" y="177"/>
                      <a:pt x="46" y="177"/>
                      <a:pt x="46" y="177"/>
                    </a:cubicBezTo>
                    <a:cubicBezTo>
                      <a:pt x="46" y="149"/>
                      <a:pt x="69" y="125"/>
                      <a:pt x="97" y="125"/>
                    </a:cubicBezTo>
                    <a:cubicBezTo>
                      <a:pt x="169" y="125"/>
                      <a:pt x="169" y="125"/>
                      <a:pt x="169" y="125"/>
                    </a:cubicBezTo>
                    <a:cubicBezTo>
                      <a:pt x="255" y="65"/>
                      <a:pt x="255" y="65"/>
                      <a:pt x="255" y="65"/>
                    </a:cubicBezTo>
                    <a:cubicBezTo>
                      <a:pt x="304" y="125"/>
                      <a:pt x="304" y="125"/>
                      <a:pt x="304" y="125"/>
                    </a:cubicBezTo>
                    <a:lnTo>
                      <a:pt x="344" y="125"/>
                    </a:lnTo>
                    <a:close/>
                    <a:moveTo>
                      <a:pt x="387" y="161"/>
                    </a:moveTo>
                    <a:cubicBezTo>
                      <a:pt x="97" y="161"/>
                      <a:pt x="97" y="161"/>
                      <a:pt x="97" y="161"/>
                    </a:cubicBezTo>
                    <a:cubicBezTo>
                      <a:pt x="89" y="161"/>
                      <a:pt x="82" y="169"/>
                      <a:pt x="82" y="177"/>
                    </a:cubicBezTo>
                    <a:cubicBezTo>
                      <a:pt x="82" y="366"/>
                      <a:pt x="82" y="366"/>
                      <a:pt x="82" y="366"/>
                    </a:cubicBezTo>
                    <a:cubicBezTo>
                      <a:pt x="82" y="375"/>
                      <a:pt x="89" y="382"/>
                      <a:pt x="97" y="382"/>
                    </a:cubicBezTo>
                    <a:cubicBezTo>
                      <a:pt x="387" y="382"/>
                      <a:pt x="387" y="382"/>
                      <a:pt x="387" y="382"/>
                    </a:cubicBezTo>
                    <a:cubicBezTo>
                      <a:pt x="395" y="382"/>
                      <a:pt x="402" y="375"/>
                      <a:pt x="402" y="366"/>
                    </a:cubicBezTo>
                    <a:cubicBezTo>
                      <a:pt x="402" y="177"/>
                      <a:pt x="402" y="177"/>
                      <a:pt x="402" y="177"/>
                    </a:cubicBezTo>
                    <a:cubicBezTo>
                      <a:pt x="402" y="169"/>
                      <a:pt x="395" y="161"/>
                      <a:pt x="387" y="161"/>
                    </a:cubicBezTo>
                    <a:close/>
                    <a:moveTo>
                      <a:pt x="364" y="342"/>
                    </a:moveTo>
                    <a:cubicBezTo>
                      <a:pt x="125" y="342"/>
                      <a:pt x="125" y="342"/>
                      <a:pt x="125" y="342"/>
                    </a:cubicBezTo>
                    <a:cubicBezTo>
                      <a:pt x="125" y="307"/>
                      <a:pt x="125" y="307"/>
                      <a:pt x="125" y="307"/>
                    </a:cubicBezTo>
                    <a:cubicBezTo>
                      <a:pt x="161" y="222"/>
                      <a:pt x="161" y="222"/>
                      <a:pt x="161" y="222"/>
                    </a:cubicBezTo>
                    <a:cubicBezTo>
                      <a:pt x="217" y="290"/>
                      <a:pt x="217" y="290"/>
                      <a:pt x="217" y="290"/>
                    </a:cubicBezTo>
                    <a:cubicBezTo>
                      <a:pt x="269" y="237"/>
                      <a:pt x="269" y="237"/>
                      <a:pt x="269" y="237"/>
                    </a:cubicBezTo>
                    <a:cubicBezTo>
                      <a:pt x="336" y="213"/>
                      <a:pt x="336" y="213"/>
                      <a:pt x="336" y="213"/>
                    </a:cubicBezTo>
                    <a:cubicBezTo>
                      <a:pt x="364" y="277"/>
                      <a:pt x="364" y="277"/>
                      <a:pt x="364" y="277"/>
                    </a:cubicBezTo>
                    <a:lnTo>
                      <a:pt x="364" y="3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cxnSp>
        <p:nvCxnSpPr>
          <p:cNvPr id="18" name="Straight Connector 17"/>
          <p:cNvCxnSpPr/>
          <p:nvPr/>
        </p:nvCxnSpPr>
        <p:spPr>
          <a:xfrm>
            <a:off x="1996964" y="4844274"/>
            <a:ext cx="0" cy="100987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2123728" y="4984684"/>
            <a:ext cx="1974000" cy="698026"/>
            <a:chOff x="2339752" y="3651870"/>
            <a:chExt cx="1974000" cy="696805"/>
          </a:xfrm>
        </p:grpSpPr>
        <p:sp>
          <p:nvSpPr>
            <p:cNvPr id="45" name="Content Placeholder 2"/>
            <p:cNvSpPr txBox="1">
              <a:spLocks/>
            </p:cNvSpPr>
            <p:nvPr/>
          </p:nvSpPr>
          <p:spPr>
            <a:xfrm>
              <a:off x="2339752"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Black" pitchFamily="34" charset="0"/>
                </a:rPr>
                <a:t>96,453</a:t>
              </a:r>
              <a:endParaRPr lang="en-US" sz="2800" dirty="0">
                <a:solidFill>
                  <a:schemeClr val="accent1">
                    <a:lumMod val="60000"/>
                    <a:lumOff val="40000"/>
                  </a:schemeClr>
                </a:solidFill>
                <a:latin typeface="Source Sans Pro Black" pitchFamily="34" charset="0"/>
              </a:endParaRPr>
            </a:p>
          </p:txBody>
        </p:sp>
        <p:sp>
          <p:nvSpPr>
            <p:cNvPr id="46" name="Content Placeholder 2"/>
            <p:cNvSpPr txBox="1">
              <a:spLocks/>
            </p:cNvSpPr>
            <p:nvPr/>
          </p:nvSpPr>
          <p:spPr>
            <a:xfrm>
              <a:off x="2343185" y="4017882"/>
              <a:ext cx="1970567"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solidFill>
                    <a:schemeClr val="bg1">
                      <a:lumMod val="50000"/>
                    </a:schemeClr>
                  </a:solidFill>
                </a:rPr>
                <a:t>Pins per day on average</a:t>
              </a:r>
              <a:endParaRPr lang="en-US" b="1" dirty="0">
                <a:solidFill>
                  <a:schemeClr val="bg1">
                    <a:lumMod val="50000"/>
                  </a:schemeClr>
                </a:solidFill>
              </a:endParaRPr>
            </a:p>
          </p:txBody>
        </p:sp>
      </p:grpSp>
      <p:cxnSp>
        <p:nvCxnSpPr>
          <p:cNvPr id="47" name="Straight Connector 46"/>
          <p:cNvCxnSpPr/>
          <p:nvPr/>
        </p:nvCxnSpPr>
        <p:spPr>
          <a:xfrm>
            <a:off x="4211960" y="4844274"/>
            <a:ext cx="0" cy="100987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6084168" y="5000693"/>
            <a:ext cx="1183218" cy="676895"/>
            <a:chOff x="6930662" y="3652206"/>
            <a:chExt cx="1183218" cy="675710"/>
          </a:xfrm>
        </p:grpSpPr>
        <p:grpSp>
          <p:nvGrpSpPr>
            <p:cNvPr id="10" name="Group 9"/>
            <p:cNvGrpSpPr/>
            <p:nvPr/>
          </p:nvGrpSpPr>
          <p:grpSpPr>
            <a:xfrm>
              <a:off x="6930662" y="3814179"/>
              <a:ext cx="172244" cy="371476"/>
              <a:chOff x="4395788" y="2198688"/>
              <a:chExt cx="344488" cy="742951"/>
            </a:xfrm>
            <a:solidFill>
              <a:schemeClr val="accent4"/>
            </a:solidFill>
          </p:grpSpPr>
          <p:sp>
            <p:nvSpPr>
              <p:cNvPr id="7" name="Oval 6"/>
              <p:cNvSpPr>
                <a:spLocks noChangeArrowheads="1"/>
              </p:cNvSpPr>
              <p:nvPr/>
            </p:nvSpPr>
            <p:spPr bwMode="auto">
              <a:xfrm>
                <a:off x="4511675" y="2198688"/>
                <a:ext cx="109538" cy="112713"/>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Content Placeholder 2"/>
            <p:cNvSpPr txBox="1">
              <a:spLocks/>
            </p:cNvSpPr>
            <p:nvPr/>
          </p:nvSpPr>
          <p:spPr>
            <a:xfrm>
              <a:off x="7092280" y="3652206"/>
              <a:ext cx="1021600"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Black" pitchFamily="34" charset="0"/>
                </a:rPr>
                <a:t>76%</a:t>
              </a:r>
              <a:endParaRPr lang="en-US" sz="2800" dirty="0">
                <a:solidFill>
                  <a:schemeClr val="accent1">
                    <a:lumMod val="60000"/>
                    <a:lumOff val="40000"/>
                  </a:schemeClr>
                </a:solidFill>
                <a:latin typeface="Source Sans Pro Black" pitchFamily="34" charset="0"/>
              </a:endParaRPr>
            </a:p>
          </p:txBody>
        </p:sp>
        <p:sp>
          <p:nvSpPr>
            <p:cNvPr id="37" name="Title 1"/>
            <p:cNvSpPr txBox="1">
              <a:spLocks/>
            </p:cNvSpPr>
            <p:nvPr/>
          </p:nvSpPr>
          <p:spPr>
            <a:xfrm>
              <a:off x="7102906" y="3964358"/>
              <a:ext cx="1010974"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100" dirty="0" smtClean="0">
                  <a:solidFill>
                    <a:schemeClr val="bg1">
                      <a:lumMod val="65000"/>
                    </a:schemeClr>
                  </a:solidFill>
                  <a:latin typeface="+mn-lt"/>
                </a:rPr>
                <a:t>Female Users</a:t>
              </a:r>
              <a:endParaRPr lang="en-US" sz="1100" dirty="0">
                <a:solidFill>
                  <a:schemeClr val="bg1">
                    <a:lumMod val="65000"/>
                  </a:schemeClr>
                </a:solidFill>
                <a:latin typeface="+mn-lt"/>
              </a:endParaRPr>
            </a:p>
          </p:txBody>
        </p:sp>
      </p:grpSp>
      <p:grpSp>
        <p:nvGrpSpPr>
          <p:cNvPr id="23" name="Group 22"/>
          <p:cNvGrpSpPr/>
          <p:nvPr/>
        </p:nvGrpSpPr>
        <p:grpSpPr>
          <a:xfrm>
            <a:off x="7364800" y="4989149"/>
            <a:ext cx="1167641" cy="676895"/>
            <a:chOff x="6946239" y="4220619"/>
            <a:chExt cx="1167641" cy="675710"/>
          </a:xfrm>
        </p:grpSpPr>
        <p:grpSp>
          <p:nvGrpSpPr>
            <p:cNvPr id="22" name="Group 21"/>
            <p:cNvGrpSpPr/>
            <p:nvPr/>
          </p:nvGrpSpPr>
          <p:grpSpPr>
            <a:xfrm>
              <a:off x="6946239" y="4379676"/>
              <a:ext cx="150666" cy="383216"/>
              <a:chOff x="4422775" y="2198688"/>
              <a:chExt cx="292100" cy="742950"/>
            </a:xfrm>
            <a:solidFill>
              <a:schemeClr val="accent2"/>
            </a:solidFill>
          </p:grpSpPr>
          <p:sp>
            <p:nvSpPr>
              <p:cNvPr id="19" name="Freeform 12"/>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Oval 13"/>
              <p:cNvSpPr>
                <a:spLocks noChangeArrowheads="1"/>
              </p:cNvSpPr>
              <p:nvPr/>
            </p:nvSpPr>
            <p:spPr bwMode="auto">
              <a:xfrm>
                <a:off x="4511675" y="2198688"/>
                <a:ext cx="115888" cy="115888"/>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9" name="Content Placeholder 2"/>
            <p:cNvSpPr txBox="1">
              <a:spLocks/>
            </p:cNvSpPr>
            <p:nvPr/>
          </p:nvSpPr>
          <p:spPr>
            <a:xfrm>
              <a:off x="7092280" y="4220619"/>
              <a:ext cx="1021600"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Black" pitchFamily="34" charset="0"/>
                </a:rPr>
                <a:t>24%</a:t>
              </a:r>
              <a:endParaRPr lang="en-US" sz="2800" dirty="0">
                <a:solidFill>
                  <a:schemeClr val="accent1">
                    <a:lumMod val="60000"/>
                    <a:lumOff val="40000"/>
                  </a:schemeClr>
                </a:solidFill>
                <a:latin typeface="Source Sans Pro Black" pitchFamily="34" charset="0"/>
              </a:endParaRPr>
            </a:p>
          </p:txBody>
        </p:sp>
        <p:sp>
          <p:nvSpPr>
            <p:cNvPr id="40" name="Title 1"/>
            <p:cNvSpPr txBox="1">
              <a:spLocks/>
            </p:cNvSpPr>
            <p:nvPr/>
          </p:nvSpPr>
          <p:spPr>
            <a:xfrm>
              <a:off x="7102906" y="4532771"/>
              <a:ext cx="1010974"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100" dirty="0" smtClean="0">
                  <a:solidFill>
                    <a:schemeClr val="bg1">
                      <a:lumMod val="65000"/>
                    </a:schemeClr>
                  </a:solidFill>
                  <a:latin typeface="+mn-lt"/>
                </a:rPr>
                <a:t>Male Users</a:t>
              </a:r>
              <a:endParaRPr lang="en-US" sz="1100" dirty="0">
                <a:solidFill>
                  <a:schemeClr val="bg1">
                    <a:lumMod val="65000"/>
                  </a:schemeClr>
                </a:solidFill>
                <a:latin typeface="+mn-lt"/>
              </a:endParaRPr>
            </a:p>
          </p:txBody>
        </p:sp>
      </p:grpSp>
      <p:grpSp>
        <p:nvGrpSpPr>
          <p:cNvPr id="28" name="Group 27"/>
          <p:cNvGrpSpPr/>
          <p:nvPr/>
        </p:nvGrpSpPr>
        <p:grpSpPr>
          <a:xfrm>
            <a:off x="4445596" y="5044549"/>
            <a:ext cx="1422548" cy="838043"/>
            <a:chOff x="7330727" y="3566600"/>
            <a:chExt cx="1422548" cy="836576"/>
          </a:xfrm>
        </p:grpSpPr>
        <p:sp>
          <p:nvSpPr>
            <p:cNvPr id="48" name="Freeform 282"/>
            <p:cNvSpPr>
              <a:spLocks noChangeAspect="1"/>
            </p:cNvSpPr>
            <p:nvPr/>
          </p:nvSpPr>
          <p:spPr bwMode="gray">
            <a:xfrm>
              <a:off x="7330727" y="3566600"/>
              <a:ext cx="1422548" cy="836576"/>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a:lstStyle/>
            <a:p>
              <a:endParaRPr lang="en-US" dirty="0"/>
            </a:p>
          </p:txBody>
        </p:sp>
        <p:sp>
          <p:nvSpPr>
            <p:cNvPr id="49" name="Content Placeholder 2"/>
            <p:cNvSpPr txBox="1">
              <a:spLocks/>
            </p:cNvSpPr>
            <p:nvPr/>
          </p:nvSpPr>
          <p:spPr>
            <a:xfrm>
              <a:off x="7423060" y="3672720"/>
              <a:ext cx="844297" cy="4169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solidFill>
                  <a:latin typeface="Source Sans Pro Black" pitchFamily="34" charset="0"/>
                </a:rPr>
                <a:t>48M</a:t>
              </a:r>
              <a:endParaRPr lang="en-US" sz="2800" dirty="0">
                <a:solidFill>
                  <a:schemeClr val="bg1"/>
                </a:solidFill>
                <a:latin typeface="Source Sans Pro Black" pitchFamily="34" charset="0"/>
              </a:endParaRPr>
            </a:p>
          </p:txBody>
        </p:sp>
      </p:grpSp>
      <p:sp>
        <p:nvSpPr>
          <p:cNvPr id="43" name="Flowchart: Off-page Connector 42"/>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47</a:t>
            </a:r>
            <a:endParaRPr lang="en-US" sz="1100" b="1" dirty="0"/>
          </a:p>
        </p:txBody>
      </p:sp>
    </p:spTree>
    <p:extLst>
      <p:ext uri="{BB962C8B-B14F-4D97-AF65-F5344CB8AC3E}">
        <p14:creationId xmlns:p14="http://schemas.microsoft.com/office/powerpoint/2010/main" val="16103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outVertical)">
                                      <p:cBhvr>
                                        <p:cTn id="27" dur="500"/>
                                        <p:tgtEl>
                                          <p:spTgt spid="5"/>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2500"/>
                            </p:stCondLst>
                            <p:childTnLst>
                              <p:par>
                                <p:cTn id="33" presetID="22" presetClass="entr" presetSubtype="4"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down)">
                                      <p:cBhvr>
                                        <p:cTn id="35" dur="500"/>
                                        <p:tgtEl>
                                          <p:spTgt spid="18"/>
                                        </p:tgtEl>
                                      </p:cBhvr>
                                    </p:animEffect>
                                  </p:childTnLst>
                                </p:cTn>
                              </p:par>
                            </p:childTnLst>
                          </p:cTn>
                        </p:par>
                        <p:par>
                          <p:cTn id="36" fill="hold">
                            <p:stCondLst>
                              <p:cond delay="3000"/>
                            </p:stCondLst>
                            <p:childTnLst>
                              <p:par>
                                <p:cTn id="37" presetID="10" presetClass="entr" presetSubtype="0"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par>
                          <p:cTn id="40" fill="hold">
                            <p:stCondLst>
                              <p:cond delay="3500"/>
                            </p:stCondLst>
                            <p:childTnLst>
                              <p:par>
                                <p:cTn id="41" presetID="22" presetClass="entr" presetSubtype="4"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500"/>
                                        <p:tgtEl>
                                          <p:spTgt spid="47"/>
                                        </p:tgtEl>
                                      </p:cBhvr>
                                    </p:animEffect>
                                  </p:childTnLst>
                                </p:cTn>
                              </p:par>
                            </p:childTnLst>
                          </p:cTn>
                        </p:par>
                        <p:par>
                          <p:cTn id="44" fill="hold">
                            <p:stCondLst>
                              <p:cond delay="4000"/>
                            </p:stCondLst>
                            <p:childTnLst>
                              <p:par>
                                <p:cTn id="45" presetID="10"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par>
                          <p:cTn id="48" fill="hold">
                            <p:stCondLst>
                              <p:cond delay="4500"/>
                            </p:stCondLst>
                            <p:childTnLst>
                              <p:par>
                                <p:cTn id="49" presetID="22" presetClass="entr" presetSubtype="8"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500"/>
                                        <p:tgtEl>
                                          <p:spTgt spid="24"/>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26" grpId="0"/>
      <p:bldP spid="2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 y="1866899"/>
            <a:ext cx="9144001" cy="31168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p:cNvSpPr>
            <a:spLocks noGrp="1"/>
          </p:cNvSpPr>
          <p:nvPr>
            <p:ph type="title"/>
          </p:nvPr>
        </p:nvSpPr>
        <p:spPr/>
        <p:txBody>
          <a:bodyPr>
            <a:normAutofit/>
          </a:bodyPr>
          <a:lstStyle/>
          <a:p>
            <a:r>
              <a:rPr lang="en-US" sz="4000" dirty="0" smtClean="0">
                <a:solidFill>
                  <a:schemeClr val="accent1">
                    <a:lumMod val="60000"/>
                    <a:lumOff val="40000"/>
                  </a:schemeClr>
                </a:solidFill>
              </a:rPr>
              <a:t>Facebook Fans Use by Gender</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grpSp>
        <p:nvGrpSpPr>
          <p:cNvPr id="22" name="Group 21"/>
          <p:cNvGrpSpPr/>
          <p:nvPr/>
        </p:nvGrpSpPr>
        <p:grpSpPr>
          <a:xfrm>
            <a:off x="5587406" y="2213276"/>
            <a:ext cx="1929624" cy="529835"/>
            <a:chOff x="2992062" y="1996073"/>
            <a:chExt cx="1929624" cy="528908"/>
          </a:xfrm>
        </p:grpSpPr>
        <p:sp>
          <p:nvSpPr>
            <p:cNvPr id="708" name="Subtitle 2"/>
            <p:cNvSpPr txBox="1">
              <a:spLocks/>
            </p:cNvSpPr>
            <p:nvPr/>
          </p:nvSpPr>
          <p:spPr>
            <a:xfrm>
              <a:off x="3080724" y="2286577"/>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bg1"/>
                  </a:solidFill>
                  <a:ea typeface="Franchise" pitchFamily="49" charset="0"/>
                </a:rPr>
                <a:t>Females </a:t>
              </a:r>
            </a:p>
          </p:txBody>
        </p:sp>
        <p:sp>
          <p:nvSpPr>
            <p:cNvPr id="709" name="Content Placeholder 2"/>
            <p:cNvSpPr txBox="1">
              <a:spLocks/>
            </p:cNvSpPr>
            <p:nvPr/>
          </p:nvSpPr>
          <p:spPr>
            <a:xfrm>
              <a:off x="3070446" y="1996073"/>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bg1"/>
                  </a:solidFill>
                  <a:latin typeface="Source Sans Pro Black" pitchFamily="34" charset="0"/>
                </a:rPr>
                <a:t>64M</a:t>
              </a:r>
              <a:endParaRPr lang="en-US" sz="2400" dirty="0">
                <a:solidFill>
                  <a:schemeClr val="bg1"/>
                </a:solidFill>
                <a:latin typeface="Source Sans Pro Black" pitchFamily="34" charset="0"/>
              </a:endParaRPr>
            </a:p>
          </p:txBody>
        </p:sp>
        <p:grpSp>
          <p:nvGrpSpPr>
            <p:cNvPr id="710" name="Group 709"/>
            <p:cNvGrpSpPr/>
            <p:nvPr/>
          </p:nvGrpSpPr>
          <p:grpSpPr>
            <a:xfrm>
              <a:off x="2992062" y="2119802"/>
              <a:ext cx="155108" cy="334520"/>
              <a:chOff x="6084168" y="3828473"/>
              <a:chExt cx="172244" cy="371476"/>
            </a:xfrm>
          </p:grpSpPr>
          <p:sp>
            <p:nvSpPr>
              <p:cNvPr id="716" name="Oval 715"/>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11" name="Group 710"/>
            <p:cNvGrpSpPr/>
            <p:nvPr/>
          </p:nvGrpSpPr>
          <p:grpSpPr>
            <a:xfrm>
              <a:off x="4021776" y="2119802"/>
              <a:ext cx="131519" cy="334520"/>
              <a:chOff x="7364799" y="3816899"/>
              <a:chExt cx="150666" cy="383216"/>
            </a:xfrm>
          </p:grpSpPr>
          <p:sp>
            <p:nvSpPr>
              <p:cNvPr id="714"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5"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12" name="Subtitle 2"/>
            <p:cNvSpPr txBox="1">
              <a:spLocks/>
            </p:cNvSpPr>
            <p:nvPr/>
          </p:nvSpPr>
          <p:spPr>
            <a:xfrm>
              <a:off x="4104062" y="2286577"/>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bg1"/>
                  </a:solidFill>
                  <a:ea typeface="Franchise" pitchFamily="49" charset="0"/>
                </a:rPr>
                <a:t>Males </a:t>
              </a:r>
            </a:p>
          </p:txBody>
        </p:sp>
        <p:sp>
          <p:nvSpPr>
            <p:cNvPr id="713" name="Content Placeholder 2"/>
            <p:cNvSpPr txBox="1">
              <a:spLocks/>
            </p:cNvSpPr>
            <p:nvPr/>
          </p:nvSpPr>
          <p:spPr>
            <a:xfrm>
              <a:off x="4093784" y="1996073"/>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bg1"/>
                  </a:solidFill>
                  <a:latin typeface="Source Sans Pro Black" pitchFamily="34" charset="0"/>
                </a:rPr>
                <a:t>36M</a:t>
              </a:r>
              <a:endParaRPr lang="en-US" sz="2400" dirty="0">
                <a:solidFill>
                  <a:schemeClr val="bg1"/>
                </a:solidFill>
                <a:latin typeface="Source Sans Pro Black" pitchFamily="34" charset="0"/>
              </a:endParaRPr>
            </a:p>
          </p:txBody>
        </p:sp>
      </p:grpSp>
      <p:grpSp>
        <p:nvGrpSpPr>
          <p:cNvPr id="2" name="Group 1"/>
          <p:cNvGrpSpPr/>
          <p:nvPr/>
        </p:nvGrpSpPr>
        <p:grpSpPr>
          <a:xfrm>
            <a:off x="3159136" y="3058120"/>
            <a:ext cx="5088694" cy="267923"/>
            <a:chOff x="3159136" y="2260335"/>
            <a:chExt cx="5088694" cy="267455"/>
          </a:xfrm>
        </p:grpSpPr>
        <p:sp>
          <p:nvSpPr>
            <p:cNvPr id="697" name="Content Placeholder 2"/>
            <p:cNvSpPr txBox="1">
              <a:spLocks/>
            </p:cNvSpPr>
            <p:nvPr/>
          </p:nvSpPr>
          <p:spPr>
            <a:xfrm>
              <a:off x="7795786" y="2260335"/>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92%</a:t>
              </a:r>
              <a:endParaRPr lang="en-US" sz="800" dirty="0">
                <a:solidFill>
                  <a:schemeClr val="bg1"/>
                </a:solidFill>
                <a:latin typeface="Source Sans Pro Black" pitchFamily="34" charset="0"/>
              </a:endParaRPr>
            </a:p>
          </p:txBody>
        </p:sp>
        <p:sp>
          <p:nvSpPr>
            <p:cNvPr id="718" name="Content Placeholder 2"/>
            <p:cNvSpPr txBox="1">
              <a:spLocks/>
            </p:cNvSpPr>
            <p:nvPr/>
          </p:nvSpPr>
          <p:spPr>
            <a:xfrm>
              <a:off x="3159136" y="2284076"/>
              <a:ext cx="2016224" cy="19043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050" b="1" dirty="0" smtClean="0">
                  <a:solidFill>
                    <a:schemeClr val="bg1"/>
                  </a:solidFill>
                </a:rPr>
                <a:t>Seeing photos and videos</a:t>
              </a:r>
              <a:endParaRPr lang="en-US" sz="600" dirty="0">
                <a:solidFill>
                  <a:schemeClr val="bg1"/>
                </a:solidFill>
              </a:endParaRPr>
            </a:p>
          </p:txBody>
        </p:sp>
        <p:sp>
          <p:nvSpPr>
            <p:cNvPr id="3" name="Rectangle 2"/>
            <p:cNvSpPr/>
            <p:nvPr/>
          </p:nvSpPr>
          <p:spPr>
            <a:xfrm>
              <a:off x="5571098" y="2328788"/>
              <a:ext cx="2258711"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5571098" y="2438684"/>
              <a:ext cx="1542731"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9"/>
            <p:cNvSpPr>
              <a:spLocks noEditPoints="1"/>
            </p:cNvSpPr>
            <p:nvPr/>
          </p:nvSpPr>
          <p:spPr bwMode="auto">
            <a:xfrm>
              <a:off x="5198486" y="2333226"/>
              <a:ext cx="257084" cy="183711"/>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Content Placeholder 2"/>
            <p:cNvSpPr txBox="1">
              <a:spLocks/>
            </p:cNvSpPr>
            <p:nvPr/>
          </p:nvSpPr>
          <p:spPr>
            <a:xfrm>
              <a:off x="7054392" y="2362522"/>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79%</a:t>
              </a:r>
              <a:endParaRPr lang="en-US" sz="800" dirty="0">
                <a:solidFill>
                  <a:schemeClr val="bg1"/>
                </a:solidFill>
                <a:latin typeface="Source Sans Pro Black" pitchFamily="34" charset="0"/>
              </a:endParaRPr>
            </a:p>
          </p:txBody>
        </p:sp>
      </p:grpSp>
      <p:sp>
        <p:nvSpPr>
          <p:cNvPr id="112" name="Content Placeholder 2"/>
          <p:cNvSpPr txBox="1">
            <a:spLocks/>
          </p:cNvSpPr>
          <p:nvPr/>
        </p:nvSpPr>
        <p:spPr>
          <a:xfrm>
            <a:off x="8008388" y="3412915"/>
            <a:ext cx="452044" cy="1655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100%</a:t>
            </a:r>
            <a:endParaRPr lang="en-US" sz="800" dirty="0">
              <a:solidFill>
                <a:schemeClr val="bg1"/>
              </a:solidFill>
              <a:latin typeface="Source Sans Pro Black" pitchFamily="34" charset="0"/>
            </a:endParaRPr>
          </a:p>
        </p:txBody>
      </p:sp>
      <p:grpSp>
        <p:nvGrpSpPr>
          <p:cNvPr id="4" name="Group 3"/>
          <p:cNvGrpSpPr/>
          <p:nvPr/>
        </p:nvGrpSpPr>
        <p:grpSpPr>
          <a:xfrm>
            <a:off x="3159136" y="3476301"/>
            <a:ext cx="4896544" cy="239925"/>
            <a:chOff x="3159136" y="2577447"/>
            <a:chExt cx="4896544" cy="239505"/>
          </a:xfrm>
        </p:grpSpPr>
        <p:sp>
          <p:nvSpPr>
            <p:cNvPr id="84" name="Rectangle 83"/>
            <p:cNvSpPr/>
            <p:nvPr/>
          </p:nvSpPr>
          <p:spPr>
            <a:xfrm>
              <a:off x="5571098" y="2608157"/>
              <a:ext cx="2484582"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5571098" y="2718053"/>
              <a:ext cx="1866704"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Content Placeholder 2"/>
            <p:cNvSpPr txBox="1">
              <a:spLocks/>
            </p:cNvSpPr>
            <p:nvPr/>
          </p:nvSpPr>
          <p:spPr>
            <a:xfrm>
              <a:off x="3159136" y="2577447"/>
              <a:ext cx="2016224" cy="19043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050" b="1" dirty="0" smtClean="0">
                  <a:solidFill>
                    <a:schemeClr val="bg1"/>
                  </a:solidFill>
                </a:rPr>
                <a:t>Make new friends</a:t>
              </a:r>
              <a:endParaRPr lang="en-US" sz="600" dirty="0">
                <a:solidFill>
                  <a:schemeClr val="bg1"/>
                </a:solidFill>
              </a:endParaRPr>
            </a:p>
          </p:txBody>
        </p:sp>
        <p:sp>
          <p:nvSpPr>
            <p:cNvPr id="10" name="Freeform 14"/>
            <p:cNvSpPr>
              <a:spLocks noEditPoints="1"/>
            </p:cNvSpPr>
            <p:nvPr/>
          </p:nvSpPr>
          <p:spPr bwMode="auto">
            <a:xfrm>
              <a:off x="5220893" y="2592948"/>
              <a:ext cx="222705" cy="200529"/>
            </a:xfrm>
            <a:custGeom>
              <a:avLst/>
              <a:gdLst>
                <a:gd name="T0" fmla="*/ 247 w 400"/>
                <a:gd name="T1" fmla="*/ 269 h 360"/>
                <a:gd name="T2" fmla="*/ 182 w 400"/>
                <a:gd name="T3" fmla="*/ 203 h 360"/>
                <a:gd name="T4" fmla="*/ 203 w 400"/>
                <a:gd name="T5" fmla="*/ 154 h 360"/>
                <a:gd name="T6" fmla="*/ 222 w 400"/>
                <a:gd name="T7" fmla="*/ 120 h 360"/>
                <a:gd name="T8" fmla="*/ 215 w 400"/>
                <a:gd name="T9" fmla="*/ 104 h 360"/>
                <a:gd name="T10" fmla="*/ 220 w 400"/>
                <a:gd name="T11" fmla="*/ 68 h 360"/>
                <a:gd name="T12" fmla="*/ 140 w 400"/>
                <a:gd name="T13" fmla="*/ 0 h 360"/>
                <a:gd name="T14" fmla="*/ 59 w 400"/>
                <a:gd name="T15" fmla="*/ 68 h 360"/>
                <a:gd name="T16" fmla="*/ 65 w 400"/>
                <a:gd name="T17" fmla="*/ 104 h 360"/>
                <a:gd name="T18" fmla="*/ 57 w 400"/>
                <a:gd name="T19" fmla="*/ 120 h 360"/>
                <a:gd name="T20" fmla="*/ 76 w 400"/>
                <a:gd name="T21" fmla="*/ 154 h 360"/>
                <a:gd name="T22" fmla="*/ 98 w 400"/>
                <a:gd name="T23" fmla="*/ 203 h 360"/>
                <a:gd name="T24" fmla="*/ 32 w 400"/>
                <a:gd name="T25" fmla="*/ 269 h 360"/>
                <a:gd name="T26" fmla="*/ 0 w 400"/>
                <a:gd name="T27" fmla="*/ 280 h 360"/>
                <a:gd name="T28" fmla="*/ 0 w 400"/>
                <a:gd name="T29" fmla="*/ 360 h 360"/>
                <a:gd name="T30" fmla="*/ 320 w 400"/>
                <a:gd name="T31" fmla="*/ 360 h 360"/>
                <a:gd name="T32" fmla="*/ 320 w 400"/>
                <a:gd name="T33" fmla="*/ 318 h 360"/>
                <a:gd name="T34" fmla="*/ 247 w 400"/>
                <a:gd name="T35" fmla="*/ 269 h 360"/>
                <a:gd name="T36" fmla="*/ 340 w 400"/>
                <a:gd name="T37" fmla="*/ 160 h 360"/>
                <a:gd name="T38" fmla="*/ 340 w 400"/>
                <a:gd name="T39" fmla="*/ 100 h 360"/>
                <a:gd name="T40" fmla="*/ 300 w 400"/>
                <a:gd name="T41" fmla="*/ 100 h 360"/>
                <a:gd name="T42" fmla="*/ 300 w 400"/>
                <a:gd name="T43" fmla="*/ 160 h 360"/>
                <a:gd name="T44" fmla="*/ 240 w 400"/>
                <a:gd name="T45" fmla="*/ 160 h 360"/>
                <a:gd name="T46" fmla="*/ 240 w 400"/>
                <a:gd name="T47" fmla="*/ 200 h 360"/>
                <a:gd name="T48" fmla="*/ 300 w 400"/>
                <a:gd name="T49" fmla="*/ 200 h 360"/>
                <a:gd name="T50" fmla="*/ 300 w 400"/>
                <a:gd name="T51" fmla="*/ 260 h 360"/>
                <a:gd name="T52" fmla="*/ 340 w 400"/>
                <a:gd name="T53" fmla="*/ 260 h 360"/>
                <a:gd name="T54" fmla="*/ 340 w 400"/>
                <a:gd name="T55" fmla="*/ 200 h 360"/>
                <a:gd name="T56" fmla="*/ 400 w 400"/>
                <a:gd name="T57" fmla="*/ 200 h 360"/>
                <a:gd name="T58" fmla="*/ 400 w 400"/>
                <a:gd name="T59" fmla="*/ 160 h 360"/>
                <a:gd name="T60" fmla="*/ 340 w 400"/>
                <a:gd name="T61" fmla="*/ 1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360">
                  <a:moveTo>
                    <a:pt x="247" y="269"/>
                  </a:moveTo>
                  <a:cubicBezTo>
                    <a:pt x="197" y="251"/>
                    <a:pt x="182" y="236"/>
                    <a:pt x="182" y="203"/>
                  </a:cubicBezTo>
                  <a:cubicBezTo>
                    <a:pt x="182" y="184"/>
                    <a:pt x="197" y="190"/>
                    <a:pt x="203" y="154"/>
                  </a:cubicBezTo>
                  <a:cubicBezTo>
                    <a:pt x="206" y="140"/>
                    <a:pt x="220" y="154"/>
                    <a:pt x="222" y="120"/>
                  </a:cubicBezTo>
                  <a:cubicBezTo>
                    <a:pt x="222" y="107"/>
                    <a:pt x="215" y="104"/>
                    <a:pt x="215" y="104"/>
                  </a:cubicBezTo>
                  <a:cubicBezTo>
                    <a:pt x="215" y="104"/>
                    <a:pt x="219" y="84"/>
                    <a:pt x="220" y="68"/>
                  </a:cubicBezTo>
                  <a:cubicBezTo>
                    <a:pt x="222" y="49"/>
                    <a:pt x="209" y="0"/>
                    <a:pt x="140" y="0"/>
                  </a:cubicBezTo>
                  <a:cubicBezTo>
                    <a:pt x="71" y="0"/>
                    <a:pt x="58" y="49"/>
                    <a:pt x="59" y="68"/>
                  </a:cubicBezTo>
                  <a:cubicBezTo>
                    <a:pt x="61" y="84"/>
                    <a:pt x="65" y="104"/>
                    <a:pt x="65" y="104"/>
                  </a:cubicBezTo>
                  <a:cubicBezTo>
                    <a:pt x="65" y="104"/>
                    <a:pt x="57" y="107"/>
                    <a:pt x="57" y="120"/>
                  </a:cubicBezTo>
                  <a:cubicBezTo>
                    <a:pt x="60" y="154"/>
                    <a:pt x="73" y="140"/>
                    <a:pt x="76" y="154"/>
                  </a:cubicBezTo>
                  <a:cubicBezTo>
                    <a:pt x="83" y="190"/>
                    <a:pt x="98" y="184"/>
                    <a:pt x="98" y="203"/>
                  </a:cubicBezTo>
                  <a:cubicBezTo>
                    <a:pt x="98" y="236"/>
                    <a:pt x="82" y="251"/>
                    <a:pt x="32" y="269"/>
                  </a:cubicBezTo>
                  <a:cubicBezTo>
                    <a:pt x="26" y="271"/>
                    <a:pt x="12" y="274"/>
                    <a:pt x="0" y="280"/>
                  </a:cubicBezTo>
                  <a:cubicBezTo>
                    <a:pt x="0" y="360"/>
                    <a:pt x="0" y="360"/>
                    <a:pt x="0" y="360"/>
                  </a:cubicBezTo>
                  <a:cubicBezTo>
                    <a:pt x="320" y="360"/>
                    <a:pt x="320" y="360"/>
                    <a:pt x="320" y="360"/>
                  </a:cubicBezTo>
                  <a:cubicBezTo>
                    <a:pt x="320" y="360"/>
                    <a:pt x="320" y="330"/>
                    <a:pt x="320" y="318"/>
                  </a:cubicBezTo>
                  <a:cubicBezTo>
                    <a:pt x="320" y="305"/>
                    <a:pt x="297" y="287"/>
                    <a:pt x="247" y="269"/>
                  </a:cubicBezTo>
                  <a:close/>
                  <a:moveTo>
                    <a:pt x="340" y="160"/>
                  </a:moveTo>
                  <a:cubicBezTo>
                    <a:pt x="340" y="100"/>
                    <a:pt x="340" y="100"/>
                    <a:pt x="340" y="100"/>
                  </a:cubicBezTo>
                  <a:cubicBezTo>
                    <a:pt x="300" y="100"/>
                    <a:pt x="300" y="100"/>
                    <a:pt x="300" y="100"/>
                  </a:cubicBezTo>
                  <a:cubicBezTo>
                    <a:pt x="300" y="160"/>
                    <a:pt x="300" y="160"/>
                    <a:pt x="300" y="160"/>
                  </a:cubicBezTo>
                  <a:cubicBezTo>
                    <a:pt x="240" y="160"/>
                    <a:pt x="240" y="160"/>
                    <a:pt x="240" y="160"/>
                  </a:cubicBezTo>
                  <a:cubicBezTo>
                    <a:pt x="240" y="200"/>
                    <a:pt x="240" y="200"/>
                    <a:pt x="240" y="200"/>
                  </a:cubicBezTo>
                  <a:cubicBezTo>
                    <a:pt x="300" y="200"/>
                    <a:pt x="300" y="200"/>
                    <a:pt x="300" y="200"/>
                  </a:cubicBezTo>
                  <a:cubicBezTo>
                    <a:pt x="300" y="260"/>
                    <a:pt x="300" y="260"/>
                    <a:pt x="300" y="260"/>
                  </a:cubicBezTo>
                  <a:cubicBezTo>
                    <a:pt x="340" y="260"/>
                    <a:pt x="340" y="260"/>
                    <a:pt x="340" y="260"/>
                  </a:cubicBezTo>
                  <a:cubicBezTo>
                    <a:pt x="340" y="200"/>
                    <a:pt x="340" y="200"/>
                    <a:pt x="340" y="200"/>
                  </a:cubicBezTo>
                  <a:cubicBezTo>
                    <a:pt x="400" y="200"/>
                    <a:pt x="400" y="200"/>
                    <a:pt x="400" y="200"/>
                  </a:cubicBezTo>
                  <a:cubicBezTo>
                    <a:pt x="400" y="160"/>
                    <a:pt x="400" y="160"/>
                    <a:pt x="400" y="160"/>
                  </a:cubicBezTo>
                  <a:lnTo>
                    <a:pt x="340" y="1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3" name="Content Placeholder 2"/>
            <p:cNvSpPr txBox="1">
              <a:spLocks/>
            </p:cNvSpPr>
            <p:nvPr/>
          </p:nvSpPr>
          <p:spPr>
            <a:xfrm>
              <a:off x="7398334" y="2651684"/>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86%</a:t>
              </a:r>
              <a:endParaRPr lang="en-US" sz="800" dirty="0">
                <a:solidFill>
                  <a:schemeClr val="bg1"/>
                </a:solidFill>
                <a:latin typeface="Source Sans Pro Black" pitchFamily="34" charset="0"/>
              </a:endParaRPr>
            </a:p>
          </p:txBody>
        </p:sp>
      </p:grpSp>
      <p:grpSp>
        <p:nvGrpSpPr>
          <p:cNvPr id="5" name="Group 4"/>
          <p:cNvGrpSpPr/>
          <p:nvPr/>
        </p:nvGrpSpPr>
        <p:grpSpPr>
          <a:xfrm>
            <a:off x="3159136" y="3811930"/>
            <a:ext cx="4385664" cy="270805"/>
            <a:chOff x="3159136" y="2825330"/>
            <a:chExt cx="4385664" cy="270331"/>
          </a:xfrm>
        </p:grpSpPr>
        <p:sp>
          <p:nvSpPr>
            <p:cNvPr id="95" name="Content Placeholder 2"/>
            <p:cNvSpPr txBox="1">
              <a:spLocks/>
            </p:cNvSpPr>
            <p:nvPr/>
          </p:nvSpPr>
          <p:spPr>
            <a:xfrm>
              <a:off x="3159136" y="2846717"/>
              <a:ext cx="2016224" cy="19043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050" b="1" dirty="0" smtClean="0">
                  <a:solidFill>
                    <a:schemeClr val="bg1"/>
                  </a:solidFill>
                </a:rPr>
                <a:t>Seeing Funny Posts</a:t>
              </a:r>
              <a:endParaRPr lang="en-US" sz="600" dirty="0">
                <a:solidFill>
                  <a:schemeClr val="bg1"/>
                </a:solidFill>
              </a:endParaRPr>
            </a:p>
          </p:txBody>
        </p:sp>
        <p:sp>
          <p:nvSpPr>
            <p:cNvPr id="96" name="Rectangle 95"/>
            <p:cNvSpPr/>
            <p:nvPr/>
          </p:nvSpPr>
          <p:spPr>
            <a:xfrm>
              <a:off x="5571098" y="2891429"/>
              <a:ext cx="1572331"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a:off x="5571099" y="3001325"/>
              <a:ext cx="1044422"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9"/>
            <p:cNvSpPr>
              <a:spLocks noEditPoints="1"/>
            </p:cNvSpPr>
            <p:nvPr/>
          </p:nvSpPr>
          <p:spPr bwMode="auto">
            <a:xfrm>
              <a:off x="5222818" y="2878044"/>
              <a:ext cx="204911" cy="204911"/>
            </a:xfrm>
            <a:custGeom>
              <a:avLst/>
              <a:gdLst>
                <a:gd name="T0" fmla="*/ 172 w 344"/>
                <a:gd name="T1" fmla="*/ 0 h 344"/>
                <a:gd name="T2" fmla="*/ 0 w 344"/>
                <a:gd name="T3" fmla="*/ 172 h 344"/>
                <a:gd name="T4" fmla="*/ 172 w 344"/>
                <a:gd name="T5" fmla="*/ 344 h 344"/>
                <a:gd name="T6" fmla="*/ 344 w 344"/>
                <a:gd name="T7" fmla="*/ 172 h 344"/>
                <a:gd name="T8" fmla="*/ 172 w 344"/>
                <a:gd name="T9" fmla="*/ 0 h 344"/>
                <a:gd name="T10" fmla="*/ 186 w 344"/>
                <a:gd name="T11" fmla="*/ 311 h 344"/>
                <a:gd name="T12" fmla="*/ 186 w 344"/>
                <a:gd name="T13" fmla="*/ 234 h 344"/>
                <a:gd name="T14" fmla="*/ 158 w 344"/>
                <a:gd name="T15" fmla="*/ 234 h 344"/>
                <a:gd name="T16" fmla="*/ 158 w 344"/>
                <a:gd name="T17" fmla="*/ 311 h 344"/>
                <a:gd name="T18" fmla="*/ 32 w 344"/>
                <a:gd name="T19" fmla="*/ 186 h 344"/>
                <a:gd name="T20" fmla="*/ 110 w 344"/>
                <a:gd name="T21" fmla="*/ 186 h 344"/>
                <a:gd name="T22" fmla="*/ 110 w 344"/>
                <a:gd name="T23" fmla="*/ 158 h 344"/>
                <a:gd name="T24" fmla="*/ 32 w 344"/>
                <a:gd name="T25" fmla="*/ 158 h 344"/>
                <a:gd name="T26" fmla="*/ 158 w 344"/>
                <a:gd name="T27" fmla="*/ 33 h 344"/>
                <a:gd name="T28" fmla="*/ 158 w 344"/>
                <a:gd name="T29" fmla="*/ 110 h 344"/>
                <a:gd name="T30" fmla="*/ 186 w 344"/>
                <a:gd name="T31" fmla="*/ 110 h 344"/>
                <a:gd name="T32" fmla="*/ 186 w 344"/>
                <a:gd name="T33" fmla="*/ 33 h 344"/>
                <a:gd name="T34" fmla="*/ 311 w 344"/>
                <a:gd name="T35" fmla="*/ 158 h 344"/>
                <a:gd name="T36" fmla="*/ 234 w 344"/>
                <a:gd name="T37" fmla="*/ 158 h 344"/>
                <a:gd name="T38" fmla="*/ 234 w 344"/>
                <a:gd name="T39" fmla="*/ 186 h 344"/>
                <a:gd name="T40" fmla="*/ 311 w 344"/>
                <a:gd name="T41" fmla="*/ 186 h 344"/>
                <a:gd name="T42" fmla="*/ 186 w 344"/>
                <a:gd name="T43" fmla="*/ 311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4" h="344">
                  <a:moveTo>
                    <a:pt x="172" y="0"/>
                  </a:moveTo>
                  <a:cubicBezTo>
                    <a:pt x="77" y="0"/>
                    <a:pt x="0" y="77"/>
                    <a:pt x="0" y="172"/>
                  </a:cubicBezTo>
                  <a:cubicBezTo>
                    <a:pt x="0" y="267"/>
                    <a:pt x="77" y="344"/>
                    <a:pt x="172" y="344"/>
                  </a:cubicBezTo>
                  <a:cubicBezTo>
                    <a:pt x="267" y="344"/>
                    <a:pt x="344" y="267"/>
                    <a:pt x="344" y="172"/>
                  </a:cubicBezTo>
                  <a:cubicBezTo>
                    <a:pt x="344" y="77"/>
                    <a:pt x="267" y="0"/>
                    <a:pt x="172" y="0"/>
                  </a:cubicBezTo>
                  <a:close/>
                  <a:moveTo>
                    <a:pt x="186" y="311"/>
                  </a:moveTo>
                  <a:cubicBezTo>
                    <a:pt x="186" y="234"/>
                    <a:pt x="186" y="234"/>
                    <a:pt x="186" y="234"/>
                  </a:cubicBezTo>
                  <a:cubicBezTo>
                    <a:pt x="158" y="234"/>
                    <a:pt x="158" y="234"/>
                    <a:pt x="158" y="234"/>
                  </a:cubicBezTo>
                  <a:cubicBezTo>
                    <a:pt x="158" y="311"/>
                    <a:pt x="158" y="311"/>
                    <a:pt x="158" y="311"/>
                  </a:cubicBezTo>
                  <a:cubicBezTo>
                    <a:pt x="92" y="305"/>
                    <a:pt x="39" y="252"/>
                    <a:pt x="32" y="186"/>
                  </a:cubicBezTo>
                  <a:cubicBezTo>
                    <a:pt x="110" y="186"/>
                    <a:pt x="110" y="186"/>
                    <a:pt x="110" y="186"/>
                  </a:cubicBezTo>
                  <a:cubicBezTo>
                    <a:pt x="110" y="158"/>
                    <a:pt x="110" y="158"/>
                    <a:pt x="110" y="158"/>
                  </a:cubicBezTo>
                  <a:cubicBezTo>
                    <a:pt x="32" y="158"/>
                    <a:pt x="32" y="158"/>
                    <a:pt x="32" y="158"/>
                  </a:cubicBezTo>
                  <a:cubicBezTo>
                    <a:pt x="39" y="92"/>
                    <a:pt x="92" y="39"/>
                    <a:pt x="158" y="33"/>
                  </a:cubicBezTo>
                  <a:cubicBezTo>
                    <a:pt x="158" y="110"/>
                    <a:pt x="158" y="110"/>
                    <a:pt x="158" y="110"/>
                  </a:cubicBezTo>
                  <a:cubicBezTo>
                    <a:pt x="186" y="110"/>
                    <a:pt x="186" y="110"/>
                    <a:pt x="186" y="110"/>
                  </a:cubicBezTo>
                  <a:cubicBezTo>
                    <a:pt x="186" y="33"/>
                    <a:pt x="186" y="33"/>
                    <a:pt x="186" y="33"/>
                  </a:cubicBezTo>
                  <a:cubicBezTo>
                    <a:pt x="252" y="39"/>
                    <a:pt x="305" y="92"/>
                    <a:pt x="311" y="158"/>
                  </a:cubicBezTo>
                  <a:cubicBezTo>
                    <a:pt x="234" y="158"/>
                    <a:pt x="234" y="158"/>
                    <a:pt x="234" y="158"/>
                  </a:cubicBezTo>
                  <a:cubicBezTo>
                    <a:pt x="234" y="186"/>
                    <a:pt x="234" y="186"/>
                    <a:pt x="234" y="186"/>
                  </a:cubicBezTo>
                  <a:cubicBezTo>
                    <a:pt x="311" y="186"/>
                    <a:pt x="311" y="186"/>
                    <a:pt x="311" y="186"/>
                  </a:cubicBezTo>
                  <a:cubicBezTo>
                    <a:pt x="305" y="252"/>
                    <a:pt x="252" y="305"/>
                    <a:pt x="186" y="3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Content Placeholder 2"/>
            <p:cNvSpPr txBox="1">
              <a:spLocks/>
            </p:cNvSpPr>
            <p:nvPr/>
          </p:nvSpPr>
          <p:spPr>
            <a:xfrm>
              <a:off x="7092756" y="2825330"/>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79%</a:t>
              </a:r>
              <a:endParaRPr lang="en-US" sz="800" dirty="0">
                <a:solidFill>
                  <a:schemeClr val="bg1"/>
                </a:solidFill>
                <a:latin typeface="Source Sans Pro Black" pitchFamily="34" charset="0"/>
              </a:endParaRPr>
            </a:p>
          </p:txBody>
        </p:sp>
        <p:sp>
          <p:nvSpPr>
            <p:cNvPr id="115" name="Content Placeholder 2"/>
            <p:cNvSpPr txBox="1">
              <a:spLocks/>
            </p:cNvSpPr>
            <p:nvPr/>
          </p:nvSpPr>
          <p:spPr>
            <a:xfrm>
              <a:off x="6567752" y="2930393"/>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48%</a:t>
              </a:r>
              <a:endParaRPr lang="en-US" sz="800" dirty="0">
                <a:solidFill>
                  <a:schemeClr val="bg1"/>
                </a:solidFill>
                <a:latin typeface="Source Sans Pro Black" pitchFamily="34" charset="0"/>
              </a:endParaRPr>
            </a:p>
          </p:txBody>
        </p:sp>
      </p:grpSp>
      <p:grpSp>
        <p:nvGrpSpPr>
          <p:cNvPr id="7" name="Group 6"/>
          <p:cNvGrpSpPr/>
          <p:nvPr/>
        </p:nvGrpSpPr>
        <p:grpSpPr>
          <a:xfrm>
            <a:off x="3159136" y="4185140"/>
            <a:ext cx="3759932" cy="275152"/>
            <a:chOff x="3159136" y="3104699"/>
            <a:chExt cx="3759932" cy="274670"/>
          </a:xfrm>
        </p:grpSpPr>
        <p:sp>
          <p:nvSpPr>
            <p:cNvPr id="98" name="Rectangle 97"/>
            <p:cNvSpPr/>
            <p:nvPr/>
          </p:nvSpPr>
          <p:spPr>
            <a:xfrm>
              <a:off x="5571098" y="3170798"/>
              <a:ext cx="771365"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p:cNvSpPr/>
            <p:nvPr/>
          </p:nvSpPr>
          <p:spPr>
            <a:xfrm>
              <a:off x="5571098" y="3280694"/>
              <a:ext cx="933352"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Content Placeholder 2"/>
            <p:cNvSpPr txBox="1">
              <a:spLocks/>
            </p:cNvSpPr>
            <p:nvPr/>
          </p:nvSpPr>
          <p:spPr>
            <a:xfrm>
              <a:off x="3159136" y="3140088"/>
              <a:ext cx="2016224" cy="19043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050" b="1" dirty="0" smtClean="0">
                  <a:solidFill>
                    <a:schemeClr val="bg1"/>
                  </a:solidFill>
                </a:rPr>
                <a:t>Keeping up with News</a:t>
              </a:r>
              <a:endParaRPr lang="en-US" sz="600" dirty="0">
                <a:solidFill>
                  <a:schemeClr val="bg1"/>
                </a:solidFill>
              </a:endParaRPr>
            </a:p>
          </p:txBody>
        </p:sp>
        <p:sp>
          <p:nvSpPr>
            <p:cNvPr id="21" name="Freeform 24"/>
            <p:cNvSpPr>
              <a:spLocks noEditPoints="1"/>
            </p:cNvSpPr>
            <p:nvPr/>
          </p:nvSpPr>
          <p:spPr bwMode="auto">
            <a:xfrm>
              <a:off x="5233609" y="3175485"/>
              <a:ext cx="183327" cy="183123"/>
            </a:xfrm>
            <a:custGeom>
              <a:avLst/>
              <a:gdLst>
                <a:gd name="T0" fmla="*/ 88 w 380"/>
                <a:gd name="T1" fmla="*/ 221 h 380"/>
                <a:gd name="T2" fmla="*/ 159 w 380"/>
                <a:gd name="T3" fmla="*/ 292 h 380"/>
                <a:gd name="T4" fmla="*/ 289 w 380"/>
                <a:gd name="T5" fmla="*/ 161 h 380"/>
                <a:gd name="T6" fmla="*/ 218 w 380"/>
                <a:gd name="T7" fmla="*/ 90 h 380"/>
                <a:gd name="T8" fmla="*/ 88 w 380"/>
                <a:gd name="T9" fmla="*/ 221 h 380"/>
                <a:gd name="T10" fmla="*/ 372 w 380"/>
                <a:gd name="T11" fmla="*/ 123 h 380"/>
                <a:gd name="T12" fmla="*/ 342 w 380"/>
                <a:gd name="T13" fmla="*/ 93 h 380"/>
                <a:gd name="T14" fmla="*/ 322 w 380"/>
                <a:gd name="T15" fmla="*/ 98 h 380"/>
                <a:gd name="T16" fmla="*/ 282 w 380"/>
                <a:gd name="T17" fmla="*/ 57 h 380"/>
                <a:gd name="T18" fmla="*/ 287 w 380"/>
                <a:gd name="T19" fmla="*/ 38 h 380"/>
                <a:gd name="T20" fmla="*/ 256 w 380"/>
                <a:gd name="T21" fmla="*/ 8 h 380"/>
                <a:gd name="T22" fmla="*/ 228 w 380"/>
                <a:gd name="T23" fmla="*/ 8 h 380"/>
                <a:gd name="T24" fmla="*/ 8 w 380"/>
                <a:gd name="T25" fmla="*/ 228 h 380"/>
                <a:gd name="T26" fmla="*/ 8 w 380"/>
                <a:gd name="T27" fmla="*/ 257 h 380"/>
                <a:gd name="T28" fmla="*/ 38 w 380"/>
                <a:gd name="T29" fmla="*/ 287 h 380"/>
                <a:gd name="T30" fmla="*/ 57 w 380"/>
                <a:gd name="T31" fmla="*/ 282 h 380"/>
                <a:gd name="T32" fmla="*/ 98 w 380"/>
                <a:gd name="T33" fmla="*/ 322 h 380"/>
                <a:gd name="T34" fmla="*/ 93 w 380"/>
                <a:gd name="T35" fmla="*/ 342 h 380"/>
                <a:gd name="T36" fmla="*/ 123 w 380"/>
                <a:gd name="T37" fmla="*/ 372 h 380"/>
                <a:gd name="T38" fmla="*/ 152 w 380"/>
                <a:gd name="T39" fmla="*/ 372 h 380"/>
                <a:gd name="T40" fmla="*/ 372 w 380"/>
                <a:gd name="T41" fmla="*/ 152 h 380"/>
                <a:gd name="T42" fmla="*/ 372 w 380"/>
                <a:gd name="T43" fmla="*/ 123 h 380"/>
                <a:gd name="T44" fmla="*/ 159 w 380"/>
                <a:gd name="T45" fmla="*/ 324 h 380"/>
                <a:gd name="T46" fmla="*/ 55 w 380"/>
                <a:gd name="T47" fmla="*/ 221 h 380"/>
                <a:gd name="T48" fmla="*/ 218 w 380"/>
                <a:gd name="T49" fmla="*/ 58 h 380"/>
                <a:gd name="T50" fmla="*/ 322 w 380"/>
                <a:gd name="T51" fmla="*/ 161 h 380"/>
                <a:gd name="T52" fmla="*/ 159 w 380"/>
                <a:gd name="T53" fmla="*/ 3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0" h="380">
                  <a:moveTo>
                    <a:pt x="88" y="221"/>
                  </a:moveTo>
                  <a:cubicBezTo>
                    <a:pt x="159" y="292"/>
                    <a:pt x="159" y="292"/>
                    <a:pt x="159" y="292"/>
                  </a:cubicBezTo>
                  <a:cubicBezTo>
                    <a:pt x="289" y="161"/>
                    <a:pt x="289" y="161"/>
                    <a:pt x="289" y="161"/>
                  </a:cubicBezTo>
                  <a:cubicBezTo>
                    <a:pt x="218" y="90"/>
                    <a:pt x="218" y="90"/>
                    <a:pt x="218" y="90"/>
                  </a:cubicBezTo>
                  <a:lnTo>
                    <a:pt x="88" y="221"/>
                  </a:lnTo>
                  <a:close/>
                  <a:moveTo>
                    <a:pt x="372" y="123"/>
                  </a:moveTo>
                  <a:cubicBezTo>
                    <a:pt x="342" y="93"/>
                    <a:pt x="342" y="93"/>
                    <a:pt x="342" y="93"/>
                  </a:cubicBezTo>
                  <a:cubicBezTo>
                    <a:pt x="336" y="96"/>
                    <a:pt x="329" y="98"/>
                    <a:pt x="322" y="98"/>
                  </a:cubicBezTo>
                  <a:cubicBezTo>
                    <a:pt x="300" y="98"/>
                    <a:pt x="282" y="80"/>
                    <a:pt x="282" y="57"/>
                  </a:cubicBezTo>
                  <a:cubicBezTo>
                    <a:pt x="282" y="50"/>
                    <a:pt x="284" y="44"/>
                    <a:pt x="287" y="38"/>
                  </a:cubicBezTo>
                  <a:cubicBezTo>
                    <a:pt x="256" y="8"/>
                    <a:pt x="256" y="8"/>
                    <a:pt x="256" y="8"/>
                  </a:cubicBezTo>
                  <a:cubicBezTo>
                    <a:pt x="249" y="0"/>
                    <a:pt x="236" y="0"/>
                    <a:pt x="228" y="8"/>
                  </a:cubicBezTo>
                  <a:cubicBezTo>
                    <a:pt x="8" y="228"/>
                    <a:pt x="8" y="228"/>
                    <a:pt x="8" y="228"/>
                  </a:cubicBezTo>
                  <a:cubicBezTo>
                    <a:pt x="0" y="236"/>
                    <a:pt x="0" y="249"/>
                    <a:pt x="8" y="257"/>
                  </a:cubicBezTo>
                  <a:cubicBezTo>
                    <a:pt x="38" y="287"/>
                    <a:pt x="38" y="287"/>
                    <a:pt x="38" y="287"/>
                  </a:cubicBezTo>
                  <a:cubicBezTo>
                    <a:pt x="44" y="284"/>
                    <a:pt x="50" y="282"/>
                    <a:pt x="57" y="282"/>
                  </a:cubicBezTo>
                  <a:cubicBezTo>
                    <a:pt x="80" y="282"/>
                    <a:pt x="98" y="300"/>
                    <a:pt x="98" y="322"/>
                  </a:cubicBezTo>
                  <a:cubicBezTo>
                    <a:pt x="98" y="329"/>
                    <a:pt x="96" y="336"/>
                    <a:pt x="93" y="342"/>
                  </a:cubicBezTo>
                  <a:cubicBezTo>
                    <a:pt x="123" y="372"/>
                    <a:pt x="123" y="372"/>
                    <a:pt x="123" y="372"/>
                  </a:cubicBezTo>
                  <a:cubicBezTo>
                    <a:pt x="131" y="380"/>
                    <a:pt x="144" y="380"/>
                    <a:pt x="152" y="372"/>
                  </a:cubicBezTo>
                  <a:cubicBezTo>
                    <a:pt x="372" y="152"/>
                    <a:pt x="372" y="152"/>
                    <a:pt x="372" y="152"/>
                  </a:cubicBezTo>
                  <a:cubicBezTo>
                    <a:pt x="380" y="144"/>
                    <a:pt x="380" y="131"/>
                    <a:pt x="372" y="123"/>
                  </a:cubicBezTo>
                  <a:close/>
                  <a:moveTo>
                    <a:pt x="159" y="324"/>
                  </a:moveTo>
                  <a:cubicBezTo>
                    <a:pt x="55" y="221"/>
                    <a:pt x="55" y="221"/>
                    <a:pt x="55" y="221"/>
                  </a:cubicBezTo>
                  <a:cubicBezTo>
                    <a:pt x="218" y="58"/>
                    <a:pt x="218" y="58"/>
                    <a:pt x="218" y="58"/>
                  </a:cubicBezTo>
                  <a:cubicBezTo>
                    <a:pt x="322" y="161"/>
                    <a:pt x="322" y="161"/>
                    <a:pt x="322" y="161"/>
                  </a:cubicBezTo>
                  <a:lnTo>
                    <a:pt x="159" y="3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6" name="Content Placeholder 2"/>
            <p:cNvSpPr txBox="1">
              <a:spLocks/>
            </p:cNvSpPr>
            <p:nvPr/>
          </p:nvSpPr>
          <p:spPr>
            <a:xfrm>
              <a:off x="6289600" y="3104699"/>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30%</a:t>
              </a:r>
              <a:endParaRPr lang="en-US" sz="800" dirty="0">
                <a:solidFill>
                  <a:schemeClr val="bg1"/>
                </a:solidFill>
                <a:latin typeface="Source Sans Pro Black" pitchFamily="34" charset="0"/>
              </a:endParaRPr>
            </a:p>
          </p:txBody>
        </p:sp>
        <p:sp>
          <p:nvSpPr>
            <p:cNvPr id="117" name="Content Placeholder 2"/>
            <p:cNvSpPr txBox="1">
              <a:spLocks/>
            </p:cNvSpPr>
            <p:nvPr/>
          </p:nvSpPr>
          <p:spPr>
            <a:xfrm>
              <a:off x="6467024" y="3214101"/>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41%</a:t>
              </a:r>
              <a:endParaRPr lang="en-US" sz="800" dirty="0">
                <a:solidFill>
                  <a:schemeClr val="bg1"/>
                </a:solidFill>
                <a:latin typeface="Source Sans Pro Black" pitchFamily="34" charset="0"/>
              </a:endParaRPr>
            </a:p>
          </p:txBody>
        </p:sp>
      </p:grpSp>
      <p:sp>
        <p:nvSpPr>
          <p:cNvPr id="191" name="Freeform 190"/>
          <p:cNvSpPr>
            <a:spLocks noEditPoints="1"/>
          </p:cNvSpPr>
          <p:nvPr/>
        </p:nvSpPr>
        <p:spPr bwMode="auto">
          <a:xfrm>
            <a:off x="795577" y="2614165"/>
            <a:ext cx="1773764" cy="177687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2" name="Content Placeholder 2"/>
          <p:cNvSpPr txBox="1">
            <a:spLocks/>
          </p:cNvSpPr>
          <p:nvPr/>
        </p:nvSpPr>
        <p:spPr>
          <a:xfrm>
            <a:off x="611560" y="5319954"/>
            <a:ext cx="1371900"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States</a:t>
            </a:r>
          </a:p>
          <a:p>
            <a:pPr marL="0" indent="0">
              <a:buFont typeface="Arial" pitchFamily="34" charset="0"/>
              <a:buNone/>
            </a:pPr>
            <a:r>
              <a:rPr lang="en-US" sz="800" dirty="0" smtClean="0"/>
              <a:t>Lorem ipsum dolor sit amet, consectetur adipiscing.</a:t>
            </a:r>
            <a:endParaRPr lang="en-US" sz="800" dirty="0"/>
          </a:p>
        </p:txBody>
      </p:sp>
      <p:sp>
        <p:nvSpPr>
          <p:cNvPr id="193" name="Content Placeholder 2"/>
          <p:cNvSpPr txBox="1">
            <a:spLocks/>
          </p:cNvSpPr>
          <p:nvPr/>
        </p:nvSpPr>
        <p:spPr>
          <a:xfrm>
            <a:off x="2182283" y="5319954"/>
            <a:ext cx="1362774"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Brazil</a:t>
            </a:r>
          </a:p>
          <a:p>
            <a:pPr marL="0" indent="0">
              <a:buFont typeface="Arial" pitchFamily="34" charset="0"/>
              <a:buNone/>
            </a:pPr>
            <a:r>
              <a:rPr lang="en-US" sz="800" dirty="0" smtClean="0"/>
              <a:t>Lorem ipsum dolor sit amet, consectetur adipiscing.</a:t>
            </a:r>
            <a:endParaRPr lang="en-US" sz="800" dirty="0"/>
          </a:p>
        </p:txBody>
      </p:sp>
      <p:sp>
        <p:nvSpPr>
          <p:cNvPr id="194" name="Content Placeholder 2"/>
          <p:cNvSpPr txBox="1">
            <a:spLocks/>
          </p:cNvSpPr>
          <p:nvPr/>
        </p:nvSpPr>
        <p:spPr>
          <a:xfrm>
            <a:off x="3743881" y="5319954"/>
            <a:ext cx="1382081"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Australia</a:t>
            </a:r>
          </a:p>
          <a:p>
            <a:pPr marL="0" indent="0">
              <a:buFont typeface="Arial" pitchFamily="34" charset="0"/>
              <a:buNone/>
            </a:pPr>
            <a:r>
              <a:rPr lang="en-US" sz="800" dirty="0" smtClean="0"/>
              <a:t>Lorem ipsum dolor sit amet, consectetur adipiscing.</a:t>
            </a:r>
            <a:endParaRPr lang="en-US" sz="800" dirty="0"/>
          </a:p>
        </p:txBody>
      </p:sp>
      <p:sp>
        <p:nvSpPr>
          <p:cNvPr id="195" name="Content Placeholder 2"/>
          <p:cNvSpPr txBox="1">
            <a:spLocks/>
          </p:cNvSpPr>
          <p:nvPr/>
        </p:nvSpPr>
        <p:spPr>
          <a:xfrm>
            <a:off x="5324785" y="5319954"/>
            <a:ext cx="1390745"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China</a:t>
            </a:r>
          </a:p>
          <a:p>
            <a:pPr marL="0" indent="0">
              <a:buFont typeface="Arial" pitchFamily="34" charset="0"/>
              <a:buNone/>
            </a:pPr>
            <a:r>
              <a:rPr lang="en-US" sz="800" dirty="0" smtClean="0"/>
              <a:t>Lorem ipsum dolor sit amet, consectetur adipiscing.</a:t>
            </a:r>
            <a:endParaRPr lang="en-US" sz="800" dirty="0"/>
          </a:p>
        </p:txBody>
      </p:sp>
      <p:sp>
        <p:nvSpPr>
          <p:cNvPr id="196" name="Content Placeholder 2"/>
          <p:cNvSpPr txBox="1">
            <a:spLocks/>
          </p:cNvSpPr>
          <p:nvPr/>
        </p:nvSpPr>
        <p:spPr>
          <a:xfrm>
            <a:off x="6914353" y="5319954"/>
            <a:ext cx="1399411"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Kingdom</a:t>
            </a:r>
          </a:p>
          <a:p>
            <a:pPr marL="0" indent="0">
              <a:buFont typeface="Arial" pitchFamily="34" charset="0"/>
              <a:buNone/>
            </a:pPr>
            <a:r>
              <a:rPr lang="en-US" sz="800" dirty="0" smtClean="0"/>
              <a:t>Lorem ipsum dolor sit amet, consectetur adipiscing.</a:t>
            </a:r>
            <a:endParaRPr lang="en-US" sz="800" dirty="0"/>
          </a:p>
        </p:txBody>
      </p:sp>
      <p:sp>
        <p:nvSpPr>
          <p:cNvPr id="51" name="Flowchart: Off-page Connector 50"/>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48</a:t>
            </a:r>
            <a:endParaRPr lang="en-US" sz="1100" b="1" dirty="0"/>
          </a:p>
        </p:txBody>
      </p:sp>
    </p:spTree>
    <p:extLst>
      <p:ext uri="{BB962C8B-B14F-4D97-AF65-F5344CB8AC3E}">
        <p14:creationId xmlns:p14="http://schemas.microsoft.com/office/powerpoint/2010/main" val="272693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91"/>
                                        </p:tgtEl>
                                        <p:attrNameLst>
                                          <p:attrName>style.visibility</p:attrName>
                                        </p:attrNameLst>
                                      </p:cBhvr>
                                      <p:to>
                                        <p:strVal val="visible"/>
                                      </p:to>
                                    </p:set>
                                    <p:anim calcmode="lin" valueType="num">
                                      <p:cBhvr>
                                        <p:cTn id="14" dur="500" fill="hold"/>
                                        <p:tgtEl>
                                          <p:spTgt spid="191"/>
                                        </p:tgtEl>
                                        <p:attrNameLst>
                                          <p:attrName>ppt_w</p:attrName>
                                        </p:attrNameLst>
                                      </p:cBhvr>
                                      <p:tavLst>
                                        <p:tav tm="0">
                                          <p:val>
                                            <p:fltVal val="0"/>
                                          </p:val>
                                        </p:tav>
                                        <p:tav tm="100000">
                                          <p:val>
                                            <p:strVal val="#ppt_w"/>
                                          </p:val>
                                        </p:tav>
                                      </p:tavLst>
                                    </p:anim>
                                    <p:anim calcmode="lin" valueType="num">
                                      <p:cBhvr>
                                        <p:cTn id="15" dur="500" fill="hold"/>
                                        <p:tgtEl>
                                          <p:spTgt spid="191"/>
                                        </p:tgtEl>
                                        <p:attrNameLst>
                                          <p:attrName>ppt_h</p:attrName>
                                        </p:attrNameLst>
                                      </p:cBhvr>
                                      <p:tavLst>
                                        <p:tav tm="0">
                                          <p:val>
                                            <p:fltVal val="0"/>
                                          </p:val>
                                        </p:tav>
                                        <p:tav tm="100000">
                                          <p:val>
                                            <p:strVal val="#ppt_h"/>
                                          </p:val>
                                        </p:tav>
                                      </p:tavLst>
                                    </p:anim>
                                    <p:animEffect transition="in" filter="fade">
                                      <p:cBhvr>
                                        <p:cTn id="16" dur="500"/>
                                        <p:tgtEl>
                                          <p:spTgt spid="19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1500"/>
                            </p:stCondLst>
                            <p:childTnLst>
                              <p:par>
                                <p:cTn id="22" presetID="16" presetClass="entr" presetSubtype="37"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outVertical)">
                                      <p:cBhvr>
                                        <p:cTn id="24" dur="500"/>
                                        <p:tgtEl>
                                          <p:spTgt spid="2"/>
                                        </p:tgtEl>
                                      </p:cBhvr>
                                    </p:animEffect>
                                  </p:childTnLst>
                                </p:cTn>
                              </p:par>
                            </p:childTnLst>
                          </p:cTn>
                        </p:par>
                        <p:par>
                          <p:cTn id="25" fill="hold">
                            <p:stCondLst>
                              <p:cond delay="2000"/>
                            </p:stCondLst>
                            <p:childTnLst>
                              <p:par>
                                <p:cTn id="26" presetID="16" presetClass="entr" presetSubtype="37"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outVertical)">
                                      <p:cBhvr>
                                        <p:cTn id="28" dur="500"/>
                                        <p:tgtEl>
                                          <p:spTgt spid="4"/>
                                        </p:tgtEl>
                                      </p:cBhvr>
                                    </p:animEffect>
                                  </p:childTnLst>
                                </p:cTn>
                              </p:par>
                            </p:childTnLst>
                          </p:cTn>
                        </p:par>
                        <p:par>
                          <p:cTn id="29" fill="hold">
                            <p:stCondLst>
                              <p:cond delay="25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500"/>
                                        <p:tgtEl>
                                          <p:spTgt spid="5"/>
                                        </p:tgtEl>
                                      </p:cBhvr>
                                    </p:animEffect>
                                  </p:childTnLst>
                                </p:cTn>
                              </p:par>
                            </p:childTnLst>
                          </p:cTn>
                        </p:par>
                        <p:par>
                          <p:cTn id="33" fill="hold">
                            <p:stCondLst>
                              <p:cond delay="3000"/>
                            </p:stCondLst>
                            <p:childTnLst>
                              <p:par>
                                <p:cTn id="34" presetID="16" presetClass="entr" presetSubtype="37"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arn(outVertical)">
                                      <p:cBhvr>
                                        <p:cTn id="36" dur="500"/>
                                        <p:tgtEl>
                                          <p:spTgt spid="7"/>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92"/>
                                        </p:tgtEl>
                                        <p:attrNameLst>
                                          <p:attrName>style.visibility</p:attrName>
                                        </p:attrNameLst>
                                      </p:cBhvr>
                                      <p:to>
                                        <p:strVal val="visible"/>
                                      </p:to>
                                    </p:set>
                                    <p:animEffect transition="in" filter="fade">
                                      <p:cBhvr>
                                        <p:cTn id="40" dur="500"/>
                                        <p:tgtEl>
                                          <p:spTgt spid="192"/>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93"/>
                                        </p:tgtEl>
                                        <p:attrNameLst>
                                          <p:attrName>style.visibility</p:attrName>
                                        </p:attrNameLst>
                                      </p:cBhvr>
                                      <p:to>
                                        <p:strVal val="visible"/>
                                      </p:to>
                                    </p:set>
                                    <p:animEffect transition="in" filter="fade">
                                      <p:cBhvr>
                                        <p:cTn id="44" dur="500"/>
                                        <p:tgtEl>
                                          <p:spTgt spid="193"/>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194"/>
                                        </p:tgtEl>
                                        <p:attrNameLst>
                                          <p:attrName>style.visibility</p:attrName>
                                        </p:attrNameLst>
                                      </p:cBhvr>
                                      <p:to>
                                        <p:strVal val="visible"/>
                                      </p:to>
                                    </p:set>
                                    <p:animEffect transition="in" filter="fade">
                                      <p:cBhvr>
                                        <p:cTn id="48" dur="500"/>
                                        <p:tgtEl>
                                          <p:spTgt spid="194"/>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195"/>
                                        </p:tgtEl>
                                        <p:attrNameLst>
                                          <p:attrName>style.visibility</p:attrName>
                                        </p:attrNameLst>
                                      </p:cBhvr>
                                      <p:to>
                                        <p:strVal val="visible"/>
                                      </p:to>
                                    </p:set>
                                    <p:animEffect transition="in" filter="fade">
                                      <p:cBhvr>
                                        <p:cTn id="52" dur="500"/>
                                        <p:tgtEl>
                                          <p:spTgt spid="195"/>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196"/>
                                        </p:tgtEl>
                                        <p:attrNameLst>
                                          <p:attrName>style.visibility</p:attrName>
                                        </p:attrNameLst>
                                      </p:cBhvr>
                                      <p:to>
                                        <p:strVal val="visible"/>
                                      </p:to>
                                    </p:set>
                                    <p:animEffect transition="in" filter="fade">
                                      <p:cBhvr>
                                        <p:cTn id="56"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91" grpId="0" animBg="1"/>
      <p:bldP spid="192" grpId="0"/>
      <p:bldP spid="193" grpId="0"/>
      <p:bldP spid="194" grpId="0"/>
      <p:bldP spid="195" grpId="0"/>
      <p:bldP spid="196"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bg1"/>
                </a:solidFill>
              </a:rPr>
              <a:t>Color Background Use</a:t>
            </a:r>
            <a:endParaRPr lang="en-US" sz="4000" dirty="0">
              <a:solidFill>
                <a:schemeClr val="bg1"/>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solidFill>
                <a:latin typeface="+mn-lt"/>
              </a:rPr>
              <a:t>Put a relevant subtitle</a:t>
            </a:r>
            <a:r>
              <a:rPr lang="en-US" sz="1700" dirty="0" smtClean="0">
                <a:solidFill>
                  <a:schemeClr val="bg1">
                    <a:lumMod val="65000"/>
                  </a:schemeClr>
                </a:solidFill>
                <a:latin typeface="+mn-lt"/>
              </a:rPr>
              <a:t> </a:t>
            </a:r>
            <a:r>
              <a:rPr lang="en-US" sz="1700" b="1" dirty="0" smtClean="0">
                <a:solidFill>
                  <a:schemeClr val="bg1"/>
                </a:solidFill>
                <a:latin typeface="+mn-lt"/>
              </a:rPr>
              <a:t>in this line</a:t>
            </a:r>
            <a:endParaRPr lang="en-US" sz="1700" b="1" dirty="0">
              <a:solidFill>
                <a:schemeClr val="bg1"/>
              </a:solidFill>
              <a:latin typeface="+mn-lt"/>
            </a:endParaRPr>
          </a:p>
        </p:txBody>
      </p:sp>
      <p:grpSp>
        <p:nvGrpSpPr>
          <p:cNvPr id="22" name="Group 21"/>
          <p:cNvGrpSpPr/>
          <p:nvPr/>
        </p:nvGrpSpPr>
        <p:grpSpPr>
          <a:xfrm>
            <a:off x="5587400" y="2031970"/>
            <a:ext cx="2833266" cy="754271"/>
            <a:chOff x="2992062" y="2026318"/>
            <a:chExt cx="1990218" cy="528908"/>
          </a:xfrm>
        </p:grpSpPr>
        <p:sp>
          <p:nvSpPr>
            <p:cNvPr id="708" name="Subtitle 2"/>
            <p:cNvSpPr txBox="1">
              <a:spLocks/>
            </p:cNvSpPr>
            <p:nvPr/>
          </p:nvSpPr>
          <p:spPr>
            <a:xfrm>
              <a:off x="3141323" y="2316822"/>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bg1"/>
                  </a:solidFill>
                  <a:ea typeface="Franchise" pitchFamily="49" charset="0"/>
                </a:rPr>
                <a:t>Females </a:t>
              </a:r>
            </a:p>
          </p:txBody>
        </p:sp>
        <p:sp>
          <p:nvSpPr>
            <p:cNvPr id="709" name="Content Placeholder 2"/>
            <p:cNvSpPr txBox="1">
              <a:spLocks/>
            </p:cNvSpPr>
            <p:nvPr/>
          </p:nvSpPr>
          <p:spPr>
            <a:xfrm>
              <a:off x="3131042" y="2026318"/>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smtClean="0">
                  <a:solidFill>
                    <a:schemeClr val="bg1"/>
                  </a:solidFill>
                  <a:latin typeface="Source Sans Pro Black" pitchFamily="34" charset="0"/>
                </a:rPr>
                <a:t>64M</a:t>
              </a:r>
              <a:endParaRPr lang="en-US" sz="3200" dirty="0">
                <a:solidFill>
                  <a:schemeClr val="bg1"/>
                </a:solidFill>
                <a:latin typeface="Source Sans Pro Black" pitchFamily="34" charset="0"/>
              </a:endParaRPr>
            </a:p>
          </p:txBody>
        </p:sp>
        <p:grpSp>
          <p:nvGrpSpPr>
            <p:cNvPr id="710" name="Group 709"/>
            <p:cNvGrpSpPr/>
            <p:nvPr/>
          </p:nvGrpSpPr>
          <p:grpSpPr>
            <a:xfrm>
              <a:off x="2992062" y="2119802"/>
              <a:ext cx="155108" cy="334520"/>
              <a:chOff x="6084168" y="3828473"/>
              <a:chExt cx="172244" cy="371476"/>
            </a:xfrm>
          </p:grpSpPr>
          <p:sp>
            <p:nvSpPr>
              <p:cNvPr id="716" name="Oval 715"/>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11" name="Group 710"/>
            <p:cNvGrpSpPr/>
            <p:nvPr/>
          </p:nvGrpSpPr>
          <p:grpSpPr>
            <a:xfrm>
              <a:off x="4021776" y="2119802"/>
              <a:ext cx="131519" cy="334520"/>
              <a:chOff x="7364799" y="3816899"/>
              <a:chExt cx="150666" cy="383216"/>
            </a:xfrm>
          </p:grpSpPr>
          <p:sp>
            <p:nvSpPr>
              <p:cNvPr id="714"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5"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12" name="Subtitle 2"/>
            <p:cNvSpPr txBox="1">
              <a:spLocks/>
            </p:cNvSpPr>
            <p:nvPr/>
          </p:nvSpPr>
          <p:spPr>
            <a:xfrm>
              <a:off x="4164656" y="2316822"/>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bg1"/>
                  </a:solidFill>
                  <a:ea typeface="Franchise" pitchFamily="49" charset="0"/>
                </a:rPr>
                <a:t>Males </a:t>
              </a:r>
            </a:p>
          </p:txBody>
        </p:sp>
        <p:sp>
          <p:nvSpPr>
            <p:cNvPr id="713" name="Content Placeholder 2"/>
            <p:cNvSpPr txBox="1">
              <a:spLocks/>
            </p:cNvSpPr>
            <p:nvPr/>
          </p:nvSpPr>
          <p:spPr>
            <a:xfrm>
              <a:off x="4154376" y="2026318"/>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smtClean="0">
                  <a:solidFill>
                    <a:schemeClr val="bg1"/>
                  </a:solidFill>
                  <a:latin typeface="Source Sans Pro Black" pitchFamily="34" charset="0"/>
                </a:rPr>
                <a:t>36M</a:t>
              </a:r>
              <a:endParaRPr lang="en-US" sz="3200" dirty="0">
                <a:solidFill>
                  <a:schemeClr val="bg1"/>
                </a:solidFill>
                <a:latin typeface="Source Sans Pro Black" pitchFamily="34" charset="0"/>
              </a:endParaRPr>
            </a:p>
          </p:txBody>
        </p:sp>
      </p:grpSp>
      <p:grpSp>
        <p:nvGrpSpPr>
          <p:cNvPr id="2" name="Group 1"/>
          <p:cNvGrpSpPr/>
          <p:nvPr/>
        </p:nvGrpSpPr>
        <p:grpSpPr>
          <a:xfrm>
            <a:off x="3159136" y="3058124"/>
            <a:ext cx="5088694" cy="285393"/>
            <a:chOff x="3159136" y="2260335"/>
            <a:chExt cx="5088694" cy="284894"/>
          </a:xfrm>
        </p:grpSpPr>
        <p:sp>
          <p:nvSpPr>
            <p:cNvPr id="697" name="Content Placeholder 2"/>
            <p:cNvSpPr txBox="1">
              <a:spLocks/>
            </p:cNvSpPr>
            <p:nvPr/>
          </p:nvSpPr>
          <p:spPr>
            <a:xfrm>
              <a:off x="7795786" y="2260335"/>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solidFill>
                    <a:schemeClr val="bg1"/>
                  </a:solidFill>
                  <a:latin typeface="Source Sans Pro Black" pitchFamily="34" charset="0"/>
                </a:rPr>
                <a:t>92%</a:t>
              </a:r>
              <a:endParaRPr lang="en-US" sz="900" dirty="0">
                <a:solidFill>
                  <a:schemeClr val="bg1"/>
                </a:solidFill>
                <a:latin typeface="Source Sans Pro Black" pitchFamily="34" charset="0"/>
              </a:endParaRPr>
            </a:p>
          </p:txBody>
        </p:sp>
        <p:sp>
          <p:nvSpPr>
            <p:cNvPr id="718" name="Content Placeholder 2"/>
            <p:cNvSpPr txBox="1">
              <a:spLocks/>
            </p:cNvSpPr>
            <p:nvPr/>
          </p:nvSpPr>
          <p:spPr>
            <a:xfrm>
              <a:off x="3159136" y="2284076"/>
              <a:ext cx="2016224" cy="2611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100" b="1" dirty="0" smtClean="0">
                  <a:solidFill>
                    <a:schemeClr val="bg1"/>
                  </a:solidFill>
                </a:rPr>
                <a:t>Seeing photos and videos</a:t>
              </a:r>
              <a:endParaRPr lang="en-US" sz="700" dirty="0">
                <a:solidFill>
                  <a:schemeClr val="bg1"/>
                </a:solidFill>
              </a:endParaRPr>
            </a:p>
          </p:txBody>
        </p:sp>
        <p:sp>
          <p:nvSpPr>
            <p:cNvPr id="3" name="Rectangle 2"/>
            <p:cNvSpPr/>
            <p:nvPr/>
          </p:nvSpPr>
          <p:spPr>
            <a:xfrm>
              <a:off x="5571098" y="2328788"/>
              <a:ext cx="2258711"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3" name="Rectangle 82"/>
            <p:cNvSpPr/>
            <p:nvPr/>
          </p:nvSpPr>
          <p:spPr>
            <a:xfrm>
              <a:off x="5571098" y="2438684"/>
              <a:ext cx="1542731"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Freeform 9"/>
            <p:cNvSpPr>
              <a:spLocks noEditPoints="1"/>
            </p:cNvSpPr>
            <p:nvPr/>
          </p:nvSpPr>
          <p:spPr bwMode="auto">
            <a:xfrm>
              <a:off x="5198486" y="2333226"/>
              <a:ext cx="257084" cy="183711"/>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111" name="Content Placeholder 2"/>
            <p:cNvSpPr txBox="1">
              <a:spLocks/>
            </p:cNvSpPr>
            <p:nvPr/>
          </p:nvSpPr>
          <p:spPr>
            <a:xfrm>
              <a:off x="7054392" y="2362522"/>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solidFill>
                    <a:schemeClr val="bg1"/>
                  </a:solidFill>
                  <a:latin typeface="Source Sans Pro Black" pitchFamily="34" charset="0"/>
                </a:rPr>
                <a:t>79%</a:t>
              </a:r>
              <a:endParaRPr lang="en-US" sz="900" dirty="0">
                <a:solidFill>
                  <a:schemeClr val="bg1"/>
                </a:solidFill>
                <a:latin typeface="Source Sans Pro Black" pitchFamily="34" charset="0"/>
              </a:endParaRPr>
            </a:p>
          </p:txBody>
        </p:sp>
      </p:grpSp>
      <p:sp>
        <p:nvSpPr>
          <p:cNvPr id="112" name="Content Placeholder 2"/>
          <p:cNvSpPr txBox="1">
            <a:spLocks/>
          </p:cNvSpPr>
          <p:nvPr/>
        </p:nvSpPr>
        <p:spPr>
          <a:xfrm>
            <a:off x="8008388" y="3412915"/>
            <a:ext cx="452044" cy="1655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100%</a:t>
            </a:r>
            <a:endParaRPr lang="en-US" sz="800" dirty="0">
              <a:solidFill>
                <a:schemeClr val="bg1"/>
              </a:solidFill>
              <a:latin typeface="Source Sans Pro Black" pitchFamily="34" charset="0"/>
            </a:endParaRPr>
          </a:p>
        </p:txBody>
      </p:sp>
      <p:grpSp>
        <p:nvGrpSpPr>
          <p:cNvPr id="4" name="Group 3"/>
          <p:cNvGrpSpPr/>
          <p:nvPr/>
        </p:nvGrpSpPr>
        <p:grpSpPr>
          <a:xfrm>
            <a:off x="3159136" y="3476301"/>
            <a:ext cx="4896544" cy="261610"/>
            <a:chOff x="3159136" y="2577447"/>
            <a:chExt cx="4896544" cy="261152"/>
          </a:xfrm>
        </p:grpSpPr>
        <p:sp>
          <p:nvSpPr>
            <p:cNvPr id="84" name="Rectangle 83"/>
            <p:cNvSpPr/>
            <p:nvPr/>
          </p:nvSpPr>
          <p:spPr>
            <a:xfrm>
              <a:off x="5571098" y="2608157"/>
              <a:ext cx="2484582"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5" name="Rectangle 84"/>
            <p:cNvSpPr/>
            <p:nvPr/>
          </p:nvSpPr>
          <p:spPr>
            <a:xfrm>
              <a:off x="5571098" y="2718053"/>
              <a:ext cx="1866704"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0" name="Content Placeholder 2"/>
            <p:cNvSpPr txBox="1">
              <a:spLocks/>
            </p:cNvSpPr>
            <p:nvPr/>
          </p:nvSpPr>
          <p:spPr>
            <a:xfrm>
              <a:off x="3159136" y="2577447"/>
              <a:ext cx="2016224" cy="261152"/>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100" b="1" dirty="0" smtClean="0">
                  <a:solidFill>
                    <a:schemeClr val="bg1"/>
                  </a:solidFill>
                </a:rPr>
                <a:t>Make new friends</a:t>
              </a:r>
              <a:endParaRPr lang="en-US" sz="700" dirty="0">
                <a:solidFill>
                  <a:schemeClr val="bg1"/>
                </a:solidFill>
              </a:endParaRPr>
            </a:p>
          </p:txBody>
        </p:sp>
        <p:sp>
          <p:nvSpPr>
            <p:cNvPr id="10" name="Freeform 14"/>
            <p:cNvSpPr>
              <a:spLocks noEditPoints="1"/>
            </p:cNvSpPr>
            <p:nvPr/>
          </p:nvSpPr>
          <p:spPr bwMode="auto">
            <a:xfrm>
              <a:off x="5220893" y="2592948"/>
              <a:ext cx="222705" cy="200529"/>
            </a:xfrm>
            <a:custGeom>
              <a:avLst/>
              <a:gdLst>
                <a:gd name="T0" fmla="*/ 247 w 400"/>
                <a:gd name="T1" fmla="*/ 269 h 360"/>
                <a:gd name="T2" fmla="*/ 182 w 400"/>
                <a:gd name="T3" fmla="*/ 203 h 360"/>
                <a:gd name="T4" fmla="*/ 203 w 400"/>
                <a:gd name="T5" fmla="*/ 154 h 360"/>
                <a:gd name="T6" fmla="*/ 222 w 400"/>
                <a:gd name="T7" fmla="*/ 120 h 360"/>
                <a:gd name="T8" fmla="*/ 215 w 400"/>
                <a:gd name="T9" fmla="*/ 104 h 360"/>
                <a:gd name="T10" fmla="*/ 220 w 400"/>
                <a:gd name="T11" fmla="*/ 68 h 360"/>
                <a:gd name="T12" fmla="*/ 140 w 400"/>
                <a:gd name="T13" fmla="*/ 0 h 360"/>
                <a:gd name="T14" fmla="*/ 59 w 400"/>
                <a:gd name="T15" fmla="*/ 68 h 360"/>
                <a:gd name="T16" fmla="*/ 65 w 400"/>
                <a:gd name="T17" fmla="*/ 104 h 360"/>
                <a:gd name="T18" fmla="*/ 57 w 400"/>
                <a:gd name="T19" fmla="*/ 120 h 360"/>
                <a:gd name="T20" fmla="*/ 76 w 400"/>
                <a:gd name="T21" fmla="*/ 154 h 360"/>
                <a:gd name="T22" fmla="*/ 98 w 400"/>
                <a:gd name="T23" fmla="*/ 203 h 360"/>
                <a:gd name="T24" fmla="*/ 32 w 400"/>
                <a:gd name="T25" fmla="*/ 269 h 360"/>
                <a:gd name="T26" fmla="*/ 0 w 400"/>
                <a:gd name="T27" fmla="*/ 280 h 360"/>
                <a:gd name="T28" fmla="*/ 0 w 400"/>
                <a:gd name="T29" fmla="*/ 360 h 360"/>
                <a:gd name="T30" fmla="*/ 320 w 400"/>
                <a:gd name="T31" fmla="*/ 360 h 360"/>
                <a:gd name="T32" fmla="*/ 320 w 400"/>
                <a:gd name="T33" fmla="*/ 318 h 360"/>
                <a:gd name="T34" fmla="*/ 247 w 400"/>
                <a:gd name="T35" fmla="*/ 269 h 360"/>
                <a:gd name="T36" fmla="*/ 340 w 400"/>
                <a:gd name="T37" fmla="*/ 160 h 360"/>
                <a:gd name="T38" fmla="*/ 340 w 400"/>
                <a:gd name="T39" fmla="*/ 100 h 360"/>
                <a:gd name="T40" fmla="*/ 300 w 400"/>
                <a:gd name="T41" fmla="*/ 100 h 360"/>
                <a:gd name="T42" fmla="*/ 300 w 400"/>
                <a:gd name="T43" fmla="*/ 160 h 360"/>
                <a:gd name="T44" fmla="*/ 240 w 400"/>
                <a:gd name="T45" fmla="*/ 160 h 360"/>
                <a:gd name="T46" fmla="*/ 240 w 400"/>
                <a:gd name="T47" fmla="*/ 200 h 360"/>
                <a:gd name="T48" fmla="*/ 300 w 400"/>
                <a:gd name="T49" fmla="*/ 200 h 360"/>
                <a:gd name="T50" fmla="*/ 300 w 400"/>
                <a:gd name="T51" fmla="*/ 260 h 360"/>
                <a:gd name="T52" fmla="*/ 340 w 400"/>
                <a:gd name="T53" fmla="*/ 260 h 360"/>
                <a:gd name="T54" fmla="*/ 340 w 400"/>
                <a:gd name="T55" fmla="*/ 200 h 360"/>
                <a:gd name="T56" fmla="*/ 400 w 400"/>
                <a:gd name="T57" fmla="*/ 200 h 360"/>
                <a:gd name="T58" fmla="*/ 400 w 400"/>
                <a:gd name="T59" fmla="*/ 160 h 360"/>
                <a:gd name="T60" fmla="*/ 340 w 400"/>
                <a:gd name="T61" fmla="*/ 1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360">
                  <a:moveTo>
                    <a:pt x="247" y="269"/>
                  </a:moveTo>
                  <a:cubicBezTo>
                    <a:pt x="197" y="251"/>
                    <a:pt x="182" y="236"/>
                    <a:pt x="182" y="203"/>
                  </a:cubicBezTo>
                  <a:cubicBezTo>
                    <a:pt x="182" y="184"/>
                    <a:pt x="197" y="190"/>
                    <a:pt x="203" y="154"/>
                  </a:cubicBezTo>
                  <a:cubicBezTo>
                    <a:pt x="206" y="140"/>
                    <a:pt x="220" y="154"/>
                    <a:pt x="222" y="120"/>
                  </a:cubicBezTo>
                  <a:cubicBezTo>
                    <a:pt x="222" y="107"/>
                    <a:pt x="215" y="104"/>
                    <a:pt x="215" y="104"/>
                  </a:cubicBezTo>
                  <a:cubicBezTo>
                    <a:pt x="215" y="104"/>
                    <a:pt x="219" y="84"/>
                    <a:pt x="220" y="68"/>
                  </a:cubicBezTo>
                  <a:cubicBezTo>
                    <a:pt x="222" y="49"/>
                    <a:pt x="209" y="0"/>
                    <a:pt x="140" y="0"/>
                  </a:cubicBezTo>
                  <a:cubicBezTo>
                    <a:pt x="71" y="0"/>
                    <a:pt x="58" y="49"/>
                    <a:pt x="59" y="68"/>
                  </a:cubicBezTo>
                  <a:cubicBezTo>
                    <a:pt x="61" y="84"/>
                    <a:pt x="65" y="104"/>
                    <a:pt x="65" y="104"/>
                  </a:cubicBezTo>
                  <a:cubicBezTo>
                    <a:pt x="65" y="104"/>
                    <a:pt x="57" y="107"/>
                    <a:pt x="57" y="120"/>
                  </a:cubicBezTo>
                  <a:cubicBezTo>
                    <a:pt x="60" y="154"/>
                    <a:pt x="73" y="140"/>
                    <a:pt x="76" y="154"/>
                  </a:cubicBezTo>
                  <a:cubicBezTo>
                    <a:pt x="83" y="190"/>
                    <a:pt x="98" y="184"/>
                    <a:pt x="98" y="203"/>
                  </a:cubicBezTo>
                  <a:cubicBezTo>
                    <a:pt x="98" y="236"/>
                    <a:pt x="82" y="251"/>
                    <a:pt x="32" y="269"/>
                  </a:cubicBezTo>
                  <a:cubicBezTo>
                    <a:pt x="26" y="271"/>
                    <a:pt x="12" y="274"/>
                    <a:pt x="0" y="280"/>
                  </a:cubicBezTo>
                  <a:cubicBezTo>
                    <a:pt x="0" y="360"/>
                    <a:pt x="0" y="360"/>
                    <a:pt x="0" y="360"/>
                  </a:cubicBezTo>
                  <a:cubicBezTo>
                    <a:pt x="320" y="360"/>
                    <a:pt x="320" y="360"/>
                    <a:pt x="320" y="360"/>
                  </a:cubicBezTo>
                  <a:cubicBezTo>
                    <a:pt x="320" y="360"/>
                    <a:pt x="320" y="330"/>
                    <a:pt x="320" y="318"/>
                  </a:cubicBezTo>
                  <a:cubicBezTo>
                    <a:pt x="320" y="305"/>
                    <a:pt x="297" y="287"/>
                    <a:pt x="247" y="269"/>
                  </a:cubicBezTo>
                  <a:close/>
                  <a:moveTo>
                    <a:pt x="340" y="160"/>
                  </a:moveTo>
                  <a:cubicBezTo>
                    <a:pt x="340" y="100"/>
                    <a:pt x="340" y="100"/>
                    <a:pt x="340" y="100"/>
                  </a:cubicBezTo>
                  <a:cubicBezTo>
                    <a:pt x="300" y="100"/>
                    <a:pt x="300" y="100"/>
                    <a:pt x="300" y="100"/>
                  </a:cubicBezTo>
                  <a:cubicBezTo>
                    <a:pt x="300" y="160"/>
                    <a:pt x="300" y="160"/>
                    <a:pt x="300" y="160"/>
                  </a:cubicBezTo>
                  <a:cubicBezTo>
                    <a:pt x="240" y="160"/>
                    <a:pt x="240" y="160"/>
                    <a:pt x="240" y="160"/>
                  </a:cubicBezTo>
                  <a:cubicBezTo>
                    <a:pt x="240" y="200"/>
                    <a:pt x="240" y="200"/>
                    <a:pt x="240" y="200"/>
                  </a:cubicBezTo>
                  <a:cubicBezTo>
                    <a:pt x="300" y="200"/>
                    <a:pt x="300" y="200"/>
                    <a:pt x="300" y="200"/>
                  </a:cubicBezTo>
                  <a:cubicBezTo>
                    <a:pt x="300" y="260"/>
                    <a:pt x="300" y="260"/>
                    <a:pt x="300" y="260"/>
                  </a:cubicBezTo>
                  <a:cubicBezTo>
                    <a:pt x="340" y="260"/>
                    <a:pt x="340" y="260"/>
                    <a:pt x="340" y="260"/>
                  </a:cubicBezTo>
                  <a:cubicBezTo>
                    <a:pt x="340" y="200"/>
                    <a:pt x="340" y="200"/>
                    <a:pt x="340" y="200"/>
                  </a:cubicBezTo>
                  <a:cubicBezTo>
                    <a:pt x="400" y="200"/>
                    <a:pt x="400" y="200"/>
                    <a:pt x="400" y="200"/>
                  </a:cubicBezTo>
                  <a:cubicBezTo>
                    <a:pt x="400" y="160"/>
                    <a:pt x="400" y="160"/>
                    <a:pt x="400" y="160"/>
                  </a:cubicBezTo>
                  <a:lnTo>
                    <a:pt x="340" y="1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113" name="Content Placeholder 2"/>
            <p:cNvSpPr txBox="1">
              <a:spLocks/>
            </p:cNvSpPr>
            <p:nvPr/>
          </p:nvSpPr>
          <p:spPr>
            <a:xfrm>
              <a:off x="7398334" y="2651684"/>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solidFill>
                    <a:schemeClr val="bg1"/>
                  </a:solidFill>
                  <a:latin typeface="Source Sans Pro Black" pitchFamily="34" charset="0"/>
                </a:rPr>
                <a:t>86%</a:t>
              </a:r>
              <a:endParaRPr lang="en-US" sz="900" dirty="0">
                <a:solidFill>
                  <a:schemeClr val="bg1"/>
                </a:solidFill>
                <a:latin typeface="Source Sans Pro Black" pitchFamily="34" charset="0"/>
              </a:endParaRPr>
            </a:p>
          </p:txBody>
        </p:sp>
      </p:grpSp>
      <p:grpSp>
        <p:nvGrpSpPr>
          <p:cNvPr id="5" name="Group 4"/>
          <p:cNvGrpSpPr/>
          <p:nvPr/>
        </p:nvGrpSpPr>
        <p:grpSpPr>
          <a:xfrm>
            <a:off x="3159136" y="3811926"/>
            <a:ext cx="4385664" cy="283034"/>
            <a:chOff x="3159136" y="2825330"/>
            <a:chExt cx="4385664" cy="282539"/>
          </a:xfrm>
        </p:grpSpPr>
        <p:sp>
          <p:nvSpPr>
            <p:cNvPr id="95" name="Content Placeholder 2"/>
            <p:cNvSpPr txBox="1">
              <a:spLocks/>
            </p:cNvSpPr>
            <p:nvPr/>
          </p:nvSpPr>
          <p:spPr>
            <a:xfrm>
              <a:off x="3159136" y="2846717"/>
              <a:ext cx="2016224" cy="261152"/>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100" b="1" dirty="0" smtClean="0">
                  <a:solidFill>
                    <a:schemeClr val="bg1"/>
                  </a:solidFill>
                </a:rPr>
                <a:t>Seeing Funny Posts</a:t>
              </a:r>
              <a:endParaRPr lang="en-US" sz="700" dirty="0">
                <a:solidFill>
                  <a:schemeClr val="bg1"/>
                </a:solidFill>
              </a:endParaRPr>
            </a:p>
          </p:txBody>
        </p:sp>
        <p:sp>
          <p:nvSpPr>
            <p:cNvPr id="96" name="Rectangle 95"/>
            <p:cNvSpPr/>
            <p:nvPr/>
          </p:nvSpPr>
          <p:spPr>
            <a:xfrm>
              <a:off x="5571098" y="2891429"/>
              <a:ext cx="1572331"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7" name="Rectangle 96"/>
            <p:cNvSpPr/>
            <p:nvPr/>
          </p:nvSpPr>
          <p:spPr>
            <a:xfrm>
              <a:off x="5571099" y="3001325"/>
              <a:ext cx="1044422"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 name="Freeform 19"/>
            <p:cNvSpPr>
              <a:spLocks noEditPoints="1"/>
            </p:cNvSpPr>
            <p:nvPr/>
          </p:nvSpPr>
          <p:spPr bwMode="auto">
            <a:xfrm>
              <a:off x="5222818" y="2878044"/>
              <a:ext cx="204911" cy="204911"/>
            </a:xfrm>
            <a:custGeom>
              <a:avLst/>
              <a:gdLst>
                <a:gd name="T0" fmla="*/ 172 w 344"/>
                <a:gd name="T1" fmla="*/ 0 h 344"/>
                <a:gd name="T2" fmla="*/ 0 w 344"/>
                <a:gd name="T3" fmla="*/ 172 h 344"/>
                <a:gd name="T4" fmla="*/ 172 w 344"/>
                <a:gd name="T5" fmla="*/ 344 h 344"/>
                <a:gd name="T6" fmla="*/ 344 w 344"/>
                <a:gd name="T7" fmla="*/ 172 h 344"/>
                <a:gd name="T8" fmla="*/ 172 w 344"/>
                <a:gd name="T9" fmla="*/ 0 h 344"/>
                <a:gd name="T10" fmla="*/ 186 w 344"/>
                <a:gd name="T11" fmla="*/ 311 h 344"/>
                <a:gd name="T12" fmla="*/ 186 w 344"/>
                <a:gd name="T13" fmla="*/ 234 h 344"/>
                <a:gd name="T14" fmla="*/ 158 w 344"/>
                <a:gd name="T15" fmla="*/ 234 h 344"/>
                <a:gd name="T16" fmla="*/ 158 w 344"/>
                <a:gd name="T17" fmla="*/ 311 h 344"/>
                <a:gd name="T18" fmla="*/ 32 w 344"/>
                <a:gd name="T19" fmla="*/ 186 h 344"/>
                <a:gd name="T20" fmla="*/ 110 w 344"/>
                <a:gd name="T21" fmla="*/ 186 h 344"/>
                <a:gd name="T22" fmla="*/ 110 w 344"/>
                <a:gd name="T23" fmla="*/ 158 h 344"/>
                <a:gd name="T24" fmla="*/ 32 w 344"/>
                <a:gd name="T25" fmla="*/ 158 h 344"/>
                <a:gd name="T26" fmla="*/ 158 w 344"/>
                <a:gd name="T27" fmla="*/ 33 h 344"/>
                <a:gd name="T28" fmla="*/ 158 w 344"/>
                <a:gd name="T29" fmla="*/ 110 h 344"/>
                <a:gd name="T30" fmla="*/ 186 w 344"/>
                <a:gd name="T31" fmla="*/ 110 h 344"/>
                <a:gd name="T32" fmla="*/ 186 w 344"/>
                <a:gd name="T33" fmla="*/ 33 h 344"/>
                <a:gd name="T34" fmla="*/ 311 w 344"/>
                <a:gd name="T35" fmla="*/ 158 h 344"/>
                <a:gd name="T36" fmla="*/ 234 w 344"/>
                <a:gd name="T37" fmla="*/ 158 h 344"/>
                <a:gd name="T38" fmla="*/ 234 w 344"/>
                <a:gd name="T39" fmla="*/ 186 h 344"/>
                <a:gd name="T40" fmla="*/ 311 w 344"/>
                <a:gd name="T41" fmla="*/ 186 h 344"/>
                <a:gd name="T42" fmla="*/ 186 w 344"/>
                <a:gd name="T43" fmla="*/ 311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4" h="344">
                  <a:moveTo>
                    <a:pt x="172" y="0"/>
                  </a:moveTo>
                  <a:cubicBezTo>
                    <a:pt x="77" y="0"/>
                    <a:pt x="0" y="77"/>
                    <a:pt x="0" y="172"/>
                  </a:cubicBezTo>
                  <a:cubicBezTo>
                    <a:pt x="0" y="267"/>
                    <a:pt x="77" y="344"/>
                    <a:pt x="172" y="344"/>
                  </a:cubicBezTo>
                  <a:cubicBezTo>
                    <a:pt x="267" y="344"/>
                    <a:pt x="344" y="267"/>
                    <a:pt x="344" y="172"/>
                  </a:cubicBezTo>
                  <a:cubicBezTo>
                    <a:pt x="344" y="77"/>
                    <a:pt x="267" y="0"/>
                    <a:pt x="172" y="0"/>
                  </a:cubicBezTo>
                  <a:close/>
                  <a:moveTo>
                    <a:pt x="186" y="311"/>
                  </a:moveTo>
                  <a:cubicBezTo>
                    <a:pt x="186" y="234"/>
                    <a:pt x="186" y="234"/>
                    <a:pt x="186" y="234"/>
                  </a:cubicBezTo>
                  <a:cubicBezTo>
                    <a:pt x="158" y="234"/>
                    <a:pt x="158" y="234"/>
                    <a:pt x="158" y="234"/>
                  </a:cubicBezTo>
                  <a:cubicBezTo>
                    <a:pt x="158" y="311"/>
                    <a:pt x="158" y="311"/>
                    <a:pt x="158" y="311"/>
                  </a:cubicBezTo>
                  <a:cubicBezTo>
                    <a:pt x="92" y="305"/>
                    <a:pt x="39" y="252"/>
                    <a:pt x="32" y="186"/>
                  </a:cubicBezTo>
                  <a:cubicBezTo>
                    <a:pt x="110" y="186"/>
                    <a:pt x="110" y="186"/>
                    <a:pt x="110" y="186"/>
                  </a:cubicBezTo>
                  <a:cubicBezTo>
                    <a:pt x="110" y="158"/>
                    <a:pt x="110" y="158"/>
                    <a:pt x="110" y="158"/>
                  </a:cubicBezTo>
                  <a:cubicBezTo>
                    <a:pt x="32" y="158"/>
                    <a:pt x="32" y="158"/>
                    <a:pt x="32" y="158"/>
                  </a:cubicBezTo>
                  <a:cubicBezTo>
                    <a:pt x="39" y="92"/>
                    <a:pt x="92" y="39"/>
                    <a:pt x="158" y="33"/>
                  </a:cubicBezTo>
                  <a:cubicBezTo>
                    <a:pt x="158" y="110"/>
                    <a:pt x="158" y="110"/>
                    <a:pt x="158" y="110"/>
                  </a:cubicBezTo>
                  <a:cubicBezTo>
                    <a:pt x="186" y="110"/>
                    <a:pt x="186" y="110"/>
                    <a:pt x="186" y="110"/>
                  </a:cubicBezTo>
                  <a:cubicBezTo>
                    <a:pt x="186" y="33"/>
                    <a:pt x="186" y="33"/>
                    <a:pt x="186" y="33"/>
                  </a:cubicBezTo>
                  <a:cubicBezTo>
                    <a:pt x="252" y="39"/>
                    <a:pt x="305" y="92"/>
                    <a:pt x="311" y="158"/>
                  </a:cubicBezTo>
                  <a:cubicBezTo>
                    <a:pt x="234" y="158"/>
                    <a:pt x="234" y="158"/>
                    <a:pt x="234" y="158"/>
                  </a:cubicBezTo>
                  <a:cubicBezTo>
                    <a:pt x="234" y="186"/>
                    <a:pt x="234" y="186"/>
                    <a:pt x="234" y="186"/>
                  </a:cubicBezTo>
                  <a:cubicBezTo>
                    <a:pt x="311" y="186"/>
                    <a:pt x="311" y="186"/>
                    <a:pt x="311" y="186"/>
                  </a:cubicBezTo>
                  <a:cubicBezTo>
                    <a:pt x="305" y="252"/>
                    <a:pt x="252" y="305"/>
                    <a:pt x="186" y="3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114" name="Content Placeholder 2"/>
            <p:cNvSpPr txBox="1">
              <a:spLocks/>
            </p:cNvSpPr>
            <p:nvPr/>
          </p:nvSpPr>
          <p:spPr>
            <a:xfrm>
              <a:off x="7092756" y="2825330"/>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solidFill>
                    <a:schemeClr val="bg1"/>
                  </a:solidFill>
                  <a:latin typeface="Source Sans Pro Black" pitchFamily="34" charset="0"/>
                </a:rPr>
                <a:t>79%</a:t>
              </a:r>
              <a:endParaRPr lang="en-US" sz="900" dirty="0">
                <a:solidFill>
                  <a:schemeClr val="bg1"/>
                </a:solidFill>
                <a:latin typeface="Source Sans Pro Black" pitchFamily="34" charset="0"/>
              </a:endParaRPr>
            </a:p>
          </p:txBody>
        </p:sp>
        <p:sp>
          <p:nvSpPr>
            <p:cNvPr id="115" name="Content Placeholder 2"/>
            <p:cNvSpPr txBox="1">
              <a:spLocks/>
            </p:cNvSpPr>
            <p:nvPr/>
          </p:nvSpPr>
          <p:spPr>
            <a:xfrm>
              <a:off x="6567752" y="2930393"/>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solidFill>
                    <a:schemeClr val="bg1"/>
                  </a:solidFill>
                  <a:latin typeface="Source Sans Pro Black" pitchFamily="34" charset="0"/>
                </a:rPr>
                <a:t>48%</a:t>
              </a:r>
              <a:endParaRPr lang="en-US" sz="900" dirty="0">
                <a:solidFill>
                  <a:schemeClr val="bg1"/>
                </a:solidFill>
                <a:latin typeface="Source Sans Pro Black" pitchFamily="34" charset="0"/>
              </a:endParaRPr>
            </a:p>
          </p:txBody>
        </p:sp>
      </p:grpSp>
      <p:grpSp>
        <p:nvGrpSpPr>
          <p:cNvPr id="7" name="Group 6"/>
          <p:cNvGrpSpPr/>
          <p:nvPr/>
        </p:nvGrpSpPr>
        <p:grpSpPr>
          <a:xfrm>
            <a:off x="3159136" y="4185136"/>
            <a:ext cx="3759932" cy="297061"/>
            <a:chOff x="3159136" y="3104699"/>
            <a:chExt cx="3759932" cy="296541"/>
          </a:xfrm>
        </p:grpSpPr>
        <p:sp>
          <p:nvSpPr>
            <p:cNvPr id="98" name="Rectangle 97"/>
            <p:cNvSpPr/>
            <p:nvPr/>
          </p:nvSpPr>
          <p:spPr>
            <a:xfrm>
              <a:off x="5571098" y="3170798"/>
              <a:ext cx="771365"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9" name="Rectangle 98"/>
            <p:cNvSpPr/>
            <p:nvPr/>
          </p:nvSpPr>
          <p:spPr>
            <a:xfrm>
              <a:off x="5571098" y="3280694"/>
              <a:ext cx="933352"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Content Placeholder 2"/>
            <p:cNvSpPr txBox="1">
              <a:spLocks/>
            </p:cNvSpPr>
            <p:nvPr/>
          </p:nvSpPr>
          <p:spPr>
            <a:xfrm>
              <a:off x="3159136" y="3140088"/>
              <a:ext cx="2016224" cy="261152"/>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100" b="1" dirty="0" smtClean="0">
                  <a:solidFill>
                    <a:schemeClr val="bg1"/>
                  </a:solidFill>
                </a:rPr>
                <a:t>Keeping up with News</a:t>
              </a:r>
              <a:endParaRPr lang="en-US" sz="700" dirty="0">
                <a:solidFill>
                  <a:schemeClr val="bg1"/>
                </a:solidFill>
              </a:endParaRPr>
            </a:p>
          </p:txBody>
        </p:sp>
        <p:sp>
          <p:nvSpPr>
            <p:cNvPr id="21" name="Freeform 24"/>
            <p:cNvSpPr>
              <a:spLocks noEditPoints="1"/>
            </p:cNvSpPr>
            <p:nvPr/>
          </p:nvSpPr>
          <p:spPr bwMode="auto">
            <a:xfrm>
              <a:off x="5233609" y="3175485"/>
              <a:ext cx="183327" cy="183123"/>
            </a:xfrm>
            <a:custGeom>
              <a:avLst/>
              <a:gdLst>
                <a:gd name="T0" fmla="*/ 88 w 380"/>
                <a:gd name="T1" fmla="*/ 221 h 380"/>
                <a:gd name="T2" fmla="*/ 159 w 380"/>
                <a:gd name="T3" fmla="*/ 292 h 380"/>
                <a:gd name="T4" fmla="*/ 289 w 380"/>
                <a:gd name="T5" fmla="*/ 161 h 380"/>
                <a:gd name="T6" fmla="*/ 218 w 380"/>
                <a:gd name="T7" fmla="*/ 90 h 380"/>
                <a:gd name="T8" fmla="*/ 88 w 380"/>
                <a:gd name="T9" fmla="*/ 221 h 380"/>
                <a:gd name="T10" fmla="*/ 372 w 380"/>
                <a:gd name="T11" fmla="*/ 123 h 380"/>
                <a:gd name="T12" fmla="*/ 342 w 380"/>
                <a:gd name="T13" fmla="*/ 93 h 380"/>
                <a:gd name="T14" fmla="*/ 322 w 380"/>
                <a:gd name="T15" fmla="*/ 98 h 380"/>
                <a:gd name="T16" fmla="*/ 282 w 380"/>
                <a:gd name="T17" fmla="*/ 57 h 380"/>
                <a:gd name="T18" fmla="*/ 287 w 380"/>
                <a:gd name="T19" fmla="*/ 38 h 380"/>
                <a:gd name="T20" fmla="*/ 256 w 380"/>
                <a:gd name="T21" fmla="*/ 8 h 380"/>
                <a:gd name="T22" fmla="*/ 228 w 380"/>
                <a:gd name="T23" fmla="*/ 8 h 380"/>
                <a:gd name="T24" fmla="*/ 8 w 380"/>
                <a:gd name="T25" fmla="*/ 228 h 380"/>
                <a:gd name="T26" fmla="*/ 8 w 380"/>
                <a:gd name="T27" fmla="*/ 257 h 380"/>
                <a:gd name="T28" fmla="*/ 38 w 380"/>
                <a:gd name="T29" fmla="*/ 287 h 380"/>
                <a:gd name="T30" fmla="*/ 57 w 380"/>
                <a:gd name="T31" fmla="*/ 282 h 380"/>
                <a:gd name="T32" fmla="*/ 98 w 380"/>
                <a:gd name="T33" fmla="*/ 322 h 380"/>
                <a:gd name="T34" fmla="*/ 93 w 380"/>
                <a:gd name="T35" fmla="*/ 342 h 380"/>
                <a:gd name="T36" fmla="*/ 123 w 380"/>
                <a:gd name="T37" fmla="*/ 372 h 380"/>
                <a:gd name="T38" fmla="*/ 152 w 380"/>
                <a:gd name="T39" fmla="*/ 372 h 380"/>
                <a:gd name="T40" fmla="*/ 372 w 380"/>
                <a:gd name="T41" fmla="*/ 152 h 380"/>
                <a:gd name="T42" fmla="*/ 372 w 380"/>
                <a:gd name="T43" fmla="*/ 123 h 380"/>
                <a:gd name="T44" fmla="*/ 159 w 380"/>
                <a:gd name="T45" fmla="*/ 324 h 380"/>
                <a:gd name="T46" fmla="*/ 55 w 380"/>
                <a:gd name="T47" fmla="*/ 221 h 380"/>
                <a:gd name="T48" fmla="*/ 218 w 380"/>
                <a:gd name="T49" fmla="*/ 58 h 380"/>
                <a:gd name="T50" fmla="*/ 322 w 380"/>
                <a:gd name="T51" fmla="*/ 161 h 380"/>
                <a:gd name="T52" fmla="*/ 159 w 380"/>
                <a:gd name="T53" fmla="*/ 3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0" h="380">
                  <a:moveTo>
                    <a:pt x="88" y="221"/>
                  </a:moveTo>
                  <a:cubicBezTo>
                    <a:pt x="159" y="292"/>
                    <a:pt x="159" y="292"/>
                    <a:pt x="159" y="292"/>
                  </a:cubicBezTo>
                  <a:cubicBezTo>
                    <a:pt x="289" y="161"/>
                    <a:pt x="289" y="161"/>
                    <a:pt x="289" y="161"/>
                  </a:cubicBezTo>
                  <a:cubicBezTo>
                    <a:pt x="218" y="90"/>
                    <a:pt x="218" y="90"/>
                    <a:pt x="218" y="90"/>
                  </a:cubicBezTo>
                  <a:lnTo>
                    <a:pt x="88" y="221"/>
                  </a:lnTo>
                  <a:close/>
                  <a:moveTo>
                    <a:pt x="372" y="123"/>
                  </a:moveTo>
                  <a:cubicBezTo>
                    <a:pt x="342" y="93"/>
                    <a:pt x="342" y="93"/>
                    <a:pt x="342" y="93"/>
                  </a:cubicBezTo>
                  <a:cubicBezTo>
                    <a:pt x="336" y="96"/>
                    <a:pt x="329" y="98"/>
                    <a:pt x="322" y="98"/>
                  </a:cubicBezTo>
                  <a:cubicBezTo>
                    <a:pt x="300" y="98"/>
                    <a:pt x="282" y="80"/>
                    <a:pt x="282" y="57"/>
                  </a:cubicBezTo>
                  <a:cubicBezTo>
                    <a:pt x="282" y="50"/>
                    <a:pt x="284" y="44"/>
                    <a:pt x="287" y="38"/>
                  </a:cubicBezTo>
                  <a:cubicBezTo>
                    <a:pt x="256" y="8"/>
                    <a:pt x="256" y="8"/>
                    <a:pt x="256" y="8"/>
                  </a:cubicBezTo>
                  <a:cubicBezTo>
                    <a:pt x="249" y="0"/>
                    <a:pt x="236" y="0"/>
                    <a:pt x="228" y="8"/>
                  </a:cubicBezTo>
                  <a:cubicBezTo>
                    <a:pt x="8" y="228"/>
                    <a:pt x="8" y="228"/>
                    <a:pt x="8" y="228"/>
                  </a:cubicBezTo>
                  <a:cubicBezTo>
                    <a:pt x="0" y="236"/>
                    <a:pt x="0" y="249"/>
                    <a:pt x="8" y="257"/>
                  </a:cubicBezTo>
                  <a:cubicBezTo>
                    <a:pt x="38" y="287"/>
                    <a:pt x="38" y="287"/>
                    <a:pt x="38" y="287"/>
                  </a:cubicBezTo>
                  <a:cubicBezTo>
                    <a:pt x="44" y="284"/>
                    <a:pt x="50" y="282"/>
                    <a:pt x="57" y="282"/>
                  </a:cubicBezTo>
                  <a:cubicBezTo>
                    <a:pt x="80" y="282"/>
                    <a:pt x="98" y="300"/>
                    <a:pt x="98" y="322"/>
                  </a:cubicBezTo>
                  <a:cubicBezTo>
                    <a:pt x="98" y="329"/>
                    <a:pt x="96" y="336"/>
                    <a:pt x="93" y="342"/>
                  </a:cubicBezTo>
                  <a:cubicBezTo>
                    <a:pt x="123" y="372"/>
                    <a:pt x="123" y="372"/>
                    <a:pt x="123" y="372"/>
                  </a:cubicBezTo>
                  <a:cubicBezTo>
                    <a:pt x="131" y="380"/>
                    <a:pt x="144" y="380"/>
                    <a:pt x="152" y="372"/>
                  </a:cubicBezTo>
                  <a:cubicBezTo>
                    <a:pt x="372" y="152"/>
                    <a:pt x="372" y="152"/>
                    <a:pt x="372" y="152"/>
                  </a:cubicBezTo>
                  <a:cubicBezTo>
                    <a:pt x="380" y="144"/>
                    <a:pt x="380" y="131"/>
                    <a:pt x="372" y="123"/>
                  </a:cubicBezTo>
                  <a:close/>
                  <a:moveTo>
                    <a:pt x="159" y="324"/>
                  </a:moveTo>
                  <a:cubicBezTo>
                    <a:pt x="55" y="221"/>
                    <a:pt x="55" y="221"/>
                    <a:pt x="55" y="221"/>
                  </a:cubicBezTo>
                  <a:cubicBezTo>
                    <a:pt x="218" y="58"/>
                    <a:pt x="218" y="58"/>
                    <a:pt x="218" y="58"/>
                  </a:cubicBezTo>
                  <a:cubicBezTo>
                    <a:pt x="322" y="161"/>
                    <a:pt x="322" y="161"/>
                    <a:pt x="322" y="161"/>
                  </a:cubicBezTo>
                  <a:lnTo>
                    <a:pt x="159" y="3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116" name="Content Placeholder 2"/>
            <p:cNvSpPr txBox="1">
              <a:spLocks/>
            </p:cNvSpPr>
            <p:nvPr/>
          </p:nvSpPr>
          <p:spPr>
            <a:xfrm>
              <a:off x="6289600" y="3104699"/>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solidFill>
                    <a:schemeClr val="bg1"/>
                  </a:solidFill>
                  <a:latin typeface="Source Sans Pro Black" pitchFamily="34" charset="0"/>
                </a:rPr>
                <a:t>30%</a:t>
              </a:r>
              <a:endParaRPr lang="en-US" sz="900" dirty="0">
                <a:solidFill>
                  <a:schemeClr val="bg1"/>
                </a:solidFill>
                <a:latin typeface="Source Sans Pro Black" pitchFamily="34" charset="0"/>
              </a:endParaRPr>
            </a:p>
          </p:txBody>
        </p:sp>
        <p:sp>
          <p:nvSpPr>
            <p:cNvPr id="117" name="Content Placeholder 2"/>
            <p:cNvSpPr txBox="1">
              <a:spLocks/>
            </p:cNvSpPr>
            <p:nvPr/>
          </p:nvSpPr>
          <p:spPr>
            <a:xfrm>
              <a:off x="6467024" y="3214101"/>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solidFill>
                    <a:schemeClr val="bg1"/>
                  </a:solidFill>
                  <a:latin typeface="Source Sans Pro Black" pitchFamily="34" charset="0"/>
                </a:rPr>
                <a:t>41%</a:t>
              </a:r>
              <a:endParaRPr lang="en-US" sz="900" dirty="0">
                <a:solidFill>
                  <a:schemeClr val="bg1"/>
                </a:solidFill>
                <a:latin typeface="Source Sans Pro Black" pitchFamily="34" charset="0"/>
              </a:endParaRPr>
            </a:p>
          </p:txBody>
        </p:sp>
      </p:grpSp>
      <p:sp>
        <p:nvSpPr>
          <p:cNvPr id="191" name="Freeform 190"/>
          <p:cNvSpPr>
            <a:spLocks noEditPoints="1"/>
          </p:cNvSpPr>
          <p:nvPr/>
        </p:nvSpPr>
        <p:spPr bwMode="auto">
          <a:xfrm>
            <a:off x="795577" y="2614165"/>
            <a:ext cx="1773764" cy="177687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2" name="Content Placeholder 2"/>
          <p:cNvSpPr txBox="1">
            <a:spLocks/>
          </p:cNvSpPr>
          <p:nvPr/>
        </p:nvSpPr>
        <p:spPr>
          <a:xfrm>
            <a:off x="611560" y="5411308"/>
            <a:ext cx="1371900" cy="5519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solidFill>
                  <a:schemeClr val="bg1"/>
                </a:solidFill>
              </a:rPr>
              <a:t>United States</a:t>
            </a:r>
          </a:p>
          <a:p>
            <a:pPr marL="0" indent="0">
              <a:buFont typeface="Arial" pitchFamily="34" charset="0"/>
              <a:buNone/>
            </a:pPr>
            <a:r>
              <a:rPr lang="en-US" sz="900" dirty="0" smtClean="0">
                <a:solidFill>
                  <a:schemeClr val="bg1"/>
                </a:solidFill>
              </a:rPr>
              <a:t>Lorem ipsum dolor sit amet, consectetur adipiscing.</a:t>
            </a:r>
            <a:endParaRPr lang="en-US" sz="900" dirty="0">
              <a:solidFill>
                <a:schemeClr val="bg1"/>
              </a:solidFill>
            </a:endParaRPr>
          </a:p>
        </p:txBody>
      </p:sp>
      <p:sp>
        <p:nvSpPr>
          <p:cNvPr id="193" name="Content Placeholder 2"/>
          <p:cNvSpPr txBox="1">
            <a:spLocks/>
          </p:cNvSpPr>
          <p:nvPr/>
        </p:nvSpPr>
        <p:spPr>
          <a:xfrm>
            <a:off x="2182283" y="5411308"/>
            <a:ext cx="1362774" cy="5519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solidFill>
                  <a:schemeClr val="bg1"/>
                </a:solidFill>
              </a:rPr>
              <a:t>Brazil</a:t>
            </a:r>
          </a:p>
          <a:p>
            <a:pPr marL="0" indent="0">
              <a:buFont typeface="Arial" pitchFamily="34" charset="0"/>
              <a:buNone/>
            </a:pPr>
            <a:r>
              <a:rPr lang="en-US" sz="900" dirty="0" smtClean="0">
                <a:solidFill>
                  <a:schemeClr val="bg1"/>
                </a:solidFill>
              </a:rPr>
              <a:t>Lorem ipsum dolor sit amet, consectetur adipiscing.</a:t>
            </a:r>
            <a:endParaRPr lang="en-US" sz="900" dirty="0">
              <a:solidFill>
                <a:schemeClr val="bg1"/>
              </a:solidFill>
            </a:endParaRPr>
          </a:p>
        </p:txBody>
      </p:sp>
      <p:sp>
        <p:nvSpPr>
          <p:cNvPr id="194" name="Content Placeholder 2"/>
          <p:cNvSpPr txBox="1">
            <a:spLocks/>
          </p:cNvSpPr>
          <p:nvPr/>
        </p:nvSpPr>
        <p:spPr>
          <a:xfrm>
            <a:off x="3743881" y="5411308"/>
            <a:ext cx="1382081" cy="5519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solidFill>
                  <a:schemeClr val="bg1"/>
                </a:solidFill>
              </a:rPr>
              <a:t>Australia</a:t>
            </a:r>
          </a:p>
          <a:p>
            <a:pPr marL="0" indent="0">
              <a:buFont typeface="Arial" pitchFamily="34" charset="0"/>
              <a:buNone/>
            </a:pPr>
            <a:r>
              <a:rPr lang="en-US" sz="900" dirty="0" smtClean="0">
                <a:solidFill>
                  <a:schemeClr val="bg1"/>
                </a:solidFill>
              </a:rPr>
              <a:t>Lorem ipsum dolor sit amet, consectetur adipiscing.</a:t>
            </a:r>
            <a:endParaRPr lang="en-US" sz="900" dirty="0">
              <a:solidFill>
                <a:schemeClr val="bg1"/>
              </a:solidFill>
            </a:endParaRPr>
          </a:p>
        </p:txBody>
      </p:sp>
      <p:sp>
        <p:nvSpPr>
          <p:cNvPr id="195" name="Content Placeholder 2"/>
          <p:cNvSpPr txBox="1">
            <a:spLocks/>
          </p:cNvSpPr>
          <p:nvPr/>
        </p:nvSpPr>
        <p:spPr>
          <a:xfrm>
            <a:off x="5324785" y="5411308"/>
            <a:ext cx="1390745" cy="5519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solidFill>
                  <a:schemeClr val="bg1"/>
                </a:solidFill>
              </a:rPr>
              <a:t>China</a:t>
            </a:r>
          </a:p>
          <a:p>
            <a:pPr marL="0" indent="0">
              <a:buFont typeface="Arial" pitchFamily="34" charset="0"/>
              <a:buNone/>
            </a:pPr>
            <a:r>
              <a:rPr lang="en-US" sz="900" dirty="0" smtClean="0">
                <a:solidFill>
                  <a:schemeClr val="bg1"/>
                </a:solidFill>
              </a:rPr>
              <a:t>Lorem ipsum dolor sit amet, consectetur adipiscing.</a:t>
            </a:r>
            <a:endParaRPr lang="en-US" sz="900" dirty="0">
              <a:solidFill>
                <a:schemeClr val="bg1"/>
              </a:solidFill>
            </a:endParaRPr>
          </a:p>
        </p:txBody>
      </p:sp>
      <p:sp>
        <p:nvSpPr>
          <p:cNvPr id="196" name="Content Placeholder 2"/>
          <p:cNvSpPr txBox="1">
            <a:spLocks/>
          </p:cNvSpPr>
          <p:nvPr/>
        </p:nvSpPr>
        <p:spPr>
          <a:xfrm>
            <a:off x="6914353" y="5411308"/>
            <a:ext cx="1399411" cy="5519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solidFill>
                  <a:schemeClr val="bg1"/>
                </a:solidFill>
              </a:rPr>
              <a:t>United Kingdom</a:t>
            </a:r>
          </a:p>
          <a:p>
            <a:pPr marL="0" indent="0">
              <a:buFont typeface="Arial" pitchFamily="34" charset="0"/>
              <a:buNone/>
            </a:pPr>
            <a:r>
              <a:rPr lang="en-US" sz="900" dirty="0" smtClean="0">
                <a:solidFill>
                  <a:schemeClr val="bg1"/>
                </a:solidFill>
              </a:rPr>
              <a:t>Lorem ipsum dolor sit amet, consectetur adipiscing.</a:t>
            </a:r>
            <a:endParaRPr lang="en-US" sz="900" dirty="0">
              <a:solidFill>
                <a:schemeClr val="bg1"/>
              </a:solidFill>
            </a:endParaRPr>
          </a:p>
        </p:txBody>
      </p:sp>
      <p:sp>
        <p:nvSpPr>
          <p:cNvPr id="51" name="Flowchart: Off-page Connector 50"/>
          <p:cNvSpPr/>
          <p:nvPr/>
        </p:nvSpPr>
        <p:spPr>
          <a:xfrm>
            <a:off x="8637216" y="214696"/>
            <a:ext cx="327273" cy="393600"/>
          </a:xfrm>
          <a:prstGeom prst="flowChartOffpageConnector">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accent1"/>
                </a:solidFill>
              </a:rPr>
              <a:t>49</a:t>
            </a:r>
            <a:endParaRPr lang="en-US" sz="1100" b="1" dirty="0">
              <a:solidFill>
                <a:schemeClr val="accent1"/>
              </a:solidFill>
            </a:endParaRPr>
          </a:p>
        </p:txBody>
      </p:sp>
    </p:spTree>
    <p:extLst>
      <p:ext uri="{BB962C8B-B14F-4D97-AF65-F5344CB8AC3E}">
        <p14:creationId xmlns:p14="http://schemas.microsoft.com/office/powerpoint/2010/main" val="236378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91"/>
                                        </p:tgtEl>
                                        <p:attrNameLst>
                                          <p:attrName>style.visibility</p:attrName>
                                        </p:attrNameLst>
                                      </p:cBhvr>
                                      <p:to>
                                        <p:strVal val="visible"/>
                                      </p:to>
                                    </p:set>
                                    <p:anim calcmode="lin" valueType="num">
                                      <p:cBhvr>
                                        <p:cTn id="14" dur="500" fill="hold"/>
                                        <p:tgtEl>
                                          <p:spTgt spid="191"/>
                                        </p:tgtEl>
                                        <p:attrNameLst>
                                          <p:attrName>ppt_w</p:attrName>
                                        </p:attrNameLst>
                                      </p:cBhvr>
                                      <p:tavLst>
                                        <p:tav tm="0">
                                          <p:val>
                                            <p:fltVal val="0"/>
                                          </p:val>
                                        </p:tav>
                                        <p:tav tm="100000">
                                          <p:val>
                                            <p:strVal val="#ppt_w"/>
                                          </p:val>
                                        </p:tav>
                                      </p:tavLst>
                                    </p:anim>
                                    <p:anim calcmode="lin" valueType="num">
                                      <p:cBhvr>
                                        <p:cTn id="15" dur="500" fill="hold"/>
                                        <p:tgtEl>
                                          <p:spTgt spid="191"/>
                                        </p:tgtEl>
                                        <p:attrNameLst>
                                          <p:attrName>ppt_h</p:attrName>
                                        </p:attrNameLst>
                                      </p:cBhvr>
                                      <p:tavLst>
                                        <p:tav tm="0">
                                          <p:val>
                                            <p:fltVal val="0"/>
                                          </p:val>
                                        </p:tav>
                                        <p:tav tm="100000">
                                          <p:val>
                                            <p:strVal val="#ppt_h"/>
                                          </p:val>
                                        </p:tav>
                                      </p:tavLst>
                                    </p:anim>
                                    <p:animEffect transition="in" filter="fade">
                                      <p:cBhvr>
                                        <p:cTn id="16" dur="500"/>
                                        <p:tgtEl>
                                          <p:spTgt spid="19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1500"/>
                            </p:stCondLst>
                            <p:childTnLst>
                              <p:par>
                                <p:cTn id="22" presetID="16" presetClass="entr" presetSubtype="37"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outVertical)">
                                      <p:cBhvr>
                                        <p:cTn id="24" dur="500"/>
                                        <p:tgtEl>
                                          <p:spTgt spid="2"/>
                                        </p:tgtEl>
                                      </p:cBhvr>
                                    </p:animEffect>
                                  </p:childTnLst>
                                </p:cTn>
                              </p:par>
                            </p:childTnLst>
                          </p:cTn>
                        </p:par>
                        <p:par>
                          <p:cTn id="25" fill="hold">
                            <p:stCondLst>
                              <p:cond delay="2000"/>
                            </p:stCondLst>
                            <p:childTnLst>
                              <p:par>
                                <p:cTn id="26" presetID="16" presetClass="entr" presetSubtype="37"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outVertical)">
                                      <p:cBhvr>
                                        <p:cTn id="28" dur="500"/>
                                        <p:tgtEl>
                                          <p:spTgt spid="4"/>
                                        </p:tgtEl>
                                      </p:cBhvr>
                                    </p:animEffect>
                                  </p:childTnLst>
                                </p:cTn>
                              </p:par>
                            </p:childTnLst>
                          </p:cTn>
                        </p:par>
                        <p:par>
                          <p:cTn id="29" fill="hold">
                            <p:stCondLst>
                              <p:cond delay="25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500"/>
                                        <p:tgtEl>
                                          <p:spTgt spid="5"/>
                                        </p:tgtEl>
                                      </p:cBhvr>
                                    </p:animEffect>
                                  </p:childTnLst>
                                </p:cTn>
                              </p:par>
                            </p:childTnLst>
                          </p:cTn>
                        </p:par>
                        <p:par>
                          <p:cTn id="33" fill="hold">
                            <p:stCondLst>
                              <p:cond delay="3000"/>
                            </p:stCondLst>
                            <p:childTnLst>
                              <p:par>
                                <p:cTn id="34" presetID="16" presetClass="entr" presetSubtype="37"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arn(outVertical)">
                                      <p:cBhvr>
                                        <p:cTn id="36" dur="500"/>
                                        <p:tgtEl>
                                          <p:spTgt spid="7"/>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92"/>
                                        </p:tgtEl>
                                        <p:attrNameLst>
                                          <p:attrName>style.visibility</p:attrName>
                                        </p:attrNameLst>
                                      </p:cBhvr>
                                      <p:to>
                                        <p:strVal val="visible"/>
                                      </p:to>
                                    </p:set>
                                    <p:animEffect transition="in" filter="fade">
                                      <p:cBhvr>
                                        <p:cTn id="40" dur="500"/>
                                        <p:tgtEl>
                                          <p:spTgt spid="192"/>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93"/>
                                        </p:tgtEl>
                                        <p:attrNameLst>
                                          <p:attrName>style.visibility</p:attrName>
                                        </p:attrNameLst>
                                      </p:cBhvr>
                                      <p:to>
                                        <p:strVal val="visible"/>
                                      </p:to>
                                    </p:set>
                                    <p:animEffect transition="in" filter="fade">
                                      <p:cBhvr>
                                        <p:cTn id="44" dur="500"/>
                                        <p:tgtEl>
                                          <p:spTgt spid="193"/>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194"/>
                                        </p:tgtEl>
                                        <p:attrNameLst>
                                          <p:attrName>style.visibility</p:attrName>
                                        </p:attrNameLst>
                                      </p:cBhvr>
                                      <p:to>
                                        <p:strVal val="visible"/>
                                      </p:to>
                                    </p:set>
                                    <p:animEffect transition="in" filter="fade">
                                      <p:cBhvr>
                                        <p:cTn id="48" dur="500"/>
                                        <p:tgtEl>
                                          <p:spTgt spid="194"/>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195"/>
                                        </p:tgtEl>
                                        <p:attrNameLst>
                                          <p:attrName>style.visibility</p:attrName>
                                        </p:attrNameLst>
                                      </p:cBhvr>
                                      <p:to>
                                        <p:strVal val="visible"/>
                                      </p:to>
                                    </p:set>
                                    <p:animEffect transition="in" filter="fade">
                                      <p:cBhvr>
                                        <p:cTn id="52" dur="500"/>
                                        <p:tgtEl>
                                          <p:spTgt spid="195"/>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196"/>
                                        </p:tgtEl>
                                        <p:attrNameLst>
                                          <p:attrName>style.visibility</p:attrName>
                                        </p:attrNameLst>
                                      </p:cBhvr>
                                      <p:to>
                                        <p:strVal val="visible"/>
                                      </p:to>
                                    </p:set>
                                    <p:animEffect transition="in" filter="fade">
                                      <p:cBhvr>
                                        <p:cTn id="56"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91" grpId="0" animBg="1"/>
      <p:bldP spid="192" grpId="0"/>
      <p:bldP spid="193" grpId="0"/>
      <p:bldP spid="194" grpId="0"/>
      <p:bldP spid="195" grpId="0"/>
      <p:bldP spid="19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accent1">
                    <a:lumMod val="60000"/>
                    <a:lumOff val="40000"/>
                  </a:schemeClr>
                </a:solidFill>
              </a:rPr>
              <a:t>Infographic Sample by Country</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grpSp>
        <p:nvGrpSpPr>
          <p:cNvPr id="3286" name="Group 3285"/>
          <p:cNvGrpSpPr/>
          <p:nvPr/>
        </p:nvGrpSpPr>
        <p:grpSpPr>
          <a:xfrm>
            <a:off x="2188406" y="5162603"/>
            <a:ext cx="1929624" cy="529835"/>
            <a:chOff x="6998670" y="1374725"/>
            <a:chExt cx="1929624" cy="528908"/>
          </a:xfrm>
        </p:grpSpPr>
        <p:sp>
          <p:nvSpPr>
            <p:cNvPr id="696" name="Subtitle 2"/>
            <p:cNvSpPr txBox="1">
              <a:spLocks/>
            </p:cNvSpPr>
            <p:nvPr/>
          </p:nvSpPr>
          <p:spPr>
            <a:xfrm>
              <a:off x="7087332"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Females </a:t>
              </a:r>
            </a:p>
          </p:txBody>
        </p:sp>
        <p:sp>
          <p:nvSpPr>
            <p:cNvPr id="697" name="Content Placeholder 2"/>
            <p:cNvSpPr txBox="1">
              <a:spLocks/>
            </p:cNvSpPr>
            <p:nvPr/>
          </p:nvSpPr>
          <p:spPr>
            <a:xfrm>
              <a:off x="7077054"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64%</a:t>
              </a:r>
              <a:endParaRPr lang="en-US" sz="2400" dirty="0">
                <a:solidFill>
                  <a:schemeClr val="accent1">
                    <a:lumMod val="60000"/>
                    <a:lumOff val="40000"/>
                  </a:schemeClr>
                </a:solidFill>
                <a:latin typeface="Source Sans Pro Black" pitchFamily="34" charset="0"/>
              </a:endParaRPr>
            </a:p>
          </p:txBody>
        </p:sp>
        <p:grpSp>
          <p:nvGrpSpPr>
            <p:cNvPr id="698" name="Group 697"/>
            <p:cNvGrpSpPr/>
            <p:nvPr/>
          </p:nvGrpSpPr>
          <p:grpSpPr>
            <a:xfrm>
              <a:off x="6998670" y="1498454"/>
              <a:ext cx="155108" cy="334520"/>
              <a:chOff x="6084168" y="3828473"/>
              <a:chExt cx="172244" cy="371476"/>
            </a:xfrm>
          </p:grpSpPr>
          <p:sp>
            <p:nvSpPr>
              <p:cNvPr id="699" name="Oval 698"/>
              <p:cNvSpPr>
                <a:spLocks noChangeArrowheads="1"/>
              </p:cNvSpPr>
              <p:nvPr/>
            </p:nvSpPr>
            <p:spPr bwMode="auto">
              <a:xfrm>
                <a:off x="6142112" y="3828473"/>
                <a:ext cx="54769" cy="5635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0"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01" name="Group 700"/>
            <p:cNvGrpSpPr/>
            <p:nvPr/>
          </p:nvGrpSpPr>
          <p:grpSpPr>
            <a:xfrm>
              <a:off x="8028384" y="1498454"/>
              <a:ext cx="131519" cy="334520"/>
              <a:chOff x="7364799" y="3816899"/>
              <a:chExt cx="150666" cy="383216"/>
            </a:xfrm>
          </p:grpSpPr>
          <p:sp>
            <p:nvSpPr>
              <p:cNvPr id="702"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3"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4" name="Subtitle 2"/>
            <p:cNvSpPr txBox="1">
              <a:spLocks/>
            </p:cNvSpPr>
            <p:nvPr/>
          </p:nvSpPr>
          <p:spPr>
            <a:xfrm>
              <a:off x="8110670"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Males </a:t>
              </a:r>
            </a:p>
          </p:txBody>
        </p:sp>
        <p:sp>
          <p:nvSpPr>
            <p:cNvPr id="705" name="Content Placeholder 2"/>
            <p:cNvSpPr txBox="1">
              <a:spLocks/>
            </p:cNvSpPr>
            <p:nvPr/>
          </p:nvSpPr>
          <p:spPr>
            <a:xfrm>
              <a:off x="8100392"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36%</a:t>
              </a:r>
              <a:endParaRPr lang="en-US" sz="2400" dirty="0">
                <a:solidFill>
                  <a:schemeClr val="accent1">
                    <a:lumMod val="60000"/>
                    <a:lumOff val="40000"/>
                  </a:schemeClr>
                </a:solidFill>
                <a:latin typeface="Source Sans Pro Black" pitchFamily="34" charset="0"/>
              </a:endParaRPr>
            </a:p>
          </p:txBody>
        </p:sp>
      </p:grpSp>
      <p:sp>
        <p:nvSpPr>
          <p:cNvPr id="693" name="Freeform 114"/>
          <p:cNvSpPr>
            <a:spLocks noChangeAspect="1"/>
          </p:cNvSpPr>
          <p:nvPr/>
        </p:nvSpPr>
        <p:spPr bwMode="gray">
          <a:xfrm>
            <a:off x="782400" y="4225958"/>
            <a:ext cx="1532212" cy="1237870"/>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chemeClr val="accent1">
              <a:lumMod val="60000"/>
              <a:lumOff val="40000"/>
            </a:schemeClr>
          </a:solidFill>
          <a:ln w="6350" cap="flat" cmpd="sng">
            <a:noFill/>
            <a:prstDash val="solid"/>
            <a:round/>
            <a:headEnd type="none" w="med" len="med"/>
            <a:tailEnd type="none" w="med" len="med"/>
          </a:ln>
          <a:effectLst/>
        </p:spPr>
        <p:txBody>
          <a:bodyPr/>
          <a:lstStyle/>
          <a:p>
            <a:endParaRPr lang="en-US" dirty="0"/>
          </a:p>
        </p:txBody>
      </p:sp>
      <p:sp>
        <p:nvSpPr>
          <p:cNvPr id="695" name="Content Placeholder 2"/>
          <p:cNvSpPr txBox="1">
            <a:spLocks/>
          </p:cNvSpPr>
          <p:nvPr/>
        </p:nvSpPr>
        <p:spPr>
          <a:xfrm>
            <a:off x="2718834" y="4315929"/>
            <a:ext cx="1371900" cy="7347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600" b="1" dirty="0" smtClean="0"/>
              <a:t>China</a:t>
            </a:r>
          </a:p>
          <a:p>
            <a:pPr marL="0" indent="0" algn="r">
              <a:buFont typeface="Arial" pitchFamily="34" charset="0"/>
              <a:buNone/>
            </a:pPr>
            <a:r>
              <a:rPr lang="en-US" sz="1000" dirty="0" smtClean="0"/>
              <a:t>Lorem ipsum dolor sit amet, consectetur adipiscing.</a:t>
            </a:r>
            <a:endParaRPr lang="en-US" sz="1000" dirty="0"/>
          </a:p>
        </p:txBody>
      </p:sp>
      <p:sp>
        <p:nvSpPr>
          <p:cNvPr id="692" name="Freeform 268"/>
          <p:cNvSpPr>
            <a:spLocks noChangeAspect="1"/>
          </p:cNvSpPr>
          <p:nvPr/>
        </p:nvSpPr>
        <p:spPr bwMode="gray">
          <a:xfrm>
            <a:off x="683568" y="1988840"/>
            <a:ext cx="1820668" cy="1074097"/>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solidFill>
            <a:schemeClr val="accent1">
              <a:lumMod val="60000"/>
              <a:lumOff val="40000"/>
            </a:schemeClr>
          </a:solidFill>
          <a:ln w="6350" cap="flat" cmpd="sng">
            <a:noFill/>
            <a:prstDash val="solid"/>
            <a:round/>
            <a:headEnd type="none" w="med" len="med"/>
            <a:tailEnd type="none" w="med" len="med"/>
          </a:ln>
          <a:effectLst/>
        </p:spPr>
        <p:txBody>
          <a:bodyPr/>
          <a:lstStyle/>
          <a:p>
            <a:endParaRPr lang="en-US" dirty="0"/>
          </a:p>
        </p:txBody>
      </p:sp>
      <p:grpSp>
        <p:nvGrpSpPr>
          <p:cNvPr id="707" name="Group 706"/>
          <p:cNvGrpSpPr/>
          <p:nvPr/>
        </p:nvGrpSpPr>
        <p:grpSpPr>
          <a:xfrm>
            <a:off x="2188406" y="2835515"/>
            <a:ext cx="1929624" cy="529835"/>
            <a:chOff x="6998670" y="1374725"/>
            <a:chExt cx="1929624" cy="528908"/>
          </a:xfrm>
        </p:grpSpPr>
        <p:sp>
          <p:nvSpPr>
            <p:cNvPr id="708" name="Subtitle 2"/>
            <p:cNvSpPr txBox="1">
              <a:spLocks/>
            </p:cNvSpPr>
            <p:nvPr/>
          </p:nvSpPr>
          <p:spPr>
            <a:xfrm>
              <a:off x="7087332"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Females </a:t>
              </a:r>
            </a:p>
          </p:txBody>
        </p:sp>
        <p:sp>
          <p:nvSpPr>
            <p:cNvPr id="709" name="Content Placeholder 2"/>
            <p:cNvSpPr txBox="1">
              <a:spLocks/>
            </p:cNvSpPr>
            <p:nvPr/>
          </p:nvSpPr>
          <p:spPr>
            <a:xfrm>
              <a:off x="7077054"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64%</a:t>
              </a:r>
              <a:endParaRPr lang="en-US" sz="2400" dirty="0">
                <a:solidFill>
                  <a:schemeClr val="accent1">
                    <a:lumMod val="60000"/>
                    <a:lumOff val="40000"/>
                  </a:schemeClr>
                </a:solidFill>
                <a:latin typeface="Source Sans Pro Black" pitchFamily="34" charset="0"/>
              </a:endParaRPr>
            </a:p>
          </p:txBody>
        </p:sp>
        <p:grpSp>
          <p:nvGrpSpPr>
            <p:cNvPr id="710" name="Group 709"/>
            <p:cNvGrpSpPr/>
            <p:nvPr/>
          </p:nvGrpSpPr>
          <p:grpSpPr>
            <a:xfrm>
              <a:off x="6998670" y="1498454"/>
              <a:ext cx="155108" cy="334520"/>
              <a:chOff x="6084168" y="3828473"/>
              <a:chExt cx="172244" cy="371476"/>
            </a:xfrm>
          </p:grpSpPr>
          <p:sp>
            <p:nvSpPr>
              <p:cNvPr id="716" name="Oval 715"/>
              <p:cNvSpPr>
                <a:spLocks noChangeArrowheads="1"/>
              </p:cNvSpPr>
              <p:nvPr/>
            </p:nvSpPr>
            <p:spPr bwMode="auto">
              <a:xfrm>
                <a:off x="6142112" y="3828473"/>
                <a:ext cx="54769" cy="5635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11" name="Group 710"/>
            <p:cNvGrpSpPr/>
            <p:nvPr/>
          </p:nvGrpSpPr>
          <p:grpSpPr>
            <a:xfrm>
              <a:off x="8028384" y="1498454"/>
              <a:ext cx="131519" cy="334520"/>
              <a:chOff x="7364799" y="3816899"/>
              <a:chExt cx="150666" cy="383216"/>
            </a:xfrm>
          </p:grpSpPr>
          <p:sp>
            <p:nvSpPr>
              <p:cNvPr id="714"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5"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12" name="Subtitle 2"/>
            <p:cNvSpPr txBox="1">
              <a:spLocks/>
            </p:cNvSpPr>
            <p:nvPr/>
          </p:nvSpPr>
          <p:spPr>
            <a:xfrm>
              <a:off x="8110670"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Males </a:t>
              </a:r>
            </a:p>
          </p:txBody>
        </p:sp>
        <p:sp>
          <p:nvSpPr>
            <p:cNvPr id="713" name="Content Placeholder 2"/>
            <p:cNvSpPr txBox="1">
              <a:spLocks/>
            </p:cNvSpPr>
            <p:nvPr/>
          </p:nvSpPr>
          <p:spPr>
            <a:xfrm>
              <a:off x="8100392"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36%</a:t>
              </a:r>
              <a:endParaRPr lang="en-US" sz="2400" dirty="0">
                <a:solidFill>
                  <a:schemeClr val="accent1">
                    <a:lumMod val="60000"/>
                    <a:lumOff val="40000"/>
                  </a:schemeClr>
                </a:solidFill>
                <a:latin typeface="Source Sans Pro Black" pitchFamily="34" charset="0"/>
              </a:endParaRPr>
            </a:p>
          </p:txBody>
        </p:sp>
      </p:grpSp>
      <p:sp>
        <p:nvSpPr>
          <p:cNvPr id="718" name="Content Placeholder 2"/>
          <p:cNvSpPr txBox="1">
            <a:spLocks/>
          </p:cNvSpPr>
          <p:nvPr/>
        </p:nvSpPr>
        <p:spPr>
          <a:xfrm>
            <a:off x="2718834" y="2080195"/>
            <a:ext cx="1371900" cy="5519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600" b="1" dirty="0" smtClean="0"/>
              <a:t>Honduras</a:t>
            </a:r>
          </a:p>
          <a:p>
            <a:pPr marL="0" indent="0" algn="r">
              <a:buFont typeface="Arial" pitchFamily="34" charset="0"/>
              <a:buNone/>
            </a:pPr>
            <a:r>
              <a:rPr lang="en-US" sz="1000" dirty="0" smtClean="0"/>
              <a:t>Lorem ipsum dolor sit amet, consectetur adipiscing.</a:t>
            </a:r>
            <a:endParaRPr lang="en-US" sz="1000" dirty="0"/>
          </a:p>
        </p:txBody>
      </p:sp>
      <p:grpSp>
        <p:nvGrpSpPr>
          <p:cNvPr id="83" name="Group 82"/>
          <p:cNvGrpSpPr/>
          <p:nvPr/>
        </p:nvGrpSpPr>
        <p:grpSpPr>
          <a:xfrm>
            <a:off x="6386792" y="5162603"/>
            <a:ext cx="1929624" cy="529835"/>
            <a:chOff x="6998670" y="1374725"/>
            <a:chExt cx="1929624" cy="528908"/>
          </a:xfrm>
        </p:grpSpPr>
        <p:sp>
          <p:nvSpPr>
            <p:cNvPr id="86" name="Subtitle 2"/>
            <p:cNvSpPr txBox="1">
              <a:spLocks/>
            </p:cNvSpPr>
            <p:nvPr/>
          </p:nvSpPr>
          <p:spPr>
            <a:xfrm>
              <a:off x="7087332"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Females </a:t>
              </a:r>
            </a:p>
          </p:txBody>
        </p:sp>
        <p:sp>
          <p:nvSpPr>
            <p:cNvPr id="87" name="Content Placeholder 2"/>
            <p:cNvSpPr txBox="1">
              <a:spLocks/>
            </p:cNvSpPr>
            <p:nvPr/>
          </p:nvSpPr>
          <p:spPr>
            <a:xfrm>
              <a:off x="7077054"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64%</a:t>
              </a:r>
              <a:endParaRPr lang="en-US" sz="2400" dirty="0">
                <a:solidFill>
                  <a:schemeClr val="accent1">
                    <a:lumMod val="60000"/>
                    <a:lumOff val="40000"/>
                  </a:schemeClr>
                </a:solidFill>
                <a:latin typeface="Source Sans Pro Black" pitchFamily="34" charset="0"/>
              </a:endParaRPr>
            </a:p>
          </p:txBody>
        </p:sp>
        <p:grpSp>
          <p:nvGrpSpPr>
            <p:cNvPr id="88" name="Group 87"/>
            <p:cNvGrpSpPr/>
            <p:nvPr/>
          </p:nvGrpSpPr>
          <p:grpSpPr>
            <a:xfrm>
              <a:off x="6998670" y="1498454"/>
              <a:ext cx="155108" cy="334520"/>
              <a:chOff x="6084168" y="3828473"/>
              <a:chExt cx="172244" cy="371476"/>
            </a:xfrm>
          </p:grpSpPr>
          <p:sp>
            <p:nvSpPr>
              <p:cNvPr id="94" name="Oval 93"/>
              <p:cNvSpPr>
                <a:spLocks noChangeArrowheads="1"/>
              </p:cNvSpPr>
              <p:nvPr/>
            </p:nvSpPr>
            <p:spPr bwMode="auto">
              <a:xfrm>
                <a:off x="6142112" y="3828473"/>
                <a:ext cx="54769" cy="5635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9" name="Group 88"/>
            <p:cNvGrpSpPr/>
            <p:nvPr/>
          </p:nvGrpSpPr>
          <p:grpSpPr>
            <a:xfrm>
              <a:off x="8028384" y="1498454"/>
              <a:ext cx="131519" cy="334520"/>
              <a:chOff x="7364799" y="3816899"/>
              <a:chExt cx="150666" cy="383216"/>
            </a:xfrm>
          </p:grpSpPr>
          <p:sp>
            <p:nvSpPr>
              <p:cNvPr id="92"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0" name="Subtitle 2"/>
            <p:cNvSpPr txBox="1">
              <a:spLocks/>
            </p:cNvSpPr>
            <p:nvPr/>
          </p:nvSpPr>
          <p:spPr>
            <a:xfrm>
              <a:off x="8110670"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Males </a:t>
              </a:r>
            </a:p>
          </p:txBody>
        </p:sp>
        <p:sp>
          <p:nvSpPr>
            <p:cNvPr id="91" name="Content Placeholder 2"/>
            <p:cNvSpPr txBox="1">
              <a:spLocks/>
            </p:cNvSpPr>
            <p:nvPr/>
          </p:nvSpPr>
          <p:spPr>
            <a:xfrm>
              <a:off x="8100392"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36%</a:t>
              </a:r>
              <a:endParaRPr lang="en-US" sz="2400" dirty="0">
                <a:solidFill>
                  <a:schemeClr val="accent1">
                    <a:lumMod val="60000"/>
                    <a:lumOff val="40000"/>
                  </a:schemeClr>
                </a:solidFill>
                <a:latin typeface="Source Sans Pro Black" pitchFamily="34" charset="0"/>
              </a:endParaRPr>
            </a:p>
          </p:txBody>
        </p:sp>
      </p:grpSp>
      <p:sp>
        <p:nvSpPr>
          <p:cNvPr id="85" name="Content Placeholder 2"/>
          <p:cNvSpPr txBox="1">
            <a:spLocks/>
          </p:cNvSpPr>
          <p:nvPr/>
        </p:nvSpPr>
        <p:spPr>
          <a:xfrm>
            <a:off x="6917220" y="4407283"/>
            <a:ext cx="1371900" cy="5519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600" b="1" dirty="0" smtClean="0"/>
              <a:t>Venezuela</a:t>
            </a:r>
          </a:p>
          <a:p>
            <a:pPr marL="0" indent="0" algn="r">
              <a:buFont typeface="Arial" pitchFamily="34" charset="0"/>
              <a:buNone/>
            </a:pPr>
            <a:r>
              <a:rPr lang="en-US" sz="1000" dirty="0" smtClean="0"/>
              <a:t>Lorem ipsum dolor sit amet, consectetur adipiscing.</a:t>
            </a:r>
            <a:endParaRPr lang="en-US" sz="1000" dirty="0"/>
          </a:p>
        </p:txBody>
      </p:sp>
      <p:grpSp>
        <p:nvGrpSpPr>
          <p:cNvPr id="98" name="Group 97"/>
          <p:cNvGrpSpPr/>
          <p:nvPr/>
        </p:nvGrpSpPr>
        <p:grpSpPr>
          <a:xfrm>
            <a:off x="6386792" y="2835515"/>
            <a:ext cx="1929624" cy="529835"/>
            <a:chOff x="6998670" y="1374725"/>
            <a:chExt cx="1929624" cy="528908"/>
          </a:xfrm>
        </p:grpSpPr>
        <p:sp>
          <p:nvSpPr>
            <p:cNvPr id="100" name="Subtitle 2"/>
            <p:cNvSpPr txBox="1">
              <a:spLocks/>
            </p:cNvSpPr>
            <p:nvPr/>
          </p:nvSpPr>
          <p:spPr>
            <a:xfrm>
              <a:off x="7087332"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Females </a:t>
              </a:r>
            </a:p>
          </p:txBody>
        </p:sp>
        <p:sp>
          <p:nvSpPr>
            <p:cNvPr id="101" name="Content Placeholder 2"/>
            <p:cNvSpPr txBox="1">
              <a:spLocks/>
            </p:cNvSpPr>
            <p:nvPr/>
          </p:nvSpPr>
          <p:spPr>
            <a:xfrm>
              <a:off x="7077054"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64%</a:t>
              </a:r>
              <a:endParaRPr lang="en-US" sz="2400" dirty="0">
                <a:solidFill>
                  <a:schemeClr val="accent1">
                    <a:lumMod val="60000"/>
                    <a:lumOff val="40000"/>
                  </a:schemeClr>
                </a:solidFill>
                <a:latin typeface="Source Sans Pro Black" pitchFamily="34" charset="0"/>
              </a:endParaRPr>
            </a:p>
          </p:txBody>
        </p:sp>
        <p:grpSp>
          <p:nvGrpSpPr>
            <p:cNvPr id="102" name="Group 101"/>
            <p:cNvGrpSpPr/>
            <p:nvPr/>
          </p:nvGrpSpPr>
          <p:grpSpPr>
            <a:xfrm>
              <a:off x="6998670" y="1498454"/>
              <a:ext cx="155108" cy="334520"/>
              <a:chOff x="6084168" y="3828473"/>
              <a:chExt cx="172244" cy="371476"/>
            </a:xfrm>
          </p:grpSpPr>
          <p:sp>
            <p:nvSpPr>
              <p:cNvPr id="108" name="Oval 107"/>
              <p:cNvSpPr>
                <a:spLocks noChangeArrowheads="1"/>
              </p:cNvSpPr>
              <p:nvPr/>
            </p:nvSpPr>
            <p:spPr bwMode="auto">
              <a:xfrm>
                <a:off x="6142112" y="3828473"/>
                <a:ext cx="54769" cy="5635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3" name="Group 102"/>
            <p:cNvGrpSpPr/>
            <p:nvPr/>
          </p:nvGrpSpPr>
          <p:grpSpPr>
            <a:xfrm>
              <a:off x="8028384" y="1498454"/>
              <a:ext cx="131519" cy="334520"/>
              <a:chOff x="7364799" y="3816899"/>
              <a:chExt cx="150666" cy="383216"/>
            </a:xfrm>
          </p:grpSpPr>
          <p:sp>
            <p:nvSpPr>
              <p:cNvPr id="106"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4" name="Subtitle 2"/>
            <p:cNvSpPr txBox="1">
              <a:spLocks/>
            </p:cNvSpPr>
            <p:nvPr/>
          </p:nvSpPr>
          <p:spPr>
            <a:xfrm>
              <a:off x="8110670"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Males </a:t>
              </a:r>
            </a:p>
          </p:txBody>
        </p:sp>
        <p:sp>
          <p:nvSpPr>
            <p:cNvPr id="105" name="Content Placeholder 2"/>
            <p:cNvSpPr txBox="1">
              <a:spLocks/>
            </p:cNvSpPr>
            <p:nvPr/>
          </p:nvSpPr>
          <p:spPr>
            <a:xfrm>
              <a:off x="8100392"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36%</a:t>
              </a:r>
              <a:endParaRPr lang="en-US" sz="2400" dirty="0">
                <a:solidFill>
                  <a:schemeClr val="accent1">
                    <a:lumMod val="60000"/>
                    <a:lumOff val="40000"/>
                  </a:schemeClr>
                </a:solidFill>
                <a:latin typeface="Source Sans Pro Black" pitchFamily="34" charset="0"/>
              </a:endParaRPr>
            </a:p>
          </p:txBody>
        </p:sp>
      </p:grpSp>
      <p:sp>
        <p:nvSpPr>
          <p:cNvPr id="99" name="Content Placeholder 2"/>
          <p:cNvSpPr txBox="1">
            <a:spLocks/>
          </p:cNvSpPr>
          <p:nvPr/>
        </p:nvSpPr>
        <p:spPr>
          <a:xfrm>
            <a:off x="6917220" y="2080195"/>
            <a:ext cx="1371900" cy="5519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600" b="1" dirty="0" smtClean="0"/>
              <a:t>United States</a:t>
            </a:r>
          </a:p>
          <a:p>
            <a:pPr marL="0" indent="0" algn="r">
              <a:buFont typeface="Arial" pitchFamily="34" charset="0"/>
              <a:buNone/>
            </a:pPr>
            <a:r>
              <a:rPr lang="en-US" sz="1000" dirty="0" smtClean="0"/>
              <a:t>Lorem ipsum dolor sit amet, consectetur adipiscing.</a:t>
            </a:r>
            <a:endParaRPr lang="en-US" sz="1000" dirty="0"/>
          </a:p>
        </p:txBody>
      </p:sp>
      <p:sp>
        <p:nvSpPr>
          <p:cNvPr id="110" name="Freeform 282"/>
          <p:cNvSpPr>
            <a:spLocks noChangeAspect="1"/>
          </p:cNvSpPr>
          <p:nvPr/>
        </p:nvSpPr>
        <p:spPr bwMode="gray">
          <a:xfrm>
            <a:off x="4946520" y="2036814"/>
            <a:ext cx="1641704" cy="1022113"/>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chemeClr val="accent1">
              <a:lumMod val="60000"/>
              <a:lumOff val="40000"/>
            </a:schemeClr>
          </a:solidFill>
          <a:ln w="6350" cap="flat" cmpd="sng">
            <a:noFill/>
            <a:prstDash val="solid"/>
            <a:round/>
            <a:headEnd type="none" w="med" len="med"/>
            <a:tailEnd type="none" w="med" len="med"/>
          </a:ln>
          <a:effectLst/>
        </p:spPr>
        <p:txBody>
          <a:bodyPr/>
          <a:lstStyle/>
          <a:p>
            <a:endParaRPr lang="en-US" dirty="0"/>
          </a:p>
        </p:txBody>
      </p:sp>
      <p:sp>
        <p:nvSpPr>
          <p:cNvPr id="111" name="Freeform 238"/>
          <p:cNvSpPr>
            <a:spLocks noChangeAspect="1"/>
          </p:cNvSpPr>
          <p:nvPr/>
        </p:nvSpPr>
        <p:spPr bwMode="gray">
          <a:xfrm>
            <a:off x="5069233" y="4102481"/>
            <a:ext cx="1415165" cy="140063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solidFill>
            <a:schemeClr val="accent1">
              <a:lumMod val="60000"/>
              <a:lumOff val="40000"/>
            </a:schemeClr>
          </a:solidFill>
          <a:ln w="6350" cap="flat" cmpd="sng">
            <a:noFill/>
            <a:prstDash val="solid"/>
            <a:round/>
            <a:headEnd type="none" w="med" len="med"/>
            <a:tailEnd type="none" w="med" len="med"/>
          </a:ln>
          <a:effectLst/>
        </p:spPr>
        <p:txBody>
          <a:bodyPr/>
          <a:lstStyle/>
          <a:p>
            <a:endParaRPr lang="en-US" dirty="0"/>
          </a:p>
        </p:txBody>
      </p:sp>
      <p:sp>
        <p:nvSpPr>
          <p:cNvPr id="56" name="Flowchart: Off-page Connector 55"/>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50</a:t>
            </a:r>
            <a:endParaRPr lang="en-US" sz="1100" b="1" dirty="0"/>
          </a:p>
        </p:txBody>
      </p:sp>
    </p:spTree>
    <p:extLst>
      <p:ext uri="{BB962C8B-B14F-4D97-AF65-F5344CB8AC3E}">
        <p14:creationId xmlns:p14="http://schemas.microsoft.com/office/powerpoint/2010/main" val="53405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92"/>
                                        </p:tgtEl>
                                        <p:attrNameLst>
                                          <p:attrName>style.visibility</p:attrName>
                                        </p:attrNameLst>
                                      </p:cBhvr>
                                      <p:to>
                                        <p:strVal val="visible"/>
                                      </p:to>
                                    </p:set>
                                    <p:anim calcmode="lin" valueType="num">
                                      <p:cBhvr>
                                        <p:cTn id="14" dur="500" fill="hold"/>
                                        <p:tgtEl>
                                          <p:spTgt spid="692"/>
                                        </p:tgtEl>
                                        <p:attrNameLst>
                                          <p:attrName>ppt_w</p:attrName>
                                        </p:attrNameLst>
                                      </p:cBhvr>
                                      <p:tavLst>
                                        <p:tav tm="0">
                                          <p:val>
                                            <p:fltVal val="0"/>
                                          </p:val>
                                        </p:tav>
                                        <p:tav tm="100000">
                                          <p:val>
                                            <p:strVal val="#ppt_w"/>
                                          </p:val>
                                        </p:tav>
                                      </p:tavLst>
                                    </p:anim>
                                    <p:anim calcmode="lin" valueType="num">
                                      <p:cBhvr>
                                        <p:cTn id="15" dur="500" fill="hold"/>
                                        <p:tgtEl>
                                          <p:spTgt spid="692"/>
                                        </p:tgtEl>
                                        <p:attrNameLst>
                                          <p:attrName>ppt_h</p:attrName>
                                        </p:attrNameLst>
                                      </p:cBhvr>
                                      <p:tavLst>
                                        <p:tav tm="0">
                                          <p:val>
                                            <p:fltVal val="0"/>
                                          </p:val>
                                        </p:tav>
                                        <p:tav tm="100000">
                                          <p:val>
                                            <p:strVal val="#ppt_h"/>
                                          </p:val>
                                        </p:tav>
                                      </p:tavLst>
                                    </p:anim>
                                    <p:animEffect transition="in" filter="fade">
                                      <p:cBhvr>
                                        <p:cTn id="16" dur="500"/>
                                        <p:tgtEl>
                                          <p:spTgt spid="692"/>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718"/>
                                        </p:tgtEl>
                                        <p:attrNameLst>
                                          <p:attrName>style.visibility</p:attrName>
                                        </p:attrNameLst>
                                      </p:cBhvr>
                                      <p:to>
                                        <p:strVal val="visible"/>
                                      </p:to>
                                    </p:set>
                                    <p:animEffect transition="in" filter="fade">
                                      <p:cBhvr>
                                        <p:cTn id="20" dur="500"/>
                                        <p:tgtEl>
                                          <p:spTgt spid="718"/>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707"/>
                                        </p:tgtEl>
                                        <p:attrNameLst>
                                          <p:attrName>style.visibility</p:attrName>
                                        </p:attrNameLst>
                                      </p:cBhvr>
                                      <p:to>
                                        <p:strVal val="visible"/>
                                      </p:to>
                                    </p:set>
                                    <p:animEffect transition="in" filter="wipe(left)">
                                      <p:cBhvr>
                                        <p:cTn id="24" dur="500"/>
                                        <p:tgtEl>
                                          <p:spTgt spid="707"/>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110"/>
                                        </p:tgtEl>
                                        <p:attrNameLst>
                                          <p:attrName>style.visibility</p:attrName>
                                        </p:attrNameLst>
                                      </p:cBhvr>
                                      <p:to>
                                        <p:strVal val="visible"/>
                                      </p:to>
                                    </p:set>
                                    <p:anim calcmode="lin" valueType="num">
                                      <p:cBhvr>
                                        <p:cTn id="28" dur="500" fill="hold"/>
                                        <p:tgtEl>
                                          <p:spTgt spid="110"/>
                                        </p:tgtEl>
                                        <p:attrNameLst>
                                          <p:attrName>ppt_w</p:attrName>
                                        </p:attrNameLst>
                                      </p:cBhvr>
                                      <p:tavLst>
                                        <p:tav tm="0">
                                          <p:val>
                                            <p:fltVal val="0"/>
                                          </p:val>
                                        </p:tav>
                                        <p:tav tm="100000">
                                          <p:val>
                                            <p:strVal val="#ppt_w"/>
                                          </p:val>
                                        </p:tav>
                                      </p:tavLst>
                                    </p:anim>
                                    <p:anim calcmode="lin" valueType="num">
                                      <p:cBhvr>
                                        <p:cTn id="29" dur="500" fill="hold"/>
                                        <p:tgtEl>
                                          <p:spTgt spid="110"/>
                                        </p:tgtEl>
                                        <p:attrNameLst>
                                          <p:attrName>ppt_h</p:attrName>
                                        </p:attrNameLst>
                                      </p:cBhvr>
                                      <p:tavLst>
                                        <p:tav tm="0">
                                          <p:val>
                                            <p:fltVal val="0"/>
                                          </p:val>
                                        </p:tav>
                                        <p:tav tm="100000">
                                          <p:val>
                                            <p:strVal val="#ppt_h"/>
                                          </p:val>
                                        </p:tav>
                                      </p:tavLst>
                                    </p:anim>
                                    <p:animEffect transition="in" filter="fade">
                                      <p:cBhvr>
                                        <p:cTn id="30" dur="500"/>
                                        <p:tgtEl>
                                          <p:spTgt spid="110"/>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500"/>
                                        <p:tgtEl>
                                          <p:spTgt spid="99"/>
                                        </p:tgtEl>
                                      </p:cBhvr>
                                    </p:animEffect>
                                  </p:childTnLst>
                                </p:cTn>
                              </p:par>
                            </p:childTnLst>
                          </p:cTn>
                        </p:par>
                        <p:par>
                          <p:cTn id="35" fill="hold">
                            <p:stCondLst>
                              <p:cond delay="3000"/>
                            </p:stCondLst>
                            <p:childTnLst>
                              <p:par>
                                <p:cTn id="36" presetID="22" presetClass="entr" presetSubtype="8" fill="hold" nodeType="afterEffect">
                                  <p:stCondLst>
                                    <p:cond delay="0"/>
                                  </p:stCondLst>
                                  <p:childTnLst>
                                    <p:set>
                                      <p:cBhvr>
                                        <p:cTn id="37" dur="1" fill="hold">
                                          <p:stCondLst>
                                            <p:cond delay="0"/>
                                          </p:stCondLst>
                                        </p:cTn>
                                        <p:tgtEl>
                                          <p:spTgt spid="98"/>
                                        </p:tgtEl>
                                        <p:attrNameLst>
                                          <p:attrName>style.visibility</p:attrName>
                                        </p:attrNameLst>
                                      </p:cBhvr>
                                      <p:to>
                                        <p:strVal val="visible"/>
                                      </p:to>
                                    </p:set>
                                    <p:animEffect transition="in" filter="wipe(left)">
                                      <p:cBhvr>
                                        <p:cTn id="38" dur="500"/>
                                        <p:tgtEl>
                                          <p:spTgt spid="98"/>
                                        </p:tgtEl>
                                      </p:cBhvr>
                                    </p:animEffect>
                                  </p:childTnLst>
                                </p:cTn>
                              </p:par>
                            </p:childTnLst>
                          </p:cTn>
                        </p:par>
                        <p:par>
                          <p:cTn id="39" fill="hold">
                            <p:stCondLst>
                              <p:cond delay="3500"/>
                            </p:stCondLst>
                            <p:childTnLst>
                              <p:par>
                                <p:cTn id="40" presetID="53" presetClass="entr" presetSubtype="16" fill="hold" grpId="0" nodeType="afterEffect">
                                  <p:stCondLst>
                                    <p:cond delay="0"/>
                                  </p:stCondLst>
                                  <p:childTnLst>
                                    <p:set>
                                      <p:cBhvr>
                                        <p:cTn id="41" dur="1" fill="hold">
                                          <p:stCondLst>
                                            <p:cond delay="0"/>
                                          </p:stCondLst>
                                        </p:cTn>
                                        <p:tgtEl>
                                          <p:spTgt spid="693"/>
                                        </p:tgtEl>
                                        <p:attrNameLst>
                                          <p:attrName>style.visibility</p:attrName>
                                        </p:attrNameLst>
                                      </p:cBhvr>
                                      <p:to>
                                        <p:strVal val="visible"/>
                                      </p:to>
                                    </p:set>
                                    <p:anim calcmode="lin" valueType="num">
                                      <p:cBhvr>
                                        <p:cTn id="42" dur="500" fill="hold"/>
                                        <p:tgtEl>
                                          <p:spTgt spid="693"/>
                                        </p:tgtEl>
                                        <p:attrNameLst>
                                          <p:attrName>ppt_w</p:attrName>
                                        </p:attrNameLst>
                                      </p:cBhvr>
                                      <p:tavLst>
                                        <p:tav tm="0">
                                          <p:val>
                                            <p:fltVal val="0"/>
                                          </p:val>
                                        </p:tav>
                                        <p:tav tm="100000">
                                          <p:val>
                                            <p:strVal val="#ppt_w"/>
                                          </p:val>
                                        </p:tav>
                                      </p:tavLst>
                                    </p:anim>
                                    <p:anim calcmode="lin" valueType="num">
                                      <p:cBhvr>
                                        <p:cTn id="43" dur="500" fill="hold"/>
                                        <p:tgtEl>
                                          <p:spTgt spid="693"/>
                                        </p:tgtEl>
                                        <p:attrNameLst>
                                          <p:attrName>ppt_h</p:attrName>
                                        </p:attrNameLst>
                                      </p:cBhvr>
                                      <p:tavLst>
                                        <p:tav tm="0">
                                          <p:val>
                                            <p:fltVal val="0"/>
                                          </p:val>
                                        </p:tav>
                                        <p:tav tm="100000">
                                          <p:val>
                                            <p:strVal val="#ppt_h"/>
                                          </p:val>
                                        </p:tav>
                                      </p:tavLst>
                                    </p:anim>
                                    <p:animEffect transition="in" filter="fade">
                                      <p:cBhvr>
                                        <p:cTn id="44" dur="500"/>
                                        <p:tgtEl>
                                          <p:spTgt spid="693"/>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695"/>
                                        </p:tgtEl>
                                        <p:attrNameLst>
                                          <p:attrName>style.visibility</p:attrName>
                                        </p:attrNameLst>
                                      </p:cBhvr>
                                      <p:to>
                                        <p:strVal val="visible"/>
                                      </p:to>
                                    </p:set>
                                    <p:animEffect transition="in" filter="fade">
                                      <p:cBhvr>
                                        <p:cTn id="48" dur="500"/>
                                        <p:tgtEl>
                                          <p:spTgt spid="695"/>
                                        </p:tgtEl>
                                      </p:cBhvr>
                                    </p:animEffect>
                                  </p:childTnLst>
                                </p:cTn>
                              </p:par>
                            </p:childTnLst>
                          </p:cTn>
                        </p:par>
                        <p:par>
                          <p:cTn id="49" fill="hold">
                            <p:stCondLst>
                              <p:cond delay="4500"/>
                            </p:stCondLst>
                            <p:childTnLst>
                              <p:par>
                                <p:cTn id="50" presetID="22" presetClass="entr" presetSubtype="8" fill="hold" nodeType="afterEffect">
                                  <p:stCondLst>
                                    <p:cond delay="0"/>
                                  </p:stCondLst>
                                  <p:childTnLst>
                                    <p:set>
                                      <p:cBhvr>
                                        <p:cTn id="51" dur="1" fill="hold">
                                          <p:stCondLst>
                                            <p:cond delay="0"/>
                                          </p:stCondLst>
                                        </p:cTn>
                                        <p:tgtEl>
                                          <p:spTgt spid="3286"/>
                                        </p:tgtEl>
                                        <p:attrNameLst>
                                          <p:attrName>style.visibility</p:attrName>
                                        </p:attrNameLst>
                                      </p:cBhvr>
                                      <p:to>
                                        <p:strVal val="visible"/>
                                      </p:to>
                                    </p:set>
                                    <p:animEffect transition="in" filter="wipe(left)">
                                      <p:cBhvr>
                                        <p:cTn id="52" dur="500"/>
                                        <p:tgtEl>
                                          <p:spTgt spid="3286"/>
                                        </p:tgtEl>
                                      </p:cBhvr>
                                    </p:animEffect>
                                  </p:childTnLst>
                                </p:cTn>
                              </p:par>
                            </p:childTnLst>
                          </p:cTn>
                        </p:par>
                        <p:par>
                          <p:cTn id="53" fill="hold">
                            <p:stCondLst>
                              <p:cond delay="5000"/>
                            </p:stCondLst>
                            <p:childTnLst>
                              <p:par>
                                <p:cTn id="54" presetID="53" presetClass="entr" presetSubtype="16" fill="hold" grpId="0" nodeType="afterEffect">
                                  <p:stCondLst>
                                    <p:cond delay="0"/>
                                  </p:stCondLst>
                                  <p:childTnLst>
                                    <p:set>
                                      <p:cBhvr>
                                        <p:cTn id="55" dur="1" fill="hold">
                                          <p:stCondLst>
                                            <p:cond delay="0"/>
                                          </p:stCondLst>
                                        </p:cTn>
                                        <p:tgtEl>
                                          <p:spTgt spid="111"/>
                                        </p:tgtEl>
                                        <p:attrNameLst>
                                          <p:attrName>style.visibility</p:attrName>
                                        </p:attrNameLst>
                                      </p:cBhvr>
                                      <p:to>
                                        <p:strVal val="visible"/>
                                      </p:to>
                                    </p:set>
                                    <p:anim calcmode="lin" valueType="num">
                                      <p:cBhvr>
                                        <p:cTn id="56" dur="500" fill="hold"/>
                                        <p:tgtEl>
                                          <p:spTgt spid="111"/>
                                        </p:tgtEl>
                                        <p:attrNameLst>
                                          <p:attrName>ppt_w</p:attrName>
                                        </p:attrNameLst>
                                      </p:cBhvr>
                                      <p:tavLst>
                                        <p:tav tm="0">
                                          <p:val>
                                            <p:fltVal val="0"/>
                                          </p:val>
                                        </p:tav>
                                        <p:tav tm="100000">
                                          <p:val>
                                            <p:strVal val="#ppt_w"/>
                                          </p:val>
                                        </p:tav>
                                      </p:tavLst>
                                    </p:anim>
                                    <p:anim calcmode="lin" valueType="num">
                                      <p:cBhvr>
                                        <p:cTn id="57" dur="500" fill="hold"/>
                                        <p:tgtEl>
                                          <p:spTgt spid="111"/>
                                        </p:tgtEl>
                                        <p:attrNameLst>
                                          <p:attrName>ppt_h</p:attrName>
                                        </p:attrNameLst>
                                      </p:cBhvr>
                                      <p:tavLst>
                                        <p:tav tm="0">
                                          <p:val>
                                            <p:fltVal val="0"/>
                                          </p:val>
                                        </p:tav>
                                        <p:tav tm="100000">
                                          <p:val>
                                            <p:strVal val="#ppt_h"/>
                                          </p:val>
                                        </p:tav>
                                      </p:tavLst>
                                    </p:anim>
                                    <p:animEffect transition="in" filter="fade">
                                      <p:cBhvr>
                                        <p:cTn id="58" dur="500"/>
                                        <p:tgtEl>
                                          <p:spTgt spid="111"/>
                                        </p:tgtEl>
                                      </p:cBhvr>
                                    </p:animEffect>
                                  </p:childTnLst>
                                </p:cTn>
                              </p:par>
                            </p:childTnLst>
                          </p:cTn>
                        </p:par>
                        <p:par>
                          <p:cTn id="59" fill="hold">
                            <p:stCondLst>
                              <p:cond delay="5500"/>
                            </p:stCondLst>
                            <p:childTnLst>
                              <p:par>
                                <p:cTn id="60" presetID="10" presetClass="entr" presetSubtype="0" fill="hold" grpId="0" nodeType="afterEffect">
                                  <p:stCondLst>
                                    <p:cond delay="0"/>
                                  </p:stCondLst>
                                  <p:childTnLst>
                                    <p:set>
                                      <p:cBhvr>
                                        <p:cTn id="61" dur="1" fill="hold">
                                          <p:stCondLst>
                                            <p:cond delay="0"/>
                                          </p:stCondLst>
                                        </p:cTn>
                                        <p:tgtEl>
                                          <p:spTgt spid="85"/>
                                        </p:tgtEl>
                                        <p:attrNameLst>
                                          <p:attrName>style.visibility</p:attrName>
                                        </p:attrNameLst>
                                      </p:cBhvr>
                                      <p:to>
                                        <p:strVal val="visible"/>
                                      </p:to>
                                    </p:set>
                                    <p:animEffect transition="in" filter="fade">
                                      <p:cBhvr>
                                        <p:cTn id="62" dur="500"/>
                                        <p:tgtEl>
                                          <p:spTgt spid="85"/>
                                        </p:tgtEl>
                                      </p:cBhvr>
                                    </p:animEffect>
                                  </p:childTnLst>
                                </p:cTn>
                              </p:par>
                            </p:childTnLst>
                          </p:cTn>
                        </p:par>
                        <p:par>
                          <p:cTn id="63" fill="hold">
                            <p:stCondLst>
                              <p:cond delay="6000"/>
                            </p:stCondLst>
                            <p:childTnLst>
                              <p:par>
                                <p:cTn id="64" presetID="22" presetClass="entr" presetSubtype="8" fill="hold" nodeType="after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ipe(left)">
                                      <p:cBhvr>
                                        <p:cTn id="66"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693" grpId="0" animBg="1"/>
      <p:bldP spid="695" grpId="0"/>
      <p:bldP spid="692" grpId="0" animBg="1"/>
      <p:bldP spid="718" grpId="0"/>
      <p:bldP spid="85" grpId="0"/>
      <p:bldP spid="99" grpId="0"/>
      <p:bldP spid="110" grpId="0" animBg="1"/>
      <p:bldP spid="1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Rectangle 1"/>
          <p:cNvSpPr/>
          <p:nvPr/>
        </p:nvSpPr>
        <p:spPr>
          <a:xfrm>
            <a:off x="1" y="0"/>
            <a:ext cx="9144001"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p:cNvSpPr txBox="1">
            <a:spLocks/>
          </p:cNvSpPr>
          <p:nvPr/>
        </p:nvSpPr>
        <p:spPr>
          <a:xfrm>
            <a:off x="481053" y="3616331"/>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solidFill>
                  <a:schemeClr val="bg1"/>
                </a:solidFill>
                <a:latin typeface="+mn-lt"/>
              </a:rPr>
              <a:t>Check our awesome selected works</a:t>
            </a:r>
            <a:endParaRPr lang="en-US" sz="2000" dirty="0">
              <a:solidFill>
                <a:schemeClr val="bg1"/>
              </a:solidFill>
              <a:latin typeface="+mn-lt"/>
            </a:endParaRPr>
          </a:p>
        </p:txBody>
      </p:sp>
      <p:sp>
        <p:nvSpPr>
          <p:cNvPr id="14" name="Title 13"/>
          <p:cNvSpPr>
            <a:spLocks noGrp="1"/>
          </p:cNvSpPr>
          <p:nvPr>
            <p:ph type="title"/>
          </p:nvPr>
        </p:nvSpPr>
        <p:spPr>
          <a:xfrm>
            <a:off x="457200" y="2564904"/>
            <a:ext cx="8229600" cy="1143000"/>
          </a:xfrm>
        </p:spPr>
        <p:txBody>
          <a:bodyPr>
            <a:noAutofit/>
          </a:bodyPr>
          <a:lstStyle/>
          <a:p>
            <a:pPr algn="ctr"/>
            <a:r>
              <a:rPr lang="en-US" sz="5400" dirty="0" smtClean="0">
                <a:solidFill>
                  <a:schemeClr val="bg1"/>
                </a:solidFill>
              </a:rPr>
              <a:t>Less words, more works</a:t>
            </a:r>
            <a:endParaRPr lang="en-US" sz="5400" dirty="0">
              <a:solidFill>
                <a:schemeClr val="bg1"/>
              </a:solidFill>
            </a:endParaRPr>
          </a:p>
        </p:txBody>
      </p:sp>
    </p:spTree>
    <p:extLst>
      <p:ext uri="{BB962C8B-B14F-4D97-AF65-F5344CB8AC3E}">
        <p14:creationId xmlns:p14="http://schemas.microsoft.com/office/powerpoint/2010/main" val="371590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608"/>
            <a:ext cx="1829060" cy="19814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829061" y="-608"/>
            <a:ext cx="1829060" cy="19814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656820" y="-608"/>
            <a:ext cx="1829060" cy="19814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485880" y="-608"/>
            <a:ext cx="1829060" cy="19814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0" y="1980871"/>
            <a:ext cx="1829060" cy="19814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1827759" y="1980871"/>
            <a:ext cx="1829060" cy="19814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3658122" y="1980871"/>
            <a:ext cx="1829060" cy="19814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5485879" y="1980871"/>
            <a:ext cx="1829060" cy="19814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7314940" y="-608"/>
            <a:ext cx="1829060" cy="19814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7314939" y="1980871"/>
            <a:ext cx="1829060" cy="19814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itle 13"/>
          <p:cNvSpPr>
            <a:spLocks noGrp="1"/>
          </p:cNvSpPr>
          <p:nvPr>
            <p:ph type="title"/>
          </p:nvPr>
        </p:nvSpPr>
        <p:spPr>
          <a:xfrm>
            <a:off x="575558" y="4197085"/>
            <a:ext cx="7992887" cy="1143000"/>
          </a:xfrm>
        </p:spPr>
        <p:txBody>
          <a:bodyPr>
            <a:normAutofit/>
          </a:bodyPr>
          <a:lstStyle/>
          <a:p>
            <a:r>
              <a:rPr lang="en-US" sz="4000" dirty="0" smtClean="0">
                <a:solidFill>
                  <a:schemeClr val="accent1">
                    <a:lumMod val="60000"/>
                    <a:lumOff val="40000"/>
                  </a:schemeClr>
                </a:solidFill>
              </a:rPr>
              <a:t>Simple Logo Portfolio</a:t>
            </a:r>
            <a:endParaRPr lang="en-US" sz="4000" dirty="0">
              <a:solidFill>
                <a:schemeClr val="accent1">
                  <a:lumMod val="60000"/>
                  <a:lumOff val="40000"/>
                </a:schemeClr>
              </a:solidFill>
            </a:endParaRPr>
          </a:p>
        </p:txBody>
      </p:sp>
      <p:sp>
        <p:nvSpPr>
          <p:cNvPr id="33" name="Content Placeholder 2"/>
          <p:cNvSpPr txBox="1">
            <a:spLocks/>
          </p:cNvSpPr>
          <p:nvPr/>
        </p:nvSpPr>
        <p:spPr>
          <a:xfrm>
            <a:off x="611560" y="5303266"/>
            <a:ext cx="7992888"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100" dirty="0"/>
          </a:p>
        </p:txBody>
      </p:sp>
    </p:spTree>
    <p:extLst>
      <p:ext uri="{BB962C8B-B14F-4D97-AF65-F5344CB8AC3E}">
        <p14:creationId xmlns:p14="http://schemas.microsoft.com/office/powerpoint/2010/main" val="126468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9" grpId="0" animBg="1"/>
      <p:bldP spid="25" grpId="0" animBg="1"/>
      <p:bldP spid="26" grpId="0" animBg="1"/>
      <p:bldP spid="27" grpId="0" animBg="1"/>
      <p:bldP spid="28" grpId="0" animBg="1"/>
      <p:bldP spid="29" grpId="0" animBg="1"/>
      <p:bldP spid="30" grpId="0" animBg="1"/>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60160"/>
            <a:ext cx="9144000" cy="241502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75000"/>
                  </a:schemeClr>
                </a:solidFill>
                <a:latin typeface="+mn-lt"/>
              </a:rPr>
              <a:t>This slide is perfect for </a:t>
            </a:r>
            <a:r>
              <a:rPr lang="en-US" sz="1700" b="1" dirty="0" smtClean="0">
                <a:solidFill>
                  <a:schemeClr val="accent1">
                    <a:lumMod val="60000"/>
                    <a:lumOff val="40000"/>
                  </a:schemeClr>
                </a:solidFill>
                <a:latin typeface="+mn-lt"/>
              </a:rPr>
              <a:t>some text about your office</a:t>
            </a:r>
            <a:endParaRPr lang="en-US" sz="1700" b="1" dirty="0">
              <a:solidFill>
                <a:schemeClr val="accent1">
                  <a:lumMod val="60000"/>
                  <a:lumOff val="40000"/>
                </a:schemeClr>
              </a:solidFill>
              <a:latin typeface="+mn-lt"/>
            </a:endParaRPr>
          </a:p>
        </p:txBody>
      </p:sp>
      <p:sp>
        <p:nvSpPr>
          <p:cNvPr id="61" name="TextBox 60"/>
          <p:cNvSpPr txBox="1"/>
          <p:nvPr/>
        </p:nvSpPr>
        <p:spPr>
          <a:xfrm>
            <a:off x="473908" y="4384686"/>
            <a:ext cx="8151012" cy="1786668"/>
          </a:xfrm>
          <a:prstGeom prst="rect">
            <a:avLst/>
          </a:prstGeom>
          <a:noFill/>
        </p:spPr>
        <p:txBody>
          <a:bodyPr wrap="square" rIns="144000" bIns="36000" numCol="2" spcCol="360000" rtlCol="0">
            <a:spAutoFit/>
          </a:bodyPr>
          <a:lstStyle/>
          <a:p>
            <a:pPr algn="just"/>
            <a:r>
              <a:rPr lang="en-US" sz="1000" dirty="0" smtClean="0">
                <a:solidFill>
                  <a:schemeClr val="bg1">
                    <a:lumMod val="65000"/>
                  </a:schemeClr>
                </a:solidFill>
              </a:rPr>
              <a:t>Contrary to popular belief, Lorem Ipsum is not simply random text. It has roots in a piece of classical Latin literature from 45 BC. </a:t>
            </a:r>
            <a:r>
              <a:rPr lang="en-US" sz="1000" b="1" i="1" dirty="0" smtClean="0">
                <a:solidFill>
                  <a:schemeClr val="bg1">
                    <a:lumMod val="65000"/>
                  </a:schemeClr>
                </a:solidFill>
              </a:rPr>
              <a:t>Contrary to popular belief </a:t>
            </a:r>
            <a:r>
              <a:rPr lang="en-US" sz="1000" dirty="0" smtClean="0">
                <a:solidFill>
                  <a:schemeClr val="bg1">
                    <a:lumMod val="65000"/>
                  </a:schemeClr>
                </a:solidFill>
              </a:rPr>
              <a:t>It has roots in a piece of classical Latin literature from 45 BC. </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a:t>
            </a:r>
            <a:r>
              <a:rPr lang="en-US" sz="1000" dirty="0" smtClean="0">
                <a:solidFill>
                  <a:schemeClr val="bg1">
                    <a:lumMod val="65000"/>
                  </a:schemeClr>
                </a:solidFill>
              </a:rPr>
              <a:t>believable.</a:t>
            </a:r>
          </a:p>
          <a:p>
            <a:pPr algn="just"/>
            <a:r>
              <a:rPr lang="en-US" sz="1000" dirty="0" smtClean="0">
                <a:solidFill>
                  <a:schemeClr val="bg1">
                    <a:lumMod val="65000"/>
                  </a:schemeClr>
                </a:solidFill>
              </a:rPr>
              <a:t>If </a:t>
            </a:r>
            <a:r>
              <a:rPr lang="en-US" sz="1000" dirty="0">
                <a:solidFill>
                  <a:schemeClr val="bg1">
                    <a:lumMod val="65000"/>
                  </a:schemeClr>
                </a:solidFill>
              </a:rPr>
              <a:t>you are going to use a passage of Lorem Ipsum, you need to be sure there isn't anything embarrassing hidden in the middle of text</a:t>
            </a:r>
            <a:r>
              <a:rPr lang="en-US" sz="1000" dirty="0" smtClean="0">
                <a:solidFill>
                  <a:schemeClr val="bg1">
                    <a:lumMod val="65000"/>
                  </a:schemeClr>
                </a:solidFill>
              </a:rPr>
              <a:t>.</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a:t>
            </a:r>
            <a:endParaRPr lang="en-US" sz="1000" dirty="0" smtClean="0">
              <a:solidFill>
                <a:schemeClr val="bg1">
                  <a:lumMod val="65000"/>
                </a:schemeClr>
              </a:solidFill>
            </a:endParaRPr>
          </a:p>
        </p:txBody>
      </p:sp>
      <p:sp>
        <p:nvSpPr>
          <p:cNvPr id="20" name="Title 19"/>
          <p:cNvSpPr>
            <a:spLocks noGrp="1"/>
          </p:cNvSpPr>
          <p:nvPr>
            <p:ph type="title"/>
          </p:nvPr>
        </p:nvSpPr>
        <p:spPr>
          <a:xfrm>
            <a:off x="457200" y="455796"/>
            <a:ext cx="8229600" cy="780685"/>
          </a:xfrm>
        </p:spPr>
        <p:txBody>
          <a:bodyPr/>
          <a:lstStyle/>
          <a:p>
            <a:r>
              <a:rPr lang="en-US" sz="4000" dirty="0" smtClean="0">
                <a:solidFill>
                  <a:schemeClr val="accent1">
                    <a:lumMod val="60000"/>
                    <a:lumOff val="40000"/>
                  </a:schemeClr>
                </a:solidFill>
              </a:rPr>
              <a:t>Our Headquarters</a:t>
            </a:r>
            <a:endParaRPr lang="en-US" sz="4000" dirty="0">
              <a:solidFill>
                <a:schemeClr val="accent1">
                  <a:lumMod val="60000"/>
                  <a:lumOff val="40000"/>
                </a:schemeClr>
              </a:solidFill>
            </a:endParaRPr>
          </a:p>
        </p:txBody>
      </p:sp>
      <p:sp>
        <p:nvSpPr>
          <p:cNvPr id="6" name="Flowchart: Off-page Connector 5"/>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05</a:t>
            </a:r>
            <a:endParaRPr lang="en-US" sz="1100" b="1" dirty="0"/>
          </a:p>
        </p:txBody>
      </p:sp>
    </p:spTree>
    <p:extLst>
      <p:ext uri="{BB962C8B-B14F-4D97-AF65-F5344CB8AC3E}">
        <p14:creationId xmlns:p14="http://schemas.microsoft.com/office/powerpoint/2010/main" val="193855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barn(inVertical)">
                                      <p:cBhvr>
                                        <p:cTn id="10" dur="500"/>
                                        <p:tgtEl>
                                          <p:spTgt spid="41"/>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fade">
                                      <p:cBhvr>
                                        <p:cTn id="1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1" grpId="0"/>
      <p:bldP spid="61" grpId="0"/>
      <p:bldP spid="2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608"/>
            <a:ext cx="1829060" cy="19814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829061" y="-608"/>
            <a:ext cx="1829060" cy="19814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656820" y="-608"/>
            <a:ext cx="1829060" cy="19814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485880" y="-608"/>
            <a:ext cx="1829060" cy="19814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0" y="1980871"/>
            <a:ext cx="1829060" cy="19814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1827759" y="1980871"/>
            <a:ext cx="1829060" cy="19814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3658122" y="1980871"/>
            <a:ext cx="1829060" cy="19814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5485879" y="1980871"/>
            <a:ext cx="1829060" cy="19814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7314940" y="-608"/>
            <a:ext cx="1829060" cy="19814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7314939" y="1980871"/>
            <a:ext cx="1829060" cy="19814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itle 13"/>
          <p:cNvSpPr>
            <a:spLocks noGrp="1"/>
          </p:cNvSpPr>
          <p:nvPr>
            <p:ph type="title"/>
          </p:nvPr>
        </p:nvSpPr>
        <p:spPr>
          <a:xfrm>
            <a:off x="575558" y="4197085"/>
            <a:ext cx="7740858" cy="1143000"/>
          </a:xfrm>
        </p:spPr>
        <p:txBody>
          <a:bodyPr>
            <a:normAutofit/>
          </a:bodyPr>
          <a:lstStyle/>
          <a:p>
            <a:r>
              <a:rPr lang="en-US" sz="4000" dirty="0" smtClean="0">
                <a:solidFill>
                  <a:schemeClr val="accent1">
                    <a:lumMod val="60000"/>
                    <a:lumOff val="40000"/>
                  </a:schemeClr>
                </a:solidFill>
              </a:rPr>
              <a:t>Simple Logo Portfolio</a:t>
            </a:r>
            <a:endParaRPr lang="en-US" sz="4000" dirty="0">
              <a:solidFill>
                <a:schemeClr val="accent1">
                  <a:lumMod val="60000"/>
                  <a:lumOff val="40000"/>
                </a:schemeClr>
              </a:solidFill>
            </a:endParaRPr>
          </a:p>
        </p:txBody>
      </p:sp>
      <p:sp>
        <p:nvSpPr>
          <p:cNvPr id="33" name="Content Placeholder 2"/>
          <p:cNvSpPr txBox="1">
            <a:spLocks/>
          </p:cNvSpPr>
          <p:nvPr/>
        </p:nvSpPr>
        <p:spPr>
          <a:xfrm>
            <a:off x="611560" y="5303266"/>
            <a:ext cx="7992888"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100" dirty="0"/>
          </a:p>
        </p:txBody>
      </p:sp>
    </p:spTree>
    <p:extLst>
      <p:ext uri="{BB962C8B-B14F-4D97-AF65-F5344CB8AC3E}">
        <p14:creationId xmlns:p14="http://schemas.microsoft.com/office/powerpoint/2010/main" val="356067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9" grpId="0" animBg="1"/>
      <p:bldP spid="25" grpId="0" animBg="1"/>
      <p:bldP spid="26" grpId="0" animBg="1"/>
      <p:bldP spid="27" grpId="0" animBg="1"/>
      <p:bldP spid="28" grpId="0" animBg="1"/>
      <p:bldP spid="29" grpId="0" animBg="1"/>
      <p:bldP spid="30" grpId="0" animBg="1"/>
      <p:bldP spid="32" grpId="0"/>
      <p:bldP spid="3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3"/>
          <p:cNvSpPr>
            <a:spLocks noGrp="1"/>
          </p:cNvSpPr>
          <p:nvPr>
            <p:ph type="title"/>
          </p:nvPr>
        </p:nvSpPr>
        <p:spPr>
          <a:xfrm>
            <a:off x="575558" y="4197085"/>
            <a:ext cx="7164795" cy="1143000"/>
          </a:xfrm>
        </p:spPr>
        <p:txBody>
          <a:bodyPr>
            <a:normAutofit/>
          </a:bodyPr>
          <a:lstStyle/>
          <a:p>
            <a:r>
              <a:rPr lang="en-US" sz="4000" dirty="0" smtClean="0">
                <a:solidFill>
                  <a:schemeClr val="accent1">
                    <a:lumMod val="60000"/>
                    <a:lumOff val="40000"/>
                  </a:schemeClr>
                </a:solidFill>
              </a:rPr>
              <a:t>Logo Portfolio + Descriptions</a:t>
            </a:r>
            <a:endParaRPr lang="en-US" sz="4000" dirty="0">
              <a:solidFill>
                <a:schemeClr val="accent1">
                  <a:lumMod val="60000"/>
                  <a:lumOff val="40000"/>
                </a:schemeClr>
              </a:solidFill>
            </a:endParaRPr>
          </a:p>
        </p:txBody>
      </p:sp>
      <p:sp>
        <p:nvSpPr>
          <p:cNvPr id="33" name="Content Placeholder 2"/>
          <p:cNvSpPr txBox="1">
            <a:spLocks/>
          </p:cNvSpPr>
          <p:nvPr/>
        </p:nvSpPr>
        <p:spPr>
          <a:xfrm>
            <a:off x="611560" y="5303266"/>
            <a:ext cx="7992888"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100" dirty="0"/>
          </a:p>
        </p:txBody>
      </p:sp>
      <p:grpSp>
        <p:nvGrpSpPr>
          <p:cNvPr id="4" name="Group 3"/>
          <p:cNvGrpSpPr/>
          <p:nvPr/>
        </p:nvGrpSpPr>
        <p:grpSpPr>
          <a:xfrm>
            <a:off x="0" y="-608"/>
            <a:ext cx="1829061" cy="3962957"/>
            <a:chOff x="0" y="-456"/>
            <a:chExt cx="1829061" cy="2972218"/>
          </a:xfrm>
        </p:grpSpPr>
        <p:sp>
          <p:nvSpPr>
            <p:cNvPr id="2" name="Rectangle 1"/>
            <p:cNvSpPr/>
            <p:nvPr/>
          </p:nvSpPr>
          <p:spPr>
            <a:xfrm>
              <a:off x="1" y="-456"/>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Rectangle 24"/>
            <p:cNvSpPr/>
            <p:nvPr/>
          </p:nvSpPr>
          <p:spPr>
            <a:xfrm>
              <a:off x="0" y="1485653"/>
              <a:ext cx="1829060" cy="148610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Content Placeholder 2"/>
            <p:cNvSpPr txBox="1">
              <a:spLocks/>
            </p:cNvSpPr>
            <p:nvPr/>
          </p:nvSpPr>
          <p:spPr>
            <a:xfrm>
              <a:off x="189311" y="2059743"/>
              <a:ext cx="1614581" cy="6467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50" dirty="0" smtClean="0">
                  <a:solidFill>
                    <a:schemeClr val="bg1"/>
                  </a:solidFill>
                </a:rPr>
                <a:t>Lorem Ipsum has been the industry's standard dummy text ever since the 1500s, when an unknown.</a:t>
              </a:r>
              <a:endParaRPr lang="en-US" sz="1050" dirty="0">
                <a:solidFill>
                  <a:schemeClr val="bg1"/>
                </a:solidFill>
              </a:endParaRPr>
            </a:p>
          </p:txBody>
        </p:sp>
        <p:sp>
          <p:nvSpPr>
            <p:cNvPr id="34" name="Title 13"/>
            <p:cNvSpPr txBox="1">
              <a:spLocks/>
            </p:cNvSpPr>
            <p:nvPr/>
          </p:nvSpPr>
          <p:spPr>
            <a:xfrm>
              <a:off x="187912" y="1818077"/>
              <a:ext cx="883343" cy="2731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b="1" dirty="0" smtClean="0">
                  <a:solidFill>
                    <a:schemeClr val="bg1"/>
                  </a:solidFill>
                  <a:latin typeface="Source Sans Pro" pitchFamily="34" charset="0"/>
                </a:rPr>
                <a:t>El Viejo</a:t>
              </a:r>
              <a:endParaRPr lang="en-US" sz="1400" b="1" dirty="0">
                <a:solidFill>
                  <a:schemeClr val="bg1"/>
                </a:solidFill>
                <a:latin typeface="Source Sans Pro" pitchFamily="34" charset="0"/>
              </a:endParaRPr>
            </a:p>
          </p:txBody>
        </p:sp>
      </p:grpSp>
      <p:grpSp>
        <p:nvGrpSpPr>
          <p:cNvPr id="11" name="Group 10"/>
          <p:cNvGrpSpPr/>
          <p:nvPr/>
        </p:nvGrpSpPr>
        <p:grpSpPr>
          <a:xfrm>
            <a:off x="3656820" y="-608"/>
            <a:ext cx="1830362" cy="3962957"/>
            <a:chOff x="3656820" y="-456"/>
            <a:chExt cx="1830362" cy="2972218"/>
          </a:xfrm>
        </p:grpSpPr>
        <p:sp>
          <p:nvSpPr>
            <p:cNvPr id="7" name="Rectangle 6"/>
            <p:cNvSpPr/>
            <p:nvPr/>
          </p:nvSpPr>
          <p:spPr>
            <a:xfrm>
              <a:off x="3656820" y="-456"/>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7" name="Rectangle 26"/>
            <p:cNvSpPr/>
            <p:nvPr/>
          </p:nvSpPr>
          <p:spPr>
            <a:xfrm>
              <a:off x="3658122" y="1485653"/>
              <a:ext cx="1829060" cy="148610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Content Placeholder 2"/>
            <p:cNvSpPr txBox="1">
              <a:spLocks/>
            </p:cNvSpPr>
            <p:nvPr/>
          </p:nvSpPr>
          <p:spPr>
            <a:xfrm>
              <a:off x="3800713" y="2059743"/>
              <a:ext cx="1614581" cy="6467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50" dirty="0" smtClean="0">
                  <a:solidFill>
                    <a:schemeClr val="bg1"/>
                  </a:solidFill>
                </a:rPr>
                <a:t>Lorem Ipsum has been the industry's standard dummy text ever since the 1500s, when an unknown.</a:t>
              </a:r>
              <a:endParaRPr lang="en-US" sz="1050" dirty="0">
                <a:solidFill>
                  <a:schemeClr val="bg1"/>
                </a:solidFill>
              </a:endParaRPr>
            </a:p>
          </p:txBody>
        </p:sp>
        <p:sp>
          <p:nvSpPr>
            <p:cNvPr id="36" name="Title 13"/>
            <p:cNvSpPr txBox="1">
              <a:spLocks/>
            </p:cNvSpPr>
            <p:nvPr/>
          </p:nvSpPr>
          <p:spPr>
            <a:xfrm>
              <a:off x="3799314" y="1818077"/>
              <a:ext cx="883343" cy="273146"/>
            </a:xfrm>
            <a:prstGeom prst="rect">
              <a:avLst/>
            </a:prstGeom>
          </p:spPr>
          <p:txBody>
            <a:bodyPr vert="horz" lIns="91440" tIns="45720" rIns="91440" bIns="45720" rtlCol="0" anchor="ctr">
              <a:normAutofit fontScale="925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200" b="1" dirty="0" smtClean="0">
                  <a:solidFill>
                    <a:schemeClr val="bg1"/>
                  </a:solidFill>
                  <a:latin typeface="Source Sans Pro" pitchFamily="34" charset="0"/>
                </a:rPr>
                <a:t>Owlbranch</a:t>
              </a:r>
              <a:endParaRPr lang="en-US" sz="1200" b="1" dirty="0">
                <a:solidFill>
                  <a:schemeClr val="bg1"/>
                </a:solidFill>
                <a:latin typeface="Source Sans Pro" pitchFamily="34" charset="0"/>
              </a:endParaRPr>
            </a:p>
          </p:txBody>
        </p:sp>
      </p:grpSp>
      <p:grpSp>
        <p:nvGrpSpPr>
          <p:cNvPr id="12" name="Group 11"/>
          <p:cNvGrpSpPr/>
          <p:nvPr/>
        </p:nvGrpSpPr>
        <p:grpSpPr>
          <a:xfrm>
            <a:off x="5485880" y="-608"/>
            <a:ext cx="1829061" cy="3962957"/>
            <a:chOff x="5485879" y="-456"/>
            <a:chExt cx="1829061" cy="2972218"/>
          </a:xfrm>
        </p:grpSpPr>
        <p:sp>
          <p:nvSpPr>
            <p:cNvPr id="9" name="Rectangle 8"/>
            <p:cNvSpPr/>
            <p:nvPr/>
          </p:nvSpPr>
          <p:spPr>
            <a:xfrm>
              <a:off x="5485880" y="-456"/>
              <a:ext cx="1829060" cy="148610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8" name="Rectangle 27"/>
            <p:cNvSpPr/>
            <p:nvPr/>
          </p:nvSpPr>
          <p:spPr>
            <a:xfrm>
              <a:off x="5485879" y="1485653"/>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7" name="Content Placeholder 2"/>
            <p:cNvSpPr txBox="1">
              <a:spLocks/>
            </p:cNvSpPr>
            <p:nvPr/>
          </p:nvSpPr>
          <p:spPr>
            <a:xfrm>
              <a:off x="5690540" y="556866"/>
              <a:ext cx="1614581" cy="6467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50" dirty="0" smtClean="0">
                  <a:solidFill>
                    <a:schemeClr val="bg1"/>
                  </a:solidFill>
                </a:rPr>
                <a:t>Lorem Ipsum has been the industry's standard dummy text ever since the 1500s, when an unknown.</a:t>
              </a:r>
              <a:endParaRPr lang="en-US" sz="1050" dirty="0">
                <a:solidFill>
                  <a:schemeClr val="bg1"/>
                </a:solidFill>
              </a:endParaRPr>
            </a:p>
          </p:txBody>
        </p:sp>
        <p:sp>
          <p:nvSpPr>
            <p:cNvPr id="38" name="Title 13"/>
            <p:cNvSpPr txBox="1">
              <a:spLocks/>
            </p:cNvSpPr>
            <p:nvPr/>
          </p:nvSpPr>
          <p:spPr>
            <a:xfrm>
              <a:off x="5689141" y="315200"/>
              <a:ext cx="1615980" cy="2731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b="1" dirty="0" smtClean="0">
                  <a:solidFill>
                    <a:schemeClr val="bg1"/>
                  </a:solidFill>
                  <a:latin typeface="Source Sans Pro" pitchFamily="34" charset="0"/>
                </a:rPr>
                <a:t>Bacon Cream</a:t>
              </a:r>
              <a:endParaRPr lang="en-US" sz="1400" b="1" dirty="0">
                <a:solidFill>
                  <a:schemeClr val="bg1"/>
                </a:solidFill>
                <a:latin typeface="Source Sans Pro" pitchFamily="34" charset="0"/>
              </a:endParaRPr>
            </a:p>
          </p:txBody>
        </p:sp>
      </p:grpSp>
      <p:grpSp>
        <p:nvGrpSpPr>
          <p:cNvPr id="13" name="Group 12"/>
          <p:cNvGrpSpPr/>
          <p:nvPr/>
        </p:nvGrpSpPr>
        <p:grpSpPr>
          <a:xfrm>
            <a:off x="7314940" y="-608"/>
            <a:ext cx="1829061" cy="3962957"/>
            <a:chOff x="7314939" y="-456"/>
            <a:chExt cx="1829061" cy="2972218"/>
          </a:xfrm>
        </p:grpSpPr>
        <p:sp>
          <p:nvSpPr>
            <p:cNvPr id="29" name="Rectangle 28"/>
            <p:cNvSpPr/>
            <p:nvPr/>
          </p:nvSpPr>
          <p:spPr>
            <a:xfrm>
              <a:off x="7314940" y="-456"/>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0" name="Rectangle 29"/>
            <p:cNvSpPr/>
            <p:nvPr/>
          </p:nvSpPr>
          <p:spPr>
            <a:xfrm>
              <a:off x="7314939" y="1485653"/>
              <a:ext cx="1829060" cy="148610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Content Placeholder 2"/>
            <p:cNvSpPr txBox="1">
              <a:spLocks/>
            </p:cNvSpPr>
            <p:nvPr/>
          </p:nvSpPr>
          <p:spPr>
            <a:xfrm>
              <a:off x="7494186" y="2059743"/>
              <a:ext cx="1614581" cy="6467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50" dirty="0" smtClean="0">
                  <a:solidFill>
                    <a:schemeClr val="bg1"/>
                  </a:solidFill>
                </a:rPr>
                <a:t>Lorem Ipsum has been the industry's standard dummy text ever since the 1500s, when an unknown.</a:t>
              </a:r>
              <a:endParaRPr lang="en-US" sz="1050" dirty="0">
                <a:solidFill>
                  <a:schemeClr val="bg1"/>
                </a:solidFill>
              </a:endParaRPr>
            </a:p>
          </p:txBody>
        </p:sp>
        <p:sp>
          <p:nvSpPr>
            <p:cNvPr id="40" name="Title 13"/>
            <p:cNvSpPr txBox="1">
              <a:spLocks/>
            </p:cNvSpPr>
            <p:nvPr/>
          </p:nvSpPr>
          <p:spPr>
            <a:xfrm>
              <a:off x="7492787" y="1818077"/>
              <a:ext cx="1471701" cy="2731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b="1" dirty="0" smtClean="0">
                  <a:solidFill>
                    <a:schemeClr val="bg1"/>
                  </a:solidFill>
                  <a:latin typeface="Source Sans Pro" pitchFamily="34" charset="0"/>
                </a:rPr>
                <a:t>Piccola Officina </a:t>
              </a:r>
              <a:endParaRPr lang="en-US" sz="1400" b="1" dirty="0">
                <a:solidFill>
                  <a:schemeClr val="bg1"/>
                </a:solidFill>
                <a:latin typeface="Source Sans Pro" pitchFamily="34" charset="0"/>
              </a:endParaRPr>
            </a:p>
          </p:txBody>
        </p:sp>
      </p:grpSp>
      <p:grpSp>
        <p:nvGrpSpPr>
          <p:cNvPr id="41" name="Group 40"/>
          <p:cNvGrpSpPr/>
          <p:nvPr/>
        </p:nvGrpSpPr>
        <p:grpSpPr>
          <a:xfrm>
            <a:off x="1825613" y="-608"/>
            <a:ext cx="1829061" cy="3962957"/>
            <a:chOff x="5485879" y="-456"/>
            <a:chExt cx="1829061" cy="2972218"/>
          </a:xfrm>
        </p:grpSpPr>
        <p:sp>
          <p:nvSpPr>
            <p:cNvPr id="42" name="Rectangle 41"/>
            <p:cNvSpPr/>
            <p:nvPr/>
          </p:nvSpPr>
          <p:spPr>
            <a:xfrm>
              <a:off x="5485880" y="-456"/>
              <a:ext cx="1829060" cy="148610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p:cNvSpPr/>
            <p:nvPr/>
          </p:nvSpPr>
          <p:spPr>
            <a:xfrm>
              <a:off x="5485879" y="1485653"/>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4" name="Content Placeholder 2"/>
            <p:cNvSpPr txBox="1">
              <a:spLocks/>
            </p:cNvSpPr>
            <p:nvPr/>
          </p:nvSpPr>
          <p:spPr>
            <a:xfrm>
              <a:off x="5690540" y="556866"/>
              <a:ext cx="1614581" cy="6467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50" dirty="0" smtClean="0">
                  <a:solidFill>
                    <a:schemeClr val="bg1"/>
                  </a:solidFill>
                </a:rPr>
                <a:t>Lorem Ipsum has been the industry's standard dummy text ever since the 1500s, when an unknown.</a:t>
              </a:r>
              <a:endParaRPr lang="en-US" sz="1050" dirty="0">
                <a:solidFill>
                  <a:schemeClr val="bg1"/>
                </a:solidFill>
              </a:endParaRPr>
            </a:p>
          </p:txBody>
        </p:sp>
        <p:sp>
          <p:nvSpPr>
            <p:cNvPr id="45" name="Title 13"/>
            <p:cNvSpPr txBox="1">
              <a:spLocks/>
            </p:cNvSpPr>
            <p:nvPr/>
          </p:nvSpPr>
          <p:spPr>
            <a:xfrm>
              <a:off x="5689141" y="315200"/>
              <a:ext cx="1615980" cy="2731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b="1" dirty="0" smtClean="0">
                  <a:solidFill>
                    <a:schemeClr val="bg1"/>
                  </a:solidFill>
                  <a:latin typeface="Source Sans Pro" pitchFamily="34" charset="0"/>
                </a:rPr>
                <a:t>Bacon Cream</a:t>
              </a:r>
              <a:endParaRPr lang="en-US" sz="1400" b="1" dirty="0">
                <a:solidFill>
                  <a:schemeClr val="bg1"/>
                </a:solidFill>
                <a:latin typeface="Source Sans Pro" pitchFamily="34" charset="0"/>
              </a:endParaRPr>
            </a:p>
          </p:txBody>
        </p:sp>
      </p:grpSp>
    </p:spTree>
    <p:extLst>
      <p:ext uri="{BB962C8B-B14F-4D97-AF65-F5344CB8AC3E}">
        <p14:creationId xmlns:p14="http://schemas.microsoft.com/office/powerpoint/2010/main" val="419990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down)">
                                      <p:cBhvr>
                                        <p:cTn id="19" dur="500"/>
                                        <p:tgtEl>
                                          <p:spTgt spid="41"/>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accent1">
                    <a:lumMod val="60000"/>
                    <a:lumOff val="40000"/>
                  </a:schemeClr>
                </a:solidFill>
              </a:rPr>
              <a:t>Portfolio Variation Sample</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sp>
        <p:nvSpPr>
          <p:cNvPr id="66" name="Rectangle 65"/>
          <p:cNvSpPr/>
          <p:nvPr/>
        </p:nvSpPr>
        <p:spPr>
          <a:xfrm>
            <a:off x="587319" y="1796819"/>
            <a:ext cx="3552633" cy="38486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p:nvPr/>
        </p:nvCxnSpPr>
        <p:spPr>
          <a:xfrm>
            <a:off x="4547760" y="1810480"/>
            <a:ext cx="0" cy="383501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546375" y="5728003"/>
            <a:ext cx="3624641" cy="230832"/>
            <a:chOff x="546375" y="4296002"/>
            <a:chExt cx="3624641" cy="173124"/>
          </a:xfrm>
        </p:grpSpPr>
        <p:sp>
          <p:nvSpPr>
            <p:cNvPr id="3" name="Rectangle 2"/>
            <p:cNvSpPr/>
            <p:nvPr/>
          </p:nvSpPr>
          <p:spPr>
            <a:xfrm>
              <a:off x="546375" y="4296002"/>
              <a:ext cx="1061611" cy="173124"/>
            </a:xfrm>
            <a:prstGeom prst="rect">
              <a:avLst/>
            </a:prstGeom>
          </p:spPr>
          <p:txBody>
            <a:bodyPr wrap="square">
              <a:spAutoFit/>
            </a:bodyPr>
            <a:lstStyle/>
            <a:p>
              <a:pPr fontAlgn="base"/>
              <a:r>
                <a:rPr lang="en-US" sz="900" b="1" dirty="0">
                  <a:solidFill>
                    <a:schemeClr val="accent1">
                      <a:lumMod val="60000"/>
                      <a:lumOff val="40000"/>
                    </a:schemeClr>
                  </a:solidFill>
                </a:rPr>
                <a:t>Client</a:t>
              </a:r>
              <a:r>
                <a:rPr lang="en-US" sz="900" b="1" dirty="0" smtClean="0">
                  <a:solidFill>
                    <a:schemeClr val="accent1">
                      <a:lumMod val="60000"/>
                      <a:lumOff val="40000"/>
                    </a:schemeClr>
                  </a:solidFill>
                </a:rPr>
                <a:t>:</a:t>
              </a:r>
              <a:r>
                <a:rPr lang="en-US" sz="900" b="1" dirty="0" smtClean="0">
                  <a:solidFill>
                    <a:schemeClr val="accent2"/>
                  </a:solidFill>
                </a:rPr>
                <a:t> </a:t>
              </a:r>
              <a:r>
                <a:rPr lang="en-US" sz="900" dirty="0" smtClean="0">
                  <a:solidFill>
                    <a:schemeClr val="bg1">
                      <a:lumMod val="65000"/>
                    </a:schemeClr>
                  </a:solidFill>
                </a:rPr>
                <a:t>18 Conejos</a:t>
              </a:r>
              <a:endParaRPr lang="en-US" sz="900" dirty="0">
                <a:solidFill>
                  <a:schemeClr val="bg1">
                    <a:lumMod val="65000"/>
                  </a:schemeClr>
                </a:solidFill>
              </a:endParaRPr>
            </a:p>
          </p:txBody>
        </p:sp>
        <p:sp>
          <p:nvSpPr>
            <p:cNvPr id="70" name="Rectangle 69"/>
            <p:cNvSpPr/>
            <p:nvPr/>
          </p:nvSpPr>
          <p:spPr>
            <a:xfrm>
              <a:off x="1602611" y="4296002"/>
              <a:ext cx="1061611" cy="173124"/>
            </a:xfrm>
            <a:prstGeom prst="rect">
              <a:avLst/>
            </a:prstGeom>
          </p:spPr>
          <p:txBody>
            <a:bodyPr wrap="square">
              <a:spAutoFit/>
            </a:bodyPr>
            <a:lstStyle/>
            <a:p>
              <a:pPr fontAlgn="base"/>
              <a:r>
                <a:rPr lang="en-US" sz="900" b="1" dirty="0" smtClean="0">
                  <a:solidFill>
                    <a:schemeClr val="accent1">
                      <a:lumMod val="60000"/>
                      <a:lumOff val="40000"/>
                    </a:schemeClr>
                  </a:solidFill>
                </a:rPr>
                <a:t>Task:</a:t>
              </a:r>
              <a:r>
                <a:rPr lang="en-US" sz="900" b="1" dirty="0" smtClean="0">
                  <a:solidFill>
                    <a:schemeClr val="accent2"/>
                  </a:solidFill>
                </a:rPr>
                <a:t> </a:t>
              </a:r>
              <a:r>
                <a:rPr lang="en-US" sz="900" dirty="0" smtClean="0">
                  <a:solidFill>
                    <a:schemeClr val="bg1">
                      <a:lumMod val="65000"/>
                    </a:schemeClr>
                  </a:solidFill>
                </a:rPr>
                <a:t>Logo Design</a:t>
              </a:r>
              <a:endParaRPr lang="en-US" sz="900" dirty="0">
                <a:solidFill>
                  <a:schemeClr val="bg1">
                    <a:lumMod val="65000"/>
                  </a:schemeClr>
                </a:solidFill>
              </a:endParaRPr>
            </a:p>
          </p:txBody>
        </p:sp>
        <p:sp>
          <p:nvSpPr>
            <p:cNvPr id="71" name="Rectangle 70"/>
            <p:cNvSpPr/>
            <p:nvPr/>
          </p:nvSpPr>
          <p:spPr>
            <a:xfrm>
              <a:off x="2658848" y="4296002"/>
              <a:ext cx="1512168" cy="173124"/>
            </a:xfrm>
            <a:prstGeom prst="rect">
              <a:avLst/>
            </a:prstGeom>
          </p:spPr>
          <p:txBody>
            <a:bodyPr wrap="square">
              <a:spAutoFit/>
            </a:bodyPr>
            <a:lstStyle/>
            <a:p>
              <a:pPr fontAlgn="base"/>
              <a:r>
                <a:rPr lang="en-US" sz="900" b="1" dirty="0" smtClean="0">
                  <a:solidFill>
                    <a:schemeClr val="accent1">
                      <a:lumMod val="60000"/>
                      <a:lumOff val="40000"/>
                    </a:schemeClr>
                  </a:solidFill>
                </a:rPr>
                <a:t>Skills:</a:t>
              </a:r>
              <a:r>
                <a:rPr lang="en-US" sz="900" b="1" dirty="0" smtClean="0">
                  <a:solidFill>
                    <a:schemeClr val="accent2"/>
                  </a:solidFill>
                </a:rPr>
                <a:t> </a:t>
              </a:r>
              <a:r>
                <a:rPr lang="en-US" sz="900" dirty="0" smtClean="0">
                  <a:solidFill>
                    <a:schemeClr val="bg1">
                      <a:lumMod val="65000"/>
                    </a:schemeClr>
                  </a:solidFill>
                </a:rPr>
                <a:t>Photoshop</a:t>
              </a:r>
              <a:r>
                <a:rPr lang="en-US" sz="900" dirty="0">
                  <a:solidFill>
                    <a:schemeClr val="bg1">
                      <a:lumMod val="65000"/>
                    </a:schemeClr>
                  </a:solidFill>
                </a:rPr>
                <a:t>, </a:t>
              </a:r>
              <a:r>
                <a:rPr lang="en-US" sz="900" dirty="0" smtClean="0">
                  <a:solidFill>
                    <a:schemeClr val="bg1">
                      <a:lumMod val="65000"/>
                    </a:schemeClr>
                  </a:solidFill>
                </a:rPr>
                <a:t>Illustrator</a:t>
              </a:r>
              <a:endParaRPr lang="en-US" sz="900" dirty="0">
                <a:solidFill>
                  <a:schemeClr val="bg1">
                    <a:lumMod val="65000"/>
                  </a:schemeClr>
                </a:solidFill>
              </a:endParaRPr>
            </a:p>
          </p:txBody>
        </p:sp>
      </p:grpSp>
      <p:sp>
        <p:nvSpPr>
          <p:cNvPr id="75" name="Rectangle 74"/>
          <p:cNvSpPr/>
          <p:nvPr/>
        </p:nvSpPr>
        <p:spPr>
          <a:xfrm>
            <a:off x="4948744" y="1796819"/>
            <a:ext cx="3552633" cy="38486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p:nvGrpSpPr>
        <p:grpSpPr>
          <a:xfrm>
            <a:off x="4907800" y="5728003"/>
            <a:ext cx="3624641" cy="230832"/>
            <a:chOff x="4907799" y="4296002"/>
            <a:chExt cx="3624641" cy="173124"/>
          </a:xfrm>
        </p:grpSpPr>
        <p:sp>
          <p:nvSpPr>
            <p:cNvPr id="74" name="Rectangle 73"/>
            <p:cNvSpPr/>
            <p:nvPr/>
          </p:nvSpPr>
          <p:spPr>
            <a:xfrm>
              <a:off x="4907799" y="4296002"/>
              <a:ext cx="1061611" cy="173124"/>
            </a:xfrm>
            <a:prstGeom prst="rect">
              <a:avLst/>
            </a:prstGeom>
          </p:spPr>
          <p:txBody>
            <a:bodyPr wrap="square">
              <a:spAutoFit/>
            </a:bodyPr>
            <a:lstStyle/>
            <a:p>
              <a:pPr fontAlgn="base"/>
              <a:r>
                <a:rPr lang="en-US" sz="900" b="1" dirty="0">
                  <a:solidFill>
                    <a:schemeClr val="accent1">
                      <a:lumMod val="60000"/>
                      <a:lumOff val="40000"/>
                    </a:schemeClr>
                  </a:solidFill>
                </a:rPr>
                <a:t>Client</a:t>
              </a:r>
              <a:r>
                <a:rPr lang="en-US" sz="900" b="1" dirty="0" smtClean="0">
                  <a:solidFill>
                    <a:schemeClr val="accent1">
                      <a:lumMod val="60000"/>
                      <a:lumOff val="40000"/>
                    </a:schemeClr>
                  </a:solidFill>
                </a:rPr>
                <a:t>: </a:t>
              </a:r>
              <a:r>
                <a:rPr lang="en-US" sz="900" dirty="0" smtClean="0">
                  <a:solidFill>
                    <a:schemeClr val="bg1">
                      <a:lumMod val="65000"/>
                    </a:schemeClr>
                  </a:solidFill>
                </a:rPr>
                <a:t>Bullpen</a:t>
              </a:r>
              <a:endParaRPr lang="en-US" sz="900" dirty="0">
                <a:solidFill>
                  <a:schemeClr val="bg1">
                    <a:lumMod val="65000"/>
                  </a:schemeClr>
                </a:solidFill>
              </a:endParaRPr>
            </a:p>
          </p:txBody>
        </p:sp>
        <p:sp>
          <p:nvSpPr>
            <p:cNvPr id="76" name="Rectangle 75"/>
            <p:cNvSpPr/>
            <p:nvPr/>
          </p:nvSpPr>
          <p:spPr>
            <a:xfrm>
              <a:off x="5964035" y="4296002"/>
              <a:ext cx="1061611" cy="173124"/>
            </a:xfrm>
            <a:prstGeom prst="rect">
              <a:avLst/>
            </a:prstGeom>
          </p:spPr>
          <p:txBody>
            <a:bodyPr wrap="square">
              <a:spAutoFit/>
            </a:bodyPr>
            <a:lstStyle/>
            <a:p>
              <a:pPr fontAlgn="base"/>
              <a:r>
                <a:rPr lang="en-US" sz="900" b="1" dirty="0" smtClean="0">
                  <a:solidFill>
                    <a:schemeClr val="accent1">
                      <a:lumMod val="60000"/>
                      <a:lumOff val="40000"/>
                    </a:schemeClr>
                  </a:solidFill>
                </a:rPr>
                <a:t>Task:</a:t>
              </a:r>
              <a:r>
                <a:rPr lang="en-US" sz="900" b="1" dirty="0" smtClean="0">
                  <a:solidFill>
                    <a:schemeClr val="accent2"/>
                  </a:solidFill>
                </a:rPr>
                <a:t> </a:t>
              </a:r>
              <a:r>
                <a:rPr lang="en-US" sz="900" dirty="0" smtClean="0">
                  <a:solidFill>
                    <a:schemeClr val="bg1">
                      <a:lumMod val="65000"/>
                    </a:schemeClr>
                  </a:solidFill>
                </a:rPr>
                <a:t>Logo Design</a:t>
              </a:r>
              <a:endParaRPr lang="en-US" sz="900" dirty="0">
                <a:solidFill>
                  <a:schemeClr val="bg1">
                    <a:lumMod val="65000"/>
                  </a:schemeClr>
                </a:solidFill>
              </a:endParaRPr>
            </a:p>
          </p:txBody>
        </p:sp>
        <p:sp>
          <p:nvSpPr>
            <p:cNvPr id="77" name="Rectangle 76"/>
            <p:cNvSpPr/>
            <p:nvPr/>
          </p:nvSpPr>
          <p:spPr>
            <a:xfrm>
              <a:off x="7020272" y="4296002"/>
              <a:ext cx="1512168" cy="173124"/>
            </a:xfrm>
            <a:prstGeom prst="rect">
              <a:avLst/>
            </a:prstGeom>
          </p:spPr>
          <p:txBody>
            <a:bodyPr wrap="square">
              <a:spAutoFit/>
            </a:bodyPr>
            <a:lstStyle/>
            <a:p>
              <a:pPr fontAlgn="base"/>
              <a:r>
                <a:rPr lang="en-US" sz="900" b="1" dirty="0" smtClean="0">
                  <a:solidFill>
                    <a:schemeClr val="accent1">
                      <a:lumMod val="60000"/>
                      <a:lumOff val="40000"/>
                    </a:schemeClr>
                  </a:solidFill>
                </a:rPr>
                <a:t>Skills:</a:t>
              </a:r>
              <a:r>
                <a:rPr lang="en-US" sz="900" b="1" dirty="0" smtClean="0">
                  <a:solidFill>
                    <a:schemeClr val="accent2"/>
                  </a:solidFill>
                </a:rPr>
                <a:t> </a:t>
              </a:r>
              <a:r>
                <a:rPr lang="en-US" sz="900" dirty="0" smtClean="0">
                  <a:solidFill>
                    <a:schemeClr val="bg1">
                      <a:lumMod val="65000"/>
                    </a:schemeClr>
                  </a:solidFill>
                </a:rPr>
                <a:t>Photoshop</a:t>
              </a:r>
              <a:r>
                <a:rPr lang="en-US" sz="900" dirty="0">
                  <a:solidFill>
                    <a:schemeClr val="bg1">
                      <a:lumMod val="65000"/>
                    </a:schemeClr>
                  </a:solidFill>
                </a:rPr>
                <a:t>, </a:t>
              </a:r>
              <a:r>
                <a:rPr lang="en-US" sz="900" dirty="0" smtClean="0">
                  <a:solidFill>
                    <a:schemeClr val="bg1">
                      <a:lumMod val="65000"/>
                    </a:schemeClr>
                  </a:solidFill>
                </a:rPr>
                <a:t>Illustrator</a:t>
              </a:r>
              <a:endParaRPr lang="en-US" sz="900" dirty="0">
                <a:solidFill>
                  <a:schemeClr val="bg1">
                    <a:lumMod val="65000"/>
                  </a:schemeClr>
                </a:solidFill>
              </a:endParaRPr>
            </a:p>
          </p:txBody>
        </p:sp>
      </p:grpSp>
      <p:sp>
        <p:nvSpPr>
          <p:cNvPr id="15" name="Flowchart: Off-page Connector 14"/>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51</a:t>
            </a:r>
            <a:endParaRPr lang="en-US" sz="1100" b="1" dirty="0"/>
          </a:p>
        </p:txBody>
      </p:sp>
    </p:spTree>
    <p:extLst>
      <p:ext uri="{BB962C8B-B14F-4D97-AF65-F5344CB8AC3E}">
        <p14:creationId xmlns:p14="http://schemas.microsoft.com/office/powerpoint/2010/main" val="2359503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down)">
                                      <p:cBhvr>
                                        <p:cTn id="22" dur="500"/>
                                        <p:tgtEl>
                                          <p:spTgt spid="67"/>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fade">
                                      <p:cBhvr>
                                        <p:cTn id="26" dur="500"/>
                                        <p:tgtEl>
                                          <p:spTgt spid="75"/>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66" grpId="0" animBg="1"/>
      <p:bldP spid="7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smtClean="0">
                <a:solidFill>
                  <a:schemeClr val="accent1">
                    <a:lumMod val="60000"/>
                    <a:lumOff val="40000"/>
                  </a:schemeClr>
                </a:solidFill>
              </a:rPr>
              <a:t>Single Project Sample</a:t>
            </a:r>
            <a:endParaRPr lang="en-US" sz="4000" dirty="0">
              <a:solidFill>
                <a:schemeClr val="accent1">
                  <a:lumMod val="60000"/>
                  <a:lumOff val="40000"/>
                </a:schemeClr>
              </a:solidFill>
            </a:endParaRP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a:t>
            </a:r>
            <a:r>
              <a:rPr lang="en-US" sz="1700" b="1" dirty="0" smtClean="0">
                <a:solidFill>
                  <a:schemeClr val="accent1">
                    <a:lumMod val="60000"/>
                    <a:lumOff val="40000"/>
                  </a:schemeClr>
                </a:solidFill>
                <a:latin typeface="+mn-lt"/>
              </a:rPr>
              <a:t>in this line</a:t>
            </a:r>
            <a:endParaRPr lang="en-US" sz="1700" b="1" dirty="0">
              <a:solidFill>
                <a:schemeClr val="accent1">
                  <a:lumMod val="60000"/>
                  <a:lumOff val="40000"/>
                </a:schemeClr>
              </a:solidFill>
              <a:latin typeface="+mn-lt"/>
            </a:endParaRPr>
          </a:p>
        </p:txBody>
      </p:sp>
      <p:sp>
        <p:nvSpPr>
          <p:cNvPr id="66" name="Rectangle 65"/>
          <p:cNvSpPr/>
          <p:nvPr/>
        </p:nvSpPr>
        <p:spPr>
          <a:xfrm>
            <a:off x="587319" y="1796819"/>
            <a:ext cx="3552633" cy="38486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p:nvPr/>
        </p:nvCxnSpPr>
        <p:spPr>
          <a:xfrm>
            <a:off x="4547760" y="1810480"/>
            <a:ext cx="0" cy="383501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546375" y="5728003"/>
            <a:ext cx="3624641" cy="230832"/>
            <a:chOff x="546375" y="4296002"/>
            <a:chExt cx="3624641" cy="173124"/>
          </a:xfrm>
        </p:grpSpPr>
        <p:sp>
          <p:nvSpPr>
            <p:cNvPr id="3" name="Rectangle 2"/>
            <p:cNvSpPr/>
            <p:nvPr/>
          </p:nvSpPr>
          <p:spPr>
            <a:xfrm>
              <a:off x="546375" y="4296002"/>
              <a:ext cx="1061611" cy="173124"/>
            </a:xfrm>
            <a:prstGeom prst="rect">
              <a:avLst/>
            </a:prstGeom>
          </p:spPr>
          <p:txBody>
            <a:bodyPr wrap="square">
              <a:spAutoFit/>
            </a:bodyPr>
            <a:lstStyle/>
            <a:p>
              <a:pPr fontAlgn="base"/>
              <a:r>
                <a:rPr lang="en-US" sz="900" b="1" dirty="0">
                  <a:solidFill>
                    <a:schemeClr val="accent1">
                      <a:lumMod val="60000"/>
                      <a:lumOff val="40000"/>
                    </a:schemeClr>
                  </a:solidFill>
                </a:rPr>
                <a:t>Client</a:t>
              </a:r>
              <a:r>
                <a:rPr lang="en-US" sz="900" b="1" dirty="0" smtClean="0">
                  <a:solidFill>
                    <a:schemeClr val="accent1">
                      <a:lumMod val="60000"/>
                      <a:lumOff val="40000"/>
                    </a:schemeClr>
                  </a:solidFill>
                </a:rPr>
                <a:t>:</a:t>
              </a:r>
              <a:r>
                <a:rPr lang="en-US" sz="900" b="1" dirty="0" smtClean="0">
                  <a:solidFill>
                    <a:schemeClr val="accent2"/>
                  </a:solidFill>
                </a:rPr>
                <a:t> </a:t>
              </a:r>
              <a:r>
                <a:rPr lang="en-US" sz="900" dirty="0" smtClean="0">
                  <a:solidFill>
                    <a:schemeClr val="bg1">
                      <a:lumMod val="65000"/>
                    </a:schemeClr>
                  </a:solidFill>
                </a:rPr>
                <a:t>18 Conejos</a:t>
              </a:r>
              <a:endParaRPr lang="en-US" sz="900" dirty="0">
                <a:solidFill>
                  <a:schemeClr val="bg1">
                    <a:lumMod val="65000"/>
                  </a:schemeClr>
                </a:solidFill>
              </a:endParaRPr>
            </a:p>
          </p:txBody>
        </p:sp>
        <p:sp>
          <p:nvSpPr>
            <p:cNvPr id="70" name="Rectangle 69"/>
            <p:cNvSpPr/>
            <p:nvPr/>
          </p:nvSpPr>
          <p:spPr>
            <a:xfrm>
              <a:off x="1602611" y="4296002"/>
              <a:ext cx="1061611" cy="173124"/>
            </a:xfrm>
            <a:prstGeom prst="rect">
              <a:avLst/>
            </a:prstGeom>
          </p:spPr>
          <p:txBody>
            <a:bodyPr wrap="square">
              <a:spAutoFit/>
            </a:bodyPr>
            <a:lstStyle/>
            <a:p>
              <a:pPr fontAlgn="base"/>
              <a:r>
                <a:rPr lang="en-US" sz="900" b="1" dirty="0" smtClean="0">
                  <a:solidFill>
                    <a:schemeClr val="accent1">
                      <a:lumMod val="60000"/>
                      <a:lumOff val="40000"/>
                    </a:schemeClr>
                  </a:solidFill>
                </a:rPr>
                <a:t>Task:</a:t>
              </a:r>
              <a:r>
                <a:rPr lang="en-US" sz="900" b="1" dirty="0" smtClean="0">
                  <a:solidFill>
                    <a:schemeClr val="accent2"/>
                  </a:solidFill>
                </a:rPr>
                <a:t> </a:t>
              </a:r>
              <a:r>
                <a:rPr lang="en-US" sz="900" dirty="0" smtClean="0">
                  <a:solidFill>
                    <a:schemeClr val="bg1">
                      <a:lumMod val="65000"/>
                    </a:schemeClr>
                  </a:solidFill>
                </a:rPr>
                <a:t>Logo Design</a:t>
              </a:r>
              <a:endParaRPr lang="en-US" sz="900" dirty="0">
                <a:solidFill>
                  <a:schemeClr val="bg1">
                    <a:lumMod val="65000"/>
                  </a:schemeClr>
                </a:solidFill>
              </a:endParaRPr>
            </a:p>
          </p:txBody>
        </p:sp>
        <p:sp>
          <p:nvSpPr>
            <p:cNvPr id="71" name="Rectangle 70"/>
            <p:cNvSpPr/>
            <p:nvPr/>
          </p:nvSpPr>
          <p:spPr>
            <a:xfrm>
              <a:off x="2658848" y="4296002"/>
              <a:ext cx="1512168" cy="173124"/>
            </a:xfrm>
            <a:prstGeom prst="rect">
              <a:avLst/>
            </a:prstGeom>
          </p:spPr>
          <p:txBody>
            <a:bodyPr wrap="square">
              <a:spAutoFit/>
            </a:bodyPr>
            <a:lstStyle/>
            <a:p>
              <a:pPr fontAlgn="base"/>
              <a:r>
                <a:rPr lang="en-US" sz="900" b="1" dirty="0" smtClean="0">
                  <a:solidFill>
                    <a:schemeClr val="accent1">
                      <a:lumMod val="60000"/>
                      <a:lumOff val="40000"/>
                    </a:schemeClr>
                  </a:solidFill>
                </a:rPr>
                <a:t>Skills:</a:t>
              </a:r>
              <a:r>
                <a:rPr lang="en-US" sz="900" b="1" dirty="0" smtClean="0">
                  <a:solidFill>
                    <a:schemeClr val="accent2"/>
                  </a:solidFill>
                </a:rPr>
                <a:t> </a:t>
              </a:r>
              <a:r>
                <a:rPr lang="en-US" sz="900" dirty="0" smtClean="0">
                  <a:solidFill>
                    <a:schemeClr val="bg1">
                      <a:lumMod val="65000"/>
                    </a:schemeClr>
                  </a:solidFill>
                </a:rPr>
                <a:t>Photoshop</a:t>
              </a:r>
              <a:r>
                <a:rPr lang="en-US" sz="900" dirty="0">
                  <a:solidFill>
                    <a:schemeClr val="bg1">
                      <a:lumMod val="65000"/>
                    </a:schemeClr>
                  </a:solidFill>
                </a:rPr>
                <a:t>, </a:t>
              </a:r>
              <a:r>
                <a:rPr lang="en-US" sz="900" dirty="0" smtClean="0">
                  <a:solidFill>
                    <a:schemeClr val="bg1">
                      <a:lumMod val="65000"/>
                    </a:schemeClr>
                  </a:solidFill>
                </a:rPr>
                <a:t>Illustrator</a:t>
              </a:r>
              <a:endParaRPr lang="en-US" sz="900" dirty="0">
                <a:solidFill>
                  <a:schemeClr val="bg1">
                    <a:lumMod val="65000"/>
                  </a:schemeClr>
                </a:solidFill>
              </a:endParaRPr>
            </a:p>
          </p:txBody>
        </p:sp>
      </p:grpSp>
      <p:sp>
        <p:nvSpPr>
          <p:cNvPr id="72" name="Content Placeholder 2"/>
          <p:cNvSpPr>
            <a:spLocks noGrp="1"/>
          </p:cNvSpPr>
          <p:nvPr>
            <p:ph idx="1"/>
          </p:nvPr>
        </p:nvSpPr>
        <p:spPr>
          <a:xfrm>
            <a:off x="4851574" y="2880232"/>
            <a:ext cx="3752874" cy="2372971"/>
          </a:xfrm>
        </p:spPr>
        <p:txBody>
          <a:bodyPr>
            <a:noAutofit/>
          </a:bodyPr>
          <a:lstStyle/>
          <a:p>
            <a:pPr marL="0" indent="0">
              <a:buNone/>
            </a:pPr>
            <a:r>
              <a:rPr lang="en-US" sz="1100" dirty="0" smtClean="0"/>
              <a:t>Some text about the project, </a:t>
            </a:r>
            <a:r>
              <a:rPr lang="en-US" sz="1100" b="1" dirty="0"/>
              <a:t>consectetur adipiscing elit. </a:t>
            </a:r>
            <a:endParaRPr lang="en-US" sz="1100" b="1" dirty="0" smtClean="0"/>
          </a:p>
          <a:p>
            <a:pPr marL="0" indent="0">
              <a:buNone/>
            </a:pPr>
            <a:endParaRPr lang="en-US" sz="1100" dirty="0" smtClean="0"/>
          </a:p>
          <a:p>
            <a:pPr marL="0" indent="0">
              <a:buNone/>
            </a:pPr>
            <a:r>
              <a:rPr lang="en-US" sz="1100" dirty="0" smtClean="0"/>
              <a:t>Lorem </a:t>
            </a:r>
            <a:r>
              <a:rPr lang="en-US" sz="1100" dirty="0"/>
              <a:t>Ipsum has been the industry's standard dummy text ever since the 1500s, when an unknown printer took a galley of type and scrambled it to make a type specimen book. It has survived not only five centuries, but also the leap into electronic </a:t>
            </a:r>
            <a:r>
              <a:rPr lang="en-US" sz="1100" dirty="0" smtClean="0"/>
              <a:t>typesetting.</a:t>
            </a:r>
          </a:p>
          <a:p>
            <a:pPr marL="0" indent="0">
              <a:buNone/>
            </a:pPr>
            <a:endParaRPr lang="en-US" sz="1100" dirty="0"/>
          </a:p>
          <a:p>
            <a:pPr marL="0" indent="0">
              <a:buNone/>
            </a:pPr>
            <a:r>
              <a:rPr lang="en-US" sz="1100" dirty="0" smtClean="0"/>
              <a:t>It </a:t>
            </a:r>
            <a:r>
              <a:rPr lang="en-US" sz="1100" dirty="0"/>
              <a:t>was popularised in the 1960s with the release of Letraset sheets containing Lorem Ipsum passages, and more recently with desktop publishing software like Aldus PageMaker including versions of Lorem Ipsum.</a:t>
            </a:r>
          </a:p>
        </p:txBody>
      </p:sp>
      <p:sp>
        <p:nvSpPr>
          <p:cNvPr id="73" name="Title 13"/>
          <p:cNvSpPr txBox="1">
            <a:spLocks/>
          </p:cNvSpPr>
          <p:nvPr/>
        </p:nvSpPr>
        <p:spPr>
          <a:xfrm>
            <a:off x="4860032" y="2208157"/>
            <a:ext cx="3312368" cy="709713"/>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solidFill>
                  <a:schemeClr val="accent1">
                    <a:lumMod val="60000"/>
                    <a:lumOff val="40000"/>
                  </a:schemeClr>
                </a:solidFill>
              </a:rPr>
              <a:t>The Bullpen Project</a:t>
            </a:r>
            <a:endParaRPr lang="en-US" sz="2800" dirty="0">
              <a:solidFill>
                <a:schemeClr val="accent1">
                  <a:lumMod val="60000"/>
                  <a:lumOff val="40000"/>
                </a:schemeClr>
              </a:solidFill>
            </a:endParaRPr>
          </a:p>
        </p:txBody>
      </p:sp>
      <p:sp>
        <p:nvSpPr>
          <p:cNvPr id="12" name="Flowchart: Off-page Connector 11"/>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52</a:t>
            </a:r>
            <a:endParaRPr lang="en-US" sz="1100" b="1" dirty="0"/>
          </a:p>
        </p:txBody>
      </p:sp>
    </p:spTree>
    <p:extLst>
      <p:ext uri="{BB962C8B-B14F-4D97-AF65-F5344CB8AC3E}">
        <p14:creationId xmlns:p14="http://schemas.microsoft.com/office/powerpoint/2010/main" val="399912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down)">
                                      <p:cBhvr>
                                        <p:cTn id="22" dur="500"/>
                                        <p:tgtEl>
                                          <p:spTgt spid="67"/>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500"/>
                                        <p:tgtEl>
                                          <p:spTgt spid="73"/>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66" grpId="0" animBg="1"/>
      <p:bldP spid="72" grpId="0"/>
      <p:bldP spid="7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491284"/>
            <a:ext cx="8229600" cy="709713"/>
          </a:xfrm>
        </p:spPr>
        <p:txBody>
          <a:bodyPr>
            <a:noAutofit/>
          </a:bodyPr>
          <a:lstStyle/>
          <a:p>
            <a:r>
              <a:rPr lang="en-US" sz="4000" dirty="0" smtClean="0">
                <a:solidFill>
                  <a:schemeClr val="accent1">
                    <a:lumMod val="60000"/>
                    <a:lumOff val="40000"/>
                  </a:schemeClr>
                </a:solidFill>
              </a:rPr>
              <a:t>Web Project Sample</a:t>
            </a:r>
            <a:endParaRPr lang="en-US" sz="4000" dirty="0">
              <a:solidFill>
                <a:schemeClr val="accent1">
                  <a:lumMod val="60000"/>
                  <a:lumOff val="40000"/>
                </a:schemeClr>
              </a:solidFill>
            </a:endParaRPr>
          </a:p>
        </p:txBody>
      </p:sp>
      <p:sp>
        <p:nvSpPr>
          <p:cNvPr id="2" name="Rectangle 1"/>
          <p:cNvSpPr/>
          <p:nvPr/>
        </p:nvSpPr>
        <p:spPr>
          <a:xfrm>
            <a:off x="5992592" y="1800015"/>
            <a:ext cx="3151408" cy="377828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Put a relevant subtitle in this line </a:t>
            </a:r>
            <a:r>
              <a:rPr lang="en-US" sz="1700" b="1" dirty="0" smtClean="0">
                <a:solidFill>
                  <a:schemeClr val="accent1">
                    <a:lumMod val="60000"/>
                    <a:lumOff val="40000"/>
                  </a:schemeClr>
                </a:solidFill>
                <a:latin typeface="+mn-lt"/>
              </a:rPr>
              <a:t>about your services</a:t>
            </a:r>
            <a:endParaRPr lang="en-US" sz="1700" b="1" dirty="0">
              <a:solidFill>
                <a:schemeClr val="accent1">
                  <a:lumMod val="60000"/>
                  <a:lumOff val="40000"/>
                </a:schemeClr>
              </a:solidFill>
              <a:latin typeface="+mn-lt"/>
            </a:endParaRPr>
          </a:p>
        </p:txBody>
      </p:sp>
      <p:sp>
        <p:nvSpPr>
          <p:cNvPr id="15" name="Content Placeholder 2"/>
          <p:cNvSpPr>
            <a:spLocks noGrp="1"/>
          </p:cNvSpPr>
          <p:nvPr>
            <p:ph idx="1"/>
          </p:nvPr>
        </p:nvSpPr>
        <p:spPr>
          <a:xfrm>
            <a:off x="6414040" y="3216269"/>
            <a:ext cx="2118400" cy="2372971"/>
          </a:xfrm>
        </p:spPr>
        <p:txBody>
          <a:bodyPr>
            <a:noAutofit/>
          </a:bodyPr>
          <a:lstStyle/>
          <a:p>
            <a:pPr marL="0" indent="0">
              <a:buNone/>
            </a:pPr>
            <a:r>
              <a:rPr lang="en-US" sz="1050" dirty="0" smtClean="0">
                <a:solidFill>
                  <a:schemeClr val="bg1"/>
                </a:solidFill>
              </a:rPr>
              <a:t>Some text about the project, </a:t>
            </a:r>
            <a:r>
              <a:rPr lang="en-US" sz="1050" b="1" dirty="0">
                <a:solidFill>
                  <a:schemeClr val="bg1"/>
                </a:solidFill>
              </a:rPr>
              <a:t>consectetur adipiscing elit. </a:t>
            </a:r>
            <a:endParaRPr lang="en-US" sz="1050" b="1" dirty="0" smtClean="0">
              <a:solidFill>
                <a:schemeClr val="bg1"/>
              </a:solidFill>
            </a:endParaRPr>
          </a:p>
          <a:p>
            <a:pPr marL="0" indent="0">
              <a:buNone/>
            </a:pPr>
            <a:endParaRPr lang="en-US" sz="1050" dirty="0" smtClean="0">
              <a:solidFill>
                <a:schemeClr val="bg1"/>
              </a:solidFill>
            </a:endParaRPr>
          </a:p>
          <a:p>
            <a:pPr marL="0" indent="0">
              <a:buNone/>
            </a:pPr>
            <a:r>
              <a:rPr lang="en-US" sz="1050" dirty="0" smtClean="0">
                <a:solidFill>
                  <a:schemeClr val="bg1"/>
                </a:solidFill>
              </a:rPr>
              <a:t>Lorem </a:t>
            </a:r>
            <a:r>
              <a:rPr lang="en-US" sz="1050" dirty="0">
                <a:solidFill>
                  <a:schemeClr val="bg1"/>
                </a:solidFill>
              </a:rPr>
              <a:t>Ipsum has been the industry's standard dummy text ever since the 1500s, when an unknown printer took a galley of type and scrambled it to make a type specimen book. It has survived not only five centuries, but also the leap into electronic </a:t>
            </a:r>
            <a:r>
              <a:rPr lang="en-US" sz="1050" dirty="0" smtClean="0">
                <a:solidFill>
                  <a:schemeClr val="bg1"/>
                </a:solidFill>
              </a:rPr>
              <a:t>typesetting.</a:t>
            </a:r>
            <a:endParaRPr lang="en-US" sz="1050" dirty="0">
              <a:solidFill>
                <a:schemeClr val="bg1"/>
              </a:solidFill>
            </a:endParaRPr>
          </a:p>
        </p:txBody>
      </p:sp>
      <p:sp>
        <p:nvSpPr>
          <p:cNvPr id="16" name="Title 13"/>
          <p:cNvSpPr txBox="1">
            <a:spLocks/>
          </p:cNvSpPr>
          <p:nvPr/>
        </p:nvSpPr>
        <p:spPr>
          <a:xfrm>
            <a:off x="6396976" y="2354685"/>
            <a:ext cx="2240240" cy="709713"/>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solidFill>
                  <a:schemeClr val="bg1"/>
                </a:solidFill>
              </a:rPr>
              <a:t>The Dash Project</a:t>
            </a:r>
            <a:endParaRPr lang="en-US" sz="2800" dirty="0">
              <a:solidFill>
                <a:schemeClr val="bg1"/>
              </a:solidFill>
            </a:endParaRPr>
          </a:p>
        </p:txBody>
      </p:sp>
      <p:grpSp>
        <p:nvGrpSpPr>
          <p:cNvPr id="4" name="Group 3"/>
          <p:cNvGrpSpPr/>
          <p:nvPr/>
        </p:nvGrpSpPr>
        <p:grpSpPr>
          <a:xfrm>
            <a:off x="539552" y="5720044"/>
            <a:ext cx="5104192" cy="246221"/>
            <a:chOff x="539552" y="4290039"/>
            <a:chExt cx="5104192" cy="184666"/>
          </a:xfrm>
        </p:grpSpPr>
        <p:sp>
          <p:nvSpPr>
            <p:cNvPr id="18" name="Rectangle 17"/>
            <p:cNvSpPr/>
            <p:nvPr/>
          </p:nvSpPr>
          <p:spPr>
            <a:xfrm>
              <a:off x="539552" y="4296002"/>
              <a:ext cx="1061611" cy="173124"/>
            </a:xfrm>
            <a:prstGeom prst="rect">
              <a:avLst/>
            </a:prstGeom>
          </p:spPr>
          <p:txBody>
            <a:bodyPr wrap="square">
              <a:spAutoFit/>
            </a:bodyPr>
            <a:lstStyle/>
            <a:p>
              <a:pPr fontAlgn="base"/>
              <a:r>
                <a:rPr lang="en-US" sz="900" b="1" dirty="0">
                  <a:solidFill>
                    <a:schemeClr val="accent1">
                      <a:lumMod val="60000"/>
                      <a:lumOff val="40000"/>
                    </a:schemeClr>
                  </a:solidFill>
                </a:rPr>
                <a:t>Client</a:t>
              </a:r>
              <a:r>
                <a:rPr lang="en-US" sz="900" b="1" dirty="0" smtClean="0">
                  <a:solidFill>
                    <a:schemeClr val="accent1">
                      <a:lumMod val="60000"/>
                      <a:lumOff val="40000"/>
                    </a:schemeClr>
                  </a:solidFill>
                </a:rPr>
                <a:t>:</a:t>
              </a:r>
              <a:r>
                <a:rPr lang="en-US" sz="900" b="1" dirty="0" smtClean="0">
                  <a:solidFill>
                    <a:schemeClr val="accent2"/>
                  </a:solidFill>
                </a:rPr>
                <a:t> </a:t>
              </a:r>
              <a:r>
                <a:rPr lang="en-US" sz="900" dirty="0" smtClean="0">
                  <a:solidFill>
                    <a:schemeClr val="bg1">
                      <a:lumMod val="65000"/>
                    </a:schemeClr>
                  </a:solidFill>
                </a:rPr>
                <a:t>18 Conejos</a:t>
              </a:r>
              <a:endParaRPr lang="en-US" sz="900" dirty="0">
                <a:solidFill>
                  <a:schemeClr val="bg1">
                    <a:lumMod val="65000"/>
                  </a:schemeClr>
                </a:solidFill>
              </a:endParaRPr>
            </a:p>
          </p:txBody>
        </p:sp>
        <p:sp>
          <p:nvSpPr>
            <p:cNvPr id="19" name="Rectangle 18"/>
            <p:cNvSpPr/>
            <p:nvPr/>
          </p:nvSpPr>
          <p:spPr>
            <a:xfrm>
              <a:off x="1595788" y="4296002"/>
              <a:ext cx="1061611" cy="173124"/>
            </a:xfrm>
            <a:prstGeom prst="rect">
              <a:avLst/>
            </a:prstGeom>
          </p:spPr>
          <p:txBody>
            <a:bodyPr wrap="square">
              <a:spAutoFit/>
            </a:bodyPr>
            <a:lstStyle/>
            <a:p>
              <a:pPr fontAlgn="base"/>
              <a:r>
                <a:rPr lang="en-US" sz="900" b="1" dirty="0" smtClean="0">
                  <a:solidFill>
                    <a:schemeClr val="accent1">
                      <a:lumMod val="60000"/>
                      <a:lumOff val="40000"/>
                    </a:schemeClr>
                  </a:solidFill>
                </a:rPr>
                <a:t>Task:</a:t>
              </a:r>
              <a:r>
                <a:rPr lang="en-US" sz="900" b="1" dirty="0" smtClean="0">
                  <a:solidFill>
                    <a:schemeClr val="accent2"/>
                  </a:solidFill>
                </a:rPr>
                <a:t> </a:t>
              </a:r>
              <a:r>
                <a:rPr lang="en-US" sz="900" dirty="0" smtClean="0">
                  <a:solidFill>
                    <a:schemeClr val="bg1">
                      <a:lumMod val="65000"/>
                    </a:schemeClr>
                  </a:solidFill>
                </a:rPr>
                <a:t>UI Design</a:t>
              </a:r>
              <a:endParaRPr lang="en-US" sz="900" dirty="0">
                <a:solidFill>
                  <a:schemeClr val="bg1">
                    <a:lumMod val="65000"/>
                  </a:schemeClr>
                </a:solidFill>
              </a:endParaRPr>
            </a:p>
          </p:txBody>
        </p:sp>
        <p:sp>
          <p:nvSpPr>
            <p:cNvPr id="20" name="Rectangle 19"/>
            <p:cNvSpPr/>
            <p:nvPr/>
          </p:nvSpPr>
          <p:spPr>
            <a:xfrm>
              <a:off x="2509562" y="4290039"/>
              <a:ext cx="3134182" cy="184666"/>
            </a:xfrm>
            <a:prstGeom prst="rect">
              <a:avLst/>
            </a:prstGeom>
          </p:spPr>
          <p:txBody>
            <a:bodyPr wrap="square">
              <a:spAutoFit/>
            </a:bodyPr>
            <a:lstStyle/>
            <a:p>
              <a:pPr fontAlgn="base"/>
              <a:r>
                <a:rPr lang="en-US" sz="1000" b="1" dirty="0" smtClean="0">
                  <a:solidFill>
                    <a:schemeClr val="accent1">
                      <a:lumMod val="60000"/>
                      <a:lumOff val="40000"/>
                    </a:schemeClr>
                  </a:solidFill>
                </a:rPr>
                <a:t>Skills:</a:t>
              </a:r>
              <a:r>
                <a:rPr lang="en-US" sz="1000" b="1" dirty="0" smtClean="0">
                  <a:solidFill>
                    <a:schemeClr val="accent2"/>
                  </a:solidFill>
                </a:rPr>
                <a:t> </a:t>
              </a:r>
              <a:r>
                <a:rPr lang="en-US" sz="1000" dirty="0" smtClean="0">
                  <a:solidFill>
                    <a:schemeClr val="bg1">
                      <a:lumMod val="65000"/>
                    </a:schemeClr>
                  </a:solidFill>
                </a:rPr>
                <a:t>Photoshop</a:t>
              </a:r>
              <a:r>
                <a:rPr lang="en-US" sz="1000" dirty="0">
                  <a:solidFill>
                    <a:schemeClr val="bg1">
                      <a:lumMod val="65000"/>
                    </a:schemeClr>
                  </a:solidFill>
                </a:rPr>
                <a:t>, </a:t>
              </a:r>
              <a:r>
                <a:rPr lang="en-US" sz="1000" dirty="0" smtClean="0">
                  <a:solidFill>
                    <a:schemeClr val="bg1">
                      <a:lumMod val="65000"/>
                    </a:schemeClr>
                  </a:solidFill>
                </a:rPr>
                <a:t>Illustrator, Html, CSS, JavaScript</a:t>
              </a:r>
              <a:endParaRPr lang="en-US" sz="1000" dirty="0">
                <a:solidFill>
                  <a:schemeClr val="bg1">
                    <a:lumMod val="65000"/>
                  </a:schemeClr>
                </a:solidFill>
              </a:endParaRPr>
            </a:p>
          </p:txBody>
        </p:sp>
      </p:grpSp>
      <p:sp>
        <p:nvSpPr>
          <p:cNvPr id="17" name="Flowchart: Off-page Connector 16"/>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53</a:t>
            </a:r>
            <a:endParaRPr lang="en-US" sz="1100" b="1" dirty="0"/>
          </a:p>
        </p:txBody>
      </p:sp>
      <p:sp>
        <p:nvSpPr>
          <p:cNvPr id="5" name="Rectangle 4"/>
          <p:cNvSpPr/>
          <p:nvPr/>
        </p:nvSpPr>
        <p:spPr>
          <a:xfrm>
            <a:off x="0" y="1800015"/>
            <a:ext cx="5992592" cy="377828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200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animBg="1"/>
      <p:bldP spid="13" grpId="0"/>
      <p:bldP spid="15" grpId="0"/>
      <p:bldP spid="16" grpId="0"/>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flipH="1">
            <a:off x="0" y="0"/>
            <a:ext cx="9144000" cy="3909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836712"/>
            <a:ext cx="2548705" cy="5609365"/>
          </a:xfrm>
          <a:prstGeom prst="rect">
            <a:avLst/>
          </a:prstGeom>
        </p:spPr>
      </p:pic>
      <p:sp>
        <p:nvSpPr>
          <p:cNvPr id="56" name="Title 13"/>
          <p:cNvSpPr txBox="1">
            <a:spLocks/>
          </p:cNvSpPr>
          <p:nvPr/>
        </p:nvSpPr>
        <p:spPr>
          <a:xfrm>
            <a:off x="3149424" y="557809"/>
            <a:ext cx="5383016"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4000" dirty="0" smtClean="0">
                <a:solidFill>
                  <a:schemeClr val="bg1"/>
                </a:solidFill>
              </a:rPr>
              <a:t>App Project Sample</a:t>
            </a:r>
            <a:endParaRPr lang="en-US" sz="4000" dirty="0">
              <a:solidFill>
                <a:schemeClr val="bg1"/>
              </a:solidFill>
            </a:endParaRPr>
          </a:p>
        </p:txBody>
      </p:sp>
      <p:sp>
        <p:nvSpPr>
          <p:cNvPr id="57" name="Content Placeholder 2"/>
          <p:cNvSpPr txBox="1">
            <a:spLocks/>
          </p:cNvSpPr>
          <p:nvPr/>
        </p:nvSpPr>
        <p:spPr>
          <a:xfrm>
            <a:off x="3365449" y="1777817"/>
            <a:ext cx="4511777" cy="186720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chemeClr val="accent1">
                  <a:lumMod val="20000"/>
                  <a:lumOff val="80000"/>
                </a:schemeClr>
              </a:buClr>
              <a:buFont typeface="Calibri" pitchFamily="34" charset="0"/>
              <a:buChar char="↘"/>
            </a:pPr>
            <a:r>
              <a:rPr lang="en-US" sz="1100" dirty="0" smtClean="0">
                <a:solidFill>
                  <a:schemeClr val="bg1"/>
                </a:solidFill>
              </a:rPr>
              <a:t>Lorem ipsum dolor sit amet, </a:t>
            </a:r>
            <a:r>
              <a:rPr lang="en-US" sz="1100" b="1" dirty="0" smtClean="0">
                <a:solidFill>
                  <a:schemeClr val="bg1"/>
                </a:solidFill>
              </a:rPr>
              <a:t>consectetur</a:t>
            </a:r>
            <a:r>
              <a:rPr lang="en-US" sz="1100" dirty="0" smtClean="0">
                <a:solidFill>
                  <a:schemeClr val="bg1"/>
                </a:solidFill>
              </a:rPr>
              <a:t> adipiscing elit.</a:t>
            </a:r>
          </a:p>
          <a:p>
            <a:pPr>
              <a:lnSpc>
                <a:spcPct val="150000"/>
              </a:lnSpc>
              <a:buClr>
                <a:schemeClr val="accent1">
                  <a:lumMod val="20000"/>
                  <a:lumOff val="80000"/>
                </a:schemeClr>
              </a:buClr>
              <a:buFont typeface="Calibri" pitchFamily="34" charset="0"/>
              <a:buChar char="↘"/>
            </a:pPr>
            <a:r>
              <a:rPr lang="en-US" sz="1100" dirty="0" smtClean="0">
                <a:solidFill>
                  <a:schemeClr val="bg1"/>
                </a:solidFill>
              </a:rPr>
              <a:t>Curabitur elementum posuere pretium.</a:t>
            </a:r>
          </a:p>
          <a:p>
            <a:pPr>
              <a:lnSpc>
                <a:spcPct val="150000"/>
              </a:lnSpc>
              <a:buClr>
                <a:schemeClr val="accent1">
                  <a:lumMod val="20000"/>
                  <a:lumOff val="80000"/>
                </a:schemeClr>
              </a:buClr>
              <a:buFont typeface="Calibri" pitchFamily="34" charset="0"/>
              <a:buChar char="↘"/>
            </a:pPr>
            <a:r>
              <a:rPr lang="en-US" sz="1100" dirty="0" smtClean="0">
                <a:solidFill>
                  <a:schemeClr val="bg1"/>
                </a:solidFill>
              </a:rPr>
              <a:t>Quisque nibh dolor, </a:t>
            </a:r>
            <a:r>
              <a:rPr lang="en-US" sz="1100" b="1" dirty="0" smtClean="0">
                <a:solidFill>
                  <a:schemeClr val="bg1"/>
                </a:solidFill>
              </a:rPr>
              <a:t>dignissim ac dignissim ut</a:t>
            </a:r>
            <a:r>
              <a:rPr lang="en-US" sz="1100" dirty="0" smtClean="0">
                <a:solidFill>
                  <a:schemeClr val="bg1"/>
                </a:solidFill>
              </a:rPr>
              <a:t>, luctus ac urna.</a:t>
            </a:r>
          </a:p>
          <a:p>
            <a:pPr>
              <a:lnSpc>
                <a:spcPct val="150000"/>
              </a:lnSpc>
              <a:buClr>
                <a:schemeClr val="accent1">
                  <a:lumMod val="20000"/>
                  <a:lumOff val="80000"/>
                </a:schemeClr>
              </a:buClr>
              <a:buFont typeface="Calibri" pitchFamily="34" charset="0"/>
              <a:buChar char="↘"/>
            </a:pPr>
            <a:r>
              <a:rPr lang="en-US" sz="1100" dirty="0" smtClean="0">
                <a:solidFill>
                  <a:schemeClr val="bg1"/>
                </a:solidFill>
              </a:rPr>
              <a:t>Aliquam aliquet non massa quis tincidunt.</a:t>
            </a:r>
          </a:p>
          <a:p>
            <a:pPr>
              <a:lnSpc>
                <a:spcPct val="150000"/>
              </a:lnSpc>
              <a:buClr>
                <a:schemeClr val="accent1">
                  <a:lumMod val="20000"/>
                  <a:lumOff val="80000"/>
                </a:schemeClr>
              </a:buClr>
              <a:buFont typeface="Calibri" pitchFamily="34" charset="0"/>
              <a:buChar char="↘"/>
            </a:pPr>
            <a:r>
              <a:rPr lang="en-US" sz="1100" dirty="0">
                <a:solidFill>
                  <a:schemeClr val="bg1"/>
                </a:solidFill>
              </a:rPr>
              <a:t>Quisque nibh dolor, </a:t>
            </a:r>
            <a:r>
              <a:rPr lang="en-US" sz="1100" b="1" dirty="0">
                <a:solidFill>
                  <a:schemeClr val="bg1"/>
                </a:solidFill>
              </a:rPr>
              <a:t>dignissim </a:t>
            </a:r>
            <a:r>
              <a:rPr lang="en-US" sz="1100" b="1" dirty="0" smtClean="0">
                <a:solidFill>
                  <a:schemeClr val="bg1"/>
                </a:solidFill>
              </a:rPr>
              <a:t>ac.</a:t>
            </a:r>
            <a:endParaRPr lang="en-US" sz="1100" dirty="0">
              <a:solidFill>
                <a:schemeClr val="bg1"/>
              </a:solidFill>
            </a:endParaRPr>
          </a:p>
        </p:txBody>
      </p:sp>
      <p:grpSp>
        <p:nvGrpSpPr>
          <p:cNvPr id="61" name="Group 60"/>
          <p:cNvGrpSpPr/>
          <p:nvPr/>
        </p:nvGrpSpPr>
        <p:grpSpPr>
          <a:xfrm>
            <a:off x="2987824" y="4509120"/>
            <a:ext cx="1362774" cy="1140910"/>
            <a:chOff x="3171954" y="3363389"/>
            <a:chExt cx="1362774" cy="1138913"/>
          </a:xfrm>
        </p:grpSpPr>
        <p:grpSp>
          <p:nvGrpSpPr>
            <p:cNvPr id="48" name="Group 47"/>
            <p:cNvGrpSpPr/>
            <p:nvPr/>
          </p:nvGrpSpPr>
          <p:grpSpPr>
            <a:xfrm>
              <a:off x="3559771" y="3363389"/>
              <a:ext cx="587140" cy="587140"/>
              <a:chOff x="3707904" y="1338582"/>
              <a:chExt cx="587140" cy="587140"/>
            </a:xfrm>
            <a:solidFill>
              <a:schemeClr val="accent2"/>
            </a:solidFill>
          </p:grpSpPr>
          <p:sp>
            <p:nvSpPr>
              <p:cNvPr id="12" name="Freeform 11"/>
              <p:cNvSpPr>
                <a:spLocks noEditPoints="1"/>
              </p:cNvSpPr>
              <p:nvPr/>
            </p:nvSpPr>
            <p:spPr bwMode="auto">
              <a:xfrm>
                <a:off x="3869342" y="1489799"/>
                <a:ext cx="232459" cy="261709"/>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54" name="Freeform 23"/>
              <p:cNvSpPr>
                <a:spLocks noEditPoints="1"/>
              </p:cNvSpPr>
              <p:nvPr/>
            </p:nvSpPr>
            <p:spPr bwMode="auto">
              <a:xfrm>
                <a:off x="3707904" y="1338582"/>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grpSp>
        <p:sp>
          <p:nvSpPr>
            <p:cNvPr id="63" name="Content Placeholder 2"/>
            <p:cNvSpPr txBox="1">
              <a:spLocks/>
            </p:cNvSpPr>
            <p:nvPr/>
          </p:nvSpPr>
          <p:spPr>
            <a:xfrm>
              <a:off x="3171954"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t>Analytics</a:t>
              </a:r>
            </a:p>
            <a:p>
              <a:pPr marL="0" indent="0" algn="ctr">
                <a:buFont typeface="Arial" pitchFamily="34" charset="0"/>
                <a:buNone/>
              </a:pPr>
              <a:r>
                <a:rPr lang="en-US" sz="900" dirty="0" smtClean="0"/>
                <a:t>Lorem ipsum dolor sit amet, consectetur adipiscing.</a:t>
              </a:r>
              <a:endParaRPr lang="en-US" sz="900" dirty="0"/>
            </a:p>
          </p:txBody>
        </p:sp>
      </p:grpSp>
      <p:grpSp>
        <p:nvGrpSpPr>
          <p:cNvPr id="60" name="Group 59"/>
          <p:cNvGrpSpPr/>
          <p:nvPr/>
        </p:nvGrpSpPr>
        <p:grpSpPr>
          <a:xfrm>
            <a:off x="4403981" y="4519989"/>
            <a:ext cx="1362774" cy="1131585"/>
            <a:chOff x="4616231" y="3372697"/>
            <a:chExt cx="1362774" cy="1129605"/>
          </a:xfrm>
        </p:grpSpPr>
        <p:grpSp>
          <p:nvGrpSpPr>
            <p:cNvPr id="49" name="Group 48"/>
            <p:cNvGrpSpPr/>
            <p:nvPr/>
          </p:nvGrpSpPr>
          <p:grpSpPr>
            <a:xfrm>
              <a:off x="5004048" y="3372697"/>
              <a:ext cx="587140" cy="587140"/>
              <a:chOff x="5607375" y="3562825"/>
              <a:chExt cx="587140" cy="587140"/>
            </a:xfrm>
          </p:grpSpPr>
          <p:sp>
            <p:nvSpPr>
              <p:cNvPr id="15"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53"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grpSp>
        <p:sp>
          <p:nvSpPr>
            <p:cNvPr id="65" name="Content Placeholder 2"/>
            <p:cNvSpPr txBox="1">
              <a:spLocks/>
            </p:cNvSpPr>
            <p:nvPr/>
          </p:nvSpPr>
          <p:spPr>
            <a:xfrm>
              <a:off x="4616231"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t>Support</a:t>
              </a:r>
            </a:p>
            <a:p>
              <a:pPr marL="0" indent="0" algn="ctr">
                <a:buFont typeface="Arial" pitchFamily="34" charset="0"/>
                <a:buNone/>
              </a:pPr>
              <a:r>
                <a:rPr lang="en-US" sz="900" dirty="0" smtClean="0"/>
                <a:t>Lorem ipsum dolor sit amet, consectetur adipiscing.</a:t>
              </a:r>
              <a:endParaRPr lang="en-US" sz="900" dirty="0"/>
            </a:p>
          </p:txBody>
        </p:sp>
      </p:grpSp>
      <p:grpSp>
        <p:nvGrpSpPr>
          <p:cNvPr id="58" name="Group 57"/>
          <p:cNvGrpSpPr/>
          <p:nvPr/>
        </p:nvGrpSpPr>
        <p:grpSpPr>
          <a:xfrm>
            <a:off x="5820138" y="4519989"/>
            <a:ext cx="1362774" cy="1131585"/>
            <a:chOff x="6045315" y="3372697"/>
            <a:chExt cx="1362774" cy="1129605"/>
          </a:xfrm>
        </p:grpSpPr>
        <p:grpSp>
          <p:nvGrpSpPr>
            <p:cNvPr id="50" name="Group 49"/>
            <p:cNvGrpSpPr/>
            <p:nvPr/>
          </p:nvGrpSpPr>
          <p:grpSpPr>
            <a:xfrm>
              <a:off x="6433132" y="3372697"/>
              <a:ext cx="587140" cy="587140"/>
              <a:chOff x="6665323" y="3562825"/>
              <a:chExt cx="587140" cy="587140"/>
            </a:xfrm>
          </p:grpSpPr>
          <p:sp>
            <p:nvSpPr>
              <p:cNvPr id="18"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52"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grpSp>
        <p:sp>
          <p:nvSpPr>
            <p:cNvPr id="67" name="Content Placeholder 2"/>
            <p:cNvSpPr txBox="1">
              <a:spLocks/>
            </p:cNvSpPr>
            <p:nvPr/>
          </p:nvSpPr>
          <p:spPr>
            <a:xfrm>
              <a:off x="6045315"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t>Locations</a:t>
              </a:r>
            </a:p>
            <a:p>
              <a:pPr marL="0" indent="0" algn="ctr">
                <a:buFont typeface="Arial" pitchFamily="34" charset="0"/>
                <a:buNone/>
              </a:pPr>
              <a:r>
                <a:rPr lang="en-US" sz="900" dirty="0" smtClean="0"/>
                <a:t>Lorem ipsum dolor sit amet, consectetur adipiscing.</a:t>
              </a:r>
              <a:endParaRPr lang="en-US" sz="900" dirty="0"/>
            </a:p>
          </p:txBody>
        </p:sp>
      </p:grpSp>
      <p:grpSp>
        <p:nvGrpSpPr>
          <p:cNvPr id="55" name="Group 54"/>
          <p:cNvGrpSpPr/>
          <p:nvPr/>
        </p:nvGrpSpPr>
        <p:grpSpPr>
          <a:xfrm>
            <a:off x="7236296" y="4523669"/>
            <a:ext cx="1362774" cy="1128427"/>
            <a:chOff x="7424543" y="3375849"/>
            <a:chExt cx="1362774" cy="1126453"/>
          </a:xfrm>
        </p:grpSpPr>
        <p:grpSp>
          <p:nvGrpSpPr>
            <p:cNvPr id="51" name="Group 50"/>
            <p:cNvGrpSpPr/>
            <p:nvPr/>
          </p:nvGrpSpPr>
          <p:grpSpPr>
            <a:xfrm>
              <a:off x="7812360" y="3375849"/>
              <a:ext cx="587140" cy="587140"/>
              <a:chOff x="7740352" y="3562825"/>
              <a:chExt cx="587140" cy="587140"/>
            </a:xfrm>
          </p:grpSpPr>
          <p:sp>
            <p:nvSpPr>
              <p:cNvPr id="42" name="Freeform 23"/>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45"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grpSp>
        <p:sp>
          <p:nvSpPr>
            <p:cNvPr id="69" name="Content Placeholder 2"/>
            <p:cNvSpPr txBox="1">
              <a:spLocks/>
            </p:cNvSpPr>
            <p:nvPr/>
          </p:nvSpPr>
          <p:spPr>
            <a:xfrm>
              <a:off x="7424543"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t>Setup Guide</a:t>
              </a:r>
            </a:p>
            <a:p>
              <a:pPr marL="0" indent="0" algn="ctr">
                <a:buFont typeface="Arial" pitchFamily="34" charset="0"/>
                <a:buNone/>
              </a:pPr>
              <a:r>
                <a:rPr lang="en-US" sz="900" dirty="0" smtClean="0"/>
                <a:t>Lorem ipsum dolor sit amet, consectetur adipiscing.</a:t>
              </a:r>
              <a:endParaRPr lang="en-US" sz="900" dirty="0"/>
            </a:p>
          </p:txBody>
        </p:sp>
      </p:grpSp>
      <p:sp>
        <p:nvSpPr>
          <p:cNvPr id="26" name="Flowchart: Off-page Connector 25"/>
          <p:cNvSpPr/>
          <p:nvPr/>
        </p:nvSpPr>
        <p:spPr>
          <a:xfrm>
            <a:off x="8637216" y="214696"/>
            <a:ext cx="327273" cy="393600"/>
          </a:xfrm>
          <a:prstGeom prst="flowChartOffpageConnector">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accent1">
                    <a:lumMod val="60000"/>
                    <a:lumOff val="40000"/>
                  </a:schemeClr>
                </a:solidFill>
              </a:rPr>
              <a:t>54</a:t>
            </a:r>
            <a:endParaRPr lang="en-US" sz="1100" b="1" dirty="0">
              <a:solidFill>
                <a:schemeClr val="accent1">
                  <a:lumMod val="60000"/>
                  <a:lumOff val="40000"/>
                </a:schemeClr>
              </a:solidFill>
            </a:endParaRPr>
          </a:p>
        </p:txBody>
      </p:sp>
    </p:spTree>
    <p:extLst>
      <p:ext uri="{BB962C8B-B14F-4D97-AF65-F5344CB8AC3E}">
        <p14:creationId xmlns:p14="http://schemas.microsoft.com/office/powerpoint/2010/main" val="336208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barn(inVertical)">
                                      <p:cBhvr>
                                        <p:cTn id="13" dur="500"/>
                                        <p:tgtEl>
                                          <p:spTgt spid="56"/>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57">
                                            <p:txEl>
                                              <p:pRg st="0" end="0"/>
                                            </p:txEl>
                                          </p:spTgt>
                                        </p:tgtEl>
                                        <p:attrNameLst>
                                          <p:attrName>style.visibility</p:attrName>
                                        </p:attrNameLst>
                                      </p:cBhvr>
                                      <p:to>
                                        <p:strVal val="visible"/>
                                      </p:to>
                                    </p:set>
                                    <p:animEffect transition="in" filter="fade">
                                      <p:cBhvr>
                                        <p:cTn id="17" dur="500"/>
                                        <p:tgtEl>
                                          <p:spTgt spid="57">
                                            <p:txEl>
                                              <p:pRg st="0" end="0"/>
                                            </p:txEl>
                                          </p:spTgt>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57">
                                            <p:txEl>
                                              <p:pRg st="1" end="1"/>
                                            </p:txEl>
                                          </p:spTgt>
                                        </p:tgtEl>
                                        <p:attrNameLst>
                                          <p:attrName>style.visibility</p:attrName>
                                        </p:attrNameLst>
                                      </p:cBhvr>
                                      <p:to>
                                        <p:strVal val="visible"/>
                                      </p:to>
                                    </p:set>
                                    <p:animEffect transition="in" filter="fade">
                                      <p:cBhvr>
                                        <p:cTn id="21" dur="500"/>
                                        <p:tgtEl>
                                          <p:spTgt spid="57">
                                            <p:txEl>
                                              <p:pRg st="1" end="1"/>
                                            </p:txEl>
                                          </p:spTgt>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57">
                                            <p:txEl>
                                              <p:pRg st="2" end="2"/>
                                            </p:txEl>
                                          </p:spTgt>
                                        </p:tgtEl>
                                        <p:attrNameLst>
                                          <p:attrName>style.visibility</p:attrName>
                                        </p:attrNameLst>
                                      </p:cBhvr>
                                      <p:to>
                                        <p:strVal val="visible"/>
                                      </p:to>
                                    </p:set>
                                    <p:animEffect transition="in" filter="fade">
                                      <p:cBhvr>
                                        <p:cTn id="25" dur="500"/>
                                        <p:tgtEl>
                                          <p:spTgt spid="57">
                                            <p:txEl>
                                              <p:pRg st="2" end="2"/>
                                            </p:txEl>
                                          </p:spTgt>
                                        </p:tgtEl>
                                      </p:cBhvr>
                                    </p:animEffect>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57">
                                            <p:txEl>
                                              <p:pRg st="3" end="3"/>
                                            </p:txEl>
                                          </p:spTgt>
                                        </p:tgtEl>
                                        <p:attrNameLst>
                                          <p:attrName>style.visibility</p:attrName>
                                        </p:attrNameLst>
                                      </p:cBhvr>
                                      <p:to>
                                        <p:strVal val="visible"/>
                                      </p:to>
                                    </p:set>
                                    <p:animEffect transition="in" filter="fade">
                                      <p:cBhvr>
                                        <p:cTn id="29" dur="500"/>
                                        <p:tgtEl>
                                          <p:spTgt spid="57">
                                            <p:txEl>
                                              <p:pRg st="3" end="3"/>
                                            </p:txEl>
                                          </p:spTgt>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57">
                                            <p:txEl>
                                              <p:pRg st="4" end="4"/>
                                            </p:txEl>
                                          </p:spTgt>
                                        </p:tgtEl>
                                        <p:attrNameLst>
                                          <p:attrName>style.visibility</p:attrName>
                                        </p:attrNameLst>
                                      </p:cBhvr>
                                      <p:to>
                                        <p:strVal val="visible"/>
                                      </p:to>
                                    </p:set>
                                    <p:animEffect transition="in" filter="fade">
                                      <p:cBhvr>
                                        <p:cTn id="33" dur="500"/>
                                        <p:tgtEl>
                                          <p:spTgt spid="57">
                                            <p:txEl>
                                              <p:pRg st="4" end="4"/>
                                            </p:txEl>
                                          </p:spTgt>
                                        </p:tgtEl>
                                      </p:cBhvr>
                                    </p:animEffect>
                                  </p:childTnLst>
                                </p:cTn>
                              </p:par>
                            </p:childTnLst>
                          </p:cTn>
                        </p:par>
                        <p:par>
                          <p:cTn id="34" fill="hold">
                            <p:stCondLst>
                              <p:cond delay="4000"/>
                            </p:stCondLst>
                            <p:childTnLst>
                              <p:par>
                                <p:cTn id="35" presetID="53" presetClass="entr" presetSubtype="16" fill="hold" nodeType="after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p:cTn id="37" dur="500" fill="hold"/>
                                        <p:tgtEl>
                                          <p:spTgt spid="61"/>
                                        </p:tgtEl>
                                        <p:attrNameLst>
                                          <p:attrName>ppt_w</p:attrName>
                                        </p:attrNameLst>
                                      </p:cBhvr>
                                      <p:tavLst>
                                        <p:tav tm="0">
                                          <p:val>
                                            <p:fltVal val="0"/>
                                          </p:val>
                                        </p:tav>
                                        <p:tav tm="100000">
                                          <p:val>
                                            <p:strVal val="#ppt_w"/>
                                          </p:val>
                                        </p:tav>
                                      </p:tavLst>
                                    </p:anim>
                                    <p:anim calcmode="lin" valueType="num">
                                      <p:cBhvr>
                                        <p:cTn id="38" dur="500" fill="hold"/>
                                        <p:tgtEl>
                                          <p:spTgt spid="61"/>
                                        </p:tgtEl>
                                        <p:attrNameLst>
                                          <p:attrName>ppt_h</p:attrName>
                                        </p:attrNameLst>
                                      </p:cBhvr>
                                      <p:tavLst>
                                        <p:tav tm="0">
                                          <p:val>
                                            <p:fltVal val="0"/>
                                          </p:val>
                                        </p:tav>
                                        <p:tav tm="100000">
                                          <p:val>
                                            <p:strVal val="#ppt_h"/>
                                          </p:val>
                                        </p:tav>
                                      </p:tavLst>
                                    </p:anim>
                                    <p:animEffect transition="in" filter="fade">
                                      <p:cBhvr>
                                        <p:cTn id="39" dur="500"/>
                                        <p:tgtEl>
                                          <p:spTgt spid="61"/>
                                        </p:tgtEl>
                                      </p:cBhvr>
                                    </p:animEffect>
                                  </p:childTnLst>
                                </p:cTn>
                              </p:par>
                            </p:childTnLst>
                          </p:cTn>
                        </p:par>
                        <p:par>
                          <p:cTn id="40" fill="hold">
                            <p:stCondLst>
                              <p:cond delay="4500"/>
                            </p:stCondLst>
                            <p:childTnLst>
                              <p:par>
                                <p:cTn id="41" presetID="53" presetClass="entr" presetSubtype="16" fill="hold" nodeType="afterEffect">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cBhvr>
                                        <p:cTn id="43" dur="500" fill="hold"/>
                                        <p:tgtEl>
                                          <p:spTgt spid="60"/>
                                        </p:tgtEl>
                                        <p:attrNameLst>
                                          <p:attrName>ppt_w</p:attrName>
                                        </p:attrNameLst>
                                      </p:cBhvr>
                                      <p:tavLst>
                                        <p:tav tm="0">
                                          <p:val>
                                            <p:fltVal val="0"/>
                                          </p:val>
                                        </p:tav>
                                        <p:tav tm="100000">
                                          <p:val>
                                            <p:strVal val="#ppt_w"/>
                                          </p:val>
                                        </p:tav>
                                      </p:tavLst>
                                    </p:anim>
                                    <p:anim calcmode="lin" valueType="num">
                                      <p:cBhvr>
                                        <p:cTn id="44" dur="500" fill="hold"/>
                                        <p:tgtEl>
                                          <p:spTgt spid="60"/>
                                        </p:tgtEl>
                                        <p:attrNameLst>
                                          <p:attrName>ppt_h</p:attrName>
                                        </p:attrNameLst>
                                      </p:cBhvr>
                                      <p:tavLst>
                                        <p:tav tm="0">
                                          <p:val>
                                            <p:fltVal val="0"/>
                                          </p:val>
                                        </p:tav>
                                        <p:tav tm="100000">
                                          <p:val>
                                            <p:strVal val="#ppt_h"/>
                                          </p:val>
                                        </p:tav>
                                      </p:tavLst>
                                    </p:anim>
                                    <p:animEffect transition="in" filter="fade">
                                      <p:cBhvr>
                                        <p:cTn id="45" dur="500"/>
                                        <p:tgtEl>
                                          <p:spTgt spid="60"/>
                                        </p:tgtEl>
                                      </p:cBhvr>
                                    </p:animEffect>
                                  </p:childTnLst>
                                </p:cTn>
                              </p:par>
                            </p:childTnLst>
                          </p:cTn>
                        </p:par>
                        <p:par>
                          <p:cTn id="46" fill="hold">
                            <p:stCondLst>
                              <p:cond delay="5000"/>
                            </p:stCondLst>
                            <p:childTnLst>
                              <p:par>
                                <p:cTn id="47" presetID="53" presetClass="entr" presetSubtype="16" fill="hold" nodeType="after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p:cTn id="49" dur="500" fill="hold"/>
                                        <p:tgtEl>
                                          <p:spTgt spid="58"/>
                                        </p:tgtEl>
                                        <p:attrNameLst>
                                          <p:attrName>ppt_w</p:attrName>
                                        </p:attrNameLst>
                                      </p:cBhvr>
                                      <p:tavLst>
                                        <p:tav tm="0">
                                          <p:val>
                                            <p:fltVal val="0"/>
                                          </p:val>
                                        </p:tav>
                                        <p:tav tm="100000">
                                          <p:val>
                                            <p:strVal val="#ppt_w"/>
                                          </p:val>
                                        </p:tav>
                                      </p:tavLst>
                                    </p:anim>
                                    <p:anim calcmode="lin" valueType="num">
                                      <p:cBhvr>
                                        <p:cTn id="50" dur="500" fill="hold"/>
                                        <p:tgtEl>
                                          <p:spTgt spid="58"/>
                                        </p:tgtEl>
                                        <p:attrNameLst>
                                          <p:attrName>ppt_h</p:attrName>
                                        </p:attrNameLst>
                                      </p:cBhvr>
                                      <p:tavLst>
                                        <p:tav tm="0">
                                          <p:val>
                                            <p:fltVal val="0"/>
                                          </p:val>
                                        </p:tav>
                                        <p:tav tm="100000">
                                          <p:val>
                                            <p:strVal val="#ppt_h"/>
                                          </p:val>
                                        </p:tav>
                                      </p:tavLst>
                                    </p:anim>
                                    <p:animEffect transition="in" filter="fade">
                                      <p:cBhvr>
                                        <p:cTn id="51" dur="500"/>
                                        <p:tgtEl>
                                          <p:spTgt spid="58"/>
                                        </p:tgtEl>
                                      </p:cBhvr>
                                    </p:animEffect>
                                  </p:childTnLst>
                                </p:cTn>
                              </p:par>
                            </p:childTnLst>
                          </p:cTn>
                        </p:par>
                        <p:par>
                          <p:cTn id="52" fill="hold">
                            <p:stCondLst>
                              <p:cond delay="5500"/>
                            </p:stCondLst>
                            <p:childTnLst>
                              <p:par>
                                <p:cTn id="53" presetID="53" presetClass="entr" presetSubtype="16" fill="hold" nodeType="afterEffect">
                                  <p:stCondLst>
                                    <p:cond delay="0"/>
                                  </p:stCondLst>
                                  <p:childTnLst>
                                    <p:set>
                                      <p:cBhvr>
                                        <p:cTn id="54" dur="1" fill="hold">
                                          <p:stCondLst>
                                            <p:cond delay="0"/>
                                          </p:stCondLst>
                                        </p:cTn>
                                        <p:tgtEl>
                                          <p:spTgt spid="55"/>
                                        </p:tgtEl>
                                        <p:attrNameLst>
                                          <p:attrName>style.visibility</p:attrName>
                                        </p:attrNameLst>
                                      </p:cBhvr>
                                      <p:to>
                                        <p:strVal val="visible"/>
                                      </p:to>
                                    </p:set>
                                    <p:anim calcmode="lin" valueType="num">
                                      <p:cBhvr>
                                        <p:cTn id="55" dur="500" fill="hold"/>
                                        <p:tgtEl>
                                          <p:spTgt spid="55"/>
                                        </p:tgtEl>
                                        <p:attrNameLst>
                                          <p:attrName>ppt_w</p:attrName>
                                        </p:attrNameLst>
                                      </p:cBhvr>
                                      <p:tavLst>
                                        <p:tav tm="0">
                                          <p:val>
                                            <p:fltVal val="0"/>
                                          </p:val>
                                        </p:tav>
                                        <p:tav tm="100000">
                                          <p:val>
                                            <p:strVal val="#ppt_w"/>
                                          </p:val>
                                        </p:tav>
                                      </p:tavLst>
                                    </p:anim>
                                    <p:anim calcmode="lin" valueType="num">
                                      <p:cBhvr>
                                        <p:cTn id="56" dur="500" fill="hold"/>
                                        <p:tgtEl>
                                          <p:spTgt spid="55"/>
                                        </p:tgtEl>
                                        <p:attrNameLst>
                                          <p:attrName>ppt_h</p:attrName>
                                        </p:attrNameLst>
                                      </p:cBhvr>
                                      <p:tavLst>
                                        <p:tav tm="0">
                                          <p:val>
                                            <p:fltVal val="0"/>
                                          </p:val>
                                        </p:tav>
                                        <p:tav tm="100000">
                                          <p:val>
                                            <p:strVal val="#ppt_h"/>
                                          </p:val>
                                        </p:tav>
                                      </p:tavLst>
                                    </p:anim>
                                    <p:animEffect transition="in" filter="fade">
                                      <p:cBhvr>
                                        <p:cTn id="5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049443" y="548680"/>
            <a:ext cx="3046761" cy="4534811"/>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flipH="1">
            <a:off x="0" y="3909053"/>
            <a:ext cx="9144000" cy="29489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p:cNvGrpSpPr/>
          <p:nvPr/>
        </p:nvGrpSpPr>
        <p:grpSpPr>
          <a:xfrm>
            <a:off x="607423" y="4484519"/>
            <a:ext cx="1813852" cy="1518551"/>
            <a:chOff x="3171954" y="3363389"/>
            <a:chExt cx="1362774" cy="1138913"/>
          </a:xfrm>
        </p:grpSpPr>
        <p:grpSp>
          <p:nvGrpSpPr>
            <p:cNvPr id="48" name="Group 47"/>
            <p:cNvGrpSpPr/>
            <p:nvPr/>
          </p:nvGrpSpPr>
          <p:grpSpPr>
            <a:xfrm>
              <a:off x="3559771" y="3363389"/>
              <a:ext cx="587140" cy="587140"/>
              <a:chOff x="3707904" y="1338582"/>
              <a:chExt cx="587140" cy="587140"/>
            </a:xfrm>
            <a:solidFill>
              <a:schemeClr val="accent2"/>
            </a:solidFill>
          </p:grpSpPr>
          <p:sp>
            <p:nvSpPr>
              <p:cNvPr id="12" name="Freeform 11"/>
              <p:cNvSpPr>
                <a:spLocks noEditPoints="1"/>
              </p:cNvSpPr>
              <p:nvPr/>
            </p:nvSpPr>
            <p:spPr bwMode="auto">
              <a:xfrm>
                <a:off x="3869342" y="1489799"/>
                <a:ext cx="232459" cy="261709"/>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solidFill>
                </a:endParaRPr>
              </a:p>
            </p:txBody>
          </p:sp>
          <p:sp>
            <p:nvSpPr>
              <p:cNvPr id="54" name="Freeform 23"/>
              <p:cNvSpPr>
                <a:spLocks noEditPoints="1"/>
              </p:cNvSpPr>
              <p:nvPr/>
            </p:nvSpPr>
            <p:spPr bwMode="auto">
              <a:xfrm>
                <a:off x="3707904" y="1338582"/>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solidFill>
                </a:endParaRPr>
              </a:p>
            </p:txBody>
          </p:sp>
        </p:grpSp>
        <p:sp>
          <p:nvSpPr>
            <p:cNvPr id="63" name="Content Placeholder 2"/>
            <p:cNvSpPr txBox="1">
              <a:spLocks/>
            </p:cNvSpPr>
            <p:nvPr/>
          </p:nvSpPr>
          <p:spPr>
            <a:xfrm>
              <a:off x="3171954"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bg1"/>
                  </a:solidFill>
                </a:rPr>
                <a:t>Analytics</a:t>
              </a:r>
            </a:p>
            <a:p>
              <a:pPr marL="0" indent="0" algn="ctr">
                <a:buFont typeface="Arial" pitchFamily="34" charset="0"/>
                <a:buNone/>
              </a:pPr>
              <a:r>
                <a:rPr lang="en-US" sz="900" dirty="0" smtClean="0">
                  <a:solidFill>
                    <a:schemeClr val="bg1"/>
                  </a:solidFill>
                </a:rPr>
                <a:t>Lorem ipsum dolor sit amet, consectetur adipiscing.</a:t>
              </a:r>
              <a:endParaRPr lang="en-US" sz="900" dirty="0">
                <a:solidFill>
                  <a:schemeClr val="bg1"/>
                </a:solidFill>
              </a:endParaRPr>
            </a:p>
          </p:txBody>
        </p:sp>
      </p:grpSp>
      <p:grpSp>
        <p:nvGrpSpPr>
          <p:cNvPr id="60" name="Group 59"/>
          <p:cNvGrpSpPr/>
          <p:nvPr/>
        </p:nvGrpSpPr>
        <p:grpSpPr>
          <a:xfrm>
            <a:off x="2645857" y="4496930"/>
            <a:ext cx="1813852" cy="1506140"/>
            <a:chOff x="4616231" y="3372697"/>
            <a:chExt cx="1362774" cy="1129605"/>
          </a:xfrm>
        </p:grpSpPr>
        <p:grpSp>
          <p:nvGrpSpPr>
            <p:cNvPr id="49" name="Group 48"/>
            <p:cNvGrpSpPr/>
            <p:nvPr/>
          </p:nvGrpSpPr>
          <p:grpSpPr>
            <a:xfrm>
              <a:off x="5004048" y="3372697"/>
              <a:ext cx="587140" cy="587140"/>
              <a:chOff x="5607375" y="3562825"/>
              <a:chExt cx="587140" cy="587140"/>
            </a:xfrm>
          </p:grpSpPr>
          <p:sp>
            <p:nvSpPr>
              <p:cNvPr id="15"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solidFill>
                </a:endParaRPr>
              </a:p>
            </p:txBody>
          </p:sp>
          <p:sp>
            <p:nvSpPr>
              <p:cNvPr id="53"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solidFill>
                </a:endParaRPr>
              </a:p>
            </p:txBody>
          </p:sp>
        </p:grpSp>
        <p:sp>
          <p:nvSpPr>
            <p:cNvPr id="65" name="Content Placeholder 2"/>
            <p:cNvSpPr txBox="1">
              <a:spLocks/>
            </p:cNvSpPr>
            <p:nvPr/>
          </p:nvSpPr>
          <p:spPr>
            <a:xfrm>
              <a:off x="4616231"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bg1"/>
                  </a:solidFill>
                </a:rPr>
                <a:t>Support</a:t>
              </a:r>
            </a:p>
            <a:p>
              <a:pPr marL="0" indent="0" algn="ctr">
                <a:buFont typeface="Arial" pitchFamily="34" charset="0"/>
                <a:buNone/>
              </a:pPr>
              <a:r>
                <a:rPr lang="en-US" sz="900" dirty="0" smtClean="0">
                  <a:solidFill>
                    <a:schemeClr val="bg1"/>
                  </a:solidFill>
                </a:rPr>
                <a:t>Lorem ipsum dolor sit amet, consectetur adipiscing.</a:t>
              </a:r>
              <a:endParaRPr lang="en-US" sz="900" dirty="0">
                <a:solidFill>
                  <a:schemeClr val="bg1"/>
                </a:solidFill>
              </a:endParaRPr>
            </a:p>
          </p:txBody>
        </p:sp>
      </p:grpSp>
      <p:grpSp>
        <p:nvGrpSpPr>
          <p:cNvPr id="58" name="Group 57"/>
          <p:cNvGrpSpPr/>
          <p:nvPr/>
        </p:nvGrpSpPr>
        <p:grpSpPr>
          <a:xfrm>
            <a:off x="4684291" y="4496930"/>
            <a:ext cx="1813852" cy="1506140"/>
            <a:chOff x="6045315" y="3372697"/>
            <a:chExt cx="1362774" cy="1129605"/>
          </a:xfrm>
        </p:grpSpPr>
        <p:grpSp>
          <p:nvGrpSpPr>
            <p:cNvPr id="50" name="Group 49"/>
            <p:cNvGrpSpPr/>
            <p:nvPr/>
          </p:nvGrpSpPr>
          <p:grpSpPr>
            <a:xfrm>
              <a:off x="6433132" y="3372697"/>
              <a:ext cx="587140" cy="587140"/>
              <a:chOff x="6665323" y="3562825"/>
              <a:chExt cx="587140" cy="587140"/>
            </a:xfrm>
          </p:grpSpPr>
          <p:sp>
            <p:nvSpPr>
              <p:cNvPr id="18"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solidFill>
                </a:endParaRPr>
              </a:p>
            </p:txBody>
          </p:sp>
          <p:sp>
            <p:nvSpPr>
              <p:cNvPr id="52"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solidFill>
                </a:endParaRPr>
              </a:p>
            </p:txBody>
          </p:sp>
        </p:grpSp>
        <p:sp>
          <p:nvSpPr>
            <p:cNvPr id="67" name="Content Placeholder 2"/>
            <p:cNvSpPr txBox="1">
              <a:spLocks/>
            </p:cNvSpPr>
            <p:nvPr/>
          </p:nvSpPr>
          <p:spPr>
            <a:xfrm>
              <a:off x="6045315"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bg1"/>
                  </a:solidFill>
                </a:rPr>
                <a:t>Locations</a:t>
              </a:r>
            </a:p>
            <a:p>
              <a:pPr marL="0" indent="0" algn="ctr">
                <a:buFont typeface="Arial" pitchFamily="34" charset="0"/>
                <a:buNone/>
              </a:pPr>
              <a:r>
                <a:rPr lang="en-US" sz="900" dirty="0" smtClean="0">
                  <a:solidFill>
                    <a:schemeClr val="bg1"/>
                  </a:solidFill>
                </a:rPr>
                <a:t>Lorem ipsum dolor sit amet, consectetur adipiscing.</a:t>
              </a:r>
              <a:endParaRPr lang="en-US" sz="900" dirty="0">
                <a:solidFill>
                  <a:schemeClr val="bg1"/>
                </a:solidFill>
              </a:endParaRPr>
            </a:p>
          </p:txBody>
        </p:sp>
      </p:grpSp>
      <p:grpSp>
        <p:nvGrpSpPr>
          <p:cNvPr id="55" name="Group 54"/>
          <p:cNvGrpSpPr/>
          <p:nvPr/>
        </p:nvGrpSpPr>
        <p:grpSpPr>
          <a:xfrm>
            <a:off x="6722725" y="4501133"/>
            <a:ext cx="1813852" cy="1501937"/>
            <a:chOff x="7424543" y="3375849"/>
            <a:chExt cx="1362774" cy="1126453"/>
          </a:xfrm>
        </p:grpSpPr>
        <p:grpSp>
          <p:nvGrpSpPr>
            <p:cNvPr id="51" name="Group 50"/>
            <p:cNvGrpSpPr/>
            <p:nvPr/>
          </p:nvGrpSpPr>
          <p:grpSpPr>
            <a:xfrm>
              <a:off x="7812360" y="3375849"/>
              <a:ext cx="587140" cy="587140"/>
              <a:chOff x="7740352" y="3562825"/>
              <a:chExt cx="587140" cy="587140"/>
            </a:xfrm>
          </p:grpSpPr>
          <p:sp>
            <p:nvSpPr>
              <p:cNvPr id="42" name="Freeform 23"/>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solidFill>
                </a:endParaRPr>
              </a:p>
            </p:txBody>
          </p:sp>
          <p:sp>
            <p:nvSpPr>
              <p:cNvPr id="45"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solidFill>
                </a:endParaRPr>
              </a:p>
            </p:txBody>
          </p:sp>
        </p:grpSp>
        <p:sp>
          <p:nvSpPr>
            <p:cNvPr id="69" name="Content Placeholder 2"/>
            <p:cNvSpPr txBox="1">
              <a:spLocks/>
            </p:cNvSpPr>
            <p:nvPr/>
          </p:nvSpPr>
          <p:spPr>
            <a:xfrm>
              <a:off x="7424543"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bg1"/>
                  </a:solidFill>
                </a:rPr>
                <a:t>Setup Guide</a:t>
              </a:r>
            </a:p>
            <a:p>
              <a:pPr marL="0" indent="0" algn="ctr">
                <a:buFont typeface="Arial" pitchFamily="34" charset="0"/>
                <a:buNone/>
              </a:pPr>
              <a:r>
                <a:rPr lang="en-US" sz="900" dirty="0" smtClean="0">
                  <a:solidFill>
                    <a:schemeClr val="bg1"/>
                  </a:solidFill>
                </a:rPr>
                <a:t>Lorem ipsum dolor sit amet, consectetur adipiscing.</a:t>
              </a:r>
              <a:endParaRPr lang="en-US" sz="900" dirty="0">
                <a:solidFill>
                  <a:schemeClr val="bg1"/>
                </a:solidFill>
              </a:endParaRPr>
            </a:p>
          </p:txBody>
        </p:sp>
      </p:grpSp>
      <p:cxnSp>
        <p:nvCxnSpPr>
          <p:cNvPr id="27" name="Straight Connector 26"/>
          <p:cNvCxnSpPr/>
          <p:nvPr/>
        </p:nvCxnSpPr>
        <p:spPr>
          <a:xfrm>
            <a:off x="1862260" y="4871296"/>
            <a:ext cx="1264114"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913697" y="4871296"/>
            <a:ext cx="1264114"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979907" y="4871296"/>
            <a:ext cx="1264114"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2" name="Content Placeholder 2"/>
          <p:cNvSpPr>
            <a:spLocks noGrp="1"/>
          </p:cNvSpPr>
          <p:nvPr>
            <p:ph idx="1"/>
          </p:nvPr>
        </p:nvSpPr>
        <p:spPr>
          <a:xfrm>
            <a:off x="6012160" y="1388544"/>
            <a:ext cx="2376264" cy="1848435"/>
          </a:xfrm>
        </p:spPr>
        <p:txBody>
          <a:bodyPr>
            <a:noAutofit/>
          </a:bodyPr>
          <a:lstStyle/>
          <a:p>
            <a:pPr marL="0" indent="0">
              <a:buNone/>
            </a:pPr>
            <a:r>
              <a:rPr lang="en-US" sz="1050" dirty="0"/>
              <a:t>Lorem ipsum dolor sit amet, </a:t>
            </a:r>
            <a:r>
              <a:rPr lang="en-US" sz="1050" b="1" dirty="0"/>
              <a:t>consectetur adipiscing elit. </a:t>
            </a:r>
            <a:endParaRPr lang="en-US" sz="1050" b="1" dirty="0" smtClean="0"/>
          </a:p>
          <a:p>
            <a:pPr marL="0" indent="0">
              <a:buNone/>
            </a:pPr>
            <a:endParaRPr lang="en-US" sz="1050" dirty="0" smtClean="0"/>
          </a:p>
          <a:p>
            <a:pPr marL="0" indent="0">
              <a:buNone/>
            </a:pPr>
            <a:r>
              <a:rPr lang="en-US" sz="1050" dirty="0" smtClean="0"/>
              <a:t>Lorem </a:t>
            </a:r>
            <a:r>
              <a:rPr lang="en-US" sz="1050" dirty="0"/>
              <a:t>Ipsum has been the industry's standard dummy text ever since the 1500s, when an unknown printer took a galley of type and scrambled it to make a type specimen book. It has survived not only five centuries, but also the leap into electronic </a:t>
            </a:r>
            <a:r>
              <a:rPr lang="en-US" sz="1050" dirty="0" smtClean="0"/>
              <a:t>typesetting.</a:t>
            </a:r>
            <a:endParaRPr lang="en-US" sz="1050" dirty="0"/>
          </a:p>
        </p:txBody>
      </p:sp>
      <p:sp>
        <p:nvSpPr>
          <p:cNvPr id="33" name="Title 13"/>
          <p:cNvSpPr txBox="1">
            <a:spLocks/>
          </p:cNvSpPr>
          <p:nvPr/>
        </p:nvSpPr>
        <p:spPr>
          <a:xfrm>
            <a:off x="6020618" y="775012"/>
            <a:ext cx="2290420" cy="7097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dirty="0" smtClean="0">
                <a:solidFill>
                  <a:schemeClr val="accent1">
                    <a:lumMod val="60000"/>
                    <a:lumOff val="40000"/>
                  </a:schemeClr>
                </a:solidFill>
              </a:rPr>
              <a:t>Features</a:t>
            </a:r>
            <a:endParaRPr lang="en-US" dirty="0">
              <a:solidFill>
                <a:schemeClr val="accent1">
                  <a:lumMod val="60000"/>
                  <a:lumOff val="40000"/>
                </a:schemeClr>
              </a:solidFill>
            </a:endParaRPr>
          </a:p>
        </p:txBody>
      </p:sp>
      <p:sp>
        <p:nvSpPr>
          <p:cNvPr id="34" name="Content Placeholder 2"/>
          <p:cNvSpPr txBox="1">
            <a:spLocks/>
          </p:cNvSpPr>
          <p:nvPr/>
        </p:nvSpPr>
        <p:spPr>
          <a:xfrm>
            <a:off x="811682" y="1388544"/>
            <a:ext cx="2376264" cy="18484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050" dirty="0" smtClean="0"/>
              <a:t>Lorem ipsum dolor sit amet, </a:t>
            </a:r>
            <a:r>
              <a:rPr lang="en-US" sz="1050" b="1" dirty="0" smtClean="0"/>
              <a:t>consectetur adipiscing elit. </a:t>
            </a:r>
          </a:p>
          <a:p>
            <a:pPr marL="0" indent="0" algn="r">
              <a:buFont typeface="Arial" pitchFamily="34" charset="0"/>
              <a:buNone/>
            </a:pPr>
            <a:endParaRPr lang="en-US" sz="1050" dirty="0" smtClean="0"/>
          </a:p>
          <a:p>
            <a:pPr marL="0" indent="0" algn="r">
              <a:buFont typeface="Arial" pitchFamily="34" charset="0"/>
              <a:buNone/>
            </a:pPr>
            <a:r>
              <a:rPr lang="en-US" sz="1050" dirty="0" smtClean="0"/>
              <a:t>Lorem Ipsum has been the industry's standard dummy text ever since the 1500s, when an unknown printer took a galley of type and scrambled it to make a type specimen book. It has survived not only five centuries, but also the leap into electronic typesetting.</a:t>
            </a:r>
            <a:endParaRPr lang="en-US" sz="1050" dirty="0"/>
          </a:p>
        </p:txBody>
      </p:sp>
      <p:sp>
        <p:nvSpPr>
          <p:cNvPr id="35" name="Title 13"/>
          <p:cNvSpPr txBox="1">
            <a:spLocks/>
          </p:cNvSpPr>
          <p:nvPr/>
        </p:nvSpPr>
        <p:spPr>
          <a:xfrm>
            <a:off x="897526" y="775012"/>
            <a:ext cx="2290420" cy="7097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US" dirty="0" smtClean="0">
                <a:solidFill>
                  <a:schemeClr val="accent1">
                    <a:lumMod val="60000"/>
                    <a:lumOff val="40000"/>
                  </a:schemeClr>
                </a:solidFill>
              </a:rPr>
              <a:t>Resume</a:t>
            </a:r>
            <a:endParaRPr lang="en-US" dirty="0">
              <a:solidFill>
                <a:schemeClr val="accent1">
                  <a:lumMod val="60000"/>
                  <a:lumOff val="40000"/>
                </a:schemeClr>
              </a:solidFill>
            </a:endParaRPr>
          </a:p>
        </p:txBody>
      </p:sp>
      <p:sp>
        <p:nvSpPr>
          <p:cNvPr id="36" name="Flowchart: Off-page Connector 35"/>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55</a:t>
            </a:r>
            <a:endParaRPr lang="en-US" sz="1100" b="1" dirty="0"/>
          </a:p>
        </p:txBody>
      </p:sp>
    </p:spTree>
    <p:extLst>
      <p:ext uri="{BB962C8B-B14F-4D97-AF65-F5344CB8AC3E}">
        <p14:creationId xmlns:p14="http://schemas.microsoft.com/office/powerpoint/2010/main" val="10289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1000"/>
                                        <p:tgtEl>
                                          <p:spTgt spid="35"/>
                                        </p:tgtEl>
                                      </p:cBhvr>
                                    </p:animEffect>
                                    <p:anim calcmode="lin" valueType="num">
                                      <p:cBhvr>
                                        <p:cTn id="14" dur="1000" fill="hold"/>
                                        <p:tgtEl>
                                          <p:spTgt spid="35"/>
                                        </p:tgtEl>
                                        <p:attrNameLst>
                                          <p:attrName>ppt_x</p:attrName>
                                        </p:attrNameLst>
                                      </p:cBhvr>
                                      <p:tavLst>
                                        <p:tav tm="0">
                                          <p:val>
                                            <p:strVal val="#ppt_x"/>
                                          </p:val>
                                        </p:tav>
                                        <p:tav tm="100000">
                                          <p:val>
                                            <p:strVal val="#ppt_x"/>
                                          </p:val>
                                        </p:tav>
                                      </p:tavLst>
                                    </p:anim>
                                    <p:anim calcmode="lin" valueType="num">
                                      <p:cBhvr>
                                        <p:cTn id="15" dur="1000" fill="hold"/>
                                        <p:tgtEl>
                                          <p:spTgt spid="3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1000"/>
                                        <p:tgtEl>
                                          <p:spTgt spid="34"/>
                                        </p:tgtEl>
                                      </p:cBhvr>
                                    </p:animEffect>
                                    <p:anim calcmode="lin" valueType="num">
                                      <p:cBhvr>
                                        <p:cTn id="19" dur="1000" fill="hold"/>
                                        <p:tgtEl>
                                          <p:spTgt spid="34"/>
                                        </p:tgtEl>
                                        <p:attrNameLst>
                                          <p:attrName>ppt_x</p:attrName>
                                        </p:attrNameLst>
                                      </p:cBhvr>
                                      <p:tavLst>
                                        <p:tav tm="0">
                                          <p:val>
                                            <p:strVal val="#ppt_x"/>
                                          </p:val>
                                        </p:tav>
                                        <p:tav tm="100000">
                                          <p:val>
                                            <p:strVal val="#ppt_x"/>
                                          </p:val>
                                        </p:tav>
                                      </p:tavLst>
                                    </p:anim>
                                    <p:anim calcmode="lin" valueType="num">
                                      <p:cBhvr>
                                        <p:cTn id="20" dur="1000" fill="hold"/>
                                        <p:tgtEl>
                                          <p:spTgt spid="3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1000"/>
                                        <p:tgtEl>
                                          <p:spTgt spid="33"/>
                                        </p:tgtEl>
                                      </p:cBhvr>
                                    </p:animEffect>
                                    <p:anim calcmode="lin" valueType="num">
                                      <p:cBhvr>
                                        <p:cTn id="24" dur="1000" fill="hold"/>
                                        <p:tgtEl>
                                          <p:spTgt spid="33"/>
                                        </p:tgtEl>
                                        <p:attrNameLst>
                                          <p:attrName>ppt_x</p:attrName>
                                        </p:attrNameLst>
                                      </p:cBhvr>
                                      <p:tavLst>
                                        <p:tav tm="0">
                                          <p:val>
                                            <p:strVal val="#ppt_x"/>
                                          </p:val>
                                        </p:tav>
                                        <p:tav tm="100000">
                                          <p:val>
                                            <p:strVal val="#ppt_x"/>
                                          </p:val>
                                        </p:tav>
                                      </p:tavLst>
                                    </p:anim>
                                    <p:anim calcmode="lin" valueType="num">
                                      <p:cBhvr>
                                        <p:cTn id="25" dur="1000" fill="hold"/>
                                        <p:tgtEl>
                                          <p:spTgt spid="33"/>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anim calcmode="lin" valueType="num">
                                      <p:cBhvr>
                                        <p:cTn id="29" dur="1000" fill="hold"/>
                                        <p:tgtEl>
                                          <p:spTgt spid="32"/>
                                        </p:tgtEl>
                                        <p:attrNameLst>
                                          <p:attrName>ppt_x</p:attrName>
                                        </p:attrNameLst>
                                      </p:cBhvr>
                                      <p:tavLst>
                                        <p:tav tm="0">
                                          <p:val>
                                            <p:strVal val="#ppt_x"/>
                                          </p:val>
                                        </p:tav>
                                        <p:tav tm="100000">
                                          <p:val>
                                            <p:strVal val="#ppt_x"/>
                                          </p:val>
                                        </p:tav>
                                      </p:tavLst>
                                    </p:anim>
                                    <p:anim calcmode="lin" valueType="num">
                                      <p:cBhvr>
                                        <p:cTn id="30" dur="1000" fill="hold"/>
                                        <p:tgtEl>
                                          <p:spTgt spid="32"/>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53" presetClass="entr" presetSubtype="16" fill="hold" nodeType="afterEffect">
                                  <p:stCondLst>
                                    <p:cond delay="0"/>
                                  </p:stCondLst>
                                  <p:childTnLst>
                                    <p:set>
                                      <p:cBhvr>
                                        <p:cTn id="33" dur="1" fill="hold">
                                          <p:stCondLst>
                                            <p:cond delay="0"/>
                                          </p:stCondLst>
                                        </p:cTn>
                                        <p:tgtEl>
                                          <p:spTgt spid="61"/>
                                        </p:tgtEl>
                                        <p:attrNameLst>
                                          <p:attrName>style.visibility</p:attrName>
                                        </p:attrNameLst>
                                      </p:cBhvr>
                                      <p:to>
                                        <p:strVal val="visible"/>
                                      </p:to>
                                    </p:set>
                                    <p:anim calcmode="lin" valueType="num">
                                      <p:cBhvr>
                                        <p:cTn id="34" dur="500" fill="hold"/>
                                        <p:tgtEl>
                                          <p:spTgt spid="61"/>
                                        </p:tgtEl>
                                        <p:attrNameLst>
                                          <p:attrName>ppt_w</p:attrName>
                                        </p:attrNameLst>
                                      </p:cBhvr>
                                      <p:tavLst>
                                        <p:tav tm="0">
                                          <p:val>
                                            <p:fltVal val="0"/>
                                          </p:val>
                                        </p:tav>
                                        <p:tav tm="100000">
                                          <p:val>
                                            <p:strVal val="#ppt_w"/>
                                          </p:val>
                                        </p:tav>
                                      </p:tavLst>
                                    </p:anim>
                                    <p:anim calcmode="lin" valueType="num">
                                      <p:cBhvr>
                                        <p:cTn id="35" dur="500" fill="hold"/>
                                        <p:tgtEl>
                                          <p:spTgt spid="61"/>
                                        </p:tgtEl>
                                        <p:attrNameLst>
                                          <p:attrName>ppt_h</p:attrName>
                                        </p:attrNameLst>
                                      </p:cBhvr>
                                      <p:tavLst>
                                        <p:tav tm="0">
                                          <p:val>
                                            <p:fltVal val="0"/>
                                          </p:val>
                                        </p:tav>
                                        <p:tav tm="100000">
                                          <p:val>
                                            <p:strVal val="#ppt_h"/>
                                          </p:val>
                                        </p:tav>
                                      </p:tavLst>
                                    </p:anim>
                                    <p:animEffect transition="in" filter="fade">
                                      <p:cBhvr>
                                        <p:cTn id="36" dur="500"/>
                                        <p:tgtEl>
                                          <p:spTgt spid="61"/>
                                        </p:tgtEl>
                                      </p:cBhvr>
                                    </p:animEffect>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60"/>
                                        </p:tgtEl>
                                        <p:attrNameLst>
                                          <p:attrName>style.visibility</p:attrName>
                                        </p:attrNameLst>
                                      </p:cBhvr>
                                      <p:to>
                                        <p:strVal val="visible"/>
                                      </p:to>
                                    </p:set>
                                    <p:anim calcmode="lin" valueType="num">
                                      <p:cBhvr>
                                        <p:cTn id="44" dur="500" fill="hold"/>
                                        <p:tgtEl>
                                          <p:spTgt spid="60"/>
                                        </p:tgtEl>
                                        <p:attrNameLst>
                                          <p:attrName>ppt_w</p:attrName>
                                        </p:attrNameLst>
                                      </p:cBhvr>
                                      <p:tavLst>
                                        <p:tav tm="0">
                                          <p:val>
                                            <p:fltVal val="0"/>
                                          </p:val>
                                        </p:tav>
                                        <p:tav tm="100000">
                                          <p:val>
                                            <p:strVal val="#ppt_w"/>
                                          </p:val>
                                        </p:tav>
                                      </p:tavLst>
                                    </p:anim>
                                    <p:anim calcmode="lin" valueType="num">
                                      <p:cBhvr>
                                        <p:cTn id="45" dur="500" fill="hold"/>
                                        <p:tgtEl>
                                          <p:spTgt spid="60"/>
                                        </p:tgtEl>
                                        <p:attrNameLst>
                                          <p:attrName>ppt_h</p:attrName>
                                        </p:attrNameLst>
                                      </p:cBhvr>
                                      <p:tavLst>
                                        <p:tav tm="0">
                                          <p:val>
                                            <p:fltVal val="0"/>
                                          </p:val>
                                        </p:tav>
                                        <p:tav tm="100000">
                                          <p:val>
                                            <p:strVal val="#ppt_h"/>
                                          </p:val>
                                        </p:tav>
                                      </p:tavLst>
                                    </p:anim>
                                    <p:animEffect transition="in" filter="fade">
                                      <p:cBhvr>
                                        <p:cTn id="46" dur="500"/>
                                        <p:tgtEl>
                                          <p:spTgt spid="60"/>
                                        </p:tgtEl>
                                      </p:cBhvr>
                                    </p:animEffect>
                                  </p:childTnLst>
                                </p:cTn>
                              </p:par>
                            </p:childTnLst>
                          </p:cTn>
                        </p:par>
                        <p:par>
                          <p:cTn id="47" fill="hold">
                            <p:stCondLst>
                              <p:cond delay="3500"/>
                            </p:stCondLst>
                            <p:childTnLst>
                              <p:par>
                                <p:cTn id="48" presetID="22" presetClass="entr" presetSubtype="8" fill="hold" nodeType="after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childTnLst>
                          </p:cTn>
                        </p:par>
                        <p:par>
                          <p:cTn id="51" fill="hold">
                            <p:stCondLst>
                              <p:cond delay="4000"/>
                            </p:stCondLst>
                            <p:childTnLst>
                              <p:par>
                                <p:cTn id="52" presetID="53" presetClass="entr" presetSubtype="16" fill="hold" nodeType="afterEffect">
                                  <p:stCondLst>
                                    <p:cond delay="0"/>
                                  </p:stCondLst>
                                  <p:childTnLst>
                                    <p:set>
                                      <p:cBhvr>
                                        <p:cTn id="53" dur="1" fill="hold">
                                          <p:stCondLst>
                                            <p:cond delay="0"/>
                                          </p:stCondLst>
                                        </p:cTn>
                                        <p:tgtEl>
                                          <p:spTgt spid="58"/>
                                        </p:tgtEl>
                                        <p:attrNameLst>
                                          <p:attrName>style.visibility</p:attrName>
                                        </p:attrNameLst>
                                      </p:cBhvr>
                                      <p:to>
                                        <p:strVal val="visible"/>
                                      </p:to>
                                    </p:set>
                                    <p:anim calcmode="lin" valueType="num">
                                      <p:cBhvr>
                                        <p:cTn id="54" dur="500" fill="hold"/>
                                        <p:tgtEl>
                                          <p:spTgt spid="58"/>
                                        </p:tgtEl>
                                        <p:attrNameLst>
                                          <p:attrName>ppt_w</p:attrName>
                                        </p:attrNameLst>
                                      </p:cBhvr>
                                      <p:tavLst>
                                        <p:tav tm="0">
                                          <p:val>
                                            <p:fltVal val="0"/>
                                          </p:val>
                                        </p:tav>
                                        <p:tav tm="100000">
                                          <p:val>
                                            <p:strVal val="#ppt_w"/>
                                          </p:val>
                                        </p:tav>
                                      </p:tavLst>
                                    </p:anim>
                                    <p:anim calcmode="lin" valueType="num">
                                      <p:cBhvr>
                                        <p:cTn id="55" dur="500" fill="hold"/>
                                        <p:tgtEl>
                                          <p:spTgt spid="58"/>
                                        </p:tgtEl>
                                        <p:attrNameLst>
                                          <p:attrName>ppt_h</p:attrName>
                                        </p:attrNameLst>
                                      </p:cBhvr>
                                      <p:tavLst>
                                        <p:tav tm="0">
                                          <p:val>
                                            <p:fltVal val="0"/>
                                          </p:val>
                                        </p:tav>
                                        <p:tav tm="100000">
                                          <p:val>
                                            <p:strVal val="#ppt_h"/>
                                          </p:val>
                                        </p:tav>
                                      </p:tavLst>
                                    </p:anim>
                                    <p:animEffect transition="in" filter="fade">
                                      <p:cBhvr>
                                        <p:cTn id="56" dur="500"/>
                                        <p:tgtEl>
                                          <p:spTgt spid="58"/>
                                        </p:tgtEl>
                                      </p:cBhvr>
                                    </p:animEffect>
                                  </p:childTnLst>
                                </p:cTn>
                              </p:par>
                            </p:childTnLst>
                          </p:cTn>
                        </p:par>
                        <p:par>
                          <p:cTn id="57" fill="hold">
                            <p:stCondLst>
                              <p:cond delay="4500"/>
                            </p:stCondLst>
                            <p:childTnLst>
                              <p:par>
                                <p:cTn id="58" presetID="22" presetClass="entr" presetSubtype="8" fill="hold" nodeType="after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left)">
                                      <p:cBhvr>
                                        <p:cTn id="60" dur="500"/>
                                        <p:tgtEl>
                                          <p:spTgt spid="29"/>
                                        </p:tgtEl>
                                      </p:cBhvr>
                                    </p:animEffect>
                                  </p:childTnLst>
                                </p:cTn>
                              </p:par>
                            </p:childTnLst>
                          </p:cTn>
                        </p:par>
                        <p:par>
                          <p:cTn id="61" fill="hold">
                            <p:stCondLst>
                              <p:cond delay="5000"/>
                            </p:stCondLst>
                            <p:childTnLst>
                              <p:par>
                                <p:cTn id="62" presetID="53" presetClass="entr" presetSubtype="16" fill="hold" nodeType="afterEffect">
                                  <p:stCondLst>
                                    <p:cond delay="0"/>
                                  </p:stCondLst>
                                  <p:childTnLst>
                                    <p:set>
                                      <p:cBhvr>
                                        <p:cTn id="63" dur="1" fill="hold">
                                          <p:stCondLst>
                                            <p:cond delay="0"/>
                                          </p:stCondLst>
                                        </p:cTn>
                                        <p:tgtEl>
                                          <p:spTgt spid="55"/>
                                        </p:tgtEl>
                                        <p:attrNameLst>
                                          <p:attrName>style.visibility</p:attrName>
                                        </p:attrNameLst>
                                      </p:cBhvr>
                                      <p:to>
                                        <p:strVal val="visible"/>
                                      </p:to>
                                    </p:set>
                                    <p:anim calcmode="lin" valueType="num">
                                      <p:cBhvr>
                                        <p:cTn id="64" dur="500" fill="hold"/>
                                        <p:tgtEl>
                                          <p:spTgt spid="55"/>
                                        </p:tgtEl>
                                        <p:attrNameLst>
                                          <p:attrName>ppt_w</p:attrName>
                                        </p:attrNameLst>
                                      </p:cBhvr>
                                      <p:tavLst>
                                        <p:tav tm="0">
                                          <p:val>
                                            <p:fltVal val="0"/>
                                          </p:val>
                                        </p:tav>
                                        <p:tav tm="100000">
                                          <p:val>
                                            <p:strVal val="#ppt_w"/>
                                          </p:val>
                                        </p:tav>
                                      </p:tavLst>
                                    </p:anim>
                                    <p:anim calcmode="lin" valueType="num">
                                      <p:cBhvr>
                                        <p:cTn id="65" dur="500" fill="hold"/>
                                        <p:tgtEl>
                                          <p:spTgt spid="55"/>
                                        </p:tgtEl>
                                        <p:attrNameLst>
                                          <p:attrName>ppt_h</p:attrName>
                                        </p:attrNameLst>
                                      </p:cBhvr>
                                      <p:tavLst>
                                        <p:tav tm="0">
                                          <p:val>
                                            <p:fltVal val="0"/>
                                          </p:val>
                                        </p:tav>
                                        <p:tav tm="100000">
                                          <p:val>
                                            <p:strVal val="#ppt_h"/>
                                          </p:val>
                                        </p:tav>
                                      </p:tavLst>
                                    </p:anim>
                                    <p:animEffect transition="in" filter="fade">
                                      <p:cBhvr>
                                        <p:cTn id="6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grayscl/>
            <a:extLst>
              <a:ext uri="{28A0092B-C50C-407E-A947-70E740481C1C}">
                <a14:useLocalDpi xmlns:a14="http://schemas.microsoft.com/office/drawing/2010/main"/>
              </a:ext>
            </a:extLst>
          </a:blip>
          <a:stretch>
            <a:fillRect/>
          </a:stretch>
        </p:blipFill>
        <p:spPr>
          <a:xfrm>
            <a:off x="0" y="-69008"/>
            <a:ext cx="9144000" cy="5048251"/>
          </a:xfrm>
          <a:prstGeom prst="rect">
            <a:avLst/>
          </a:prstGeom>
        </p:spPr>
      </p:pic>
      <p:sp>
        <p:nvSpPr>
          <p:cNvPr id="17" name="Rectangle 16"/>
          <p:cNvSpPr/>
          <p:nvPr/>
        </p:nvSpPr>
        <p:spPr>
          <a:xfrm flipH="1">
            <a:off x="0" y="3909053"/>
            <a:ext cx="9144000" cy="29489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p:cNvSpPr txBox="1">
            <a:spLocks/>
          </p:cNvSpPr>
          <p:nvPr/>
        </p:nvSpPr>
        <p:spPr>
          <a:xfrm>
            <a:off x="635413" y="5473595"/>
            <a:ext cx="4223086" cy="353943"/>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solidFill>
                <a:latin typeface="+mn-lt"/>
              </a:rPr>
              <a:t>Put a relevant subtitle </a:t>
            </a:r>
            <a:r>
              <a:rPr lang="en-US" sz="1700" b="1" dirty="0" smtClean="0">
                <a:solidFill>
                  <a:schemeClr val="bg1"/>
                </a:solidFill>
                <a:latin typeface="+mn-lt"/>
              </a:rPr>
              <a:t>in this line</a:t>
            </a:r>
            <a:endParaRPr lang="en-US" sz="1700" b="1" dirty="0">
              <a:solidFill>
                <a:schemeClr val="bg1"/>
              </a:solidFill>
              <a:latin typeface="+mn-lt"/>
            </a:endParaRPr>
          </a:p>
        </p:txBody>
      </p:sp>
      <p:sp>
        <p:nvSpPr>
          <p:cNvPr id="14" name="Title 13"/>
          <p:cNvSpPr>
            <a:spLocks noGrp="1"/>
          </p:cNvSpPr>
          <p:nvPr>
            <p:ph type="title"/>
          </p:nvPr>
        </p:nvSpPr>
        <p:spPr>
          <a:xfrm>
            <a:off x="611560" y="4820558"/>
            <a:ext cx="4223086" cy="707886"/>
          </a:xfrm>
        </p:spPr>
        <p:txBody>
          <a:bodyPr>
            <a:spAutoFit/>
          </a:bodyPr>
          <a:lstStyle/>
          <a:p>
            <a:r>
              <a:rPr lang="en-US" sz="4000" dirty="0" smtClean="0">
                <a:solidFill>
                  <a:schemeClr val="bg1"/>
                </a:solidFill>
              </a:rPr>
              <a:t>Get in Touch</a:t>
            </a:r>
            <a:endParaRPr lang="en-US" sz="4000" dirty="0">
              <a:solidFill>
                <a:schemeClr val="bg1"/>
              </a:solidFill>
            </a:endParaRPr>
          </a:p>
        </p:txBody>
      </p:sp>
      <p:grpSp>
        <p:nvGrpSpPr>
          <p:cNvPr id="2" name="Group 1"/>
          <p:cNvGrpSpPr/>
          <p:nvPr/>
        </p:nvGrpSpPr>
        <p:grpSpPr>
          <a:xfrm>
            <a:off x="5724129" y="4798656"/>
            <a:ext cx="2376743" cy="1199547"/>
            <a:chOff x="5724128" y="3450098"/>
            <a:chExt cx="2376743" cy="1197448"/>
          </a:xfrm>
        </p:grpSpPr>
        <p:sp>
          <p:nvSpPr>
            <p:cNvPr id="27" name="Rectangle 26"/>
            <p:cNvSpPr/>
            <p:nvPr/>
          </p:nvSpPr>
          <p:spPr>
            <a:xfrm>
              <a:off x="5868144" y="3450098"/>
              <a:ext cx="2232727" cy="346249"/>
            </a:xfrm>
            <a:prstGeom prst="rect">
              <a:avLst/>
            </a:prstGeom>
          </p:spPr>
          <p:txBody>
            <a:bodyPr wrap="none">
              <a:spAutoFit/>
            </a:bodyPr>
            <a:lstStyle/>
            <a:p>
              <a:r>
                <a:rPr lang="en-US" sz="1200" b="1" dirty="0" smtClean="0">
                  <a:solidFill>
                    <a:schemeClr val="bg1"/>
                  </a:solidFill>
                </a:rPr>
                <a:t>Center Street, 5 Ave. Pto. Cortes</a:t>
              </a:r>
            </a:p>
            <a:p>
              <a:r>
                <a:rPr lang="en-US" sz="1200" b="1" dirty="0" smtClean="0">
                  <a:solidFill>
                    <a:schemeClr val="bg1"/>
                  </a:solidFill>
                </a:rPr>
                <a:t>Honduras, Central America</a:t>
              </a:r>
              <a:endParaRPr lang="en-US" sz="1200" b="1" dirty="0">
                <a:solidFill>
                  <a:schemeClr val="bg1"/>
                </a:solidFill>
              </a:endParaRPr>
            </a:p>
          </p:txBody>
        </p:sp>
        <p:grpSp>
          <p:nvGrpSpPr>
            <p:cNvPr id="12" name="Group 11"/>
            <p:cNvGrpSpPr/>
            <p:nvPr/>
          </p:nvGrpSpPr>
          <p:grpSpPr>
            <a:xfrm>
              <a:off x="5940152" y="3882146"/>
              <a:ext cx="2042616" cy="765400"/>
              <a:chOff x="6093646" y="3606550"/>
              <a:chExt cx="2042616" cy="765400"/>
            </a:xfrm>
          </p:grpSpPr>
          <p:sp>
            <p:nvSpPr>
              <p:cNvPr id="22" name="Subtitle 2"/>
              <p:cNvSpPr txBox="1">
                <a:spLocks/>
              </p:cNvSpPr>
              <p:nvPr/>
            </p:nvSpPr>
            <p:spPr>
              <a:xfrm>
                <a:off x="6232006" y="3606550"/>
                <a:ext cx="1904256" cy="76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b="1" dirty="0" smtClean="0">
                    <a:solidFill>
                      <a:schemeClr val="bg1"/>
                    </a:solidFill>
                  </a:rPr>
                  <a:t>123.456.7890</a:t>
                </a:r>
              </a:p>
              <a:p>
                <a:pPr marL="0" indent="0">
                  <a:lnSpc>
                    <a:spcPct val="150000"/>
                  </a:lnSpc>
                  <a:buNone/>
                </a:pPr>
                <a:r>
                  <a:rPr lang="en-US" sz="1200" b="1" dirty="0" smtClean="0">
                    <a:solidFill>
                      <a:schemeClr val="bg1"/>
                    </a:solidFill>
                  </a:rPr>
                  <a:t>info@domain.com</a:t>
                </a:r>
                <a:endParaRPr lang="en-US" sz="1200" dirty="0" smtClean="0">
                  <a:solidFill>
                    <a:schemeClr val="bg1"/>
                  </a:solidFill>
                </a:endParaRPr>
              </a:p>
              <a:p>
                <a:pPr marL="0" indent="0">
                  <a:lnSpc>
                    <a:spcPct val="150000"/>
                  </a:lnSpc>
                  <a:buNone/>
                </a:pPr>
                <a:endParaRPr lang="en-US" sz="1200" dirty="0">
                  <a:solidFill>
                    <a:schemeClr val="bg1"/>
                  </a:solidFill>
                </a:endParaRPr>
              </a:p>
            </p:txBody>
          </p:sp>
          <p:sp>
            <p:nvSpPr>
              <p:cNvPr id="6" name="Freeform 6"/>
              <p:cNvSpPr>
                <a:spLocks noEditPoints="1"/>
              </p:cNvSpPr>
              <p:nvPr/>
            </p:nvSpPr>
            <p:spPr bwMode="auto">
              <a:xfrm>
                <a:off x="6119209" y="3723878"/>
                <a:ext cx="108975" cy="167405"/>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p:cNvSpPr>
                <a:spLocks noEditPoints="1"/>
              </p:cNvSpPr>
              <p:nvPr/>
            </p:nvSpPr>
            <p:spPr bwMode="auto">
              <a:xfrm>
                <a:off x="6093646" y="4072292"/>
                <a:ext cx="151790" cy="113986"/>
              </a:xfrm>
              <a:custGeom>
                <a:avLst/>
                <a:gdLst>
                  <a:gd name="T0" fmla="*/ 19 w 374"/>
                  <a:gd name="T1" fmla="*/ 22 h 232"/>
                  <a:gd name="T2" fmla="*/ 169 w 374"/>
                  <a:gd name="T3" fmla="*/ 102 h 232"/>
                  <a:gd name="T4" fmla="*/ 187 w 374"/>
                  <a:gd name="T5" fmla="*/ 106 h 232"/>
                  <a:gd name="T6" fmla="*/ 205 w 374"/>
                  <a:gd name="T7" fmla="*/ 102 h 232"/>
                  <a:gd name="T8" fmla="*/ 355 w 374"/>
                  <a:gd name="T9" fmla="*/ 22 h 232"/>
                  <a:gd name="T10" fmla="*/ 356 w 374"/>
                  <a:gd name="T11" fmla="*/ 0 h 232"/>
                  <a:gd name="T12" fmla="*/ 18 w 374"/>
                  <a:gd name="T13" fmla="*/ 0 h 232"/>
                  <a:gd name="T14" fmla="*/ 19 w 374"/>
                  <a:gd name="T15" fmla="*/ 22 h 232"/>
                  <a:gd name="T16" fmla="*/ 359 w 374"/>
                  <a:gd name="T17" fmla="*/ 62 h 232"/>
                  <a:gd name="T18" fmla="*/ 205 w 374"/>
                  <a:gd name="T19" fmla="*/ 142 h 232"/>
                  <a:gd name="T20" fmla="*/ 187 w 374"/>
                  <a:gd name="T21" fmla="*/ 146 h 232"/>
                  <a:gd name="T22" fmla="*/ 169 w 374"/>
                  <a:gd name="T23" fmla="*/ 142 h 232"/>
                  <a:gd name="T24" fmla="*/ 15 w 374"/>
                  <a:gd name="T25" fmla="*/ 62 h 232"/>
                  <a:gd name="T26" fmla="*/ 7 w 374"/>
                  <a:gd name="T27" fmla="*/ 66 h 232"/>
                  <a:gd name="T28" fmla="*/ 7 w 374"/>
                  <a:gd name="T29" fmla="*/ 213 h 232"/>
                  <a:gd name="T30" fmla="*/ 27 w 374"/>
                  <a:gd name="T31" fmla="*/ 232 h 232"/>
                  <a:gd name="T32" fmla="*/ 347 w 374"/>
                  <a:gd name="T33" fmla="*/ 232 h 232"/>
                  <a:gd name="T34" fmla="*/ 367 w 374"/>
                  <a:gd name="T35" fmla="*/ 213 h 232"/>
                  <a:gd name="T36" fmla="*/ 367 w 374"/>
                  <a:gd name="T37" fmla="*/ 66 h 232"/>
                  <a:gd name="T38" fmla="*/ 359 w 374"/>
                  <a:gd name="T39" fmla="*/ 6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4" h="232">
                    <a:moveTo>
                      <a:pt x="19" y="22"/>
                    </a:moveTo>
                    <a:cubicBezTo>
                      <a:pt x="28" y="27"/>
                      <a:pt x="164" y="99"/>
                      <a:pt x="169" y="102"/>
                    </a:cubicBezTo>
                    <a:cubicBezTo>
                      <a:pt x="174" y="105"/>
                      <a:pt x="180" y="106"/>
                      <a:pt x="187" y="106"/>
                    </a:cubicBezTo>
                    <a:cubicBezTo>
                      <a:pt x="193" y="106"/>
                      <a:pt x="200" y="105"/>
                      <a:pt x="205" y="102"/>
                    </a:cubicBezTo>
                    <a:cubicBezTo>
                      <a:pt x="210" y="99"/>
                      <a:pt x="345" y="27"/>
                      <a:pt x="355" y="22"/>
                    </a:cubicBezTo>
                    <a:cubicBezTo>
                      <a:pt x="365" y="16"/>
                      <a:pt x="374" y="0"/>
                      <a:pt x="356" y="0"/>
                    </a:cubicBezTo>
                    <a:cubicBezTo>
                      <a:pt x="18" y="0"/>
                      <a:pt x="18" y="0"/>
                      <a:pt x="18" y="0"/>
                    </a:cubicBezTo>
                    <a:cubicBezTo>
                      <a:pt x="0" y="0"/>
                      <a:pt x="9" y="16"/>
                      <a:pt x="19" y="22"/>
                    </a:cubicBezTo>
                    <a:close/>
                    <a:moveTo>
                      <a:pt x="359" y="62"/>
                    </a:moveTo>
                    <a:cubicBezTo>
                      <a:pt x="348" y="67"/>
                      <a:pt x="212" y="139"/>
                      <a:pt x="205" y="142"/>
                    </a:cubicBezTo>
                    <a:cubicBezTo>
                      <a:pt x="198" y="146"/>
                      <a:pt x="193" y="146"/>
                      <a:pt x="187" y="146"/>
                    </a:cubicBezTo>
                    <a:cubicBezTo>
                      <a:pt x="180" y="146"/>
                      <a:pt x="175" y="146"/>
                      <a:pt x="169" y="142"/>
                    </a:cubicBezTo>
                    <a:cubicBezTo>
                      <a:pt x="162" y="139"/>
                      <a:pt x="26" y="67"/>
                      <a:pt x="15" y="62"/>
                    </a:cubicBezTo>
                    <a:cubicBezTo>
                      <a:pt x="7" y="58"/>
                      <a:pt x="7" y="62"/>
                      <a:pt x="7" y="66"/>
                    </a:cubicBezTo>
                    <a:cubicBezTo>
                      <a:pt x="7" y="70"/>
                      <a:pt x="7" y="213"/>
                      <a:pt x="7" y="213"/>
                    </a:cubicBezTo>
                    <a:cubicBezTo>
                      <a:pt x="7" y="221"/>
                      <a:pt x="18" y="232"/>
                      <a:pt x="27" y="232"/>
                    </a:cubicBezTo>
                    <a:cubicBezTo>
                      <a:pt x="347" y="232"/>
                      <a:pt x="347" y="232"/>
                      <a:pt x="347" y="232"/>
                    </a:cubicBezTo>
                    <a:cubicBezTo>
                      <a:pt x="356" y="232"/>
                      <a:pt x="367" y="221"/>
                      <a:pt x="367" y="213"/>
                    </a:cubicBezTo>
                    <a:cubicBezTo>
                      <a:pt x="367" y="213"/>
                      <a:pt x="367" y="70"/>
                      <a:pt x="367" y="66"/>
                    </a:cubicBezTo>
                    <a:cubicBezTo>
                      <a:pt x="367" y="62"/>
                      <a:pt x="367" y="58"/>
                      <a:pt x="359" y="62"/>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16" name="Straight Connector 15"/>
            <p:cNvCxnSpPr/>
            <p:nvPr/>
          </p:nvCxnSpPr>
          <p:spPr>
            <a:xfrm>
              <a:off x="5724128" y="3450098"/>
              <a:ext cx="0" cy="11974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lowchart: Off-page Connector 14"/>
          <p:cNvSpPr/>
          <p:nvPr/>
        </p:nvSpPr>
        <p:spPr>
          <a:xfrm>
            <a:off x="8637216" y="214696"/>
            <a:ext cx="327273" cy="3936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56</a:t>
            </a:r>
            <a:endParaRPr lang="en-US" sz="1100" b="1" dirty="0"/>
          </a:p>
        </p:txBody>
      </p:sp>
    </p:spTree>
    <p:extLst>
      <p:ext uri="{BB962C8B-B14F-4D97-AF65-F5344CB8AC3E}">
        <p14:creationId xmlns:p14="http://schemas.microsoft.com/office/powerpoint/2010/main" val="145405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9144001"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p:cNvSpPr txBox="1">
            <a:spLocks/>
          </p:cNvSpPr>
          <p:nvPr/>
        </p:nvSpPr>
        <p:spPr>
          <a:xfrm>
            <a:off x="481053" y="3616331"/>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solidFill>
                  <a:schemeClr val="bg1"/>
                </a:solidFill>
                <a:latin typeface="+mn-lt"/>
              </a:rPr>
              <a:t>Have a nice day!</a:t>
            </a:r>
            <a:endParaRPr lang="en-US" sz="2000" dirty="0">
              <a:solidFill>
                <a:schemeClr val="bg1"/>
              </a:solidFill>
              <a:latin typeface="+mn-lt"/>
            </a:endParaRPr>
          </a:p>
        </p:txBody>
      </p:sp>
      <p:sp>
        <p:nvSpPr>
          <p:cNvPr id="14" name="Title 13"/>
          <p:cNvSpPr>
            <a:spLocks noGrp="1"/>
          </p:cNvSpPr>
          <p:nvPr>
            <p:ph type="title"/>
          </p:nvPr>
        </p:nvSpPr>
        <p:spPr>
          <a:xfrm>
            <a:off x="457200" y="2564904"/>
            <a:ext cx="8229600" cy="1143000"/>
          </a:xfrm>
        </p:spPr>
        <p:txBody>
          <a:bodyPr>
            <a:noAutofit/>
          </a:bodyPr>
          <a:lstStyle/>
          <a:p>
            <a:pPr algn="ctr"/>
            <a:r>
              <a:rPr lang="en-US" sz="5400" dirty="0" smtClean="0">
                <a:solidFill>
                  <a:schemeClr val="bg1"/>
                </a:solidFill>
              </a:rPr>
              <a:t>Thanks for coming</a:t>
            </a:r>
            <a:endParaRPr lang="en-US" sz="5400" dirty="0">
              <a:solidFill>
                <a:schemeClr val="bg1"/>
              </a:solidFill>
            </a:endParaRPr>
          </a:p>
        </p:txBody>
      </p:sp>
    </p:spTree>
    <p:extLst>
      <p:ext uri="{BB962C8B-B14F-4D97-AF65-F5344CB8AC3E}">
        <p14:creationId xmlns:p14="http://schemas.microsoft.com/office/powerpoint/2010/main" val="360047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9679"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Visit our offices</a:t>
            </a:r>
            <a:r>
              <a:rPr lang="en-US" sz="1700" dirty="0" smtClean="0">
                <a:solidFill>
                  <a:schemeClr val="accent1">
                    <a:lumMod val="60000"/>
                    <a:lumOff val="40000"/>
                  </a:schemeClr>
                </a:solidFill>
                <a:latin typeface="+mn-lt"/>
              </a:rPr>
              <a:t> </a:t>
            </a:r>
            <a:r>
              <a:rPr lang="en-US" sz="1700" b="1" dirty="0" smtClean="0">
                <a:solidFill>
                  <a:schemeClr val="accent1">
                    <a:lumMod val="60000"/>
                    <a:lumOff val="40000"/>
                  </a:schemeClr>
                </a:solidFill>
                <a:latin typeface="+mn-lt"/>
              </a:rPr>
              <a:t>around the globe</a:t>
            </a:r>
            <a:endParaRPr lang="en-US" sz="1700" b="1" dirty="0">
              <a:solidFill>
                <a:schemeClr val="accent1">
                  <a:lumMod val="60000"/>
                  <a:lumOff val="40000"/>
                </a:schemeClr>
              </a:solidFill>
              <a:latin typeface="+mn-lt"/>
            </a:endParaRPr>
          </a:p>
        </p:txBody>
      </p:sp>
      <p:sp>
        <p:nvSpPr>
          <p:cNvPr id="14" name="Title 13"/>
          <p:cNvSpPr>
            <a:spLocks noGrp="1"/>
          </p:cNvSpPr>
          <p:nvPr>
            <p:ph type="title"/>
          </p:nvPr>
        </p:nvSpPr>
        <p:spPr/>
        <p:txBody>
          <a:bodyPr>
            <a:normAutofit/>
          </a:bodyPr>
          <a:lstStyle/>
          <a:p>
            <a:r>
              <a:rPr lang="en-US" sz="4000" dirty="0" smtClean="0">
                <a:solidFill>
                  <a:schemeClr val="accent1">
                    <a:lumMod val="60000"/>
                    <a:lumOff val="40000"/>
                  </a:schemeClr>
                </a:solidFill>
              </a:rPr>
              <a:t>Omoa Around The World</a:t>
            </a:r>
            <a:endParaRPr lang="en-US" sz="4000" dirty="0">
              <a:solidFill>
                <a:schemeClr val="accent1">
                  <a:lumMod val="60000"/>
                  <a:lumOff val="40000"/>
                </a:schemeClr>
              </a:solidFill>
            </a:endParaRPr>
          </a:p>
        </p:txBody>
      </p:sp>
      <p:grpSp>
        <p:nvGrpSpPr>
          <p:cNvPr id="28" name="Group 27"/>
          <p:cNvGrpSpPr/>
          <p:nvPr>
            <p:custDataLst>
              <p:tags r:id="rId1"/>
            </p:custDataLst>
          </p:nvPr>
        </p:nvGrpSpPr>
        <p:grpSpPr bwMode="gray">
          <a:xfrm>
            <a:off x="539552" y="1921453"/>
            <a:ext cx="4986660" cy="3139728"/>
            <a:chOff x="1832768" y="1268759"/>
            <a:chExt cx="6240462" cy="3571875"/>
          </a:xfrm>
          <a:solidFill>
            <a:srgbClr val="525068"/>
          </a:solidFill>
        </p:grpSpPr>
        <p:sp>
          <p:nvSpPr>
            <p:cNvPr id="29" name="Freeform 53"/>
            <p:cNvSpPr>
              <a:spLocks noChangeAspect="1"/>
            </p:cNvSpPr>
            <p:nvPr/>
          </p:nvSpPr>
          <p:spPr bwMode="gray">
            <a:xfrm>
              <a:off x="7279480" y="4464397"/>
              <a:ext cx="63500" cy="68263"/>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 name="Freeform 54"/>
            <p:cNvSpPr>
              <a:spLocks noChangeAspect="1"/>
            </p:cNvSpPr>
            <p:nvPr/>
          </p:nvSpPr>
          <p:spPr bwMode="gray">
            <a:xfrm>
              <a:off x="6728617" y="3878609"/>
              <a:ext cx="704850" cy="55086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solidFill>
              <a:schemeClr val="accent4"/>
            </a:solidFill>
            <a:ln w="6350" cap="flat" cmpd="sng">
              <a:solidFill>
                <a:schemeClr val="bg1"/>
              </a:solidFill>
              <a:prstDash val="solid"/>
              <a:round/>
              <a:headEnd type="none" w="med" len="med"/>
              <a:tailEnd type="none" w="med" len="med"/>
            </a:ln>
            <a:effectLst/>
          </p:spPr>
          <p:txBody>
            <a:bodyPr/>
            <a:lstStyle/>
            <a:p>
              <a:endParaRPr lang="en-US" dirty="0"/>
            </a:p>
          </p:txBody>
        </p:sp>
        <p:sp>
          <p:nvSpPr>
            <p:cNvPr id="32" name="Freeform 55"/>
            <p:cNvSpPr>
              <a:spLocks noChangeAspect="1"/>
            </p:cNvSpPr>
            <p:nvPr/>
          </p:nvSpPr>
          <p:spPr bwMode="gray">
            <a:xfrm>
              <a:off x="7657305" y="4462809"/>
              <a:ext cx="134938" cy="146050"/>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 name="Freeform 56"/>
            <p:cNvSpPr>
              <a:spLocks noChangeAspect="1"/>
            </p:cNvSpPr>
            <p:nvPr/>
          </p:nvSpPr>
          <p:spPr bwMode="gray">
            <a:xfrm>
              <a:off x="7765255" y="4327872"/>
              <a:ext cx="100013" cy="157163"/>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 name="Freeform 57"/>
            <p:cNvSpPr>
              <a:spLocks noChangeAspect="1"/>
            </p:cNvSpPr>
            <p:nvPr/>
          </p:nvSpPr>
          <p:spPr bwMode="gray">
            <a:xfrm>
              <a:off x="7612855" y="4050059"/>
              <a:ext cx="50800" cy="41275"/>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 name="Freeform 58"/>
            <p:cNvSpPr>
              <a:spLocks noChangeAspect="1"/>
            </p:cNvSpPr>
            <p:nvPr/>
          </p:nvSpPr>
          <p:spPr bwMode="gray">
            <a:xfrm>
              <a:off x="5965030" y="2859434"/>
              <a:ext cx="192088" cy="92075"/>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 name="Freeform 59"/>
            <p:cNvSpPr>
              <a:spLocks noChangeAspect="1"/>
            </p:cNvSpPr>
            <p:nvPr/>
          </p:nvSpPr>
          <p:spPr bwMode="gray">
            <a:xfrm>
              <a:off x="5933280" y="2910234"/>
              <a:ext cx="131763" cy="98425"/>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 name="Freeform 60"/>
            <p:cNvSpPr>
              <a:spLocks noChangeAspect="1"/>
            </p:cNvSpPr>
            <p:nvPr/>
          </p:nvSpPr>
          <p:spPr bwMode="gray">
            <a:xfrm>
              <a:off x="5995192" y="2930872"/>
              <a:ext cx="4763" cy="6350"/>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0" name="Freeform 61"/>
            <p:cNvSpPr>
              <a:spLocks noChangeAspect="1"/>
            </p:cNvSpPr>
            <p:nvPr/>
          </p:nvSpPr>
          <p:spPr bwMode="gray">
            <a:xfrm>
              <a:off x="6006305" y="2934047"/>
              <a:ext cx="4763" cy="3175"/>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1" name="Freeform 62"/>
            <p:cNvSpPr>
              <a:spLocks noChangeAspect="1"/>
            </p:cNvSpPr>
            <p:nvPr/>
          </p:nvSpPr>
          <p:spPr bwMode="gray">
            <a:xfrm>
              <a:off x="5987255" y="2937222"/>
              <a:ext cx="3175" cy="3175"/>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2" name="Freeform 63"/>
            <p:cNvSpPr>
              <a:spLocks noChangeAspect="1"/>
            </p:cNvSpPr>
            <p:nvPr/>
          </p:nvSpPr>
          <p:spPr bwMode="gray">
            <a:xfrm>
              <a:off x="5812630" y="2968972"/>
              <a:ext cx="250825" cy="190500"/>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3" name="Freeform 64"/>
            <p:cNvSpPr>
              <a:spLocks noChangeAspect="1"/>
            </p:cNvSpPr>
            <p:nvPr/>
          </p:nvSpPr>
          <p:spPr bwMode="gray">
            <a:xfrm>
              <a:off x="6419055" y="3594447"/>
              <a:ext cx="188913" cy="200025"/>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4" name="Freeform 65"/>
            <p:cNvSpPr>
              <a:spLocks noChangeAspect="1"/>
            </p:cNvSpPr>
            <p:nvPr/>
          </p:nvSpPr>
          <p:spPr bwMode="gray">
            <a:xfrm>
              <a:off x="6593680" y="3794472"/>
              <a:ext cx="160338" cy="50800"/>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6" name="Freeform 66"/>
            <p:cNvSpPr>
              <a:spLocks noChangeAspect="1"/>
            </p:cNvSpPr>
            <p:nvPr/>
          </p:nvSpPr>
          <p:spPr bwMode="gray">
            <a:xfrm>
              <a:off x="6657180" y="3616672"/>
              <a:ext cx="173038" cy="147638"/>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7" name="Freeform 67"/>
            <p:cNvSpPr>
              <a:spLocks noChangeAspect="1"/>
            </p:cNvSpPr>
            <p:nvPr/>
          </p:nvSpPr>
          <p:spPr bwMode="gray">
            <a:xfrm>
              <a:off x="7344567" y="3764309"/>
              <a:ext cx="69850" cy="38100"/>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8" name="Freeform 68"/>
            <p:cNvSpPr>
              <a:spLocks noChangeAspect="1"/>
            </p:cNvSpPr>
            <p:nvPr/>
          </p:nvSpPr>
          <p:spPr bwMode="gray">
            <a:xfrm>
              <a:off x="7215980" y="3737322"/>
              <a:ext cx="173038" cy="141288"/>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49" name="Group 69"/>
            <p:cNvGrpSpPr>
              <a:grpSpLocks noChangeAspect="1"/>
            </p:cNvGrpSpPr>
            <p:nvPr/>
          </p:nvGrpSpPr>
          <p:grpSpPr bwMode="gray">
            <a:xfrm>
              <a:off x="6801642" y="3364259"/>
              <a:ext cx="161925" cy="231775"/>
              <a:chOff x="3802" y="2280"/>
              <a:chExt cx="102" cy="146"/>
            </a:xfrm>
            <a:grpFill/>
          </p:grpSpPr>
          <p:sp>
            <p:nvSpPr>
              <p:cNvPr id="390"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1"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2"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3"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4"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5"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6"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7"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8"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9"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00"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50" name="Freeform 81"/>
            <p:cNvSpPr>
              <a:spLocks noChangeAspect="1"/>
            </p:cNvSpPr>
            <p:nvPr/>
          </p:nvSpPr>
          <p:spPr bwMode="gray">
            <a:xfrm>
              <a:off x="6744492" y="3603972"/>
              <a:ext cx="23813" cy="19050"/>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1" name="Freeform 82"/>
            <p:cNvSpPr>
              <a:spLocks noChangeAspect="1"/>
            </p:cNvSpPr>
            <p:nvPr/>
          </p:nvSpPr>
          <p:spPr bwMode="gray">
            <a:xfrm>
              <a:off x="6781005" y="3748434"/>
              <a:ext cx="4763" cy="14288"/>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2" name="Freeform 83"/>
            <p:cNvSpPr>
              <a:spLocks noChangeAspect="1"/>
            </p:cNvSpPr>
            <p:nvPr/>
          </p:nvSpPr>
          <p:spPr bwMode="gray">
            <a:xfrm>
              <a:off x="6931817" y="3837334"/>
              <a:ext cx="42863" cy="19050"/>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4" name="Freeform 84"/>
            <p:cNvSpPr>
              <a:spLocks noChangeAspect="1"/>
            </p:cNvSpPr>
            <p:nvPr/>
          </p:nvSpPr>
          <p:spPr bwMode="gray">
            <a:xfrm>
              <a:off x="6911180" y="3850034"/>
              <a:ext cx="26988" cy="22225"/>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5" name="Freeform 85"/>
            <p:cNvSpPr>
              <a:spLocks noChangeAspect="1"/>
            </p:cNvSpPr>
            <p:nvPr/>
          </p:nvSpPr>
          <p:spPr bwMode="gray">
            <a:xfrm>
              <a:off x="6987380" y="3740497"/>
              <a:ext cx="50800" cy="19050"/>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6" name="Freeform 86"/>
            <p:cNvSpPr>
              <a:spLocks noChangeAspect="1"/>
            </p:cNvSpPr>
            <p:nvPr/>
          </p:nvSpPr>
          <p:spPr bwMode="gray">
            <a:xfrm>
              <a:off x="6830217" y="3662709"/>
              <a:ext cx="109538" cy="128588"/>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7" name="Freeform 87"/>
            <p:cNvSpPr>
              <a:spLocks noChangeAspect="1"/>
            </p:cNvSpPr>
            <p:nvPr/>
          </p:nvSpPr>
          <p:spPr bwMode="gray">
            <a:xfrm>
              <a:off x="6977855" y="3653184"/>
              <a:ext cx="25400" cy="53975"/>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8" name="Freeform 88"/>
            <p:cNvSpPr>
              <a:spLocks noChangeAspect="1"/>
            </p:cNvSpPr>
            <p:nvPr/>
          </p:nvSpPr>
          <p:spPr bwMode="gray">
            <a:xfrm>
              <a:off x="7039767" y="3699222"/>
              <a:ext cx="180975" cy="152400"/>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0" name="Freeform 89"/>
            <p:cNvSpPr>
              <a:spLocks noChangeAspect="1"/>
            </p:cNvSpPr>
            <p:nvPr/>
          </p:nvSpPr>
          <p:spPr bwMode="gray">
            <a:xfrm>
              <a:off x="7387430" y="3737322"/>
              <a:ext cx="41275" cy="38100"/>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1" name="Freeform 90"/>
            <p:cNvSpPr>
              <a:spLocks noChangeAspect="1"/>
            </p:cNvSpPr>
            <p:nvPr/>
          </p:nvSpPr>
          <p:spPr bwMode="gray">
            <a:xfrm>
              <a:off x="6538117" y="3280122"/>
              <a:ext cx="125413" cy="263525"/>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2" name="Freeform 91"/>
            <p:cNvSpPr>
              <a:spLocks noChangeAspect="1"/>
            </p:cNvSpPr>
            <p:nvPr/>
          </p:nvSpPr>
          <p:spPr bwMode="gray">
            <a:xfrm>
              <a:off x="6668292" y="3572222"/>
              <a:ext cx="168275" cy="10477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3" name="Freeform 92"/>
            <p:cNvSpPr>
              <a:spLocks noChangeAspect="1"/>
            </p:cNvSpPr>
            <p:nvPr/>
          </p:nvSpPr>
          <p:spPr bwMode="gray">
            <a:xfrm>
              <a:off x="6504780" y="3575397"/>
              <a:ext cx="71438" cy="93663"/>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5" name="Freeform 93"/>
            <p:cNvSpPr>
              <a:spLocks noChangeAspect="1"/>
            </p:cNvSpPr>
            <p:nvPr/>
          </p:nvSpPr>
          <p:spPr bwMode="gray">
            <a:xfrm>
              <a:off x="6460330" y="3326159"/>
              <a:ext cx="136525" cy="268288"/>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7" name="Freeform 94"/>
            <p:cNvSpPr>
              <a:spLocks noChangeAspect="1"/>
            </p:cNvSpPr>
            <p:nvPr/>
          </p:nvSpPr>
          <p:spPr bwMode="gray">
            <a:xfrm>
              <a:off x="6366667" y="3181697"/>
              <a:ext cx="153988" cy="333375"/>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2" name="Freeform 95"/>
            <p:cNvSpPr>
              <a:spLocks noChangeAspect="1"/>
            </p:cNvSpPr>
            <p:nvPr/>
          </p:nvSpPr>
          <p:spPr bwMode="gray">
            <a:xfrm>
              <a:off x="6541292" y="3435697"/>
              <a:ext cx="92075" cy="74613"/>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3" name="Freeform 96"/>
            <p:cNvSpPr>
              <a:spLocks noChangeAspect="1"/>
            </p:cNvSpPr>
            <p:nvPr/>
          </p:nvSpPr>
          <p:spPr bwMode="gray">
            <a:xfrm>
              <a:off x="6504780" y="3292822"/>
              <a:ext cx="125413" cy="155575"/>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74" name="Group 97"/>
            <p:cNvGrpSpPr>
              <a:grpSpLocks noChangeAspect="1"/>
            </p:cNvGrpSpPr>
            <p:nvPr/>
          </p:nvGrpSpPr>
          <p:grpSpPr bwMode="gray">
            <a:xfrm>
              <a:off x="5818980" y="3002309"/>
              <a:ext cx="636588" cy="587375"/>
              <a:chOff x="3183" y="2052"/>
              <a:chExt cx="401" cy="370"/>
            </a:xfrm>
            <a:grpFill/>
          </p:grpSpPr>
          <p:sp>
            <p:nvSpPr>
              <p:cNvPr id="383"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4"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5"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6"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7"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8"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9"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75" name="Freeform 105"/>
            <p:cNvSpPr>
              <a:spLocks noChangeAspect="1"/>
            </p:cNvSpPr>
            <p:nvPr/>
          </p:nvSpPr>
          <p:spPr bwMode="gray">
            <a:xfrm>
              <a:off x="6850855" y="3240434"/>
              <a:ext cx="30163" cy="63500"/>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76" name="Group 106"/>
            <p:cNvGrpSpPr>
              <a:grpSpLocks noChangeAspect="1"/>
            </p:cNvGrpSpPr>
            <p:nvPr/>
          </p:nvGrpSpPr>
          <p:grpSpPr bwMode="gray">
            <a:xfrm>
              <a:off x="7017542" y="2807047"/>
              <a:ext cx="282575" cy="320675"/>
              <a:chOff x="3938" y="1929"/>
              <a:chExt cx="178" cy="202"/>
            </a:xfrm>
            <a:grpFill/>
          </p:grpSpPr>
          <p:sp>
            <p:nvSpPr>
              <p:cNvPr id="379"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0"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1"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2"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77" name="Freeform 111"/>
            <p:cNvSpPr>
              <a:spLocks noChangeAspect="1"/>
            </p:cNvSpPr>
            <p:nvPr/>
          </p:nvSpPr>
          <p:spPr bwMode="gray">
            <a:xfrm>
              <a:off x="6955630" y="2968972"/>
              <a:ext cx="60325" cy="90488"/>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8" name="Freeform 112"/>
            <p:cNvSpPr>
              <a:spLocks noChangeAspect="1"/>
            </p:cNvSpPr>
            <p:nvPr/>
          </p:nvSpPr>
          <p:spPr bwMode="gray">
            <a:xfrm>
              <a:off x="6288880" y="2629247"/>
              <a:ext cx="550863" cy="269875"/>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4" name="Freeform 113"/>
            <p:cNvSpPr>
              <a:spLocks noChangeAspect="1"/>
            </p:cNvSpPr>
            <p:nvPr/>
          </p:nvSpPr>
          <p:spPr bwMode="gray">
            <a:xfrm>
              <a:off x="6650830" y="3335684"/>
              <a:ext cx="41275" cy="36513"/>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5" name="Freeform 114"/>
            <p:cNvSpPr>
              <a:spLocks noChangeAspect="1"/>
            </p:cNvSpPr>
            <p:nvPr/>
          </p:nvSpPr>
          <p:spPr bwMode="gray">
            <a:xfrm>
              <a:off x="6041230" y="2592734"/>
              <a:ext cx="1066800" cy="741363"/>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chemeClr val="accent1"/>
            </a:solidFill>
            <a:ln w="6350" cap="flat" cmpd="sng">
              <a:solidFill>
                <a:schemeClr val="bg1"/>
              </a:solidFill>
              <a:prstDash val="solid"/>
              <a:round/>
              <a:headEnd type="none" w="med" len="med"/>
              <a:tailEnd type="none" w="med" len="med"/>
            </a:ln>
            <a:effectLst/>
          </p:spPr>
          <p:txBody>
            <a:bodyPr/>
            <a:lstStyle/>
            <a:p>
              <a:endParaRPr lang="en-US" dirty="0"/>
            </a:p>
          </p:txBody>
        </p:sp>
        <p:sp>
          <p:nvSpPr>
            <p:cNvPr id="86" name="Freeform 115"/>
            <p:cNvSpPr>
              <a:spLocks noChangeAspect="1"/>
            </p:cNvSpPr>
            <p:nvPr/>
          </p:nvSpPr>
          <p:spPr bwMode="gray">
            <a:xfrm>
              <a:off x="6925467" y="2867372"/>
              <a:ext cx="109538" cy="120650"/>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87" name="Group 116"/>
            <p:cNvGrpSpPr>
              <a:grpSpLocks noChangeAspect="1"/>
            </p:cNvGrpSpPr>
            <p:nvPr/>
          </p:nvGrpSpPr>
          <p:grpSpPr bwMode="gray">
            <a:xfrm>
              <a:off x="5099842" y="1268760"/>
              <a:ext cx="2973388" cy="1638300"/>
              <a:chOff x="2730" y="960"/>
              <a:chExt cx="1873" cy="1032"/>
            </a:xfrm>
            <a:grpFill/>
          </p:grpSpPr>
          <p:grpSp>
            <p:nvGrpSpPr>
              <p:cNvPr id="362" name="Group 117"/>
              <p:cNvGrpSpPr>
                <a:grpSpLocks noChangeAspect="1"/>
              </p:cNvGrpSpPr>
              <p:nvPr/>
            </p:nvGrpSpPr>
            <p:grpSpPr bwMode="gray">
              <a:xfrm>
                <a:off x="3044" y="960"/>
                <a:ext cx="1473" cy="481"/>
                <a:chOff x="3044" y="960"/>
                <a:chExt cx="1473" cy="481"/>
              </a:xfrm>
              <a:grpFill/>
            </p:grpSpPr>
            <p:sp>
              <p:nvSpPr>
                <p:cNvPr id="366"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7"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8"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9"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0"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1"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2"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3"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4"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5"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6"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7"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8"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63"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4"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5"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88" name="Group 135"/>
            <p:cNvGrpSpPr>
              <a:grpSpLocks noChangeAspect="1"/>
            </p:cNvGrpSpPr>
            <p:nvPr/>
          </p:nvGrpSpPr>
          <p:grpSpPr bwMode="gray">
            <a:xfrm>
              <a:off x="5214142" y="2886422"/>
              <a:ext cx="647700" cy="585788"/>
              <a:chOff x="2802" y="1979"/>
              <a:chExt cx="408" cy="369"/>
            </a:xfrm>
            <a:grpFill/>
          </p:grpSpPr>
          <p:sp>
            <p:nvSpPr>
              <p:cNvPr id="333"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34" name="Group 137"/>
              <p:cNvGrpSpPr>
                <a:grpSpLocks noChangeAspect="1"/>
              </p:cNvGrpSpPr>
              <p:nvPr/>
            </p:nvGrpSpPr>
            <p:grpSpPr bwMode="gray">
              <a:xfrm>
                <a:off x="2889" y="2101"/>
                <a:ext cx="17" cy="51"/>
                <a:chOff x="2889" y="2101"/>
                <a:chExt cx="17" cy="51"/>
              </a:xfrm>
              <a:grpFill/>
            </p:grpSpPr>
            <p:sp>
              <p:nvSpPr>
                <p:cNvPr id="359"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0"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1"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35"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36" name="Group 142"/>
              <p:cNvGrpSpPr>
                <a:grpSpLocks noChangeAspect="1"/>
              </p:cNvGrpSpPr>
              <p:nvPr/>
            </p:nvGrpSpPr>
            <p:grpSpPr bwMode="gray">
              <a:xfrm>
                <a:off x="2896" y="2116"/>
                <a:ext cx="231" cy="189"/>
                <a:chOff x="2896" y="2116"/>
                <a:chExt cx="231" cy="189"/>
              </a:xfrm>
              <a:grpFill/>
            </p:grpSpPr>
            <p:sp>
              <p:nvSpPr>
                <p:cNvPr id="357"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8" name="Freeform 144"/>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337" name="Group 145"/>
              <p:cNvGrpSpPr>
                <a:grpSpLocks noChangeAspect="1"/>
              </p:cNvGrpSpPr>
              <p:nvPr/>
            </p:nvGrpSpPr>
            <p:grpSpPr bwMode="gray">
              <a:xfrm>
                <a:off x="2984" y="2276"/>
                <a:ext cx="114" cy="72"/>
                <a:chOff x="2984" y="2276"/>
                <a:chExt cx="114" cy="72"/>
              </a:xfrm>
              <a:grpFill/>
            </p:grpSpPr>
            <p:sp>
              <p:nvSpPr>
                <p:cNvPr id="355"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6"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38"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39" name="Group 149"/>
              <p:cNvGrpSpPr>
                <a:grpSpLocks noChangeAspect="1"/>
              </p:cNvGrpSpPr>
              <p:nvPr/>
            </p:nvGrpSpPr>
            <p:grpSpPr bwMode="gray">
              <a:xfrm>
                <a:off x="3086" y="2189"/>
                <a:ext cx="85" cy="114"/>
                <a:chOff x="3086" y="2189"/>
                <a:chExt cx="85" cy="114"/>
              </a:xfrm>
              <a:grpFill/>
            </p:grpSpPr>
            <p:sp>
              <p:nvSpPr>
                <p:cNvPr id="353"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4"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40"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41" name="Group 153"/>
              <p:cNvGrpSpPr>
                <a:grpSpLocks noChangeAspect="1"/>
              </p:cNvGrpSpPr>
              <p:nvPr/>
            </p:nvGrpSpPr>
            <p:grpSpPr bwMode="gray">
              <a:xfrm>
                <a:off x="3000" y="2012"/>
                <a:ext cx="210" cy="192"/>
                <a:chOff x="3000" y="2012"/>
                <a:chExt cx="210" cy="192"/>
              </a:xfrm>
              <a:grpFill/>
            </p:grpSpPr>
            <p:sp>
              <p:nvSpPr>
                <p:cNvPr id="351"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2"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42"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3"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4"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45" name="Group 159"/>
              <p:cNvGrpSpPr>
                <a:grpSpLocks noChangeAspect="1"/>
              </p:cNvGrpSpPr>
              <p:nvPr/>
            </p:nvGrpSpPr>
            <p:grpSpPr bwMode="gray">
              <a:xfrm>
                <a:off x="2802" y="1979"/>
                <a:ext cx="205" cy="88"/>
                <a:chOff x="2802" y="1979"/>
                <a:chExt cx="205" cy="88"/>
              </a:xfrm>
              <a:grpFill/>
            </p:grpSpPr>
            <p:sp>
              <p:nvSpPr>
                <p:cNvPr id="349"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0"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46"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7"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8"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89" name="Freeform 165"/>
            <p:cNvSpPr>
              <a:spLocks noChangeAspect="1"/>
            </p:cNvSpPr>
            <p:nvPr/>
          </p:nvSpPr>
          <p:spPr bwMode="gray">
            <a:xfrm>
              <a:off x="5515767" y="2903884"/>
              <a:ext cx="53975" cy="55563"/>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0" name="Freeform 166"/>
            <p:cNvSpPr>
              <a:spLocks noChangeAspect="1"/>
            </p:cNvSpPr>
            <p:nvPr/>
          </p:nvSpPr>
          <p:spPr bwMode="gray">
            <a:xfrm>
              <a:off x="5569742" y="2532409"/>
              <a:ext cx="708025" cy="377825"/>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1" name="Freeform 167"/>
            <p:cNvSpPr>
              <a:spLocks noChangeAspect="1"/>
            </p:cNvSpPr>
            <p:nvPr/>
          </p:nvSpPr>
          <p:spPr bwMode="gray">
            <a:xfrm>
              <a:off x="5453855" y="2851497"/>
              <a:ext cx="117475" cy="57150"/>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2" name="Freeform 168"/>
            <p:cNvSpPr>
              <a:spLocks noChangeAspect="1"/>
            </p:cNvSpPr>
            <p:nvPr/>
          </p:nvSpPr>
          <p:spPr bwMode="gray">
            <a:xfrm>
              <a:off x="5734842" y="2802284"/>
              <a:ext cx="298450" cy="193675"/>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3" name="Freeform 169"/>
            <p:cNvSpPr>
              <a:spLocks noChangeAspect="1"/>
            </p:cNvSpPr>
            <p:nvPr/>
          </p:nvSpPr>
          <p:spPr bwMode="gray">
            <a:xfrm>
              <a:off x="5672930" y="2868959"/>
              <a:ext cx="247650" cy="171450"/>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94" name="Group 170"/>
            <p:cNvGrpSpPr>
              <a:grpSpLocks noChangeAspect="1"/>
            </p:cNvGrpSpPr>
            <p:nvPr/>
          </p:nvGrpSpPr>
          <p:grpSpPr bwMode="gray">
            <a:xfrm>
              <a:off x="5539580" y="2891184"/>
              <a:ext cx="96838" cy="77788"/>
              <a:chOff x="3007" y="1982"/>
              <a:chExt cx="61" cy="49"/>
            </a:xfrm>
            <a:grpFill/>
          </p:grpSpPr>
          <p:sp>
            <p:nvSpPr>
              <p:cNvPr id="331"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2"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95" name="Freeform 173"/>
            <p:cNvSpPr>
              <a:spLocks noChangeAspect="1"/>
            </p:cNvSpPr>
            <p:nvPr/>
          </p:nvSpPr>
          <p:spPr bwMode="gray">
            <a:xfrm>
              <a:off x="4333081" y="2130772"/>
              <a:ext cx="190500" cy="130175"/>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96" name="Group 222"/>
            <p:cNvGrpSpPr>
              <a:grpSpLocks noChangeAspect="1"/>
            </p:cNvGrpSpPr>
            <p:nvPr/>
          </p:nvGrpSpPr>
          <p:grpSpPr bwMode="gray">
            <a:xfrm>
              <a:off x="4945856" y="1268759"/>
              <a:ext cx="287338" cy="296863"/>
              <a:chOff x="3202" y="1036"/>
              <a:chExt cx="181" cy="187"/>
            </a:xfrm>
            <a:grpFill/>
          </p:grpSpPr>
          <p:sp>
            <p:nvSpPr>
              <p:cNvPr id="325"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6"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7"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8"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9"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0"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97" name="Freeform 229"/>
            <p:cNvSpPr>
              <a:spLocks noChangeAspect="1"/>
            </p:cNvSpPr>
            <p:nvPr/>
          </p:nvSpPr>
          <p:spPr bwMode="gray">
            <a:xfrm>
              <a:off x="3993356" y="2386359"/>
              <a:ext cx="6350" cy="6350"/>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8" name="Freeform 230"/>
            <p:cNvSpPr>
              <a:spLocks noChangeAspect="1"/>
            </p:cNvSpPr>
            <p:nvPr/>
          </p:nvSpPr>
          <p:spPr bwMode="gray">
            <a:xfrm>
              <a:off x="4331493" y="1810097"/>
              <a:ext cx="46038" cy="44450"/>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9" name="Freeform 231"/>
            <p:cNvSpPr>
              <a:spLocks noChangeAspect="1"/>
            </p:cNvSpPr>
            <p:nvPr/>
          </p:nvSpPr>
          <p:spPr bwMode="gray">
            <a:xfrm>
              <a:off x="4271168" y="1913284"/>
              <a:ext cx="46038" cy="31750"/>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0" name="Freeform 232"/>
            <p:cNvSpPr>
              <a:spLocks noChangeAspect="1"/>
            </p:cNvSpPr>
            <p:nvPr/>
          </p:nvSpPr>
          <p:spPr bwMode="gray">
            <a:xfrm>
              <a:off x="3994943" y="2381597"/>
              <a:ext cx="14288" cy="4763"/>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1" name="Freeform 233"/>
            <p:cNvSpPr>
              <a:spLocks noChangeAspect="1"/>
            </p:cNvSpPr>
            <p:nvPr/>
          </p:nvSpPr>
          <p:spPr bwMode="gray">
            <a:xfrm>
              <a:off x="3490118" y="1268759"/>
              <a:ext cx="963613" cy="1114425"/>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2" name="Freeform 234"/>
            <p:cNvSpPr>
              <a:spLocks noChangeAspect="1"/>
            </p:cNvSpPr>
            <p:nvPr/>
          </p:nvSpPr>
          <p:spPr bwMode="gray">
            <a:xfrm>
              <a:off x="3804443" y="1951384"/>
              <a:ext cx="52388" cy="52388"/>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3" name="Freeform 235"/>
            <p:cNvSpPr>
              <a:spLocks noChangeAspect="1"/>
            </p:cNvSpPr>
            <p:nvPr/>
          </p:nvSpPr>
          <p:spPr bwMode="gray">
            <a:xfrm>
              <a:off x="3559968" y="1500534"/>
              <a:ext cx="52388" cy="19050"/>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04" name="Group 236"/>
            <p:cNvGrpSpPr>
              <a:grpSpLocks noChangeAspect="1"/>
            </p:cNvGrpSpPr>
            <p:nvPr/>
          </p:nvGrpSpPr>
          <p:grpSpPr bwMode="gray">
            <a:xfrm>
              <a:off x="3344068" y="3475384"/>
              <a:ext cx="808038" cy="1365250"/>
              <a:chOff x="1624" y="2350"/>
              <a:chExt cx="509" cy="860"/>
            </a:xfrm>
            <a:grpFill/>
          </p:grpSpPr>
          <p:sp>
            <p:nvSpPr>
              <p:cNvPr id="300"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1"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2"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3"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4"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5"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6"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7"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8"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9"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0"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1"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2"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solidFill>
                <a:schemeClr val="accent5"/>
              </a:solidFill>
              <a:ln w="6350" cap="flat" cmpd="sng">
                <a:solidFill>
                  <a:schemeClr val="bg1"/>
                </a:solidFill>
                <a:prstDash val="solid"/>
                <a:round/>
                <a:headEnd type="none" w="med" len="med"/>
                <a:tailEnd type="none" w="med" len="med"/>
              </a:ln>
              <a:effectLst/>
            </p:spPr>
            <p:txBody>
              <a:bodyPr/>
              <a:lstStyle/>
              <a:p>
                <a:endParaRPr lang="en-US" dirty="0"/>
              </a:p>
            </p:txBody>
          </p:sp>
          <p:sp>
            <p:nvSpPr>
              <p:cNvPr id="313"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4"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5"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6"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7"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8"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9"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0"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1"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2"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3"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4"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05" name="Freeform 262"/>
            <p:cNvSpPr>
              <a:spLocks noChangeAspect="1"/>
            </p:cNvSpPr>
            <p:nvPr/>
          </p:nvSpPr>
          <p:spPr bwMode="gray">
            <a:xfrm>
              <a:off x="3234531" y="3429347"/>
              <a:ext cx="74613" cy="74613"/>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6" name="Freeform 263"/>
            <p:cNvSpPr>
              <a:spLocks noChangeAspect="1"/>
            </p:cNvSpPr>
            <p:nvPr/>
          </p:nvSpPr>
          <p:spPr bwMode="gray">
            <a:xfrm>
              <a:off x="3313906" y="3524597"/>
              <a:ext cx="101600" cy="42863"/>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7" name="Freeform 264"/>
            <p:cNvSpPr>
              <a:spLocks noChangeAspect="1"/>
            </p:cNvSpPr>
            <p:nvPr/>
          </p:nvSpPr>
          <p:spPr bwMode="gray">
            <a:xfrm>
              <a:off x="3153568" y="3378547"/>
              <a:ext cx="68263" cy="74613"/>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8" name="Freeform 265"/>
            <p:cNvSpPr>
              <a:spLocks noChangeAspect="1"/>
            </p:cNvSpPr>
            <p:nvPr/>
          </p:nvSpPr>
          <p:spPr bwMode="gray">
            <a:xfrm>
              <a:off x="3205956" y="3367434"/>
              <a:ext cx="19050" cy="460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9" name="Freeform 266"/>
            <p:cNvSpPr>
              <a:spLocks noChangeAspect="1"/>
            </p:cNvSpPr>
            <p:nvPr/>
          </p:nvSpPr>
          <p:spPr bwMode="gray">
            <a:xfrm>
              <a:off x="3191668" y="3440459"/>
              <a:ext cx="39688" cy="22225"/>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0" name="Freeform 267"/>
            <p:cNvSpPr>
              <a:spLocks noChangeAspect="1"/>
            </p:cNvSpPr>
            <p:nvPr/>
          </p:nvSpPr>
          <p:spPr bwMode="gray">
            <a:xfrm>
              <a:off x="3264693" y="3497609"/>
              <a:ext cx="57150" cy="50800"/>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1" name="Freeform 268"/>
            <p:cNvSpPr>
              <a:spLocks noChangeAspect="1"/>
            </p:cNvSpPr>
            <p:nvPr/>
          </p:nvSpPr>
          <p:spPr bwMode="gray">
            <a:xfrm>
              <a:off x="3202781" y="3411884"/>
              <a:ext cx="106363" cy="53975"/>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2" name="Freeform 269"/>
            <p:cNvSpPr>
              <a:spLocks noChangeAspect="1"/>
            </p:cNvSpPr>
            <p:nvPr/>
          </p:nvSpPr>
          <p:spPr bwMode="gray">
            <a:xfrm>
              <a:off x="2721768" y="3094384"/>
              <a:ext cx="525463" cy="342900"/>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13" name="Group 270"/>
            <p:cNvGrpSpPr>
              <a:grpSpLocks noChangeAspect="1"/>
            </p:cNvGrpSpPr>
            <p:nvPr/>
          </p:nvGrpSpPr>
          <p:grpSpPr bwMode="gray">
            <a:xfrm>
              <a:off x="1832768" y="1897409"/>
              <a:ext cx="1765300" cy="1346200"/>
              <a:chOff x="672" y="1356"/>
              <a:chExt cx="1112" cy="848"/>
            </a:xfrm>
            <a:grpFill/>
          </p:grpSpPr>
          <p:grpSp>
            <p:nvGrpSpPr>
              <p:cNvPr id="288" name="Group 271"/>
              <p:cNvGrpSpPr>
                <a:grpSpLocks noChangeAspect="1"/>
              </p:cNvGrpSpPr>
              <p:nvPr/>
            </p:nvGrpSpPr>
            <p:grpSpPr bwMode="gray">
              <a:xfrm>
                <a:off x="672" y="1356"/>
                <a:ext cx="418" cy="413"/>
                <a:chOff x="672" y="1356"/>
                <a:chExt cx="418" cy="413"/>
              </a:xfrm>
              <a:grpFill/>
            </p:grpSpPr>
            <p:sp>
              <p:nvSpPr>
                <p:cNvPr id="295"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6"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7"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8" name="Freeform 275"/>
                <p:cNvSpPr>
                  <a:spLocks noChangeAspect="1"/>
                </p:cNvSpPr>
                <p:nvPr/>
              </p:nvSpPr>
              <p:spPr bwMode="gray">
                <a:xfrm>
                  <a:off x="672"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9"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289" name="Group 277"/>
              <p:cNvGrpSpPr>
                <a:grpSpLocks noChangeAspect="1"/>
              </p:cNvGrpSpPr>
              <p:nvPr/>
            </p:nvGrpSpPr>
            <p:grpSpPr bwMode="gray">
              <a:xfrm>
                <a:off x="1149" y="1865"/>
                <a:ext cx="635" cy="339"/>
                <a:chOff x="1149" y="1865"/>
                <a:chExt cx="635" cy="339"/>
              </a:xfrm>
              <a:grpFill/>
            </p:grpSpPr>
            <p:sp>
              <p:nvSpPr>
                <p:cNvPr id="290"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1"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2"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3"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4"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chemeClr val="accent2"/>
                </a:solid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114" name="Group 283"/>
            <p:cNvGrpSpPr>
              <a:grpSpLocks noChangeAspect="1"/>
            </p:cNvGrpSpPr>
            <p:nvPr/>
          </p:nvGrpSpPr>
          <p:grpSpPr bwMode="gray">
            <a:xfrm>
              <a:off x="2304256" y="1268759"/>
              <a:ext cx="1538288" cy="1622425"/>
              <a:chOff x="969" y="960"/>
              <a:chExt cx="969" cy="1022"/>
            </a:xfrm>
            <a:grpFill/>
          </p:grpSpPr>
          <p:sp>
            <p:nvSpPr>
              <p:cNvPr id="259"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0"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1"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2"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3"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4"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5"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6"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7"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8"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9"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0"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1"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2"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3"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4"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5"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6"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7"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8"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9"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0"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1"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2"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3"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4"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5"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6"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7"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15" name="Freeform 313"/>
            <p:cNvSpPr>
              <a:spLocks noChangeAspect="1"/>
            </p:cNvSpPr>
            <p:nvPr/>
          </p:nvSpPr>
          <p:spPr bwMode="gray">
            <a:xfrm rot="21085610">
              <a:off x="3399631" y="3186459"/>
              <a:ext cx="12700" cy="6350"/>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6" name="Freeform 314"/>
            <p:cNvSpPr>
              <a:spLocks noChangeAspect="1"/>
            </p:cNvSpPr>
            <p:nvPr/>
          </p:nvSpPr>
          <p:spPr bwMode="gray">
            <a:xfrm rot="21085610">
              <a:off x="3420268" y="3188047"/>
              <a:ext cx="1588" cy="15875"/>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7" name="Freeform 315"/>
            <p:cNvSpPr>
              <a:spLocks noChangeAspect="1"/>
            </p:cNvSpPr>
            <p:nvPr/>
          </p:nvSpPr>
          <p:spPr bwMode="gray">
            <a:xfrm rot="21085610">
              <a:off x="3420268" y="3224559"/>
              <a:ext cx="3175" cy="1588"/>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8" name="Freeform 316"/>
            <p:cNvSpPr>
              <a:spLocks noChangeAspect="1"/>
            </p:cNvSpPr>
            <p:nvPr/>
          </p:nvSpPr>
          <p:spPr bwMode="gray">
            <a:xfrm rot="21085610">
              <a:off x="3412331" y="3222972"/>
              <a:ext cx="6350" cy="19050"/>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9" name="Freeform 317"/>
            <p:cNvSpPr>
              <a:spLocks noChangeAspect="1"/>
            </p:cNvSpPr>
            <p:nvPr/>
          </p:nvSpPr>
          <p:spPr bwMode="gray">
            <a:xfrm rot="21085610">
              <a:off x="3420268" y="3245197"/>
              <a:ext cx="1588" cy="9525"/>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0" name="Freeform 318"/>
            <p:cNvSpPr>
              <a:spLocks noChangeAspect="1"/>
            </p:cNvSpPr>
            <p:nvPr/>
          </p:nvSpPr>
          <p:spPr bwMode="gray">
            <a:xfrm rot="21085610">
              <a:off x="3434556" y="3218209"/>
              <a:ext cx="1588" cy="12700"/>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1" name="Freeform 319"/>
            <p:cNvSpPr>
              <a:spLocks noChangeAspect="1"/>
            </p:cNvSpPr>
            <p:nvPr/>
          </p:nvSpPr>
          <p:spPr bwMode="gray">
            <a:xfrm rot="21085610">
              <a:off x="3442493" y="3229322"/>
              <a:ext cx="4763" cy="14288"/>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2" name="Freeform 320"/>
            <p:cNvSpPr>
              <a:spLocks noChangeAspect="1"/>
            </p:cNvSpPr>
            <p:nvPr/>
          </p:nvSpPr>
          <p:spPr bwMode="gray">
            <a:xfrm rot="21085610">
              <a:off x="3456781" y="3240434"/>
              <a:ext cx="3175" cy="3175"/>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3" name="Freeform 321"/>
            <p:cNvSpPr>
              <a:spLocks noChangeAspect="1"/>
            </p:cNvSpPr>
            <p:nvPr/>
          </p:nvSpPr>
          <p:spPr bwMode="gray">
            <a:xfrm rot="21085610">
              <a:off x="3450431" y="3254722"/>
              <a:ext cx="4763" cy="15875"/>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4" name="Freeform 322"/>
            <p:cNvSpPr>
              <a:spLocks noChangeAspect="1"/>
            </p:cNvSpPr>
            <p:nvPr/>
          </p:nvSpPr>
          <p:spPr bwMode="gray">
            <a:xfrm rot="21085610">
              <a:off x="3464718" y="3269009"/>
              <a:ext cx="4763" cy="14288"/>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5" name="Freeform 323"/>
            <p:cNvSpPr>
              <a:spLocks noChangeAspect="1"/>
            </p:cNvSpPr>
            <p:nvPr/>
          </p:nvSpPr>
          <p:spPr bwMode="gray">
            <a:xfrm rot="21085610">
              <a:off x="3477418" y="3278534"/>
              <a:ext cx="4763" cy="1588"/>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6" name="Freeform 324"/>
            <p:cNvSpPr>
              <a:spLocks noChangeAspect="1"/>
            </p:cNvSpPr>
            <p:nvPr/>
          </p:nvSpPr>
          <p:spPr bwMode="gray">
            <a:xfrm rot="21085610">
              <a:off x="3488531" y="3284884"/>
              <a:ext cx="9525" cy="6350"/>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7" name="Freeform 325"/>
            <p:cNvSpPr>
              <a:spLocks noChangeAspect="1"/>
            </p:cNvSpPr>
            <p:nvPr/>
          </p:nvSpPr>
          <p:spPr bwMode="gray">
            <a:xfrm rot="21085610">
              <a:off x="3475831" y="3302347"/>
              <a:ext cx="6350" cy="9525"/>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8" name="Freeform 326"/>
            <p:cNvSpPr>
              <a:spLocks noChangeAspect="1"/>
            </p:cNvSpPr>
            <p:nvPr/>
          </p:nvSpPr>
          <p:spPr bwMode="gray">
            <a:xfrm rot="21085610">
              <a:off x="3418681" y="3243609"/>
              <a:ext cx="3175" cy="4763"/>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9" name="Freeform 327"/>
            <p:cNvSpPr>
              <a:spLocks noChangeAspect="1"/>
            </p:cNvSpPr>
            <p:nvPr/>
          </p:nvSpPr>
          <p:spPr bwMode="gray">
            <a:xfrm rot="21085610">
              <a:off x="3386931" y="3227734"/>
              <a:ext cx="1588" cy="6350"/>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0" name="Freeform 328"/>
            <p:cNvSpPr>
              <a:spLocks noChangeAspect="1"/>
            </p:cNvSpPr>
            <p:nvPr/>
          </p:nvSpPr>
          <p:spPr bwMode="gray">
            <a:xfrm rot="21085610">
              <a:off x="3383756" y="3235672"/>
              <a:ext cx="3175" cy="3175"/>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1" name="Freeform 329"/>
            <p:cNvSpPr>
              <a:spLocks noChangeAspect="1"/>
            </p:cNvSpPr>
            <p:nvPr/>
          </p:nvSpPr>
          <p:spPr bwMode="gray">
            <a:xfrm rot="21085610">
              <a:off x="3374231" y="3238847"/>
              <a:ext cx="6350" cy="6350"/>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2" name="Freeform 330"/>
            <p:cNvSpPr>
              <a:spLocks noChangeAspect="1"/>
            </p:cNvSpPr>
            <p:nvPr/>
          </p:nvSpPr>
          <p:spPr bwMode="gray">
            <a:xfrm rot="20552049">
              <a:off x="3417093" y="3375372"/>
              <a:ext cx="23813" cy="17463"/>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3" name="Freeform 331"/>
            <p:cNvSpPr>
              <a:spLocks noChangeAspect="1"/>
            </p:cNvSpPr>
            <p:nvPr/>
          </p:nvSpPr>
          <p:spPr bwMode="gray">
            <a:xfrm rot="20552049">
              <a:off x="3482181" y="3318222"/>
              <a:ext cx="38100" cy="52388"/>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4" name="Freeform 332"/>
            <p:cNvSpPr>
              <a:spLocks noChangeAspect="1"/>
            </p:cNvSpPr>
            <p:nvPr/>
          </p:nvSpPr>
          <p:spPr bwMode="gray">
            <a:xfrm rot="20552049">
              <a:off x="3596481" y="3349972"/>
              <a:ext cx="1588" cy="1588"/>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5" name="Freeform 333"/>
            <p:cNvSpPr>
              <a:spLocks noChangeAspect="1"/>
            </p:cNvSpPr>
            <p:nvPr/>
          </p:nvSpPr>
          <p:spPr bwMode="gray">
            <a:xfrm rot="20552049">
              <a:off x="3618706" y="3392834"/>
              <a:ext cx="3175" cy="1111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6" name="Freeform 334"/>
            <p:cNvSpPr>
              <a:spLocks noChangeAspect="1"/>
            </p:cNvSpPr>
            <p:nvPr/>
          </p:nvSpPr>
          <p:spPr bwMode="gray">
            <a:xfrm rot="20552049">
              <a:off x="3642518" y="3470622"/>
              <a:ext cx="3175" cy="4763"/>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7" name="Freeform 335"/>
            <p:cNvSpPr>
              <a:spLocks noChangeAspect="1"/>
            </p:cNvSpPr>
            <p:nvPr/>
          </p:nvSpPr>
          <p:spPr bwMode="gray">
            <a:xfrm rot="20552049">
              <a:off x="3636168" y="3484909"/>
              <a:ext cx="9525" cy="15875"/>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8" name="Freeform 336"/>
            <p:cNvSpPr>
              <a:spLocks noChangeAspect="1"/>
            </p:cNvSpPr>
            <p:nvPr/>
          </p:nvSpPr>
          <p:spPr bwMode="gray">
            <a:xfrm rot="20552049">
              <a:off x="3463131" y="3324572"/>
              <a:ext cx="1588" cy="3175"/>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39" name="Group 337"/>
            <p:cNvGrpSpPr>
              <a:grpSpLocks noChangeAspect="1"/>
            </p:cNvGrpSpPr>
            <p:nvPr/>
          </p:nvGrpSpPr>
          <p:grpSpPr bwMode="gray">
            <a:xfrm>
              <a:off x="3455193" y="3327747"/>
              <a:ext cx="28575" cy="44450"/>
              <a:chOff x="1694" y="2257"/>
              <a:chExt cx="18" cy="28"/>
            </a:xfrm>
            <a:grpFill/>
          </p:grpSpPr>
          <p:sp>
            <p:nvSpPr>
              <p:cNvPr id="257"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8"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40" name="Freeform 340"/>
            <p:cNvSpPr>
              <a:spLocks noChangeAspect="1"/>
            </p:cNvSpPr>
            <p:nvPr/>
          </p:nvSpPr>
          <p:spPr bwMode="gray">
            <a:xfrm rot="20552049">
              <a:off x="3532981" y="3337272"/>
              <a:ext cx="15875" cy="12700"/>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1" name="Freeform 341"/>
            <p:cNvSpPr>
              <a:spLocks noChangeAspect="1"/>
            </p:cNvSpPr>
            <p:nvPr/>
          </p:nvSpPr>
          <p:spPr bwMode="gray">
            <a:xfrm rot="20552049">
              <a:off x="3629818" y="3429347"/>
              <a:ext cx="0" cy="4763"/>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2" name="Freeform 342"/>
            <p:cNvSpPr>
              <a:spLocks noChangeAspect="1"/>
            </p:cNvSpPr>
            <p:nvPr/>
          </p:nvSpPr>
          <p:spPr bwMode="gray">
            <a:xfrm rot="20552049">
              <a:off x="3602831" y="3362672"/>
              <a:ext cx="4763" cy="1111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3" name="Freeform 343"/>
            <p:cNvSpPr>
              <a:spLocks noChangeAspect="1"/>
            </p:cNvSpPr>
            <p:nvPr/>
          </p:nvSpPr>
          <p:spPr bwMode="gray">
            <a:xfrm rot="20552049">
              <a:off x="3556793" y="3334097"/>
              <a:ext cx="0" cy="1588"/>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4" name="Freeform 344"/>
            <p:cNvSpPr>
              <a:spLocks noChangeAspect="1"/>
            </p:cNvSpPr>
            <p:nvPr/>
          </p:nvSpPr>
          <p:spPr bwMode="gray">
            <a:xfrm rot="20552049">
              <a:off x="3559968" y="3346797"/>
              <a:ext cx="1588" cy="3175"/>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5" name="Freeform 345"/>
            <p:cNvSpPr>
              <a:spLocks noChangeAspect="1"/>
            </p:cNvSpPr>
            <p:nvPr/>
          </p:nvSpPr>
          <p:spPr bwMode="gray">
            <a:xfrm rot="20552049">
              <a:off x="3610768" y="3380134"/>
              <a:ext cx="3175" cy="7938"/>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6" name="Freeform 346"/>
            <p:cNvSpPr>
              <a:spLocks noChangeAspect="1"/>
            </p:cNvSpPr>
            <p:nvPr/>
          </p:nvSpPr>
          <p:spPr bwMode="gray">
            <a:xfrm rot="20552049">
              <a:off x="3629818" y="3454747"/>
              <a:ext cx="1588" cy="4763"/>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7" name="Freeform 347"/>
            <p:cNvSpPr>
              <a:spLocks noChangeAspect="1"/>
            </p:cNvSpPr>
            <p:nvPr/>
          </p:nvSpPr>
          <p:spPr bwMode="gray">
            <a:xfrm rot="20552049">
              <a:off x="3325018" y="3280122"/>
              <a:ext cx="117475" cy="77788"/>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8" name="Freeform 348"/>
            <p:cNvSpPr>
              <a:spLocks noChangeAspect="1"/>
            </p:cNvSpPr>
            <p:nvPr/>
          </p:nvSpPr>
          <p:spPr bwMode="gray">
            <a:xfrm rot="20552049">
              <a:off x="3344068" y="3321397"/>
              <a:ext cx="4763" cy="9525"/>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9" name="Freeform 349"/>
            <p:cNvSpPr>
              <a:spLocks noChangeAspect="1"/>
            </p:cNvSpPr>
            <p:nvPr/>
          </p:nvSpPr>
          <p:spPr bwMode="gray">
            <a:xfrm rot="20552049">
              <a:off x="3386931" y="3289647"/>
              <a:ext cx="11113" cy="14288"/>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0" name="Freeform 350"/>
            <p:cNvSpPr>
              <a:spLocks noChangeAspect="1"/>
            </p:cNvSpPr>
            <p:nvPr/>
          </p:nvSpPr>
          <p:spPr bwMode="gray">
            <a:xfrm rot="20552049">
              <a:off x="3585368" y="3346797"/>
              <a:ext cx="0" cy="4763"/>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1" name="Freeform 351"/>
            <p:cNvSpPr>
              <a:spLocks noChangeAspect="1"/>
            </p:cNvSpPr>
            <p:nvPr/>
          </p:nvSpPr>
          <p:spPr bwMode="gray">
            <a:xfrm rot="20552049">
              <a:off x="3626643" y="3413472"/>
              <a:ext cx="1588" cy="6350"/>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52" name="Group 362"/>
            <p:cNvGrpSpPr/>
            <p:nvPr/>
          </p:nvGrpSpPr>
          <p:grpSpPr bwMode="gray">
            <a:xfrm>
              <a:off x="4580731" y="1911697"/>
              <a:ext cx="879476" cy="1109663"/>
              <a:chOff x="4580731" y="1911697"/>
              <a:chExt cx="879476" cy="1109663"/>
            </a:xfrm>
            <a:grpFill/>
          </p:grpSpPr>
          <p:sp>
            <p:nvSpPr>
              <p:cNvPr id="208"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9"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0"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11" name="Group 178"/>
              <p:cNvGrpSpPr>
                <a:grpSpLocks noChangeAspect="1"/>
              </p:cNvGrpSpPr>
              <p:nvPr/>
            </p:nvGrpSpPr>
            <p:grpSpPr bwMode="gray">
              <a:xfrm>
                <a:off x="4876006" y="2765772"/>
                <a:ext cx="204788" cy="242888"/>
                <a:chOff x="2589" y="1903"/>
                <a:chExt cx="129" cy="153"/>
              </a:xfrm>
              <a:grpFill/>
            </p:grpSpPr>
            <p:sp>
              <p:nvSpPr>
                <p:cNvPr id="254"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5"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6"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12" name="Freeform 182"/>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3" name="Freeform 183"/>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4" name="Freeform 184"/>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5" name="Freeform 185"/>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6" name="Freeform 186"/>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7" name="Freeform 187"/>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8" name="Freeform 188"/>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19" name="Group 189"/>
              <p:cNvGrpSpPr>
                <a:grpSpLocks noChangeAspect="1"/>
              </p:cNvGrpSpPr>
              <p:nvPr/>
            </p:nvGrpSpPr>
            <p:grpSpPr bwMode="gray">
              <a:xfrm>
                <a:off x="4679156" y="2659410"/>
                <a:ext cx="247650" cy="244475"/>
                <a:chOff x="2465" y="1836"/>
                <a:chExt cx="156" cy="154"/>
              </a:xfrm>
              <a:grpFill/>
            </p:grpSpPr>
            <p:sp>
              <p:nvSpPr>
                <p:cNvPr id="252"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3"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220" name="Group 192"/>
              <p:cNvGrpSpPr>
                <a:grpSpLocks noChangeAspect="1"/>
              </p:cNvGrpSpPr>
              <p:nvPr/>
            </p:nvGrpSpPr>
            <p:grpSpPr bwMode="gray">
              <a:xfrm>
                <a:off x="4620419" y="2430810"/>
                <a:ext cx="171450" cy="258763"/>
                <a:chOff x="2428" y="1692"/>
                <a:chExt cx="108" cy="163"/>
              </a:xfrm>
              <a:grpFill/>
            </p:grpSpPr>
            <p:sp>
              <p:nvSpPr>
                <p:cNvPr id="250"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solidFill>
                  <a:schemeClr val="accent3"/>
                </a:solidFill>
                <a:ln w="6350" cap="flat" cmpd="sng">
                  <a:solidFill>
                    <a:schemeClr val="bg1"/>
                  </a:solidFill>
                  <a:prstDash val="solid"/>
                  <a:round/>
                  <a:headEnd type="none" w="med" len="med"/>
                  <a:tailEnd type="none" w="med" len="med"/>
                </a:ln>
                <a:effectLst/>
              </p:spPr>
              <p:txBody>
                <a:bodyPr/>
                <a:lstStyle/>
                <a:p>
                  <a:endParaRPr lang="en-US" dirty="0"/>
                </a:p>
              </p:txBody>
            </p:sp>
            <p:sp>
              <p:nvSpPr>
                <p:cNvPr id="251"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21"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2"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3"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4"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25" name="Group 199"/>
              <p:cNvGrpSpPr>
                <a:grpSpLocks noChangeAspect="1"/>
              </p:cNvGrpSpPr>
              <p:nvPr/>
            </p:nvGrpSpPr>
            <p:grpSpPr bwMode="gray">
              <a:xfrm>
                <a:off x="5033169" y="2808635"/>
                <a:ext cx="68263" cy="68263"/>
                <a:chOff x="2688" y="1930"/>
                <a:chExt cx="43" cy="43"/>
              </a:xfrm>
              <a:grpFill/>
            </p:grpSpPr>
            <p:sp>
              <p:nvSpPr>
                <p:cNvPr id="248"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9"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26"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7"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8"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9"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0"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1"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2"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3"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4"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5"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6"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7"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8"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9"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0"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1"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2"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3"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4"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45" name="Group 359"/>
              <p:cNvGrpSpPr/>
              <p:nvPr/>
            </p:nvGrpSpPr>
            <p:grpSpPr bwMode="gray">
              <a:xfrm>
                <a:off x="5080794" y="2788583"/>
                <a:ext cx="75600" cy="108000"/>
                <a:chOff x="4160739" y="2986112"/>
                <a:chExt cx="187325" cy="233362"/>
              </a:xfrm>
              <a:grpFill/>
            </p:grpSpPr>
            <p:sp>
              <p:nvSpPr>
                <p:cNvPr id="246"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7"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153" name="Group 368"/>
            <p:cNvGrpSpPr/>
            <p:nvPr/>
          </p:nvGrpSpPr>
          <p:grpSpPr bwMode="gray">
            <a:xfrm>
              <a:off x="4455318" y="2994372"/>
              <a:ext cx="1196974" cy="1339850"/>
              <a:chOff x="4455318" y="2994372"/>
              <a:chExt cx="1196974" cy="1339850"/>
            </a:xfrm>
            <a:grpFill/>
          </p:grpSpPr>
          <p:sp>
            <p:nvSpPr>
              <p:cNvPr id="154" name="Freeform 153"/>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5" name="Freeform 154"/>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56" name="Group 367"/>
              <p:cNvGrpSpPr/>
              <p:nvPr/>
            </p:nvGrpSpPr>
            <p:grpSpPr bwMode="gray">
              <a:xfrm>
                <a:off x="4455318" y="2994372"/>
                <a:ext cx="1196974" cy="1339850"/>
                <a:chOff x="4455318" y="2994372"/>
                <a:chExt cx="1196974" cy="1339850"/>
              </a:xfrm>
              <a:grpFill/>
            </p:grpSpPr>
            <p:sp>
              <p:nvSpPr>
                <p:cNvPr id="157" name="Freeform 156"/>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8" name="Freeform 157"/>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9" name="Freeform 158"/>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0" name="Freeform 159"/>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1" name="Freeform 160"/>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2" name="Freeform 161"/>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3" name="Freeform 162"/>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4" name="Freeform 163"/>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5" name="Freeform 164"/>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6" name="Freeform 165"/>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7" name="Freeform 166"/>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8" name="Freeform 167"/>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9" name="Freeform 168"/>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0" name="Freeform 169"/>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1"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2" name="Freeform 171"/>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3" name="Freeform 172"/>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4" name="Freeform 173"/>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5" name="Freeform 174"/>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76" name="Group 25"/>
                <p:cNvGrpSpPr>
                  <a:grpSpLocks noChangeAspect="1"/>
                </p:cNvGrpSpPr>
                <p:nvPr/>
              </p:nvGrpSpPr>
              <p:grpSpPr bwMode="gray">
                <a:xfrm>
                  <a:off x="4961730" y="3769072"/>
                  <a:ext cx="219075" cy="239713"/>
                  <a:chOff x="2643" y="2535"/>
                  <a:chExt cx="138" cy="151"/>
                </a:xfrm>
                <a:grpFill/>
              </p:grpSpPr>
              <p:sp>
                <p:nvSpPr>
                  <p:cNvPr id="206"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7"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77"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8"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9"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0"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1"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2"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3"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4"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5"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6"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7"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8"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9"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0"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1"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2"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3"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4"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5"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6"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7"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8"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9"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0"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1"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2"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03" name="Group 364"/>
                <p:cNvGrpSpPr>
                  <a:grpSpLocks noChangeAspect="1"/>
                </p:cNvGrpSpPr>
                <p:nvPr/>
              </p:nvGrpSpPr>
              <p:grpSpPr bwMode="gray">
                <a:xfrm>
                  <a:off x="5141117" y="3280172"/>
                  <a:ext cx="289379" cy="349200"/>
                  <a:chOff x="3548063" y="12700"/>
                  <a:chExt cx="5667375" cy="6838950"/>
                </a:xfrm>
                <a:grpFill/>
              </p:grpSpPr>
              <p:sp>
                <p:nvSpPr>
                  <p:cNvPr id="204" name="Freeform 6"/>
                  <p:cNvSpPr>
                    <a:spLocks/>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sp>
                <p:nvSpPr>
                  <p:cNvPr id="205" name="Freeform 9"/>
                  <p:cNvSpPr>
                    <a:spLocks/>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grpSp>
          </p:grpSp>
        </p:grpSp>
      </p:grpSp>
      <p:grpSp>
        <p:nvGrpSpPr>
          <p:cNvPr id="3" name="Group 2"/>
          <p:cNvGrpSpPr/>
          <p:nvPr/>
        </p:nvGrpSpPr>
        <p:grpSpPr>
          <a:xfrm>
            <a:off x="646220" y="5478607"/>
            <a:ext cx="1484658" cy="734703"/>
            <a:chOff x="5107315" y="1368086"/>
            <a:chExt cx="1484658" cy="551027"/>
          </a:xfrm>
        </p:grpSpPr>
        <p:sp>
          <p:nvSpPr>
            <p:cNvPr id="2" name="Oval 1"/>
            <p:cNvSpPr/>
            <p:nvPr/>
          </p:nvSpPr>
          <p:spPr>
            <a:xfrm>
              <a:off x="5107315" y="1470478"/>
              <a:ext cx="102729" cy="77182"/>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01" name="Content Placeholder 2"/>
            <p:cNvSpPr txBox="1">
              <a:spLocks/>
            </p:cNvSpPr>
            <p:nvPr/>
          </p:nvSpPr>
          <p:spPr>
            <a:xfrm>
              <a:off x="5220073" y="1368086"/>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States</a:t>
              </a:r>
            </a:p>
            <a:p>
              <a:pPr marL="0" indent="0">
                <a:buFont typeface="Arial" pitchFamily="34" charset="0"/>
                <a:buNone/>
              </a:pPr>
              <a:r>
                <a:rPr lang="en-US" sz="800" dirty="0" smtClean="0"/>
                <a:t>Lorem ipsum dolor sit amet, consectetur adipiscing.</a:t>
              </a:r>
              <a:endParaRPr lang="en-US" sz="800" dirty="0"/>
            </a:p>
          </p:txBody>
        </p:sp>
      </p:grpSp>
      <p:grpSp>
        <p:nvGrpSpPr>
          <p:cNvPr id="405" name="Group 404"/>
          <p:cNvGrpSpPr/>
          <p:nvPr/>
        </p:nvGrpSpPr>
        <p:grpSpPr>
          <a:xfrm>
            <a:off x="2216595" y="5478607"/>
            <a:ext cx="1480668" cy="734703"/>
            <a:chOff x="5102178" y="1368086"/>
            <a:chExt cx="1480668" cy="551027"/>
          </a:xfrm>
        </p:grpSpPr>
        <p:sp>
          <p:nvSpPr>
            <p:cNvPr id="406" name="Oval 405"/>
            <p:cNvSpPr/>
            <p:nvPr/>
          </p:nvSpPr>
          <p:spPr>
            <a:xfrm>
              <a:off x="5102178" y="1440732"/>
              <a:ext cx="113002" cy="84900"/>
            </a:xfrm>
            <a:prstGeom prst="ellipse">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07" name="Content Placeholder 2"/>
            <p:cNvSpPr txBox="1">
              <a:spLocks/>
            </p:cNvSpPr>
            <p:nvPr/>
          </p:nvSpPr>
          <p:spPr>
            <a:xfrm>
              <a:off x="5220072" y="1368086"/>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Brazil</a:t>
              </a:r>
            </a:p>
            <a:p>
              <a:pPr marL="0" indent="0">
                <a:buFont typeface="Arial" pitchFamily="34" charset="0"/>
                <a:buNone/>
              </a:pPr>
              <a:r>
                <a:rPr lang="en-US" sz="800" dirty="0" smtClean="0"/>
                <a:t>Lorem ipsum dolor sit amet, consectetur adipiscing.</a:t>
              </a:r>
              <a:endParaRPr lang="en-US" sz="800" dirty="0"/>
            </a:p>
          </p:txBody>
        </p:sp>
      </p:grpSp>
      <p:grpSp>
        <p:nvGrpSpPr>
          <p:cNvPr id="408" name="Group 407"/>
          <p:cNvGrpSpPr/>
          <p:nvPr/>
        </p:nvGrpSpPr>
        <p:grpSpPr>
          <a:xfrm>
            <a:off x="3797242" y="5478607"/>
            <a:ext cx="1494838" cy="734703"/>
            <a:chOff x="5107315" y="1368086"/>
            <a:chExt cx="1494838" cy="551027"/>
          </a:xfrm>
        </p:grpSpPr>
        <p:sp>
          <p:nvSpPr>
            <p:cNvPr id="409" name="Oval 408"/>
            <p:cNvSpPr/>
            <p:nvPr/>
          </p:nvSpPr>
          <p:spPr>
            <a:xfrm>
              <a:off x="5107315" y="1451061"/>
              <a:ext cx="102729" cy="77182"/>
            </a:xfrm>
            <a:prstGeom prst="ellipse">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10" name="Content Placeholder 2"/>
            <p:cNvSpPr txBox="1">
              <a:spLocks/>
            </p:cNvSpPr>
            <p:nvPr/>
          </p:nvSpPr>
          <p:spPr>
            <a:xfrm>
              <a:off x="5220072" y="1368086"/>
              <a:ext cx="138208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Australia</a:t>
              </a:r>
            </a:p>
            <a:p>
              <a:pPr marL="0" indent="0">
                <a:buFont typeface="Arial" pitchFamily="34" charset="0"/>
                <a:buNone/>
              </a:pPr>
              <a:r>
                <a:rPr lang="en-US" sz="800" dirty="0" smtClean="0"/>
                <a:t>Lorem ipsum dolor sit amet, consectetur adipiscing.</a:t>
              </a:r>
              <a:endParaRPr lang="en-US" sz="800" dirty="0"/>
            </a:p>
          </p:txBody>
        </p:sp>
      </p:grpSp>
      <p:grpSp>
        <p:nvGrpSpPr>
          <p:cNvPr id="411" name="Group 410"/>
          <p:cNvGrpSpPr/>
          <p:nvPr/>
        </p:nvGrpSpPr>
        <p:grpSpPr>
          <a:xfrm>
            <a:off x="5364088" y="5478607"/>
            <a:ext cx="1512167" cy="734703"/>
            <a:chOff x="5098650" y="1368086"/>
            <a:chExt cx="1512167" cy="551027"/>
          </a:xfrm>
        </p:grpSpPr>
        <p:sp>
          <p:nvSpPr>
            <p:cNvPr id="412" name="Oval 411"/>
            <p:cNvSpPr/>
            <p:nvPr/>
          </p:nvSpPr>
          <p:spPr>
            <a:xfrm>
              <a:off x="5098650" y="1451061"/>
              <a:ext cx="102729" cy="77182"/>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13" name="Content Placeholder 2"/>
            <p:cNvSpPr txBox="1">
              <a:spLocks/>
            </p:cNvSpPr>
            <p:nvPr/>
          </p:nvSpPr>
          <p:spPr>
            <a:xfrm>
              <a:off x="5220072" y="1368086"/>
              <a:ext cx="1390745"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China</a:t>
              </a:r>
            </a:p>
            <a:p>
              <a:pPr marL="0" indent="0">
                <a:buFont typeface="Arial" pitchFamily="34" charset="0"/>
                <a:buNone/>
              </a:pPr>
              <a:r>
                <a:rPr lang="en-US" sz="800" dirty="0" smtClean="0"/>
                <a:t>Lorem ipsum dolor sit amet, consectetur adipiscing.</a:t>
              </a:r>
              <a:endParaRPr lang="en-US" sz="800" dirty="0"/>
            </a:p>
          </p:txBody>
        </p:sp>
      </p:grpSp>
      <p:grpSp>
        <p:nvGrpSpPr>
          <p:cNvPr id="414" name="Group 413"/>
          <p:cNvGrpSpPr/>
          <p:nvPr/>
        </p:nvGrpSpPr>
        <p:grpSpPr>
          <a:xfrm>
            <a:off x="6948264" y="5478607"/>
            <a:ext cx="1512168" cy="734703"/>
            <a:chOff x="5107315" y="1368086"/>
            <a:chExt cx="1512168" cy="551027"/>
          </a:xfrm>
        </p:grpSpPr>
        <p:sp>
          <p:nvSpPr>
            <p:cNvPr id="415" name="Oval 414"/>
            <p:cNvSpPr/>
            <p:nvPr/>
          </p:nvSpPr>
          <p:spPr>
            <a:xfrm>
              <a:off x="5107315" y="1451061"/>
              <a:ext cx="102729" cy="77182"/>
            </a:xfrm>
            <a:prstGeom prst="ellipse">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16" name="Content Placeholder 2"/>
            <p:cNvSpPr txBox="1">
              <a:spLocks/>
            </p:cNvSpPr>
            <p:nvPr/>
          </p:nvSpPr>
          <p:spPr>
            <a:xfrm>
              <a:off x="5220072" y="1368086"/>
              <a:ext cx="139941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Kingdom</a:t>
              </a:r>
            </a:p>
            <a:p>
              <a:pPr marL="0" indent="0">
                <a:buFont typeface="Arial" pitchFamily="34" charset="0"/>
                <a:buNone/>
              </a:pPr>
              <a:r>
                <a:rPr lang="en-US" sz="800" dirty="0" smtClean="0"/>
                <a:t>Lorem ipsum dolor sit amet, consectetur adipiscing.</a:t>
              </a:r>
              <a:endParaRPr lang="en-US" sz="800" dirty="0"/>
            </a:p>
          </p:txBody>
        </p:sp>
      </p:grpSp>
      <p:sp>
        <p:nvSpPr>
          <p:cNvPr id="417" name="Content Placeholder 2"/>
          <p:cNvSpPr>
            <a:spLocks noGrp="1"/>
          </p:cNvSpPr>
          <p:nvPr>
            <p:ph idx="1"/>
          </p:nvPr>
        </p:nvSpPr>
        <p:spPr>
          <a:xfrm>
            <a:off x="5855052" y="3130717"/>
            <a:ext cx="2749396" cy="1162380"/>
          </a:xfrm>
        </p:spPr>
        <p:txBody>
          <a:bodyPr>
            <a:noAutofit/>
          </a:bodyPr>
          <a:lstStyle/>
          <a:p>
            <a:pPr marL="0" indent="0">
              <a:buNone/>
            </a:pPr>
            <a:r>
              <a:rPr lang="en-US" sz="1000" dirty="0"/>
              <a:t>Lorem ipsum dolor sit amet, </a:t>
            </a:r>
            <a:r>
              <a:rPr lang="en-US" sz="1000" b="1" dirty="0"/>
              <a:t>consectetur adipiscing elit. </a:t>
            </a:r>
            <a:endParaRPr lang="en-US" sz="1000" b="1" dirty="0" smtClean="0"/>
          </a:p>
          <a:p>
            <a:pPr marL="0" indent="0">
              <a:buNone/>
            </a:pPr>
            <a:r>
              <a:rPr lang="en-US" sz="1000" dirty="0" smtClean="0"/>
              <a:t/>
            </a:r>
            <a:br>
              <a:rPr lang="en-US" sz="1000" dirty="0" smtClean="0"/>
            </a:br>
            <a:r>
              <a:rPr lang="en-US" sz="1000" dirty="0" smtClean="0"/>
              <a:t>Curabitur </a:t>
            </a:r>
            <a:r>
              <a:rPr lang="en-US" sz="1000" dirty="0"/>
              <a:t>elementum posuere pretium. Quisque nibh dolor, dignissim ac dignissim ut, luctus ac urna. Aliquam aliquet non massa quis </a:t>
            </a:r>
            <a:r>
              <a:rPr lang="en-US" sz="1000" dirty="0" smtClean="0"/>
              <a:t>tincidunt.</a:t>
            </a:r>
            <a:endParaRPr lang="en-US" sz="1000" dirty="0"/>
          </a:p>
        </p:txBody>
      </p:sp>
      <p:sp>
        <p:nvSpPr>
          <p:cNvPr id="419" name="Title 13"/>
          <p:cNvSpPr txBox="1">
            <a:spLocks/>
          </p:cNvSpPr>
          <p:nvPr/>
        </p:nvSpPr>
        <p:spPr>
          <a:xfrm>
            <a:off x="5830556" y="2456294"/>
            <a:ext cx="2790296" cy="780685"/>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a:solidFill>
                  <a:schemeClr val="accent1">
                    <a:lumMod val="60000"/>
                    <a:lumOff val="40000"/>
                  </a:schemeClr>
                </a:solidFill>
              </a:rPr>
              <a:t>Let's do business</a:t>
            </a:r>
          </a:p>
        </p:txBody>
      </p:sp>
      <p:sp>
        <p:nvSpPr>
          <p:cNvPr id="402" name="Flowchart: Off-page Connector 401"/>
          <p:cNvSpPr/>
          <p:nvPr/>
        </p:nvSpPr>
        <p:spPr>
          <a:xfrm>
            <a:off x="8620852" y="214696"/>
            <a:ext cx="360000"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06</a:t>
            </a:r>
            <a:endParaRPr lang="en-US" sz="1100" b="1" dirty="0"/>
          </a:p>
        </p:txBody>
      </p:sp>
    </p:spTree>
    <p:extLst>
      <p:ext uri="{BB962C8B-B14F-4D97-AF65-F5344CB8AC3E}">
        <p14:creationId xmlns:p14="http://schemas.microsoft.com/office/powerpoint/2010/main" val="284352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419"/>
                                        </p:tgtEl>
                                        <p:attrNameLst>
                                          <p:attrName>style.visibility</p:attrName>
                                        </p:attrNameLst>
                                      </p:cBhvr>
                                      <p:to>
                                        <p:strVal val="visible"/>
                                      </p:to>
                                    </p:set>
                                    <p:animEffect transition="in" filter="barn(inVertical)">
                                      <p:cBhvr>
                                        <p:cTn id="18" dur="500"/>
                                        <p:tgtEl>
                                          <p:spTgt spid="41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17"/>
                                        </p:tgtEl>
                                        <p:attrNameLst>
                                          <p:attrName>style.visibility</p:attrName>
                                        </p:attrNameLst>
                                      </p:cBhvr>
                                      <p:to>
                                        <p:strVal val="visible"/>
                                      </p:to>
                                    </p:set>
                                    <p:animEffect transition="in" filter="fade">
                                      <p:cBhvr>
                                        <p:cTn id="22" dur="500"/>
                                        <p:tgtEl>
                                          <p:spTgt spid="417"/>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405"/>
                                        </p:tgtEl>
                                        <p:attrNameLst>
                                          <p:attrName>style.visibility</p:attrName>
                                        </p:attrNameLst>
                                      </p:cBhvr>
                                      <p:to>
                                        <p:strVal val="visible"/>
                                      </p:to>
                                    </p:set>
                                    <p:animEffect transition="in" filter="fade">
                                      <p:cBhvr>
                                        <p:cTn id="30" dur="500"/>
                                        <p:tgtEl>
                                          <p:spTgt spid="405"/>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408"/>
                                        </p:tgtEl>
                                        <p:attrNameLst>
                                          <p:attrName>style.visibility</p:attrName>
                                        </p:attrNameLst>
                                      </p:cBhvr>
                                      <p:to>
                                        <p:strVal val="visible"/>
                                      </p:to>
                                    </p:set>
                                    <p:animEffect transition="in" filter="fade">
                                      <p:cBhvr>
                                        <p:cTn id="34" dur="500"/>
                                        <p:tgtEl>
                                          <p:spTgt spid="408"/>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411"/>
                                        </p:tgtEl>
                                        <p:attrNameLst>
                                          <p:attrName>style.visibility</p:attrName>
                                        </p:attrNameLst>
                                      </p:cBhvr>
                                      <p:to>
                                        <p:strVal val="visible"/>
                                      </p:to>
                                    </p:set>
                                    <p:animEffect transition="in" filter="fade">
                                      <p:cBhvr>
                                        <p:cTn id="38" dur="500"/>
                                        <p:tgtEl>
                                          <p:spTgt spid="411"/>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414"/>
                                        </p:tgtEl>
                                        <p:attrNameLst>
                                          <p:attrName>style.visibility</p:attrName>
                                        </p:attrNameLst>
                                      </p:cBhvr>
                                      <p:to>
                                        <p:strVal val="visible"/>
                                      </p:to>
                                    </p:set>
                                    <p:animEffect transition="in" filter="fade">
                                      <p:cBhvr>
                                        <p:cTn id="42" dur="500"/>
                                        <p:tgtEl>
                                          <p:spTgt spid="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17" grpId="0"/>
      <p:bldP spid="4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This slide is perfect for </a:t>
            </a:r>
            <a:r>
              <a:rPr lang="en-US" sz="1700" b="1" dirty="0" smtClean="0">
                <a:solidFill>
                  <a:schemeClr val="accent1">
                    <a:lumMod val="60000"/>
                    <a:lumOff val="40000"/>
                  </a:schemeClr>
                </a:solidFill>
                <a:latin typeface="+mn-lt"/>
              </a:rPr>
              <a:t>long text descriptions</a:t>
            </a:r>
            <a:endParaRPr lang="en-US" sz="1700" b="1" dirty="0">
              <a:solidFill>
                <a:schemeClr val="accent1">
                  <a:lumMod val="60000"/>
                  <a:lumOff val="40000"/>
                </a:schemeClr>
              </a:solidFill>
              <a:latin typeface="+mn-lt"/>
            </a:endParaRPr>
          </a:p>
        </p:txBody>
      </p:sp>
      <p:sp>
        <p:nvSpPr>
          <p:cNvPr id="14" name="Title 13"/>
          <p:cNvSpPr>
            <a:spLocks noGrp="1"/>
          </p:cNvSpPr>
          <p:nvPr>
            <p:ph type="title"/>
          </p:nvPr>
        </p:nvSpPr>
        <p:spPr>
          <a:xfrm>
            <a:off x="457200" y="455796"/>
            <a:ext cx="8229600" cy="780685"/>
          </a:xfrm>
        </p:spPr>
        <p:txBody>
          <a:bodyPr>
            <a:normAutofit/>
          </a:bodyPr>
          <a:lstStyle/>
          <a:p>
            <a:r>
              <a:rPr lang="en-US" sz="4000" dirty="0" smtClean="0">
                <a:solidFill>
                  <a:schemeClr val="accent1">
                    <a:lumMod val="60000"/>
                    <a:lumOff val="40000"/>
                  </a:schemeClr>
                </a:solidFill>
              </a:rPr>
              <a:t>Two </a:t>
            </a:r>
            <a:r>
              <a:rPr lang="en-US" sz="4000" dirty="0">
                <a:solidFill>
                  <a:schemeClr val="accent1">
                    <a:lumMod val="60000"/>
                    <a:lumOff val="40000"/>
                  </a:schemeClr>
                </a:solidFill>
              </a:rPr>
              <a:t>Column Text Sample</a:t>
            </a:r>
          </a:p>
        </p:txBody>
      </p:sp>
      <p:sp>
        <p:nvSpPr>
          <p:cNvPr id="27" name="TextBox 26"/>
          <p:cNvSpPr txBox="1"/>
          <p:nvPr/>
        </p:nvSpPr>
        <p:spPr>
          <a:xfrm>
            <a:off x="473908" y="1900979"/>
            <a:ext cx="8151012" cy="4283668"/>
          </a:xfrm>
          <a:prstGeom prst="rect">
            <a:avLst/>
          </a:prstGeom>
          <a:noFill/>
        </p:spPr>
        <p:txBody>
          <a:bodyPr wrap="square" rIns="144000" bIns="36000" numCol="2" spcCol="360000" rtlCol="0">
            <a:spAutoFit/>
          </a:bodyPr>
          <a:lstStyle/>
          <a:p>
            <a:pPr algn="just"/>
            <a:r>
              <a:rPr lang="en-US" sz="1050" dirty="0" smtClean="0">
                <a:solidFill>
                  <a:schemeClr val="bg1">
                    <a:lumMod val="65000"/>
                  </a:schemeClr>
                </a:solidFill>
              </a:rPr>
              <a:t>Contrary to popular belief, Lorem Ipsum is not simply random text. It has roots in a piece of classical Latin literature from 45 BC.</a:t>
            </a:r>
          </a:p>
          <a:p>
            <a:pPr algn="just"/>
            <a:endParaRPr lang="en-US" sz="1050" b="1" i="1" dirty="0">
              <a:solidFill>
                <a:schemeClr val="bg1">
                  <a:lumMod val="65000"/>
                </a:schemeClr>
              </a:solidFill>
            </a:endParaRPr>
          </a:p>
          <a:p>
            <a:pPr algn="just"/>
            <a:r>
              <a:rPr lang="en-US" sz="1050" b="1" i="1" dirty="0" smtClean="0">
                <a:solidFill>
                  <a:schemeClr val="bg1">
                    <a:lumMod val="65000"/>
                  </a:schemeClr>
                </a:solidFill>
              </a:rPr>
              <a:t>Contrary to popular belief </a:t>
            </a:r>
            <a:r>
              <a:rPr lang="en-US" sz="1050" dirty="0" smtClean="0">
                <a:solidFill>
                  <a:schemeClr val="bg1">
                    <a:lumMod val="65000"/>
                  </a:schemeClr>
                </a:solidFill>
              </a:rPr>
              <a:t>It has roots in a piece of classical Latin literature from 45 BC. </a:t>
            </a:r>
          </a:p>
          <a:p>
            <a:pPr algn="just"/>
            <a:endParaRPr lang="en-US" sz="1050" dirty="0">
              <a:solidFill>
                <a:schemeClr val="bg1">
                  <a:lumMod val="65000"/>
                </a:schemeClr>
              </a:solidFill>
            </a:endParaRPr>
          </a:p>
          <a:p>
            <a:pPr algn="just"/>
            <a:r>
              <a:rPr lang="en-US" sz="105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r>
              <a:rPr lang="en-US" sz="1050" dirty="0" smtClean="0">
                <a:solidFill>
                  <a:schemeClr val="bg1">
                    <a:lumMod val="65000"/>
                  </a:schemeClr>
                </a:solidFill>
              </a:rPr>
              <a:t>.</a:t>
            </a:r>
          </a:p>
          <a:p>
            <a:pPr algn="just"/>
            <a:endParaRPr lang="en-US" sz="1050" dirty="0">
              <a:solidFill>
                <a:schemeClr val="bg1">
                  <a:lumMod val="65000"/>
                </a:schemeClr>
              </a:solidFill>
            </a:endParaRPr>
          </a:p>
          <a:p>
            <a:pPr algn="just"/>
            <a:r>
              <a:rPr lang="en-US" sz="105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a:t>
            </a:r>
            <a:endParaRPr lang="en-US" sz="1050" dirty="0" smtClean="0">
              <a:solidFill>
                <a:schemeClr val="bg1">
                  <a:lumMod val="65000"/>
                </a:schemeClr>
              </a:solidFill>
            </a:endParaRPr>
          </a:p>
          <a:p>
            <a:pPr algn="just"/>
            <a:endParaRPr lang="en-US" sz="1050" dirty="0">
              <a:solidFill>
                <a:schemeClr val="bg1">
                  <a:lumMod val="65000"/>
                </a:schemeClr>
              </a:solidFill>
            </a:endParaRPr>
          </a:p>
          <a:p>
            <a:pPr algn="just"/>
            <a:r>
              <a:rPr lang="en-US" sz="1050" dirty="0" smtClean="0">
                <a:solidFill>
                  <a:schemeClr val="bg1">
                    <a:lumMod val="65000"/>
                  </a:schemeClr>
                </a:solidFill>
              </a:rPr>
              <a:t>If </a:t>
            </a:r>
            <a:r>
              <a:rPr lang="en-US" sz="1050" dirty="0">
                <a:solidFill>
                  <a:schemeClr val="bg1">
                    <a:lumMod val="65000"/>
                  </a:schemeClr>
                </a:solidFill>
              </a:rPr>
              <a:t>you are going to use a passage of Lorem Ipsum, you need to be sure there isn't anything embarrassing hidden in the middle of text.</a:t>
            </a:r>
          </a:p>
          <a:p>
            <a:pPr algn="just"/>
            <a:endParaRPr lang="en-US" sz="1050" dirty="0">
              <a:solidFill>
                <a:schemeClr val="bg1">
                  <a:lumMod val="65000"/>
                </a:schemeClr>
              </a:solidFill>
            </a:endParaRPr>
          </a:p>
          <a:p>
            <a:pPr algn="just"/>
            <a:r>
              <a:rPr lang="en-US" sz="1050" dirty="0" smtClean="0">
                <a:solidFill>
                  <a:schemeClr val="bg1">
                    <a:lumMod val="65000"/>
                  </a:schemeClr>
                </a:solidFill>
              </a:rPr>
              <a:t>The </a:t>
            </a:r>
            <a:r>
              <a:rPr lang="en-US" sz="1050" dirty="0">
                <a:solidFill>
                  <a:schemeClr val="bg1">
                    <a:lumMod val="65000"/>
                  </a:schemeClr>
                </a:solidFill>
              </a:rPr>
              <a:t>generated Lorem Ipsum is therefore always free from repetition, injected </a:t>
            </a:r>
            <a:r>
              <a:rPr lang="en-US" sz="1050" dirty="0" smtClean="0">
                <a:solidFill>
                  <a:schemeClr val="bg1">
                    <a:lumMod val="65000"/>
                  </a:schemeClr>
                </a:solidFill>
              </a:rPr>
              <a:t>humor, </a:t>
            </a:r>
            <a:r>
              <a:rPr lang="en-US" sz="1050" dirty="0">
                <a:solidFill>
                  <a:schemeClr val="bg1">
                    <a:lumMod val="65000"/>
                  </a:schemeClr>
                </a:solidFill>
              </a:rPr>
              <a:t>or non-characteristic </a:t>
            </a:r>
            <a:r>
              <a:rPr lang="en-US" sz="1050" dirty="0" smtClean="0">
                <a:solidFill>
                  <a:schemeClr val="bg1">
                    <a:lumMod val="65000"/>
                  </a:schemeClr>
                </a:solidFill>
              </a:rPr>
              <a:t>words. </a:t>
            </a:r>
            <a:r>
              <a:rPr lang="en-US" sz="1050" dirty="0">
                <a:solidFill>
                  <a:schemeClr val="bg1">
                    <a:lumMod val="65000"/>
                  </a:schemeClr>
                </a:solidFill>
              </a:rPr>
              <a:t>Contrary to popular belief It has roots in a piece of classical Latin literature from 45 BC. There are many variations of passages of Lorem Ipsum available, but the majority have suffered alteration in some form, by injected </a:t>
            </a:r>
            <a:r>
              <a:rPr lang="en-US" sz="1050" dirty="0" smtClean="0">
                <a:solidFill>
                  <a:schemeClr val="bg1">
                    <a:lumMod val="65000"/>
                  </a:schemeClr>
                </a:solidFill>
              </a:rPr>
              <a:t>humor, </a:t>
            </a:r>
            <a:r>
              <a:rPr lang="en-US" sz="1050" dirty="0">
                <a:solidFill>
                  <a:schemeClr val="bg1">
                    <a:lumMod val="65000"/>
                  </a:schemeClr>
                </a:solidFill>
              </a:rPr>
              <a:t>or </a:t>
            </a:r>
            <a:r>
              <a:rPr lang="en-US" sz="1050" dirty="0" smtClean="0">
                <a:solidFill>
                  <a:schemeClr val="bg1">
                    <a:lumMod val="65000"/>
                  </a:schemeClr>
                </a:solidFill>
              </a:rPr>
              <a:t>randomized </a:t>
            </a:r>
            <a:r>
              <a:rPr lang="en-US" sz="1050" dirty="0">
                <a:solidFill>
                  <a:schemeClr val="bg1">
                    <a:lumMod val="65000"/>
                  </a:schemeClr>
                </a:solidFill>
              </a:rPr>
              <a:t>words which don't look even slightly </a:t>
            </a:r>
            <a:r>
              <a:rPr lang="en-US" sz="1050" dirty="0" smtClean="0">
                <a:solidFill>
                  <a:schemeClr val="bg1">
                    <a:lumMod val="65000"/>
                  </a:schemeClr>
                </a:solidFill>
              </a:rPr>
              <a:t>believable.</a:t>
            </a:r>
          </a:p>
          <a:p>
            <a:pPr algn="just"/>
            <a:endParaRPr lang="en-US" sz="1050" dirty="0" smtClean="0">
              <a:solidFill>
                <a:schemeClr val="bg1">
                  <a:lumMod val="65000"/>
                </a:schemeClr>
              </a:solidFill>
            </a:endParaRPr>
          </a:p>
          <a:p>
            <a:pPr algn="just"/>
            <a:r>
              <a:rPr lang="en-US" sz="1050" dirty="0" smtClean="0">
                <a:solidFill>
                  <a:schemeClr val="bg1">
                    <a:lumMod val="65000"/>
                  </a:schemeClr>
                </a:solidFill>
              </a:rPr>
              <a:t>If you are going to use a passage of Lorem Ipsum, you need to be sure there isn't anything embarrassing hidden in the middle of text. There are many variations of passages of Lorem Ipsum available, but the majority have suffered alteration in some form, by injected humor, or randomized words which don't look even slightly believable.</a:t>
            </a:r>
          </a:p>
          <a:p>
            <a:pPr algn="just"/>
            <a:endParaRPr lang="es-HN" sz="1050" dirty="0" smtClean="0">
              <a:solidFill>
                <a:schemeClr val="bg1">
                  <a:lumMod val="65000"/>
                </a:schemeClr>
              </a:solidFill>
            </a:endParaRPr>
          </a:p>
          <a:p>
            <a:pPr algn="just"/>
            <a:r>
              <a:rPr lang="en-US" sz="1050" b="1" i="1" dirty="0" smtClean="0">
                <a:solidFill>
                  <a:schemeClr val="bg1">
                    <a:lumMod val="65000"/>
                  </a:schemeClr>
                </a:solidFill>
              </a:rPr>
              <a:t>Contrary to popular belief </a:t>
            </a:r>
            <a:r>
              <a:rPr lang="en-US" sz="1050" dirty="0" smtClean="0">
                <a:solidFill>
                  <a:schemeClr val="bg1">
                    <a:lumMod val="65000"/>
                  </a:schemeClr>
                </a:solidFill>
              </a:rPr>
              <a:t>It has roots in a piece of classical Latin literature from 45 BC. </a:t>
            </a:r>
          </a:p>
          <a:p>
            <a:pPr algn="just"/>
            <a:endParaRPr lang="en-US" sz="1050" dirty="0" smtClean="0">
              <a:solidFill>
                <a:schemeClr val="bg1">
                  <a:lumMod val="65000"/>
                </a:schemeClr>
              </a:solidFill>
            </a:endParaRPr>
          </a:p>
          <a:p>
            <a:pPr algn="just"/>
            <a:r>
              <a:rPr lang="en-US" sz="1050" dirty="0">
                <a:solidFill>
                  <a:schemeClr val="bg1">
                    <a:lumMod val="65000"/>
                  </a:schemeClr>
                </a:solidFill>
              </a:rPr>
              <a:t>If you are going to use a passage of Lorem Ipsum, you need to be sure there isn't anything embarrassing hidden in the middle of text.</a:t>
            </a:r>
          </a:p>
          <a:p>
            <a:pPr algn="just"/>
            <a:endParaRPr lang="en-US" sz="1050" dirty="0">
              <a:solidFill>
                <a:schemeClr val="bg1">
                  <a:lumMod val="65000"/>
                </a:schemeClr>
              </a:solidFill>
            </a:endParaRPr>
          </a:p>
          <a:p>
            <a:pPr algn="just"/>
            <a:r>
              <a:rPr lang="en-US" sz="1050" dirty="0">
                <a:solidFill>
                  <a:schemeClr val="bg1">
                    <a:lumMod val="65000"/>
                  </a:schemeClr>
                </a:solidFill>
              </a:rPr>
              <a:t>The generated Lorem Ipsum is therefore always free from repetition, injected humor, or non-characteristic words. Contrary to popular belief It has roots in a piece of classical Latin literature from 45 BC. There are many variations of passages of Lorem Ipsum available, but the majority have suffered alteration in some form, by injected humor, or randomized words which don't look even slightly believable.</a:t>
            </a:r>
          </a:p>
          <a:p>
            <a:pPr algn="just"/>
            <a:endParaRPr lang="en-US" sz="1050" dirty="0" smtClean="0">
              <a:solidFill>
                <a:schemeClr val="bg1">
                  <a:lumMod val="65000"/>
                </a:schemeClr>
              </a:solidFill>
            </a:endParaRPr>
          </a:p>
          <a:p>
            <a:pPr algn="just"/>
            <a:endParaRPr lang="en-US" sz="1050" dirty="0">
              <a:solidFill>
                <a:schemeClr val="bg1">
                  <a:lumMod val="65000"/>
                </a:schemeClr>
              </a:solidFill>
            </a:endParaRPr>
          </a:p>
          <a:p>
            <a:pPr algn="just"/>
            <a:endParaRPr lang="en-US" sz="1050" b="1" dirty="0">
              <a:solidFill>
                <a:schemeClr val="bg1">
                  <a:lumMod val="65000"/>
                </a:schemeClr>
              </a:solidFill>
              <a:latin typeface="Signika Negative" pitchFamily="2" charset="0"/>
            </a:endParaRPr>
          </a:p>
        </p:txBody>
      </p:sp>
      <p:sp>
        <p:nvSpPr>
          <p:cNvPr id="7" name="Flowchart: Off-page Connector 6"/>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07</a:t>
            </a:r>
            <a:endParaRPr lang="en-US" sz="1100" b="1" dirty="0"/>
          </a:p>
        </p:txBody>
      </p:sp>
    </p:spTree>
    <p:extLst>
      <p:ext uri="{BB962C8B-B14F-4D97-AF65-F5344CB8AC3E}">
        <p14:creationId xmlns:p14="http://schemas.microsoft.com/office/powerpoint/2010/main" val="396552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sz="4000" dirty="0" smtClean="0">
                <a:solidFill>
                  <a:schemeClr val="accent1">
                    <a:lumMod val="60000"/>
                    <a:lumOff val="40000"/>
                  </a:schemeClr>
                </a:solidFill>
              </a:rPr>
              <a:t>Full width </a:t>
            </a:r>
            <a:r>
              <a:rPr lang="en-US" sz="4000" dirty="0">
                <a:solidFill>
                  <a:schemeClr val="accent1">
                    <a:lumMod val="60000"/>
                    <a:lumOff val="40000"/>
                  </a:schemeClr>
                </a:solidFill>
              </a:rPr>
              <a:t>Text Sample</a:t>
            </a:r>
          </a:p>
        </p:txBody>
      </p:sp>
      <p:sp>
        <p:nvSpPr>
          <p:cNvPr id="13" name="Title 1"/>
          <p:cNvSpPr txBox="1">
            <a:spLocks/>
          </p:cNvSpPr>
          <p:nvPr/>
        </p:nvSpPr>
        <p:spPr>
          <a:xfrm>
            <a:off x="481053" y="1079832"/>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00" dirty="0" smtClean="0">
                <a:solidFill>
                  <a:schemeClr val="bg1">
                    <a:lumMod val="65000"/>
                  </a:schemeClr>
                </a:solidFill>
                <a:latin typeface="+mn-lt"/>
              </a:rPr>
              <a:t>This slide is perfect for </a:t>
            </a:r>
            <a:r>
              <a:rPr lang="en-US" sz="1700" b="1" dirty="0" smtClean="0">
                <a:solidFill>
                  <a:schemeClr val="accent1">
                    <a:lumMod val="60000"/>
                    <a:lumOff val="40000"/>
                  </a:schemeClr>
                </a:solidFill>
                <a:latin typeface="+mn-lt"/>
              </a:rPr>
              <a:t>long text descriptions</a:t>
            </a:r>
            <a:endParaRPr lang="en-US" sz="1700" b="1" dirty="0">
              <a:solidFill>
                <a:schemeClr val="accent1">
                  <a:lumMod val="60000"/>
                  <a:lumOff val="40000"/>
                </a:schemeClr>
              </a:solidFill>
              <a:latin typeface="+mn-lt"/>
            </a:endParaRPr>
          </a:p>
        </p:txBody>
      </p:sp>
      <p:sp>
        <p:nvSpPr>
          <p:cNvPr id="27" name="TextBox 26"/>
          <p:cNvSpPr txBox="1"/>
          <p:nvPr/>
        </p:nvSpPr>
        <p:spPr>
          <a:xfrm>
            <a:off x="473908" y="1900979"/>
            <a:ext cx="8151012" cy="4283668"/>
          </a:xfrm>
          <a:prstGeom prst="rect">
            <a:avLst/>
          </a:prstGeom>
          <a:noFill/>
        </p:spPr>
        <p:txBody>
          <a:bodyPr wrap="square" rIns="144000" bIns="36000" numCol="1" spcCol="360000" rtlCol="0">
            <a:spAutoFit/>
          </a:bodyPr>
          <a:lstStyle/>
          <a:p>
            <a:pPr algn="just"/>
            <a:r>
              <a:rPr lang="en-US" sz="1050" dirty="0" smtClean="0">
                <a:solidFill>
                  <a:schemeClr val="bg1">
                    <a:lumMod val="65000"/>
                  </a:schemeClr>
                </a:solidFill>
              </a:rPr>
              <a:t>Contrary to popular belief, Lorem Ipsum is not simply random text. It has roots in a piece of classical Latin literature from 45 BC.</a:t>
            </a:r>
          </a:p>
          <a:p>
            <a:pPr algn="just"/>
            <a:endParaRPr lang="en-US" sz="1050" b="1" i="1" dirty="0">
              <a:solidFill>
                <a:schemeClr val="bg1">
                  <a:lumMod val="65000"/>
                </a:schemeClr>
              </a:solidFill>
            </a:endParaRPr>
          </a:p>
          <a:p>
            <a:pPr algn="just"/>
            <a:r>
              <a:rPr lang="en-US" sz="1050" b="1" i="1" dirty="0" smtClean="0">
                <a:solidFill>
                  <a:schemeClr val="bg1">
                    <a:lumMod val="65000"/>
                  </a:schemeClr>
                </a:solidFill>
              </a:rPr>
              <a:t>Contrary to popular belief </a:t>
            </a:r>
            <a:r>
              <a:rPr lang="en-US" sz="1050" dirty="0" smtClean="0">
                <a:solidFill>
                  <a:schemeClr val="bg1">
                    <a:lumMod val="65000"/>
                  </a:schemeClr>
                </a:solidFill>
              </a:rPr>
              <a:t>It has roots in a piece of classical Latin literature from 45 BC. </a:t>
            </a:r>
          </a:p>
          <a:p>
            <a:pPr algn="just"/>
            <a:endParaRPr lang="en-US" sz="1050" dirty="0">
              <a:solidFill>
                <a:schemeClr val="bg1">
                  <a:lumMod val="65000"/>
                </a:schemeClr>
              </a:solidFill>
            </a:endParaRPr>
          </a:p>
          <a:p>
            <a:pPr algn="just"/>
            <a:r>
              <a:rPr lang="en-US" sz="105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r>
              <a:rPr lang="en-US" sz="1050" dirty="0" smtClean="0">
                <a:solidFill>
                  <a:schemeClr val="bg1">
                    <a:lumMod val="65000"/>
                  </a:schemeClr>
                </a:solidFill>
              </a:rPr>
              <a:t>.</a:t>
            </a:r>
          </a:p>
          <a:p>
            <a:pPr algn="just"/>
            <a:endParaRPr lang="en-US" sz="1050" dirty="0">
              <a:solidFill>
                <a:schemeClr val="bg1">
                  <a:lumMod val="65000"/>
                </a:schemeClr>
              </a:solidFill>
            </a:endParaRPr>
          </a:p>
          <a:p>
            <a:pPr algn="just"/>
            <a:r>
              <a:rPr lang="en-US" sz="105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a:t>
            </a:r>
            <a:endParaRPr lang="en-US" sz="1050" dirty="0" smtClean="0">
              <a:solidFill>
                <a:schemeClr val="bg1">
                  <a:lumMod val="65000"/>
                </a:schemeClr>
              </a:solidFill>
            </a:endParaRPr>
          </a:p>
          <a:p>
            <a:pPr algn="just"/>
            <a:endParaRPr lang="en-US" sz="1050" dirty="0">
              <a:solidFill>
                <a:schemeClr val="bg1">
                  <a:lumMod val="65000"/>
                </a:schemeClr>
              </a:solidFill>
            </a:endParaRPr>
          </a:p>
          <a:p>
            <a:pPr algn="just"/>
            <a:r>
              <a:rPr lang="en-US" sz="1050" dirty="0" smtClean="0">
                <a:solidFill>
                  <a:schemeClr val="bg1">
                    <a:lumMod val="65000"/>
                  </a:schemeClr>
                </a:solidFill>
              </a:rPr>
              <a:t>If </a:t>
            </a:r>
            <a:r>
              <a:rPr lang="en-US" sz="1050" dirty="0">
                <a:solidFill>
                  <a:schemeClr val="bg1">
                    <a:lumMod val="65000"/>
                  </a:schemeClr>
                </a:solidFill>
              </a:rPr>
              <a:t>you are going to use a passage of Lorem Ipsum, you need to be sure there isn't anything embarrassing hidden in the middle of text.</a:t>
            </a:r>
          </a:p>
          <a:p>
            <a:pPr algn="just"/>
            <a:endParaRPr lang="en-US" sz="1050" dirty="0">
              <a:solidFill>
                <a:schemeClr val="bg1">
                  <a:lumMod val="65000"/>
                </a:schemeClr>
              </a:solidFill>
            </a:endParaRPr>
          </a:p>
          <a:p>
            <a:pPr algn="just"/>
            <a:r>
              <a:rPr lang="en-US" sz="1050" dirty="0" smtClean="0">
                <a:solidFill>
                  <a:schemeClr val="bg1">
                    <a:lumMod val="65000"/>
                  </a:schemeClr>
                </a:solidFill>
              </a:rPr>
              <a:t>The </a:t>
            </a:r>
            <a:r>
              <a:rPr lang="en-US" sz="1050" dirty="0">
                <a:solidFill>
                  <a:schemeClr val="bg1">
                    <a:lumMod val="65000"/>
                  </a:schemeClr>
                </a:solidFill>
              </a:rPr>
              <a:t>generated Lorem Ipsum is therefore always free from repetition, injected </a:t>
            </a:r>
            <a:r>
              <a:rPr lang="en-US" sz="1050" dirty="0" smtClean="0">
                <a:solidFill>
                  <a:schemeClr val="bg1">
                    <a:lumMod val="65000"/>
                  </a:schemeClr>
                </a:solidFill>
              </a:rPr>
              <a:t>humor, </a:t>
            </a:r>
            <a:r>
              <a:rPr lang="en-US" sz="1050" dirty="0">
                <a:solidFill>
                  <a:schemeClr val="bg1">
                    <a:lumMod val="65000"/>
                  </a:schemeClr>
                </a:solidFill>
              </a:rPr>
              <a:t>or non-characteristic </a:t>
            </a:r>
            <a:r>
              <a:rPr lang="en-US" sz="1050" dirty="0" smtClean="0">
                <a:solidFill>
                  <a:schemeClr val="bg1">
                    <a:lumMod val="65000"/>
                  </a:schemeClr>
                </a:solidFill>
              </a:rPr>
              <a:t>words. </a:t>
            </a:r>
            <a:r>
              <a:rPr lang="en-US" sz="1050" dirty="0">
                <a:solidFill>
                  <a:schemeClr val="bg1">
                    <a:lumMod val="65000"/>
                  </a:schemeClr>
                </a:solidFill>
              </a:rPr>
              <a:t>Contrary to popular belief It has roots in a piece of classical Latin literature from 45 BC. There are many variations of passages of Lorem Ipsum available, but the majority have suffered alteration in some form, by injected </a:t>
            </a:r>
            <a:r>
              <a:rPr lang="en-US" sz="1050" dirty="0" smtClean="0">
                <a:solidFill>
                  <a:schemeClr val="bg1">
                    <a:lumMod val="65000"/>
                  </a:schemeClr>
                </a:solidFill>
              </a:rPr>
              <a:t>humor, </a:t>
            </a:r>
            <a:r>
              <a:rPr lang="en-US" sz="1050" dirty="0">
                <a:solidFill>
                  <a:schemeClr val="bg1">
                    <a:lumMod val="65000"/>
                  </a:schemeClr>
                </a:solidFill>
              </a:rPr>
              <a:t>or </a:t>
            </a:r>
            <a:r>
              <a:rPr lang="en-US" sz="1050" dirty="0" smtClean="0">
                <a:solidFill>
                  <a:schemeClr val="bg1">
                    <a:lumMod val="65000"/>
                  </a:schemeClr>
                </a:solidFill>
              </a:rPr>
              <a:t>randomized </a:t>
            </a:r>
            <a:r>
              <a:rPr lang="en-US" sz="1050" dirty="0">
                <a:solidFill>
                  <a:schemeClr val="bg1">
                    <a:lumMod val="65000"/>
                  </a:schemeClr>
                </a:solidFill>
              </a:rPr>
              <a:t>words which don't look even slightly </a:t>
            </a:r>
            <a:r>
              <a:rPr lang="en-US" sz="1050" dirty="0" smtClean="0">
                <a:solidFill>
                  <a:schemeClr val="bg1">
                    <a:lumMod val="65000"/>
                  </a:schemeClr>
                </a:solidFill>
              </a:rPr>
              <a:t>believable.</a:t>
            </a:r>
          </a:p>
          <a:p>
            <a:pPr algn="just"/>
            <a:endParaRPr lang="en-US" sz="1050" dirty="0" smtClean="0">
              <a:solidFill>
                <a:schemeClr val="bg1">
                  <a:lumMod val="65000"/>
                </a:schemeClr>
              </a:solidFill>
            </a:endParaRPr>
          </a:p>
          <a:p>
            <a:pPr algn="just"/>
            <a:r>
              <a:rPr lang="en-US" sz="1050" dirty="0" smtClean="0">
                <a:solidFill>
                  <a:schemeClr val="bg1">
                    <a:lumMod val="65000"/>
                  </a:schemeClr>
                </a:solidFill>
              </a:rPr>
              <a:t>If you are going to use a passage of Lorem Ipsum, you need to be sure there isn't anything embarrassing hidden in the middle of text. There are many variations of passages of Lorem Ipsum available, but the majority have suffered alteration in some form, by injected humor, or randomized words which don't look even slightly believable</a:t>
            </a:r>
            <a:r>
              <a:rPr lang="en-US" sz="1050" dirty="0">
                <a:solidFill>
                  <a:schemeClr val="bg1">
                    <a:lumMod val="65000"/>
                  </a:schemeClr>
                </a:solidFill>
              </a:rPr>
              <a:t>. The generated Lorem Ipsum is therefore always free from repetition, injected humor, or non-characteristic words. Contrary to popular belief It has roots in a piece of classical Latin literature from 45 BC. </a:t>
            </a:r>
          </a:p>
          <a:p>
            <a:pPr algn="just"/>
            <a:endParaRPr lang="en-US" sz="1050" dirty="0">
              <a:solidFill>
                <a:schemeClr val="bg1">
                  <a:lumMod val="65000"/>
                </a:schemeClr>
              </a:solidFill>
            </a:endParaRPr>
          </a:p>
          <a:p>
            <a:pPr algn="just"/>
            <a:r>
              <a:rPr lang="en-US" sz="1050" dirty="0">
                <a:solidFill>
                  <a:schemeClr val="bg1">
                    <a:lumMod val="65000"/>
                  </a:schemeClr>
                </a:solidFill>
              </a:rPr>
              <a:t>If you are going to use a passage of Lorem Ipsum, you need to be sure there isn't anything embarrassing hidden in the middle of text. There are many variations of passages of Lorem Ipsum available, but the majority have suffered alteration in some form, by injected humor, or randomized words which don't look even slightly believable.</a:t>
            </a:r>
            <a:endParaRPr lang="en-US" sz="1050" b="1" dirty="0">
              <a:solidFill>
                <a:schemeClr val="bg1">
                  <a:lumMod val="65000"/>
                </a:schemeClr>
              </a:solidFill>
              <a:latin typeface="Signika Negative" pitchFamily="2" charset="0"/>
            </a:endParaRPr>
          </a:p>
          <a:p>
            <a:pPr algn="just"/>
            <a:endParaRPr lang="en-US" sz="1050" b="1" dirty="0">
              <a:solidFill>
                <a:schemeClr val="bg1">
                  <a:lumMod val="65000"/>
                </a:schemeClr>
              </a:solidFill>
              <a:latin typeface="Signika Negative" pitchFamily="2" charset="0"/>
            </a:endParaRPr>
          </a:p>
        </p:txBody>
      </p:sp>
      <p:sp>
        <p:nvSpPr>
          <p:cNvPr id="6" name="Flowchart: Off-page Connector 5"/>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08</a:t>
            </a:r>
            <a:endParaRPr lang="en-US" sz="1100" b="1" dirty="0"/>
          </a:p>
        </p:txBody>
      </p:sp>
    </p:spTree>
    <p:extLst>
      <p:ext uri="{BB962C8B-B14F-4D97-AF65-F5344CB8AC3E}">
        <p14:creationId xmlns:p14="http://schemas.microsoft.com/office/powerpoint/2010/main" val="421109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27" grpId="0"/>
    </p:bldLst>
  </p:timing>
</p:sld>
</file>

<file path=ppt/tags/tag1.xml><?xml version="1.0" encoding="utf-8"?>
<p:tagLst xmlns:a="http://schemas.openxmlformats.org/drawingml/2006/main" xmlns:r="http://schemas.openxmlformats.org/officeDocument/2006/relationships" xmlns:p="http://schemas.openxmlformats.org/presentationml/2006/main">
  <p:tag name="ADV_TOP" val="99,90228"/>
  <p:tag name="ADV_LEFT" val="144,3124"/>
  <p:tag name="ADV_HEIGHT" val="281,25"/>
  <p:tag name="ADV_WIDTH" val="491,375"/>
</p:tagLst>
</file>

<file path=ppt/theme/theme1.xml><?xml version="1.0" encoding="utf-8"?>
<a:theme xmlns:a="http://schemas.openxmlformats.org/drawingml/2006/main" name="Office Theme">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2878</TotalTime>
  <Words>7566</Words>
  <Application>Microsoft Office PowerPoint</Application>
  <PresentationFormat>On-screen Show (4:3)</PresentationFormat>
  <Paragraphs>985</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omoa</vt:lpstr>
      <vt:lpstr>Introduction</vt:lpstr>
      <vt:lpstr>We are currently not planning on conquering the world. – Sergey Brin</vt:lpstr>
      <vt:lpstr>Meet Our Awesome Team</vt:lpstr>
      <vt:lpstr>Meet Martin Sole</vt:lpstr>
      <vt:lpstr>Our Headquarters</vt:lpstr>
      <vt:lpstr>Omoa Around The World</vt:lpstr>
      <vt:lpstr>Two Column Text Sample</vt:lpstr>
      <vt:lpstr>Full width Text Sample</vt:lpstr>
      <vt:lpstr>Tree Column Text Sample</vt:lpstr>
      <vt:lpstr>Why Do Business With Us</vt:lpstr>
      <vt:lpstr>Services Slide Sample</vt:lpstr>
      <vt:lpstr>Services List Sample</vt:lpstr>
      <vt:lpstr>Key Design Considerations</vt:lpstr>
      <vt:lpstr>Iconic List Sample </vt:lpstr>
      <vt:lpstr>Iconic List Sample 2 </vt:lpstr>
      <vt:lpstr>Pricing Tables Plan Sample</vt:lpstr>
      <vt:lpstr>Table Design Sample</vt:lpstr>
      <vt:lpstr>It’s time for a break</vt:lpstr>
      <vt:lpstr>Meet Our Design Process</vt:lpstr>
      <vt:lpstr>PowerPoint Presentation</vt:lpstr>
      <vt:lpstr>PowerPoint Presentation</vt:lpstr>
      <vt:lpstr>Why a Business Plan?</vt:lpstr>
      <vt:lpstr>Smart Art &amp; Infographic</vt:lpstr>
      <vt:lpstr>Multiple Circle Chart Samples</vt:lpstr>
      <vt:lpstr>Circle Chart + Infographic</vt:lpstr>
      <vt:lpstr>Country Infographic Sample</vt:lpstr>
      <vt:lpstr>Detailed Country Infographic</vt:lpstr>
      <vt:lpstr>Sales Report Infographic Sample</vt:lpstr>
      <vt:lpstr>Sales Report Infographic Sample</vt:lpstr>
      <vt:lpstr>Digital Marketing Objectives</vt:lpstr>
      <vt:lpstr>Work Flow Infographic Sample</vt:lpstr>
      <vt:lpstr>Random to Result Process Sample</vt:lpstr>
      <vt:lpstr>Alternating Flow Sample</vt:lpstr>
      <vt:lpstr>Continuous Block Process Sample</vt:lpstr>
      <vt:lpstr>Chevron List Sample</vt:lpstr>
      <vt:lpstr>Step Up Process Sample</vt:lpstr>
      <vt:lpstr>Increasing Arrows Process Sample</vt:lpstr>
      <vt:lpstr>Equation Sample Slide</vt:lpstr>
      <vt:lpstr>Sales Report by Year</vt:lpstr>
      <vt:lpstr>Area Chart Sample</vt:lpstr>
      <vt:lpstr>Clustered Column Chart Sample</vt:lpstr>
      <vt:lpstr>Lines With Markers Chart Sample</vt:lpstr>
      <vt:lpstr>Clustered Bars Chart Sample</vt:lpstr>
      <vt:lpstr>Stacked Column Chart Sample</vt:lpstr>
      <vt:lpstr>Multiple Stacked Column Chart</vt:lpstr>
      <vt:lpstr>3 Steps to Help Change a Bad Money Habit</vt:lpstr>
      <vt:lpstr>Iconic Circle Infographic Sample</vt:lpstr>
      <vt:lpstr>Social Media</vt:lpstr>
      <vt:lpstr>How Consumers Use Social Networks</vt:lpstr>
      <vt:lpstr>Marketing Options Across The Web</vt:lpstr>
      <vt:lpstr>Users per Social Network</vt:lpstr>
      <vt:lpstr>Social Network Use by Country</vt:lpstr>
      <vt:lpstr>My Social Network Analysis </vt:lpstr>
      <vt:lpstr>Facebook Fans Use by Gender</vt:lpstr>
      <vt:lpstr>Color Background Use</vt:lpstr>
      <vt:lpstr>Infographic Sample by Country</vt:lpstr>
      <vt:lpstr>Less words, more works</vt:lpstr>
      <vt:lpstr>Simple Logo Portfolio</vt:lpstr>
      <vt:lpstr>Simple Logo Portfolio</vt:lpstr>
      <vt:lpstr>Logo Portfolio + Descriptions</vt:lpstr>
      <vt:lpstr>Portfolio Variation Sample</vt:lpstr>
      <vt:lpstr>Single Project Sample</vt:lpstr>
      <vt:lpstr>Web Project Sample</vt:lpstr>
      <vt:lpstr>PowerPoint Presentation</vt:lpstr>
      <vt:lpstr>PowerPoint Presentation</vt:lpstr>
      <vt:lpstr>Get in Touch</vt:lpstr>
      <vt:lpstr>Thanks for coming</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EAMEJIA</dc:creator>
  <cp:lastModifiedBy>EAMEJIA</cp:lastModifiedBy>
  <cp:revision>261</cp:revision>
  <dcterms:created xsi:type="dcterms:W3CDTF">2014-02-03T20:55:49Z</dcterms:created>
  <dcterms:modified xsi:type="dcterms:W3CDTF">2014-02-26T18:21:22Z</dcterms:modified>
</cp:coreProperties>
</file>