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theme/themeOverride5.xml" ContentType="application/vnd.openxmlformats-officedocument.themeOverride+xml"/>
  <Override PartName="/ppt/charts/chart8.xml" ContentType="application/vnd.openxmlformats-officedocument.drawingml.chart+xml"/>
  <Override PartName="/ppt/theme/themeOverride6.xml" ContentType="application/vnd.openxmlformats-officedocument.themeOverride+xml"/>
  <Override PartName="/ppt/charts/chart9.xml" ContentType="application/vnd.openxmlformats-officedocument.drawingml.chart+xml"/>
  <Override PartName="/ppt/theme/themeOverride7.xml" ContentType="application/vnd.openxmlformats-officedocument.themeOverride+xml"/>
  <Override PartName="/ppt/charts/chart10.xml" ContentType="application/vnd.openxmlformats-officedocument.drawingml.chart+xml"/>
  <Override PartName="/ppt/charts/chart11.xml" ContentType="application/vnd.openxmlformats-officedocument.drawingml.chart+xml"/>
  <Override PartName="/ppt/theme/themeOverride8.xml" ContentType="application/vnd.openxmlformats-officedocument.themeOverride+xml"/>
  <Override PartName="/ppt/charts/chart12.xml" ContentType="application/vnd.openxmlformats-officedocument.drawingml.chart+xml"/>
  <Override PartName="/ppt/theme/themeOverride9.xml" ContentType="application/vnd.openxmlformats-officedocument.themeOverride+xml"/>
  <Override PartName="/ppt/charts/chart13.xml" ContentType="application/vnd.openxmlformats-officedocument.drawingml.chart+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3" r:id="rId3"/>
    <p:sldId id="270" r:id="rId4"/>
    <p:sldId id="281" r:id="rId5"/>
    <p:sldId id="332" r:id="rId6"/>
    <p:sldId id="257" r:id="rId7"/>
    <p:sldId id="262" r:id="rId8"/>
    <p:sldId id="260" r:id="rId9"/>
    <p:sldId id="314" r:id="rId10"/>
    <p:sldId id="299" r:id="rId11"/>
    <p:sldId id="304" r:id="rId12"/>
    <p:sldId id="303" r:id="rId13"/>
    <p:sldId id="302" r:id="rId14"/>
    <p:sldId id="300" r:id="rId15"/>
    <p:sldId id="298" r:id="rId16"/>
    <p:sldId id="261" r:id="rId17"/>
    <p:sldId id="329" r:id="rId18"/>
    <p:sldId id="333" r:id="rId19"/>
    <p:sldId id="268" r:id="rId20"/>
    <p:sldId id="264" r:id="rId21"/>
    <p:sldId id="265" r:id="rId22"/>
    <p:sldId id="266" r:id="rId23"/>
    <p:sldId id="274" r:id="rId24"/>
    <p:sldId id="326" r:id="rId25"/>
    <p:sldId id="275" r:id="rId26"/>
    <p:sldId id="277" r:id="rId27"/>
    <p:sldId id="293" r:id="rId28"/>
    <p:sldId id="294" r:id="rId29"/>
    <p:sldId id="318" r:id="rId30"/>
    <p:sldId id="320" r:id="rId31"/>
    <p:sldId id="271" r:id="rId32"/>
    <p:sldId id="319" r:id="rId33"/>
    <p:sldId id="321" r:id="rId34"/>
    <p:sldId id="322" r:id="rId35"/>
    <p:sldId id="323" r:id="rId36"/>
    <p:sldId id="328" r:id="rId37"/>
    <p:sldId id="327" r:id="rId38"/>
    <p:sldId id="324" r:id="rId39"/>
    <p:sldId id="325" r:id="rId40"/>
    <p:sldId id="295" r:id="rId41"/>
    <p:sldId id="278" r:id="rId42"/>
    <p:sldId id="279" r:id="rId43"/>
    <p:sldId id="288" r:id="rId44"/>
    <p:sldId id="289" r:id="rId45"/>
    <p:sldId id="290" r:id="rId46"/>
    <p:sldId id="291" r:id="rId47"/>
    <p:sldId id="305" r:id="rId48"/>
    <p:sldId id="306" r:id="rId49"/>
    <p:sldId id="312" r:id="rId50"/>
    <p:sldId id="317" r:id="rId51"/>
    <p:sldId id="263" r:id="rId52"/>
    <p:sldId id="272" r:id="rId53"/>
    <p:sldId id="307" r:id="rId54"/>
    <p:sldId id="273" r:id="rId55"/>
    <p:sldId id="310" r:id="rId56"/>
    <p:sldId id="335" r:id="rId57"/>
    <p:sldId id="308" r:id="rId58"/>
    <p:sldId id="280" r:id="rId59"/>
    <p:sldId id="283" r:id="rId60"/>
    <p:sldId id="282" r:id="rId61"/>
    <p:sldId id="284" r:id="rId62"/>
    <p:sldId id="296" r:id="rId63"/>
    <p:sldId id="297" r:id="rId64"/>
    <p:sldId id="301" r:id="rId65"/>
    <p:sldId id="285" r:id="rId66"/>
    <p:sldId id="287" r:id="rId67"/>
    <p:sldId id="334" r:id="rId68"/>
    <p:sldId id="330"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9" autoAdjust="0"/>
  </p:normalViewPr>
  <p:slideViewPr>
    <p:cSldViewPr>
      <p:cViewPr>
        <p:scale>
          <a:sx n="120" d="100"/>
          <a:sy n="120" d="100"/>
        </p:scale>
        <p:origin x="-162" y="-4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8.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9.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0.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5.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6.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Design</c:v>
                </c:pt>
              </c:strCache>
            </c:strRef>
          </c:tx>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chemeClr val="accent1">
                <a:lumMod val="60000"/>
                <a:lumOff val="40000"/>
              </a:scheme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chemeClr val="accent1">
                <a:lumMod val="40000"/>
                <a:lumOff val="60000"/>
              </a:scheme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11402112"/>
        <c:axId val="211403904"/>
      </c:barChart>
      <c:catAx>
        <c:axId val="211402112"/>
        <c:scaling>
          <c:orientation val="minMax"/>
        </c:scaling>
        <c:delete val="0"/>
        <c:axPos val="b"/>
        <c:majorTickMark val="out"/>
        <c:minorTickMark val="none"/>
        <c:tickLblPos val="nextTo"/>
        <c:crossAx val="211403904"/>
        <c:crosses val="autoZero"/>
        <c:auto val="1"/>
        <c:lblAlgn val="ctr"/>
        <c:lblOffset val="100"/>
        <c:noMultiLvlLbl val="0"/>
      </c:catAx>
      <c:valAx>
        <c:axId val="21140390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11402112"/>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spPr>
            <a:solidFill>
              <a:srgbClr val="D34817">
                <a:lumMod val="75000"/>
              </a:srgbClr>
            </a:soli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D34817">
                <a:lumMod val="60000"/>
                <a:lumOff val="4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D34817">
                <a:lumMod val="20000"/>
                <a:lumOff val="8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11979648"/>
        <c:axId val="211985536"/>
      </c:barChart>
      <c:catAx>
        <c:axId val="211979648"/>
        <c:scaling>
          <c:orientation val="minMax"/>
        </c:scaling>
        <c:delete val="0"/>
        <c:axPos val="b"/>
        <c:majorTickMark val="out"/>
        <c:minorTickMark val="none"/>
        <c:tickLblPos val="nextTo"/>
        <c:crossAx val="211985536"/>
        <c:crosses val="autoZero"/>
        <c:auto val="1"/>
        <c:lblAlgn val="ctr"/>
        <c:lblOffset val="100"/>
        <c:noMultiLvlLbl val="0"/>
      </c:catAx>
      <c:valAx>
        <c:axId val="211985536"/>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11979648"/>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spPr>
            <a:solidFill>
              <a:srgbClr val="D34817">
                <a:lumMod val="75000"/>
              </a:srgbClr>
            </a:soli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D34817">
                <a:lumMod val="60000"/>
                <a:lumOff val="4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D34817">
                <a:lumMod val="20000"/>
                <a:lumOff val="8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14874368"/>
        <c:axId val="214880256"/>
      </c:barChart>
      <c:catAx>
        <c:axId val="214874368"/>
        <c:scaling>
          <c:orientation val="minMax"/>
        </c:scaling>
        <c:delete val="0"/>
        <c:axPos val="b"/>
        <c:majorTickMark val="out"/>
        <c:minorTickMark val="none"/>
        <c:tickLblPos val="nextTo"/>
        <c:crossAx val="214880256"/>
        <c:crosses val="autoZero"/>
        <c:auto val="1"/>
        <c:lblAlgn val="ctr"/>
        <c:lblOffset val="100"/>
        <c:noMultiLvlLbl val="0"/>
      </c:catAx>
      <c:valAx>
        <c:axId val="214880256"/>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14874368"/>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spPr>
            <a:solidFill>
              <a:srgbClr val="D34817">
                <a:lumMod val="75000"/>
              </a:srgbClr>
            </a:soli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D34817">
                <a:lumMod val="60000"/>
                <a:lumOff val="4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D34817">
                <a:lumMod val="20000"/>
                <a:lumOff val="8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14897792"/>
        <c:axId val="214899328"/>
      </c:barChart>
      <c:catAx>
        <c:axId val="214897792"/>
        <c:scaling>
          <c:orientation val="minMax"/>
        </c:scaling>
        <c:delete val="0"/>
        <c:axPos val="b"/>
        <c:majorTickMark val="out"/>
        <c:minorTickMark val="none"/>
        <c:tickLblPos val="nextTo"/>
        <c:crossAx val="214899328"/>
        <c:crosses val="autoZero"/>
        <c:auto val="1"/>
        <c:lblAlgn val="ctr"/>
        <c:lblOffset val="100"/>
        <c:noMultiLvlLbl val="0"/>
      </c:catAx>
      <c:valAx>
        <c:axId val="214899328"/>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14897792"/>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lumMod val="60000"/>
                  <a:lumOff val="4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lumMod val="40000"/>
                  <a:lumOff val="6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lumMod val="20000"/>
                  <a:lumOff val="8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D34817"/>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accent1">
                <a:lumMod val="60000"/>
                <a:lumOff val="40000"/>
              </a:schemeClr>
            </a:solidFill>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1">
                <a:lumMod val="40000"/>
                <a:lumOff val="60000"/>
              </a:schemeClr>
            </a:solidFill>
            <a:ln w="25400">
              <a:noFill/>
            </a:ln>
          </c:spP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10534784"/>
        <c:axId val="210536320"/>
      </c:areaChart>
      <c:dateAx>
        <c:axId val="210534784"/>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210536320"/>
        <c:crosses val="autoZero"/>
        <c:auto val="1"/>
        <c:lblOffset val="100"/>
        <c:baseTimeUnit val="months"/>
      </c:dateAx>
      <c:valAx>
        <c:axId val="21053632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1053478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9B2D1F"/>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rgbClr val="D34817"/>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13</c:v>
                </c:pt>
              </c:strCache>
            </c:strRef>
          </c:tx>
          <c:spPr>
            <a:solidFill>
              <a:srgbClr val="D34817">
                <a:lumMod val="60000"/>
                <a:lumOff val="40000"/>
              </a:srgbClr>
            </a:solidFill>
            <a:ln w="25400">
              <a:noFill/>
            </a:ln>
          </c:spPr>
          <c:invertIfNegative val="0"/>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2</c:v>
                </c:pt>
              </c:strCache>
            </c:strRef>
          </c:tx>
          <c:spPr>
            <a:solidFill>
              <a:srgbClr val="D34817">
                <a:lumMod val="40000"/>
                <a:lumOff val="6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gapWidth val="150"/>
        <c:axId val="211817600"/>
        <c:axId val="211819136"/>
      </c:barChart>
      <c:dateAx>
        <c:axId val="211817600"/>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211819136"/>
        <c:crosses val="autoZero"/>
        <c:auto val="1"/>
        <c:lblOffset val="100"/>
        <c:baseTimeUnit val="months"/>
      </c:dateAx>
      <c:valAx>
        <c:axId val="211819136"/>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11817600"/>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c:f>
              <c:strCache>
                <c:ptCount val="1"/>
                <c:pt idx="0">
                  <c:v>Series 1</c:v>
                </c:pt>
              </c:strCache>
            </c:strRef>
          </c:tx>
          <c:spPr>
            <a:ln>
              <a:solidFill>
                <a:srgbClr val="D34817">
                  <a:lumMod val="20000"/>
                  <a:lumOff val="80000"/>
                </a:srgbClr>
              </a:solidFill>
            </a:ln>
          </c:spPr>
          <c:marker>
            <c:spPr>
              <a:solidFill>
                <a:srgbClr val="D34817">
                  <a:lumMod val="20000"/>
                  <a:lumOff val="80000"/>
                </a:srgbClr>
              </a:solidFill>
              <a:ln>
                <a:solidFill>
                  <a:srgbClr val="D34817">
                    <a:lumMod val="20000"/>
                    <a:lumOff val="8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mooth val="0"/>
        </c:ser>
        <c:ser>
          <c:idx val="1"/>
          <c:order val="1"/>
          <c:tx>
            <c:strRef>
              <c:f>Sheet1!$C$1</c:f>
              <c:strCache>
                <c:ptCount val="1"/>
                <c:pt idx="0">
                  <c:v>Series 12</c:v>
                </c:pt>
              </c:strCache>
            </c:strRef>
          </c:tx>
          <c:spPr>
            <a:ln>
              <a:solidFill>
                <a:srgbClr val="D34817">
                  <a:lumMod val="40000"/>
                  <a:lumOff val="60000"/>
                </a:srgbClr>
              </a:solidFill>
            </a:ln>
          </c:spPr>
          <c:marker>
            <c:spPr>
              <a:solidFill>
                <a:srgbClr val="D34817">
                  <a:lumMod val="40000"/>
                  <a:lumOff val="60000"/>
                </a:srgbClr>
              </a:solidFill>
              <a:ln>
                <a:solidFill>
                  <a:srgbClr val="D34817">
                    <a:lumMod val="40000"/>
                    <a:lumOff val="6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mooth val="0"/>
        </c:ser>
        <c:ser>
          <c:idx val="2"/>
          <c:order val="2"/>
          <c:tx>
            <c:strRef>
              <c:f>Sheet1!$D$1</c:f>
              <c:strCache>
                <c:ptCount val="1"/>
                <c:pt idx="0">
                  <c:v>Series 13</c:v>
                </c:pt>
              </c:strCache>
            </c:strRef>
          </c:tx>
          <c:spPr>
            <a:ln>
              <a:solidFill>
                <a:srgbClr val="D34817">
                  <a:lumMod val="60000"/>
                  <a:lumOff val="40000"/>
                </a:srgbClr>
              </a:solidFill>
            </a:ln>
          </c:spPr>
          <c:marker>
            <c:spPr>
              <a:solidFill>
                <a:srgbClr val="D34817">
                  <a:lumMod val="60000"/>
                  <a:lumOff val="40000"/>
                </a:srgbClr>
              </a:solidFill>
              <a:ln>
                <a:solidFill>
                  <a:srgbClr val="D34817">
                    <a:lumMod val="60000"/>
                    <a:lumOff val="4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mooth val="0"/>
        </c:ser>
        <c:ser>
          <c:idx val="3"/>
          <c:order val="3"/>
          <c:tx>
            <c:strRef>
              <c:f>Sheet1!$E$1</c:f>
              <c:strCache>
                <c:ptCount val="1"/>
                <c:pt idx="0">
                  <c:v>Series 2</c:v>
                </c:pt>
              </c:strCache>
            </c:strRef>
          </c:tx>
          <c:spPr>
            <a:ln>
              <a:solidFill>
                <a:srgbClr val="D34817">
                  <a:lumMod val="75000"/>
                </a:srgbClr>
              </a:solidFill>
            </a:ln>
          </c:spPr>
          <c:marker>
            <c:spPr>
              <a:solidFill>
                <a:srgbClr val="9B2D1F"/>
              </a:solidFill>
              <a:ln>
                <a:solidFill>
                  <a:srgbClr val="D34817">
                    <a:lumMod val="75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mooth val="0"/>
        </c:ser>
        <c:dLbls>
          <c:showLegendKey val="0"/>
          <c:showVal val="0"/>
          <c:showCatName val="0"/>
          <c:showSerName val="0"/>
          <c:showPercent val="0"/>
          <c:showBubbleSize val="0"/>
        </c:dLbls>
        <c:marker val="1"/>
        <c:smooth val="0"/>
        <c:axId val="211577856"/>
        <c:axId val="211584128"/>
      </c:lineChart>
      <c:dateAx>
        <c:axId val="211577856"/>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211584128"/>
        <c:crosses val="autoZero"/>
        <c:auto val="1"/>
        <c:lblOffset val="100"/>
        <c:baseTimeUnit val="months"/>
      </c:dateAx>
      <c:valAx>
        <c:axId val="211584128"/>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11577856"/>
        <c:crosses val="autoZero"/>
        <c:crossBetween val="between"/>
      </c:valAx>
      <c:spPr>
        <a:noFill/>
        <a:ln>
          <a:noFill/>
        </a:ln>
      </c:spPr>
    </c:plotArea>
    <c:plotVisOnly val="1"/>
    <c:dispBlanksAs val="zero"/>
    <c:showDLblsOverMax val="0"/>
  </c:chart>
  <c:spPr>
    <a:ln>
      <a:noFill/>
    </a:ln>
  </c:spPr>
  <c:txPr>
    <a:bodyPr/>
    <a:lstStyle/>
    <a:p>
      <a:pPr>
        <a:defRPr sz="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Series 1</c:v>
                </c:pt>
              </c:strCache>
            </c:strRef>
          </c:tx>
          <c:spPr>
            <a:solidFill>
              <a:srgbClr val="D34817">
                <a:lumMod val="75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rgbClr val="D34817">
                <a:lumMod val="60000"/>
                <a:lumOff val="4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13</c:v>
                </c:pt>
              </c:strCache>
            </c:strRef>
          </c:tx>
          <c:spPr>
            <a:solidFill>
              <a:srgbClr val="D34817">
                <a:lumMod val="40000"/>
                <a:lumOff val="6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2</c:v>
                </c:pt>
              </c:strCache>
            </c:strRef>
          </c:tx>
          <c:spPr>
            <a:solidFill>
              <a:srgbClr val="D34817">
                <a:lumMod val="20000"/>
                <a:lumOff val="8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gapWidth val="150"/>
        <c:axId val="211298176"/>
        <c:axId val="211299712"/>
      </c:barChart>
      <c:dateAx>
        <c:axId val="211298176"/>
        <c:scaling>
          <c:orientation val="minMax"/>
        </c:scaling>
        <c:delete val="0"/>
        <c:axPos val="l"/>
        <c:numFmt formatCode="m/d/yyyy" sourceLinked="1"/>
        <c:majorTickMark val="out"/>
        <c:minorTickMark val="none"/>
        <c:tickLblPos val="nextTo"/>
        <c:txPr>
          <a:bodyPr/>
          <a:lstStyle/>
          <a:p>
            <a:pPr>
              <a:defRPr>
                <a:solidFill>
                  <a:schemeClr val="bg1">
                    <a:lumMod val="65000"/>
                  </a:schemeClr>
                </a:solidFill>
              </a:defRPr>
            </a:pPr>
            <a:endParaRPr lang="en-US"/>
          </a:p>
        </c:txPr>
        <c:crossAx val="211299712"/>
        <c:crosses val="autoZero"/>
        <c:auto val="1"/>
        <c:lblOffset val="100"/>
        <c:baseTimeUnit val="months"/>
      </c:dateAx>
      <c:valAx>
        <c:axId val="211299712"/>
        <c:scaling>
          <c:orientation val="minMax"/>
        </c:scaling>
        <c:delete val="0"/>
        <c:axPos val="b"/>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11298176"/>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4AFA-A222-4773-AC1C-5E51A832DDEB}"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E9FFA0B5-DB2C-4B3A-B8D7-F80BE1352CF0}">
      <dgm:prSet phldrT="[Text]"/>
      <dgm:spPr>
        <a:solidFill>
          <a:schemeClr val="accent1">
            <a:lumMod val="60000"/>
            <a:lumOff val="40000"/>
          </a:schemeClr>
        </a:solidFill>
        <a:ln>
          <a:noFill/>
        </a:ln>
      </dgm:spPr>
      <dgm:t>
        <a:bodyPr/>
        <a:lstStyle/>
        <a:p>
          <a:r>
            <a:rPr lang="en-US" dirty="0" smtClean="0"/>
            <a:t>Drive Sales</a:t>
          </a:r>
          <a:endParaRPr lang="en-US" dirty="0"/>
        </a:p>
      </dgm:t>
    </dgm:pt>
    <dgm:pt modelId="{FB1BF3EC-531C-4F6F-B731-B07D5B11CC68}" type="parTrans" cxnId="{64E5BA4E-3837-4477-B577-39CF7441D604}">
      <dgm:prSet/>
      <dgm:spPr/>
      <dgm:t>
        <a:bodyPr/>
        <a:lstStyle/>
        <a:p>
          <a:endParaRPr lang="en-US"/>
        </a:p>
      </dgm:t>
    </dgm:pt>
    <dgm:pt modelId="{1F504B2F-29E2-418E-8AB6-C46B5EFC07B4}" type="sibTrans" cxnId="{64E5BA4E-3837-4477-B577-39CF7441D604}">
      <dgm:prSet/>
      <dgm:spPr/>
      <dgm:t>
        <a:bodyPr/>
        <a:lstStyle/>
        <a:p>
          <a:endParaRPr lang="en-US"/>
        </a:p>
      </dgm:t>
    </dgm:pt>
    <dgm:pt modelId="{BAB0BF7F-A564-49CE-9FF6-0EF344674F0A}">
      <dgm:prSet phldrT="[Text]"/>
      <dgm:spPr>
        <a:noFill/>
        <a:ln>
          <a:solidFill>
            <a:schemeClr val="bg1">
              <a:lumMod val="95000"/>
            </a:schemeClr>
          </a:solidFill>
        </a:ln>
      </dgm:spPr>
      <dgm:t>
        <a:bodyPr/>
        <a:lstStyle/>
        <a:p>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1C16BED3-889C-4D30-8A81-A2E327433F4C}" type="parTrans" cxnId="{1519C6EA-A3C4-434C-BCC9-36F96AD2FC24}">
      <dgm:prSet/>
      <dgm:spPr/>
      <dgm:t>
        <a:bodyPr/>
        <a:lstStyle/>
        <a:p>
          <a:endParaRPr lang="en-US"/>
        </a:p>
      </dgm:t>
    </dgm:pt>
    <dgm:pt modelId="{C773BC9F-7E70-4685-9AB4-902C7066199B}" type="sibTrans" cxnId="{1519C6EA-A3C4-434C-BCC9-36F96AD2FC24}">
      <dgm:prSet/>
      <dgm:spPr/>
      <dgm:t>
        <a:bodyPr/>
        <a:lstStyle/>
        <a:p>
          <a:endParaRPr lang="en-US"/>
        </a:p>
      </dgm:t>
    </dgm:pt>
    <dgm:pt modelId="{71A7A2D5-8A32-43B7-A4FE-A4749CEB4645}">
      <dgm:prSet phldrT="[Text]"/>
      <dgm:spPr>
        <a:noFill/>
        <a:ln>
          <a:solidFill>
            <a:schemeClr val="bg1">
              <a:lumMod val="95000"/>
            </a:schemeClr>
          </a:solidFill>
        </a:ln>
      </dgm:spPr>
      <dgm:t>
        <a:bodyPr/>
        <a:lstStyle/>
        <a:p>
          <a:pPr algn="r"/>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D92B9863-C5D7-40F0-BDBD-6F5787D2AD20}" type="parTrans" cxnId="{990B81C6-E2A2-412D-9EF7-E25B65324B8F}">
      <dgm:prSet/>
      <dgm:spPr/>
      <dgm:t>
        <a:bodyPr/>
        <a:lstStyle/>
        <a:p>
          <a:endParaRPr lang="en-US"/>
        </a:p>
      </dgm:t>
    </dgm:pt>
    <dgm:pt modelId="{A44C8E3C-85F3-4E90-8F1C-84BBA076822C}" type="sibTrans" cxnId="{990B81C6-E2A2-412D-9EF7-E25B65324B8F}">
      <dgm:prSet/>
      <dgm:spPr/>
      <dgm:t>
        <a:bodyPr/>
        <a:lstStyle/>
        <a:p>
          <a:endParaRPr lang="en-US"/>
        </a:p>
      </dgm:t>
    </dgm:pt>
    <dgm:pt modelId="{4B386EAD-7ABE-4EEA-9E81-E5F924359186}">
      <dgm:prSet phldrT="[Text]"/>
      <dgm:spPr>
        <a:solidFill>
          <a:schemeClr val="accent1">
            <a:lumMod val="20000"/>
            <a:lumOff val="80000"/>
          </a:schemeClr>
        </a:solidFill>
        <a:ln>
          <a:noFill/>
        </a:ln>
      </dgm:spPr>
      <dgm:t>
        <a:bodyPr/>
        <a:lstStyle/>
        <a:p>
          <a:r>
            <a:rPr lang="en-US" dirty="0" smtClean="0"/>
            <a:t/>
          </a:r>
          <a:br>
            <a:rPr lang="en-US" dirty="0" smtClean="0"/>
          </a:br>
          <a:r>
            <a:rPr lang="en-US" dirty="0" smtClean="0"/>
            <a:t/>
          </a:r>
          <a:br>
            <a:rPr lang="en-US" dirty="0" smtClean="0"/>
          </a:br>
          <a:r>
            <a:rPr lang="en-US" dirty="0" smtClean="0"/>
            <a:t>Marketing</a:t>
          </a:r>
          <a:endParaRPr lang="en-US" dirty="0"/>
        </a:p>
      </dgm:t>
    </dgm:pt>
    <dgm:pt modelId="{56CC4981-899D-4C6A-9D50-A4D0406422C6}" type="parTrans" cxnId="{5BA786E6-0538-4496-ADA3-B3183F9B8646}">
      <dgm:prSet/>
      <dgm:spPr/>
      <dgm:t>
        <a:bodyPr/>
        <a:lstStyle/>
        <a:p>
          <a:endParaRPr lang="en-US"/>
        </a:p>
      </dgm:t>
    </dgm:pt>
    <dgm:pt modelId="{685727E0-DEB2-46D8-B645-EBE9C0760A98}" type="sibTrans" cxnId="{5BA786E6-0538-4496-ADA3-B3183F9B8646}">
      <dgm:prSet/>
      <dgm:spPr/>
      <dgm:t>
        <a:bodyPr/>
        <a:lstStyle/>
        <a:p>
          <a:endParaRPr lang="en-US"/>
        </a:p>
      </dgm:t>
    </dgm:pt>
    <dgm:pt modelId="{CDF78655-459A-42AB-BAEF-BBCDC7BC6BE8}">
      <dgm:prSet phldrT="[Text]"/>
      <dgm:spPr>
        <a:noFill/>
        <a:ln>
          <a:solidFill>
            <a:schemeClr val="bg1">
              <a:lumMod val="95000"/>
            </a:schemeClr>
          </a:solidFill>
        </a:ln>
      </dgm:spPr>
      <dgm:t>
        <a:bodyPr/>
        <a:lstStyle/>
        <a:p>
          <a:pPr algn="r"/>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E9AD28A9-9466-439C-A22A-E1ECFE96D874}" type="parTrans" cxnId="{696029C6-34DB-4839-8252-EAA6D3DFB7EB}">
      <dgm:prSet/>
      <dgm:spPr/>
      <dgm:t>
        <a:bodyPr/>
        <a:lstStyle/>
        <a:p>
          <a:endParaRPr lang="en-US"/>
        </a:p>
      </dgm:t>
    </dgm:pt>
    <dgm:pt modelId="{50BCE622-796A-4E7B-8801-F54FBA243957}" type="sibTrans" cxnId="{696029C6-34DB-4839-8252-EAA6D3DFB7EB}">
      <dgm:prSet/>
      <dgm:spPr/>
      <dgm:t>
        <a:bodyPr/>
        <a:lstStyle/>
        <a:p>
          <a:endParaRPr lang="en-US"/>
        </a:p>
      </dgm:t>
    </dgm:pt>
    <dgm:pt modelId="{453DFC3D-A47E-474A-B8AD-6739240F9438}">
      <dgm:prSet phldrT="[Text]"/>
      <dgm:spPr>
        <a:solidFill>
          <a:schemeClr val="accent1"/>
        </a:solidFill>
        <a:ln>
          <a:noFill/>
        </a:ln>
      </dgm:spPr>
      <dgm:t>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Generate Leads</a:t>
          </a:r>
          <a:endParaRPr lang="en-US" dirty="0"/>
        </a:p>
      </dgm:t>
    </dgm:pt>
    <dgm:pt modelId="{D65BB671-3903-401E-AF5A-9AD88C033CD3}" type="parTrans" cxnId="{88B6E3FA-7C8C-4D2F-979F-592CE7103818}">
      <dgm:prSet/>
      <dgm:spPr/>
      <dgm:t>
        <a:bodyPr/>
        <a:lstStyle/>
        <a:p>
          <a:endParaRPr lang="en-US"/>
        </a:p>
      </dgm:t>
    </dgm:pt>
    <dgm:pt modelId="{68307F32-FF2C-4AB0-B598-E33EF1A43738}" type="sibTrans" cxnId="{88B6E3FA-7C8C-4D2F-979F-592CE7103818}">
      <dgm:prSet/>
      <dgm:spPr/>
      <dgm:t>
        <a:bodyPr/>
        <a:lstStyle/>
        <a:p>
          <a:endParaRPr lang="en-US"/>
        </a:p>
      </dgm:t>
    </dgm:pt>
    <dgm:pt modelId="{8AA1F144-D57A-4944-AC5B-7FB24A72A8B6}">
      <dgm:prSet phldrT="[Text]"/>
      <dgm:spPr>
        <a:noFill/>
        <a:ln>
          <a:solidFill>
            <a:schemeClr val="bg1">
              <a:lumMod val="95000"/>
            </a:schemeClr>
          </a:solidFill>
        </a:ln>
      </dgm:spPr>
      <dgm:t>
        <a:bodyPr/>
        <a:lstStyle/>
        <a:p>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2669F6C9-4FE1-405E-9BE8-1F3E4C8CFDBB}" type="parTrans" cxnId="{AA27C1D5-6C5A-4918-9E24-CA0936044F0E}">
      <dgm:prSet/>
      <dgm:spPr/>
      <dgm:t>
        <a:bodyPr/>
        <a:lstStyle/>
        <a:p>
          <a:endParaRPr lang="en-US"/>
        </a:p>
      </dgm:t>
    </dgm:pt>
    <dgm:pt modelId="{90EC5374-D1FF-4B6D-968F-31DE586BEFE6}" type="sibTrans" cxnId="{AA27C1D5-6C5A-4918-9E24-CA0936044F0E}">
      <dgm:prSet/>
      <dgm:spPr/>
      <dgm:t>
        <a:bodyPr/>
        <a:lstStyle/>
        <a:p>
          <a:endParaRPr lang="en-US"/>
        </a:p>
      </dgm:t>
    </dgm:pt>
    <dgm:pt modelId="{3A5DA399-C553-40E4-A0F0-C0810760B642}">
      <dgm:prSet phldrT="[Text]"/>
      <dgm:spPr>
        <a:solidFill>
          <a:schemeClr val="accent1">
            <a:lumMod val="40000"/>
            <a:lumOff val="60000"/>
          </a:schemeClr>
        </a:solidFill>
        <a:ln>
          <a:noFill/>
        </a:ln>
      </dgm:spPr>
      <dgm:t>
        <a:bodyPr/>
        <a:lstStyle/>
        <a:p>
          <a:r>
            <a:rPr lang="en-US" dirty="0" smtClean="0"/>
            <a:t>Improve Awareness</a:t>
          </a:r>
          <a:endParaRPr lang="en-US" dirty="0"/>
        </a:p>
      </dgm:t>
    </dgm:pt>
    <dgm:pt modelId="{3C6A6BD4-04F2-48F1-B673-C19379981C50}" type="sibTrans" cxnId="{413AB235-F3BB-4AE5-8555-D32133F5AB17}">
      <dgm:prSet/>
      <dgm:spPr/>
      <dgm:t>
        <a:bodyPr/>
        <a:lstStyle/>
        <a:p>
          <a:endParaRPr lang="en-US"/>
        </a:p>
      </dgm:t>
    </dgm:pt>
    <dgm:pt modelId="{20E13E3F-1C5E-4C67-9CDE-9FE12D286389}" type="parTrans" cxnId="{413AB235-F3BB-4AE5-8555-D32133F5AB17}">
      <dgm:prSet/>
      <dgm:spPr/>
      <dgm:t>
        <a:bodyPr/>
        <a:lstStyle/>
        <a:p>
          <a:endParaRPr lang="en-US"/>
        </a:p>
      </dgm:t>
    </dgm:pt>
    <dgm:pt modelId="{321F2D6C-542C-40EE-B940-297AC4F59B79}" type="pres">
      <dgm:prSet presAssocID="{B12A4AFA-A222-4773-AC1C-5E51A832DDEB}" presName="cycleMatrixDiagram" presStyleCnt="0">
        <dgm:presLayoutVars>
          <dgm:chMax val="1"/>
          <dgm:dir/>
          <dgm:animLvl val="lvl"/>
          <dgm:resizeHandles val="exact"/>
        </dgm:presLayoutVars>
      </dgm:prSet>
      <dgm:spPr/>
      <dgm:t>
        <a:bodyPr/>
        <a:lstStyle/>
        <a:p>
          <a:endParaRPr lang="en-US"/>
        </a:p>
      </dgm:t>
    </dgm:pt>
    <dgm:pt modelId="{7A73F8A0-D438-4808-A7B7-257D93D49D5A}" type="pres">
      <dgm:prSet presAssocID="{B12A4AFA-A222-4773-AC1C-5E51A832DDEB}" presName="children" presStyleCnt="0"/>
      <dgm:spPr/>
      <dgm:t>
        <a:bodyPr/>
        <a:lstStyle/>
        <a:p>
          <a:endParaRPr lang="en-US"/>
        </a:p>
      </dgm:t>
    </dgm:pt>
    <dgm:pt modelId="{CEAD62E6-91F0-4248-ABB5-2FFD4BDCFD91}" type="pres">
      <dgm:prSet presAssocID="{B12A4AFA-A222-4773-AC1C-5E51A832DDEB}" presName="child1group" presStyleCnt="0"/>
      <dgm:spPr/>
      <dgm:t>
        <a:bodyPr/>
        <a:lstStyle/>
        <a:p>
          <a:endParaRPr lang="en-US"/>
        </a:p>
      </dgm:t>
    </dgm:pt>
    <dgm:pt modelId="{733496B5-C5C8-4FAA-8CCC-1340C5D47861}" type="pres">
      <dgm:prSet presAssocID="{B12A4AFA-A222-4773-AC1C-5E51A832DDEB}" presName="child1" presStyleLbl="bgAcc1" presStyleIdx="0" presStyleCnt="4" custLinFactNeighborX="-2768"/>
      <dgm:spPr/>
      <dgm:t>
        <a:bodyPr/>
        <a:lstStyle/>
        <a:p>
          <a:endParaRPr lang="en-US"/>
        </a:p>
      </dgm:t>
    </dgm:pt>
    <dgm:pt modelId="{FB2C571E-3985-4623-A775-1E7BB48A0AFE}" type="pres">
      <dgm:prSet presAssocID="{B12A4AFA-A222-4773-AC1C-5E51A832DDEB}" presName="child1Text" presStyleLbl="bgAcc1" presStyleIdx="0" presStyleCnt="4">
        <dgm:presLayoutVars>
          <dgm:bulletEnabled val="1"/>
        </dgm:presLayoutVars>
      </dgm:prSet>
      <dgm:spPr/>
      <dgm:t>
        <a:bodyPr/>
        <a:lstStyle/>
        <a:p>
          <a:endParaRPr lang="en-US"/>
        </a:p>
      </dgm:t>
    </dgm:pt>
    <dgm:pt modelId="{9D7FB5D2-6970-4DD7-B89B-63DA27F55A1E}" type="pres">
      <dgm:prSet presAssocID="{B12A4AFA-A222-4773-AC1C-5E51A832DDEB}" presName="child2group" presStyleCnt="0"/>
      <dgm:spPr/>
      <dgm:t>
        <a:bodyPr/>
        <a:lstStyle/>
        <a:p>
          <a:endParaRPr lang="en-US"/>
        </a:p>
      </dgm:t>
    </dgm:pt>
    <dgm:pt modelId="{AC8619E5-EDCC-4AC4-ACCE-4FF980E4CF78}" type="pres">
      <dgm:prSet presAssocID="{B12A4AFA-A222-4773-AC1C-5E51A832DDEB}" presName="child2" presStyleLbl="bgAcc1" presStyleIdx="1" presStyleCnt="4" custLinFactNeighborX="-3466"/>
      <dgm:spPr/>
      <dgm:t>
        <a:bodyPr/>
        <a:lstStyle/>
        <a:p>
          <a:endParaRPr lang="en-US"/>
        </a:p>
      </dgm:t>
    </dgm:pt>
    <dgm:pt modelId="{2FAC1672-FE80-4E2A-B4E2-3DDFCE90B891}" type="pres">
      <dgm:prSet presAssocID="{B12A4AFA-A222-4773-AC1C-5E51A832DDEB}" presName="child2Text" presStyleLbl="bgAcc1" presStyleIdx="1" presStyleCnt="4">
        <dgm:presLayoutVars>
          <dgm:bulletEnabled val="1"/>
        </dgm:presLayoutVars>
      </dgm:prSet>
      <dgm:spPr/>
      <dgm:t>
        <a:bodyPr/>
        <a:lstStyle/>
        <a:p>
          <a:endParaRPr lang="en-US"/>
        </a:p>
      </dgm:t>
    </dgm:pt>
    <dgm:pt modelId="{2006EBAC-BCD9-4E23-8552-2EB7B7E76102}" type="pres">
      <dgm:prSet presAssocID="{B12A4AFA-A222-4773-AC1C-5E51A832DDEB}" presName="child3group" presStyleCnt="0"/>
      <dgm:spPr/>
      <dgm:t>
        <a:bodyPr/>
        <a:lstStyle/>
        <a:p>
          <a:endParaRPr lang="en-US"/>
        </a:p>
      </dgm:t>
    </dgm:pt>
    <dgm:pt modelId="{7A0F846C-B35E-4F87-B19E-9FB8768B0601}" type="pres">
      <dgm:prSet presAssocID="{B12A4AFA-A222-4773-AC1C-5E51A832DDEB}" presName="child3" presStyleLbl="bgAcc1" presStyleIdx="2" presStyleCnt="4" custLinFactNeighborX="-3466"/>
      <dgm:spPr/>
      <dgm:t>
        <a:bodyPr/>
        <a:lstStyle/>
        <a:p>
          <a:endParaRPr lang="en-US"/>
        </a:p>
      </dgm:t>
    </dgm:pt>
    <dgm:pt modelId="{C20555D7-C346-4ED8-A0F3-4BE8029631BA}" type="pres">
      <dgm:prSet presAssocID="{B12A4AFA-A222-4773-AC1C-5E51A832DDEB}" presName="child3Text" presStyleLbl="bgAcc1" presStyleIdx="2" presStyleCnt="4">
        <dgm:presLayoutVars>
          <dgm:bulletEnabled val="1"/>
        </dgm:presLayoutVars>
      </dgm:prSet>
      <dgm:spPr/>
      <dgm:t>
        <a:bodyPr/>
        <a:lstStyle/>
        <a:p>
          <a:endParaRPr lang="en-US"/>
        </a:p>
      </dgm:t>
    </dgm:pt>
    <dgm:pt modelId="{37D5A8B6-E0BD-4DCC-ADCF-F39480AD8C25}" type="pres">
      <dgm:prSet presAssocID="{B12A4AFA-A222-4773-AC1C-5E51A832DDEB}" presName="child4group" presStyleCnt="0"/>
      <dgm:spPr/>
      <dgm:t>
        <a:bodyPr/>
        <a:lstStyle/>
        <a:p>
          <a:endParaRPr lang="en-US"/>
        </a:p>
      </dgm:t>
    </dgm:pt>
    <dgm:pt modelId="{74A623A9-1BD0-4320-AECA-D5414F87A1C7}" type="pres">
      <dgm:prSet presAssocID="{B12A4AFA-A222-4773-AC1C-5E51A832DDEB}" presName="child4" presStyleLbl="bgAcc1" presStyleIdx="3" presStyleCnt="4" custLinFactNeighborX="-2768"/>
      <dgm:spPr/>
      <dgm:t>
        <a:bodyPr/>
        <a:lstStyle/>
        <a:p>
          <a:endParaRPr lang="en-US"/>
        </a:p>
      </dgm:t>
    </dgm:pt>
    <dgm:pt modelId="{5148F18B-7A12-4145-9304-3739846BE89B}" type="pres">
      <dgm:prSet presAssocID="{B12A4AFA-A222-4773-AC1C-5E51A832DDEB}" presName="child4Text" presStyleLbl="bgAcc1" presStyleIdx="3" presStyleCnt="4">
        <dgm:presLayoutVars>
          <dgm:bulletEnabled val="1"/>
        </dgm:presLayoutVars>
      </dgm:prSet>
      <dgm:spPr/>
      <dgm:t>
        <a:bodyPr/>
        <a:lstStyle/>
        <a:p>
          <a:endParaRPr lang="en-US"/>
        </a:p>
      </dgm:t>
    </dgm:pt>
    <dgm:pt modelId="{7A26ABCF-9593-4279-B48C-9B47F55F698C}" type="pres">
      <dgm:prSet presAssocID="{B12A4AFA-A222-4773-AC1C-5E51A832DDEB}" presName="childPlaceholder" presStyleCnt="0"/>
      <dgm:spPr/>
      <dgm:t>
        <a:bodyPr/>
        <a:lstStyle/>
        <a:p>
          <a:endParaRPr lang="en-US"/>
        </a:p>
      </dgm:t>
    </dgm:pt>
    <dgm:pt modelId="{BAD945EB-608A-4D4E-BD42-A3721EC918A9}" type="pres">
      <dgm:prSet presAssocID="{B12A4AFA-A222-4773-AC1C-5E51A832DDEB}" presName="circle" presStyleCnt="0"/>
      <dgm:spPr/>
      <dgm:t>
        <a:bodyPr/>
        <a:lstStyle/>
        <a:p>
          <a:endParaRPr lang="en-US"/>
        </a:p>
      </dgm:t>
    </dgm:pt>
    <dgm:pt modelId="{5C51A7AA-8840-4763-83E5-22CD9FCFDEA6}" type="pres">
      <dgm:prSet presAssocID="{B12A4AFA-A222-4773-AC1C-5E51A832DDEB}" presName="quadrant1" presStyleLbl="node1" presStyleIdx="0" presStyleCnt="4">
        <dgm:presLayoutVars>
          <dgm:chMax val="1"/>
          <dgm:bulletEnabled val="1"/>
        </dgm:presLayoutVars>
      </dgm:prSet>
      <dgm:spPr/>
      <dgm:t>
        <a:bodyPr/>
        <a:lstStyle/>
        <a:p>
          <a:endParaRPr lang="en-US"/>
        </a:p>
      </dgm:t>
    </dgm:pt>
    <dgm:pt modelId="{F05791E5-9F60-46F7-9FD1-06B1665D11B2}" type="pres">
      <dgm:prSet presAssocID="{B12A4AFA-A222-4773-AC1C-5E51A832DDEB}" presName="quadrant2" presStyleLbl="node1" presStyleIdx="1" presStyleCnt="4">
        <dgm:presLayoutVars>
          <dgm:chMax val="1"/>
          <dgm:bulletEnabled val="1"/>
        </dgm:presLayoutVars>
      </dgm:prSet>
      <dgm:spPr/>
      <dgm:t>
        <a:bodyPr/>
        <a:lstStyle/>
        <a:p>
          <a:endParaRPr lang="en-US"/>
        </a:p>
      </dgm:t>
    </dgm:pt>
    <dgm:pt modelId="{9891BD5B-B56B-48A8-A095-C83E1C94715E}" type="pres">
      <dgm:prSet presAssocID="{B12A4AFA-A222-4773-AC1C-5E51A832DDEB}" presName="quadrant3" presStyleLbl="node1" presStyleIdx="2" presStyleCnt="4">
        <dgm:presLayoutVars>
          <dgm:chMax val="1"/>
          <dgm:bulletEnabled val="1"/>
        </dgm:presLayoutVars>
      </dgm:prSet>
      <dgm:spPr/>
      <dgm:t>
        <a:bodyPr/>
        <a:lstStyle/>
        <a:p>
          <a:endParaRPr lang="en-US"/>
        </a:p>
      </dgm:t>
    </dgm:pt>
    <dgm:pt modelId="{C381BC92-2F74-494E-9B6F-1689633EF37E}" type="pres">
      <dgm:prSet presAssocID="{B12A4AFA-A222-4773-AC1C-5E51A832DDEB}" presName="quadrant4" presStyleLbl="node1" presStyleIdx="3" presStyleCnt="4">
        <dgm:presLayoutVars>
          <dgm:chMax val="1"/>
          <dgm:bulletEnabled val="1"/>
        </dgm:presLayoutVars>
      </dgm:prSet>
      <dgm:spPr/>
      <dgm:t>
        <a:bodyPr/>
        <a:lstStyle/>
        <a:p>
          <a:endParaRPr lang="en-US"/>
        </a:p>
      </dgm:t>
    </dgm:pt>
    <dgm:pt modelId="{53F0A0AE-4AFA-4C17-A31F-3F04F3272B94}" type="pres">
      <dgm:prSet presAssocID="{B12A4AFA-A222-4773-AC1C-5E51A832DDEB}" presName="quadrantPlaceholder" presStyleCnt="0"/>
      <dgm:spPr/>
      <dgm:t>
        <a:bodyPr/>
        <a:lstStyle/>
        <a:p>
          <a:endParaRPr lang="en-US"/>
        </a:p>
      </dgm:t>
    </dgm:pt>
    <dgm:pt modelId="{AF27D161-B159-461E-9C58-CBF52AB2EB68}" type="pres">
      <dgm:prSet presAssocID="{B12A4AFA-A222-4773-AC1C-5E51A832DDEB}" presName="center1" presStyleLbl="fgShp" presStyleIdx="0" presStyleCnt="2"/>
      <dgm:spPr>
        <a:solidFill>
          <a:srgbClr val="FCFCFC"/>
        </a:solidFill>
        <a:ln>
          <a:noFill/>
        </a:ln>
      </dgm:spPr>
      <dgm:t>
        <a:bodyPr/>
        <a:lstStyle/>
        <a:p>
          <a:endParaRPr lang="en-US"/>
        </a:p>
      </dgm:t>
    </dgm:pt>
    <dgm:pt modelId="{CE20FF03-C5BF-4221-830E-5366548BDAA2}" type="pres">
      <dgm:prSet presAssocID="{B12A4AFA-A222-4773-AC1C-5E51A832DDEB}" presName="center2" presStyleLbl="fgShp" presStyleIdx="1" presStyleCnt="2"/>
      <dgm:spPr>
        <a:solidFill>
          <a:srgbClr val="FCFCFC"/>
        </a:solidFill>
        <a:ln>
          <a:noFill/>
        </a:ln>
      </dgm:spPr>
      <dgm:t>
        <a:bodyPr/>
        <a:lstStyle/>
        <a:p>
          <a:endParaRPr lang="en-US"/>
        </a:p>
      </dgm:t>
    </dgm:pt>
  </dgm:ptLst>
  <dgm:cxnLst>
    <dgm:cxn modelId="{D86B2A33-AEE9-4400-A971-055CB303578E}" type="presOf" srcId="{BAB0BF7F-A564-49CE-9FF6-0EF344674F0A}" destId="{FB2C571E-3985-4623-A775-1E7BB48A0AFE}" srcOrd="1" destOrd="0" presId="urn:microsoft.com/office/officeart/2005/8/layout/cycle4"/>
    <dgm:cxn modelId="{6C74056E-D74E-4DF0-97F0-4DAC45AC92E5}" type="presOf" srcId="{CDF78655-459A-42AB-BAEF-BBCDC7BC6BE8}" destId="{C20555D7-C346-4ED8-A0F3-4BE8029631BA}" srcOrd="1" destOrd="0" presId="urn:microsoft.com/office/officeart/2005/8/layout/cycle4"/>
    <dgm:cxn modelId="{22733485-3BBD-4CF4-A80F-A1D48D0817EC}" type="presOf" srcId="{3A5DA399-C553-40E4-A0F0-C0810760B642}" destId="{F05791E5-9F60-46F7-9FD1-06B1665D11B2}" srcOrd="0" destOrd="0" presId="urn:microsoft.com/office/officeart/2005/8/layout/cycle4"/>
    <dgm:cxn modelId="{88FF7050-D125-4CD4-9717-80ABF3B6DF2B}" type="presOf" srcId="{4B386EAD-7ABE-4EEA-9E81-E5F924359186}" destId="{9891BD5B-B56B-48A8-A095-C83E1C94715E}" srcOrd="0" destOrd="0" presId="urn:microsoft.com/office/officeart/2005/8/layout/cycle4"/>
    <dgm:cxn modelId="{696029C6-34DB-4839-8252-EAA6D3DFB7EB}" srcId="{4B386EAD-7ABE-4EEA-9E81-E5F924359186}" destId="{CDF78655-459A-42AB-BAEF-BBCDC7BC6BE8}" srcOrd="0" destOrd="0" parTransId="{E9AD28A9-9466-439C-A22A-E1ECFE96D874}" sibTransId="{50BCE622-796A-4E7B-8801-F54FBA243957}"/>
    <dgm:cxn modelId="{1582A1BE-92E5-4DA0-9582-7BFAE37FA7AB}" type="presOf" srcId="{B12A4AFA-A222-4773-AC1C-5E51A832DDEB}" destId="{321F2D6C-542C-40EE-B940-297AC4F59B79}" srcOrd="0" destOrd="0" presId="urn:microsoft.com/office/officeart/2005/8/layout/cycle4"/>
    <dgm:cxn modelId="{990B81C6-E2A2-412D-9EF7-E25B65324B8F}" srcId="{3A5DA399-C553-40E4-A0F0-C0810760B642}" destId="{71A7A2D5-8A32-43B7-A4FE-A4749CEB4645}" srcOrd="0" destOrd="0" parTransId="{D92B9863-C5D7-40F0-BDBD-6F5787D2AD20}" sibTransId="{A44C8E3C-85F3-4E90-8F1C-84BBA076822C}"/>
    <dgm:cxn modelId="{EE43377A-54E7-421C-9DD1-F529D85BA4B5}" type="presOf" srcId="{BAB0BF7F-A564-49CE-9FF6-0EF344674F0A}" destId="{733496B5-C5C8-4FAA-8CCC-1340C5D47861}" srcOrd="0" destOrd="0" presId="urn:microsoft.com/office/officeart/2005/8/layout/cycle4"/>
    <dgm:cxn modelId="{8FFCA789-E291-4EB7-B238-37A0D12008EB}" type="presOf" srcId="{8AA1F144-D57A-4944-AC5B-7FB24A72A8B6}" destId="{74A623A9-1BD0-4320-AECA-D5414F87A1C7}" srcOrd="0" destOrd="0" presId="urn:microsoft.com/office/officeart/2005/8/layout/cycle4"/>
    <dgm:cxn modelId="{413AB235-F3BB-4AE5-8555-D32133F5AB17}" srcId="{B12A4AFA-A222-4773-AC1C-5E51A832DDEB}" destId="{3A5DA399-C553-40E4-A0F0-C0810760B642}" srcOrd="1" destOrd="0" parTransId="{20E13E3F-1C5E-4C67-9CDE-9FE12D286389}" sibTransId="{3C6A6BD4-04F2-48F1-B673-C19379981C50}"/>
    <dgm:cxn modelId="{1207E3C4-FEAE-4283-B69F-7E0577996654}" type="presOf" srcId="{8AA1F144-D57A-4944-AC5B-7FB24A72A8B6}" destId="{5148F18B-7A12-4145-9304-3739846BE89B}" srcOrd="1" destOrd="0" presId="urn:microsoft.com/office/officeart/2005/8/layout/cycle4"/>
    <dgm:cxn modelId="{8AFC8989-511E-4399-B9C5-276C8C20A73A}" type="presOf" srcId="{71A7A2D5-8A32-43B7-A4FE-A4749CEB4645}" destId="{2FAC1672-FE80-4E2A-B4E2-3DDFCE90B891}" srcOrd="1" destOrd="0" presId="urn:microsoft.com/office/officeart/2005/8/layout/cycle4"/>
    <dgm:cxn modelId="{9B7C8BBC-13D9-40E5-9D35-A8E9BEDECD58}" type="presOf" srcId="{71A7A2D5-8A32-43B7-A4FE-A4749CEB4645}" destId="{AC8619E5-EDCC-4AC4-ACCE-4FF980E4CF78}" srcOrd="0" destOrd="0" presId="urn:microsoft.com/office/officeart/2005/8/layout/cycle4"/>
    <dgm:cxn modelId="{7C124103-31A5-469D-AAE2-D28C346B7973}" type="presOf" srcId="{CDF78655-459A-42AB-BAEF-BBCDC7BC6BE8}" destId="{7A0F846C-B35E-4F87-B19E-9FB8768B0601}" srcOrd="0" destOrd="0" presId="urn:microsoft.com/office/officeart/2005/8/layout/cycle4"/>
    <dgm:cxn modelId="{1519C6EA-A3C4-434C-BCC9-36F96AD2FC24}" srcId="{E9FFA0B5-DB2C-4B3A-B8D7-F80BE1352CF0}" destId="{BAB0BF7F-A564-49CE-9FF6-0EF344674F0A}" srcOrd="0" destOrd="0" parTransId="{1C16BED3-889C-4D30-8A81-A2E327433F4C}" sibTransId="{C773BC9F-7E70-4685-9AB4-902C7066199B}"/>
    <dgm:cxn modelId="{5BA786E6-0538-4496-ADA3-B3183F9B8646}" srcId="{B12A4AFA-A222-4773-AC1C-5E51A832DDEB}" destId="{4B386EAD-7ABE-4EEA-9E81-E5F924359186}" srcOrd="2" destOrd="0" parTransId="{56CC4981-899D-4C6A-9D50-A4D0406422C6}" sibTransId="{685727E0-DEB2-46D8-B645-EBE9C0760A98}"/>
    <dgm:cxn modelId="{ACD43B23-2045-4CAD-BAF2-DF4F8125A730}" type="presOf" srcId="{E9FFA0B5-DB2C-4B3A-B8D7-F80BE1352CF0}" destId="{5C51A7AA-8840-4763-83E5-22CD9FCFDEA6}" srcOrd="0" destOrd="0" presId="urn:microsoft.com/office/officeart/2005/8/layout/cycle4"/>
    <dgm:cxn modelId="{1472A066-F37E-4386-AB79-67F80EC2F9AA}" type="presOf" srcId="{453DFC3D-A47E-474A-B8AD-6739240F9438}" destId="{C381BC92-2F74-494E-9B6F-1689633EF37E}" srcOrd="0" destOrd="0" presId="urn:microsoft.com/office/officeart/2005/8/layout/cycle4"/>
    <dgm:cxn modelId="{64E5BA4E-3837-4477-B577-39CF7441D604}" srcId="{B12A4AFA-A222-4773-AC1C-5E51A832DDEB}" destId="{E9FFA0B5-DB2C-4B3A-B8D7-F80BE1352CF0}" srcOrd="0" destOrd="0" parTransId="{FB1BF3EC-531C-4F6F-B731-B07D5B11CC68}" sibTransId="{1F504B2F-29E2-418E-8AB6-C46B5EFC07B4}"/>
    <dgm:cxn modelId="{88B6E3FA-7C8C-4D2F-979F-592CE7103818}" srcId="{B12A4AFA-A222-4773-AC1C-5E51A832DDEB}" destId="{453DFC3D-A47E-474A-B8AD-6739240F9438}" srcOrd="3" destOrd="0" parTransId="{D65BB671-3903-401E-AF5A-9AD88C033CD3}" sibTransId="{68307F32-FF2C-4AB0-B598-E33EF1A43738}"/>
    <dgm:cxn modelId="{AA27C1D5-6C5A-4918-9E24-CA0936044F0E}" srcId="{453DFC3D-A47E-474A-B8AD-6739240F9438}" destId="{8AA1F144-D57A-4944-AC5B-7FB24A72A8B6}" srcOrd="0" destOrd="0" parTransId="{2669F6C9-4FE1-405E-9BE8-1F3E4C8CFDBB}" sibTransId="{90EC5374-D1FF-4B6D-968F-31DE586BEFE6}"/>
    <dgm:cxn modelId="{B3CD945F-534C-4154-B46F-0DB9C42079B5}" type="presParOf" srcId="{321F2D6C-542C-40EE-B940-297AC4F59B79}" destId="{7A73F8A0-D438-4808-A7B7-257D93D49D5A}" srcOrd="0" destOrd="0" presId="urn:microsoft.com/office/officeart/2005/8/layout/cycle4"/>
    <dgm:cxn modelId="{CDD1E19B-A0A0-46A4-B666-50AB450DD464}" type="presParOf" srcId="{7A73F8A0-D438-4808-A7B7-257D93D49D5A}" destId="{CEAD62E6-91F0-4248-ABB5-2FFD4BDCFD91}" srcOrd="0" destOrd="0" presId="urn:microsoft.com/office/officeart/2005/8/layout/cycle4"/>
    <dgm:cxn modelId="{075D5931-4D46-4603-970D-BA2FC8BB7672}" type="presParOf" srcId="{CEAD62E6-91F0-4248-ABB5-2FFD4BDCFD91}" destId="{733496B5-C5C8-4FAA-8CCC-1340C5D47861}" srcOrd="0" destOrd="0" presId="urn:microsoft.com/office/officeart/2005/8/layout/cycle4"/>
    <dgm:cxn modelId="{A8C9CD68-E047-46C7-840B-7A6292599CFD}" type="presParOf" srcId="{CEAD62E6-91F0-4248-ABB5-2FFD4BDCFD91}" destId="{FB2C571E-3985-4623-A775-1E7BB48A0AFE}" srcOrd="1" destOrd="0" presId="urn:microsoft.com/office/officeart/2005/8/layout/cycle4"/>
    <dgm:cxn modelId="{462B3CC3-E3C8-43F1-9445-C47953E9D400}" type="presParOf" srcId="{7A73F8A0-D438-4808-A7B7-257D93D49D5A}" destId="{9D7FB5D2-6970-4DD7-B89B-63DA27F55A1E}" srcOrd="1" destOrd="0" presId="urn:microsoft.com/office/officeart/2005/8/layout/cycle4"/>
    <dgm:cxn modelId="{1DB70445-FA82-4D73-A3A2-F42703D94407}" type="presParOf" srcId="{9D7FB5D2-6970-4DD7-B89B-63DA27F55A1E}" destId="{AC8619E5-EDCC-4AC4-ACCE-4FF980E4CF78}" srcOrd="0" destOrd="0" presId="urn:microsoft.com/office/officeart/2005/8/layout/cycle4"/>
    <dgm:cxn modelId="{3149CC9C-C723-4C81-9B2C-03E41BB22752}" type="presParOf" srcId="{9D7FB5D2-6970-4DD7-B89B-63DA27F55A1E}" destId="{2FAC1672-FE80-4E2A-B4E2-3DDFCE90B891}" srcOrd="1" destOrd="0" presId="urn:microsoft.com/office/officeart/2005/8/layout/cycle4"/>
    <dgm:cxn modelId="{A12F2649-8BB9-4982-99DD-F8C961BCB736}" type="presParOf" srcId="{7A73F8A0-D438-4808-A7B7-257D93D49D5A}" destId="{2006EBAC-BCD9-4E23-8552-2EB7B7E76102}" srcOrd="2" destOrd="0" presId="urn:microsoft.com/office/officeart/2005/8/layout/cycle4"/>
    <dgm:cxn modelId="{B2BBBFED-FAF1-4FE7-BD66-467B44520F69}" type="presParOf" srcId="{2006EBAC-BCD9-4E23-8552-2EB7B7E76102}" destId="{7A0F846C-B35E-4F87-B19E-9FB8768B0601}" srcOrd="0" destOrd="0" presId="urn:microsoft.com/office/officeart/2005/8/layout/cycle4"/>
    <dgm:cxn modelId="{47DB033A-2CB4-49AB-A763-128358B681E2}" type="presParOf" srcId="{2006EBAC-BCD9-4E23-8552-2EB7B7E76102}" destId="{C20555D7-C346-4ED8-A0F3-4BE8029631BA}" srcOrd="1" destOrd="0" presId="urn:microsoft.com/office/officeart/2005/8/layout/cycle4"/>
    <dgm:cxn modelId="{DE286F45-19E5-4722-97CC-D75B661DB81B}" type="presParOf" srcId="{7A73F8A0-D438-4808-A7B7-257D93D49D5A}" destId="{37D5A8B6-E0BD-4DCC-ADCF-F39480AD8C25}" srcOrd="3" destOrd="0" presId="urn:microsoft.com/office/officeart/2005/8/layout/cycle4"/>
    <dgm:cxn modelId="{098175D3-5631-450D-9646-A35867693641}" type="presParOf" srcId="{37D5A8B6-E0BD-4DCC-ADCF-F39480AD8C25}" destId="{74A623A9-1BD0-4320-AECA-D5414F87A1C7}" srcOrd="0" destOrd="0" presId="urn:microsoft.com/office/officeart/2005/8/layout/cycle4"/>
    <dgm:cxn modelId="{84CFB052-D427-436F-B5D9-01C26B7BE20D}" type="presParOf" srcId="{37D5A8B6-E0BD-4DCC-ADCF-F39480AD8C25}" destId="{5148F18B-7A12-4145-9304-3739846BE89B}" srcOrd="1" destOrd="0" presId="urn:microsoft.com/office/officeart/2005/8/layout/cycle4"/>
    <dgm:cxn modelId="{46DF4F97-3E00-4C10-89D1-9F16F9F05546}" type="presParOf" srcId="{7A73F8A0-D438-4808-A7B7-257D93D49D5A}" destId="{7A26ABCF-9593-4279-B48C-9B47F55F698C}" srcOrd="4" destOrd="0" presId="urn:microsoft.com/office/officeart/2005/8/layout/cycle4"/>
    <dgm:cxn modelId="{52E46D95-81B9-45DE-9F5C-3CFACDB8303F}" type="presParOf" srcId="{321F2D6C-542C-40EE-B940-297AC4F59B79}" destId="{BAD945EB-608A-4D4E-BD42-A3721EC918A9}" srcOrd="1" destOrd="0" presId="urn:microsoft.com/office/officeart/2005/8/layout/cycle4"/>
    <dgm:cxn modelId="{39426064-2ED7-4C70-8A8C-AE1683E40909}" type="presParOf" srcId="{BAD945EB-608A-4D4E-BD42-A3721EC918A9}" destId="{5C51A7AA-8840-4763-83E5-22CD9FCFDEA6}" srcOrd="0" destOrd="0" presId="urn:microsoft.com/office/officeart/2005/8/layout/cycle4"/>
    <dgm:cxn modelId="{73DE6CB4-FDF8-4C42-B2F0-72343C3E5008}" type="presParOf" srcId="{BAD945EB-608A-4D4E-BD42-A3721EC918A9}" destId="{F05791E5-9F60-46F7-9FD1-06B1665D11B2}" srcOrd="1" destOrd="0" presId="urn:microsoft.com/office/officeart/2005/8/layout/cycle4"/>
    <dgm:cxn modelId="{F6CA82C3-C85C-4209-8A74-A8AFBD9DAE13}" type="presParOf" srcId="{BAD945EB-608A-4D4E-BD42-A3721EC918A9}" destId="{9891BD5B-B56B-48A8-A095-C83E1C94715E}" srcOrd="2" destOrd="0" presId="urn:microsoft.com/office/officeart/2005/8/layout/cycle4"/>
    <dgm:cxn modelId="{99CCAF5A-744F-4B07-B6A8-48E8534A3478}" type="presParOf" srcId="{BAD945EB-608A-4D4E-BD42-A3721EC918A9}" destId="{C381BC92-2F74-494E-9B6F-1689633EF37E}" srcOrd="3" destOrd="0" presId="urn:microsoft.com/office/officeart/2005/8/layout/cycle4"/>
    <dgm:cxn modelId="{A302A9DA-C206-4083-9701-5773E54E2A9C}" type="presParOf" srcId="{BAD945EB-608A-4D4E-BD42-A3721EC918A9}" destId="{53F0A0AE-4AFA-4C17-A31F-3F04F3272B94}" srcOrd="4" destOrd="0" presId="urn:microsoft.com/office/officeart/2005/8/layout/cycle4"/>
    <dgm:cxn modelId="{000B7F3F-EE65-4D23-96CC-BB7D3FE973C0}" type="presParOf" srcId="{321F2D6C-542C-40EE-B940-297AC4F59B79}" destId="{AF27D161-B159-461E-9C58-CBF52AB2EB68}" srcOrd="2" destOrd="0" presId="urn:microsoft.com/office/officeart/2005/8/layout/cycle4"/>
    <dgm:cxn modelId="{C3613CA7-3A07-41A0-9EF3-09BBE64CC2A6}" type="presParOf" srcId="{321F2D6C-542C-40EE-B940-297AC4F59B79}" destId="{CE20FF03-C5BF-4221-830E-5366548BDAA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6AAD5-BB22-443A-B98E-11707CBE16C9}" type="doc">
      <dgm:prSet loTypeId="urn:microsoft.com/office/officeart/2005/8/layout/gear1"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lumMod val="60000"/>
            <a:lumOff val="40000"/>
          </a:schemeClr>
        </a:solidFill>
        <a:ln>
          <a:noFill/>
        </a:ln>
      </dgm:spPr>
      <dgm:t>
        <a:bodyPr/>
        <a:lstStyle/>
        <a:p>
          <a:r>
            <a:rPr lang="en-US" sz="1400" b="1" dirty="0" smtClean="0"/>
            <a:t>Graphic Design</a:t>
          </a:r>
          <a:endParaRPr lang="en-US" sz="1400" b="1" dirty="0"/>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solidFill>
          <a:schemeClr val="accent1">
            <a:lumMod val="60000"/>
            <a:lumOff val="40000"/>
          </a:schemeClr>
        </a:solidFill>
        <a:ln>
          <a:noFill/>
        </a:ln>
      </dgm:spPr>
      <dgm:t>
        <a:bodyPr/>
        <a:lstStyle/>
        <a:p>
          <a:endParaRPr lang="en-US"/>
        </a:p>
      </dgm:t>
    </dgm:pt>
    <dgm:pt modelId="{37FDA6AE-027B-4120-90CE-09301A415796}">
      <dgm:prSet phldrT="[Text]" custT="1"/>
      <dgm:spPr>
        <a:solidFill>
          <a:schemeClr val="accent1">
            <a:lumMod val="20000"/>
            <a:lumOff val="80000"/>
          </a:schemeClr>
        </a:solidFill>
        <a:ln>
          <a:noFill/>
        </a:ln>
      </dgm:spPr>
      <dgm:t>
        <a:bodyPr/>
        <a:lstStyle/>
        <a:p>
          <a:r>
            <a:rPr lang="en-US" sz="1400" b="1" dirty="0" smtClean="0"/>
            <a:t>Video</a:t>
          </a:r>
          <a:endParaRPr lang="en-US" sz="1400" b="1" dirty="0"/>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solidFill>
          <a:schemeClr val="accent1">
            <a:lumMod val="20000"/>
            <a:lumOff val="80000"/>
          </a:schemeClr>
        </a:solidFill>
        <a:ln>
          <a:noFill/>
        </a:ln>
      </dgm:spPr>
      <dgm:t>
        <a:bodyPr/>
        <a:lstStyle/>
        <a:p>
          <a:endParaRPr lang="en-US"/>
        </a:p>
      </dgm:t>
    </dgm:pt>
    <dgm:pt modelId="{8C92A023-B595-4B7E-9FD1-86305B47363F}">
      <dgm:prSet phldrT="[Text]" custT="1"/>
      <dgm:spPr>
        <a:solidFill>
          <a:schemeClr val="accent1">
            <a:lumMod val="40000"/>
            <a:lumOff val="60000"/>
          </a:schemeClr>
        </a:solidFill>
        <a:ln>
          <a:noFill/>
        </a:ln>
      </dgm:spPr>
      <dgm:t>
        <a:bodyPr/>
        <a:lstStyle/>
        <a:p>
          <a:r>
            <a:rPr lang="en-US" sz="1400" b="1" dirty="0" smtClean="0"/>
            <a:t>Web</a:t>
          </a:r>
          <a:endParaRPr lang="en-US" sz="1400" b="1" dirty="0"/>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a:p>
      </dgm:t>
    </dgm:pt>
    <dgm:pt modelId="{37536662-69D0-4BBC-B3B0-1F4997E24C33}" type="pres">
      <dgm:prSet presAssocID="{ABB6AAD5-BB22-443A-B98E-11707CBE16C9}" presName="composite" presStyleCnt="0">
        <dgm:presLayoutVars>
          <dgm:chMax val="3"/>
          <dgm:animLvl val="lvl"/>
          <dgm:resizeHandles val="exact"/>
        </dgm:presLayoutVars>
      </dgm:prSet>
      <dgm:spPr/>
      <dgm:t>
        <a:bodyPr/>
        <a:lstStyle/>
        <a:p>
          <a:endParaRPr lang="en-US"/>
        </a:p>
      </dgm:t>
    </dgm:pt>
    <dgm:pt modelId="{F7A27FC4-B8D6-4E05-B781-45BFA4ECCBE1}" type="pres">
      <dgm:prSet presAssocID="{62F3A35F-EA2B-462C-89DA-224952DBD84B}" presName="gear1" presStyleLbl="node1" presStyleIdx="0" presStyleCnt="3">
        <dgm:presLayoutVars>
          <dgm:chMax val="1"/>
          <dgm:bulletEnabled val="1"/>
        </dgm:presLayoutVars>
      </dgm:prSet>
      <dgm:spPr/>
      <dgm:t>
        <a:bodyPr/>
        <a:lstStyle/>
        <a:p>
          <a:endParaRPr lang="en-US"/>
        </a:p>
      </dgm:t>
    </dgm:pt>
    <dgm:pt modelId="{C7EB6A1E-EAB3-4B2A-BFDD-2D475E4D4ACD}" type="pres">
      <dgm:prSet presAssocID="{62F3A35F-EA2B-462C-89DA-224952DBD84B}" presName="gear1srcNode" presStyleLbl="node1" presStyleIdx="0" presStyleCnt="3"/>
      <dgm:spPr/>
      <dgm:t>
        <a:bodyPr/>
        <a:lstStyle/>
        <a:p>
          <a:endParaRPr lang="en-US"/>
        </a:p>
      </dgm:t>
    </dgm:pt>
    <dgm:pt modelId="{2A5E2C02-0ABF-44E6-9F46-E033A131714F}" type="pres">
      <dgm:prSet presAssocID="{62F3A35F-EA2B-462C-89DA-224952DBD84B}" presName="gear1dstNode" presStyleLbl="node1" presStyleIdx="0" presStyleCnt="3"/>
      <dgm:spPr/>
      <dgm:t>
        <a:bodyPr/>
        <a:lstStyle/>
        <a:p>
          <a:endParaRPr lang="en-US"/>
        </a:p>
      </dgm:t>
    </dgm:pt>
    <dgm:pt modelId="{C7E3621A-60EB-45DA-B405-5D6087090EB3}" type="pres">
      <dgm:prSet presAssocID="{37FDA6AE-027B-4120-90CE-09301A415796}" presName="gear2" presStyleLbl="node1" presStyleIdx="1" presStyleCnt="3">
        <dgm:presLayoutVars>
          <dgm:chMax val="1"/>
          <dgm:bulletEnabled val="1"/>
        </dgm:presLayoutVars>
      </dgm:prSet>
      <dgm:spPr/>
      <dgm:t>
        <a:bodyPr/>
        <a:lstStyle/>
        <a:p>
          <a:endParaRPr lang="en-US"/>
        </a:p>
      </dgm:t>
    </dgm:pt>
    <dgm:pt modelId="{EF74079A-F63E-4E20-9822-0CE8B80427A2}" type="pres">
      <dgm:prSet presAssocID="{37FDA6AE-027B-4120-90CE-09301A415796}" presName="gear2srcNode" presStyleLbl="node1" presStyleIdx="1" presStyleCnt="3"/>
      <dgm:spPr/>
      <dgm:t>
        <a:bodyPr/>
        <a:lstStyle/>
        <a:p>
          <a:endParaRPr lang="en-US"/>
        </a:p>
      </dgm:t>
    </dgm:pt>
    <dgm:pt modelId="{10B37C1D-4F56-4436-8720-48A6A56A1B4D}" type="pres">
      <dgm:prSet presAssocID="{37FDA6AE-027B-4120-90CE-09301A415796}" presName="gear2dstNode" presStyleLbl="node1" presStyleIdx="1" presStyleCnt="3"/>
      <dgm:spPr/>
      <dgm:t>
        <a:bodyPr/>
        <a:lstStyle/>
        <a:p>
          <a:endParaRPr lang="en-US"/>
        </a:p>
      </dgm:t>
    </dgm:pt>
    <dgm:pt modelId="{FD7956DC-C5EA-4A51-B2A1-48A047E8A937}" type="pres">
      <dgm:prSet presAssocID="{8C92A023-B595-4B7E-9FD1-86305B47363F}" presName="gear3" presStyleLbl="node1" presStyleIdx="2" presStyleCnt="3"/>
      <dgm:spPr/>
      <dgm:t>
        <a:bodyPr/>
        <a:lstStyle/>
        <a:p>
          <a:endParaRPr lang="en-US"/>
        </a:p>
      </dgm:t>
    </dgm:pt>
    <dgm:pt modelId="{A68F1EF0-DB04-444A-B80A-C296946C1C32}" type="pres">
      <dgm:prSet presAssocID="{8C92A023-B595-4B7E-9FD1-86305B47363F}" presName="gear3tx" presStyleLbl="node1" presStyleIdx="2" presStyleCnt="3">
        <dgm:presLayoutVars>
          <dgm:chMax val="1"/>
          <dgm:bulletEnabled val="1"/>
        </dgm:presLayoutVars>
      </dgm:prSet>
      <dgm:spPr/>
      <dgm:t>
        <a:bodyPr/>
        <a:lstStyle/>
        <a:p>
          <a:endParaRPr lang="en-US"/>
        </a:p>
      </dgm:t>
    </dgm:pt>
    <dgm:pt modelId="{50136136-88FE-4DF6-8FA4-B5B4CAB71F10}" type="pres">
      <dgm:prSet presAssocID="{8C92A023-B595-4B7E-9FD1-86305B47363F}" presName="gear3srcNode" presStyleLbl="node1" presStyleIdx="2" presStyleCnt="3"/>
      <dgm:spPr/>
      <dgm:t>
        <a:bodyPr/>
        <a:lstStyle/>
        <a:p>
          <a:endParaRPr lang="en-US"/>
        </a:p>
      </dgm:t>
    </dgm:pt>
    <dgm:pt modelId="{AAC26063-8E6B-49CF-929A-CCC8D66E43FA}" type="pres">
      <dgm:prSet presAssocID="{8C92A023-B595-4B7E-9FD1-86305B47363F}" presName="gear3dstNode" presStyleLbl="node1" presStyleIdx="2" presStyleCnt="3"/>
      <dgm:spPr/>
      <dgm:t>
        <a:bodyPr/>
        <a:lstStyle/>
        <a:p>
          <a:endParaRPr lang="en-US"/>
        </a:p>
      </dgm:t>
    </dgm:pt>
    <dgm:pt modelId="{571C1667-74E2-4E8D-8249-B4E761F0F1AE}" type="pres">
      <dgm:prSet presAssocID="{12A631F8-73E8-4437-A632-1DA4C96C2081}" presName="connector1" presStyleLbl="sibTrans2D1" presStyleIdx="0" presStyleCnt="3"/>
      <dgm:spPr/>
      <dgm:t>
        <a:bodyPr/>
        <a:lstStyle/>
        <a:p>
          <a:endParaRPr lang="en-US"/>
        </a:p>
      </dgm:t>
    </dgm:pt>
    <dgm:pt modelId="{B1C00099-F839-4B88-A75C-DBB4B9ADCF51}" type="pres">
      <dgm:prSet presAssocID="{AACFA7FC-124D-47F0-AAB7-D837F03A13D6}" presName="connector2" presStyleLbl="sibTrans2D1" presStyleIdx="1" presStyleCnt="3"/>
      <dgm:spPr/>
      <dgm:t>
        <a:bodyPr/>
        <a:lstStyle/>
        <a:p>
          <a:endParaRPr lang="en-US"/>
        </a:p>
      </dgm:t>
    </dgm:pt>
    <dgm:pt modelId="{B7483B8C-CABF-4BD6-805A-7FCDD0BB865C}" type="pres">
      <dgm:prSet presAssocID="{45610BF7-B096-4636-A867-71803911F6BC}" presName="connector3" presStyleLbl="sibTrans2D1" presStyleIdx="2" presStyleCnt="3"/>
      <dgm:spPr/>
      <dgm:t>
        <a:bodyPr/>
        <a:lstStyle/>
        <a:p>
          <a:endParaRPr lang="en-US"/>
        </a:p>
      </dgm:t>
    </dgm:pt>
  </dgm:ptLst>
  <dgm:cxnLst>
    <dgm:cxn modelId="{AFCDAA22-BC8B-474F-A3E2-CDF22B027332}" type="presOf" srcId="{8C92A023-B595-4B7E-9FD1-86305B47363F}" destId="{50136136-88FE-4DF6-8FA4-B5B4CAB71F10}" srcOrd="2" destOrd="0" presId="urn:microsoft.com/office/officeart/2005/8/layout/gear1"/>
    <dgm:cxn modelId="{67E27292-12A9-4AC0-8C6D-365ABA63ECBE}" type="presOf" srcId="{37FDA6AE-027B-4120-90CE-09301A415796}" destId="{C7E3621A-60EB-45DA-B405-5D6087090EB3}" srcOrd="0" destOrd="0" presId="urn:microsoft.com/office/officeart/2005/8/layout/gear1"/>
    <dgm:cxn modelId="{C283C4F2-6E62-4F7D-9C61-E29DDB629984}" type="presOf" srcId="{12A631F8-73E8-4437-A632-1DA4C96C2081}" destId="{571C1667-74E2-4E8D-8249-B4E761F0F1AE}" srcOrd="0" destOrd="0" presId="urn:microsoft.com/office/officeart/2005/8/layout/gear1"/>
    <dgm:cxn modelId="{8A20CFEF-BEB2-4063-AE04-67BDA4BF32E7}" type="presOf" srcId="{8C92A023-B595-4B7E-9FD1-86305B47363F}" destId="{A68F1EF0-DB04-444A-B80A-C296946C1C32}" srcOrd="1" destOrd="0" presId="urn:microsoft.com/office/officeart/2005/8/layout/gear1"/>
    <dgm:cxn modelId="{97371629-EAFB-49C5-8D4C-1C2CC8EF98DA}" srcId="{ABB6AAD5-BB22-443A-B98E-11707CBE16C9}" destId="{37FDA6AE-027B-4120-90CE-09301A415796}" srcOrd="1" destOrd="0" parTransId="{F547554B-51EF-4D52-BD83-B530786A53F6}" sibTransId="{AACFA7FC-124D-47F0-AAB7-D837F03A13D6}"/>
    <dgm:cxn modelId="{8C57C903-70BC-4B12-A2C4-96152D153BC4}" type="presOf" srcId="{ABB6AAD5-BB22-443A-B98E-11707CBE16C9}" destId="{37536662-69D0-4BBC-B3B0-1F4997E24C33}" srcOrd="0" destOrd="0" presId="urn:microsoft.com/office/officeart/2005/8/layout/gear1"/>
    <dgm:cxn modelId="{2FF4F89A-4122-4D03-8E21-668949857682}" type="presOf" srcId="{62F3A35F-EA2B-462C-89DA-224952DBD84B}" destId="{F7A27FC4-B8D6-4E05-B781-45BFA4ECCBE1}" srcOrd="0" destOrd="0" presId="urn:microsoft.com/office/officeart/2005/8/layout/gear1"/>
    <dgm:cxn modelId="{96766B0F-E918-41DC-95EF-DB6081B1F4F3}" type="presOf" srcId="{AACFA7FC-124D-47F0-AAB7-D837F03A13D6}" destId="{B1C00099-F839-4B88-A75C-DBB4B9ADCF51}" srcOrd="0" destOrd="0" presId="urn:microsoft.com/office/officeart/2005/8/layout/gear1"/>
    <dgm:cxn modelId="{78D5CF50-3633-4A11-9FE0-D306D94A091D}" srcId="{ABB6AAD5-BB22-443A-B98E-11707CBE16C9}" destId="{62F3A35F-EA2B-462C-89DA-224952DBD84B}" srcOrd="0" destOrd="0" parTransId="{68C8E73F-A05A-4DC8-914A-C484D8568F55}" sibTransId="{12A631F8-73E8-4437-A632-1DA4C96C2081}"/>
    <dgm:cxn modelId="{9E15E796-F10A-45A2-85EF-12D5707C41E9}" type="presOf" srcId="{37FDA6AE-027B-4120-90CE-09301A415796}" destId="{10B37C1D-4F56-4436-8720-48A6A56A1B4D}" srcOrd="2" destOrd="0" presId="urn:microsoft.com/office/officeart/2005/8/layout/gear1"/>
    <dgm:cxn modelId="{6393EA77-6C35-4795-B9F8-BC384CEB01BB}" srcId="{ABB6AAD5-BB22-443A-B98E-11707CBE16C9}" destId="{8C92A023-B595-4B7E-9FD1-86305B47363F}" srcOrd="2" destOrd="0" parTransId="{126030B6-AD92-4139-8AC7-ED96A61FFA13}" sibTransId="{45610BF7-B096-4636-A867-71803911F6BC}"/>
    <dgm:cxn modelId="{C4ECFBEC-E82C-4DAC-9147-DBA66E4DDF40}" type="presOf" srcId="{8C92A023-B595-4B7E-9FD1-86305B47363F}" destId="{FD7956DC-C5EA-4A51-B2A1-48A047E8A937}" srcOrd="0" destOrd="0" presId="urn:microsoft.com/office/officeart/2005/8/layout/gear1"/>
    <dgm:cxn modelId="{92049CDE-8DC2-44AB-8DC6-F24F51B02511}" type="presOf" srcId="{45610BF7-B096-4636-A867-71803911F6BC}" destId="{B7483B8C-CABF-4BD6-805A-7FCDD0BB865C}" srcOrd="0" destOrd="0" presId="urn:microsoft.com/office/officeart/2005/8/layout/gear1"/>
    <dgm:cxn modelId="{E215C9E8-0096-4210-8747-A3490DC76A6C}" type="presOf" srcId="{62F3A35F-EA2B-462C-89DA-224952DBD84B}" destId="{C7EB6A1E-EAB3-4B2A-BFDD-2D475E4D4ACD}" srcOrd="1" destOrd="0" presId="urn:microsoft.com/office/officeart/2005/8/layout/gear1"/>
    <dgm:cxn modelId="{99214DD0-23EE-41B4-8BFF-56C38788CEE8}" type="presOf" srcId="{8C92A023-B595-4B7E-9FD1-86305B47363F}" destId="{AAC26063-8E6B-49CF-929A-CCC8D66E43FA}" srcOrd="3" destOrd="0" presId="urn:microsoft.com/office/officeart/2005/8/layout/gear1"/>
    <dgm:cxn modelId="{0010898B-4CED-474F-8305-E2AAC5FE8E80}" type="presOf" srcId="{62F3A35F-EA2B-462C-89DA-224952DBD84B}" destId="{2A5E2C02-0ABF-44E6-9F46-E033A131714F}" srcOrd="2" destOrd="0" presId="urn:microsoft.com/office/officeart/2005/8/layout/gear1"/>
    <dgm:cxn modelId="{A6F95A9B-A3EA-47CD-B2FF-0813A0BB0315}" type="presOf" srcId="{37FDA6AE-027B-4120-90CE-09301A415796}" destId="{EF74079A-F63E-4E20-9822-0CE8B80427A2}" srcOrd="1" destOrd="0" presId="urn:microsoft.com/office/officeart/2005/8/layout/gear1"/>
    <dgm:cxn modelId="{7220A3DA-041E-46F5-A9E3-57FDDB0CDF60}" type="presParOf" srcId="{37536662-69D0-4BBC-B3B0-1F4997E24C33}" destId="{F7A27FC4-B8D6-4E05-B781-45BFA4ECCBE1}" srcOrd="0" destOrd="0" presId="urn:microsoft.com/office/officeart/2005/8/layout/gear1"/>
    <dgm:cxn modelId="{F03E8F0F-4252-4F31-A4A9-8C92246DD75E}" type="presParOf" srcId="{37536662-69D0-4BBC-B3B0-1F4997E24C33}" destId="{C7EB6A1E-EAB3-4B2A-BFDD-2D475E4D4ACD}" srcOrd="1" destOrd="0" presId="urn:microsoft.com/office/officeart/2005/8/layout/gear1"/>
    <dgm:cxn modelId="{D4CEC013-CC35-4E37-8DF6-3971472ACF95}" type="presParOf" srcId="{37536662-69D0-4BBC-B3B0-1F4997E24C33}" destId="{2A5E2C02-0ABF-44E6-9F46-E033A131714F}" srcOrd="2" destOrd="0" presId="urn:microsoft.com/office/officeart/2005/8/layout/gear1"/>
    <dgm:cxn modelId="{6CD8A0BE-8413-4A67-94A1-7BD720BB6257}" type="presParOf" srcId="{37536662-69D0-4BBC-B3B0-1F4997E24C33}" destId="{C7E3621A-60EB-45DA-B405-5D6087090EB3}" srcOrd="3" destOrd="0" presId="urn:microsoft.com/office/officeart/2005/8/layout/gear1"/>
    <dgm:cxn modelId="{2C7AC7E0-6084-4510-B015-57500F2D1D92}" type="presParOf" srcId="{37536662-69D0-4BBC-B3B0-1F4997E24C33}" destId="{EF74079A-F63E-4E20-9822-0CE8B80427A2}" srcOrd="4" destOrd="0" presId="urn:microsoft.com/office/officeart/2005/8/layout/gear1"/>
    <dgm:cxn modelId="{0AE85E2D-1E03-4AEE-9721-951C82EDF2CE}" type="presParOf" srcId="{37536662-69D0-4BBC-B3B0-1F4997E24C33}" destId="{10B37C1D-4F56-4436-8720-48A6A56A1B4D}" srcOrd="5" destOrd="0" presId="urn:microsoft.com/office/officeart/2005/8/layout/gear1"/>
    <dgm:cxn modelId="{D93558BD-6407-4EB0-B5FE-E0AECE7F5098}" type="presParOf" srcId="{37536662-69D0-4BBC-B3B0-1F4997E24C33}" destId="{FD7956DC-C5EA-4A51-B2A1-48A047E8A937}" srcOrd="6" destOrd="0" presId="urn:microsoft.com/office/officeart/2005/8/layout/gear1"/>
    <dgm:cxn modelId="{5D8EC570-D0C0-4D33-9304-66B7C65FD802}" type="presParOf" srcId="{37536662-69D0-4BBC-B3B0-1F4997E24C33}" destId="{A68F1EF0-DB04-444A-B80A-C296946C1C32}" srcOrd="7" destOrd="0" presId="urn:microsoft.com/office/officeart/2005/8/layout/gear1"/>
    <dgm:cxn modelId="{8294FBAA-9349-4FE8-9BBD-B8480F28A65B}" type="presParOf" srcId="{37536662-69D0-4BBC-B3B0-1F4997E24C33}" destId="{50136136-88FE-4DF6-8FA4-B5B4CAB71F10}" srcOrd="8" destOrd="0" presId="urn:microsoft.com/office/officeart/2005/8/layout/gear1"/>
    <dgm:cxn modelId="{4E3CCD6F-07DE-447A-B291-00DAD16FE701}" type="presParOf" srcId="{37536662-69D0-4BBC-B3B0-1F4997E24C33}" destId="{AAC26063-8E6B-49CF-929A-CCC8D66E43FA}" srcOrd="9" destOrd="0" presId="urn:microsoft.com/office/officeart/2005/8/layout/gear1"/>
    <dgm:cxn modelId="{EF93F32E-1481-4AB7-9D3D-1E58BCDB370B}" type="presParOf" srcId="{37536662-69D0-4BBC-B3B0-1F4997E24C33}" destId="{571C1667-74E2-4E8D-8249-B4E761F0F1AE}" srcOrd="10" destOrd="0" presId="urn:microsoft.com/office/officeart/2005/8/layout/gear1"/>
    <dgm:cxn modelId="{A3D1B15C-DA39-4B43-96FF-295FFFBD629A}" type="presParOf" srcId="{37536662-69D0-4BBC-B3B0-1F4997E24C33}" destId="{B1C00099-F839-4B88-A75C-DBB4B9ADCF51}" srcOrd="11" destOrd="0" presId="urn:microsoft.com/office/officeart/2005/8/layout/gear1"/>
    <dgm:cxn modelId="{0012CDED-5208-4CCB-8C3C-75FBDB244DFA}" type="presParOf" srcId="{37536662-69D0-4BBC-B3B0-1F4997E24C33}" destId="{B7483B8C-CABF-4BD6-805A-7FCDD0BB865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6AAD5-BB22-443A-B98E-11707CBE16C9}"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ln>
          <a:noFill/>
        </a:ln>
      </dgm:spPr>
      <dgm:t>
        <a:bodyPr/>
        <a:lstStyle/>
        <a:p>
          <a:r>
            <a:rPr lang="en-US" sz="1400" b="1" dirty="0" smtClean="0">
              <a:solidFill>
                <a:schemeClr val="bg1">
                  <a:lumMod val="65000"/>
                </a:schemeClr>
              </a:solidFill>
            </a:rPr>
            <a:t>Brainstorm</a:t>
          </a:r>
          <a:endParaRPr lang="en-US" sz="1400" b="1" dirty="0">
            <a:solidFill>
              <a:schemeClr val="bg1">
                <a:lumMod val="65000"/>
              </a:schemeClr>
            </a:solidFill>
          </a:endParaRPr>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ln>
          <a:noFill/>
        </a:ln>
      </dgm:spPr>
      <dgm:t>
        <a:bodyPr/>
        <a:lstStyle/>
        <a:p>
          <a:endParaRPr lang="en-US"/>
        </a:p>
      </dgm:t>
    </dgm:pt>
    <dgm:pt modelId="{37FDA6AE-027B-4120-90CE-09301A415796}">
      <dgm:prSet phldrT="[Text]" custT="1"/>
      <dgm:spPr>
        <a:ln>
          <a:noFill/>
        </a:ln>
      </dgm:spPr>
      <dgm:t>
        <a:bodyPr/>
        <a:lstStyle/>
        <a:p>
          <a:r>
            <a:rPr lang="en-US" sz="1400" b="1" dirty="0" smtClean="0">
              <a:solidFill>
                <a:schemeClr val="bg1">
                  <a:lumMod val="65000"/>
                </a:schemeClr>
              </a:solidFill>
            </a:rPr>
            <a:t>Conceptualization</a:t>
          </a:r>
          <a:endParaRPr lang="en-US" sz="1400" b="1" dirty="0">
            <a:solidFill>
              <a:schemeClr val="bg1">
                <a:lumMod val="65000"/>
              </a:schemeClr>
            </a:solidFill>
          </a:endParaRPr>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ln>
          <a:noFill/>
        </a:ln>
      </dgm:spPr>
      <dgm:t>
        <a:bodyPr/>
        <a:lstStyle/>
        <a:p>
          <a:endParaRPr lang="en-US"/>
        </a:p>
      </dgm:t>
    </dgm:pt>
    <dgm:pt modelId="{8C92A023-B595-4B7E-9FD1-86305B47363F}">
      <dgm:prSet phldrT="[Text]" custT="1"/>
      <dgm:spPr>
        <a:solidFill>
          <a:schemeClr val="accent1">
            <a:lumMod val="20000"/>
            <a:lumOff val="80000"/>
          </a:schemeClr>
        </a:solidFill>
        <a:ln>
          <a:noFill/>
        </a:ln>
      </dgm:spPr>
      <dgm:t>
        <a:bodyPr/>
        <a:lstStyle/>
        <a:p>
          <a:r>
            <a:rPr lang="en-US" sz="1400" b="1" dirty="0" smtClean="0"/>
            <a:t>Proposal</a:t>
          </a:r>
          <a:endParaRPr lang="en-US" sz="1400" b="1" dirty="0"/>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ln>
          <a:noFill/>
        </a:ln>
      </dgm:spPr>
      <dgm:t>
        <a:bodyPr/>
        <a:lstStyle/>
        <a:p>
          <a:endParaRPr lang="en-US"/>
        </a:p>
      </dgm:t>
    </dgm:pt>
    <dgm:pt modelId="{49417DCD-9717-4962-8221-45CEFE5E3B38}" type="pres">
      <dgm:prSet presAssocID="{ABB6AAD5-BB22-443A-B98E-11707CBE16C9}" presName="Name0" presStyleCnt="0">
        <dgm:presLayoutVars>
          <dgm:dir/>
          <dgm:animOne val="branch"/>
          <dgm:animLvl val="lvl"/>
        </dgm:presLayoutVars>
      </dgm:prSet>
      <dgm:spPr/>
      <dgm:t>
        <a:bodyPr/>
        <a:lstStyle/>
        <a:p>
          <a:endParaRPr lang="en-US"/>
        </a:p>
      </dgm:t>
    </dgm:pt>
    <dgm:pt modelId="{E3264D2C-01CD-46FE-9390-E04B78C088AF}" type="pres">
      <dgm:prSet presAssocID="{62F3A35F-EA2B-462C-89DA-224952DBD84B}" presName="chaos" presStyleCnt="0"/>
      <dgm:spPr/>
    </dgm:pt>
    <dgm:pt modelId="{A90A0BFC-07A7-4DDD-8427-0CA01EE69FD7}" type="pres">
      <dgm:prSet presAssocID="{62F3A35F-EA2B-462C-89DA-224952DBD84B}" presName="parTx1" presStyleLbl="revTx" presStyleIdx="0" presStyleCnt="2"/>
      <dgm:spPr/>
      <dgm:t>
        <a:bodyPr/>
        <a:lstStyle/>
        <a:p>
          <a:endParaRPr lang="en-US"/>
        </a:p>
      </dgm:t>
    </dgm:pt>
    <dgm:pt modelId="{7425EFB1-85FD-43BD-9E0C-5EB503D12F2B}" type="pres">
      <dgm:prSet presAssocID="{62F3A35F-EA2B-462C-89DA-224952DBD84B}" presName="c1" presStyleLbl="node1" presStyleIdx="0" presStyleCnt="19"/>
      <dgm:spPr>
        <a:solidFill>
          <a:schemeClr val="accent1">
            <a:lumMod val="20000"/>
            <a:lumOff val="80000"/>
          </a:schemeClr>
        </a:solidFill>
        <a:ln>
          <a:noFill/>
        </a:ln>
      </dgm:spPr>
      <dgm:t>
        <a:bodyPr/>
        <a:lstStyle/>
        <a:p>
          <a:endParaRPr lang="en-US"/>
        </a:p>
      </dgm:t>
    </dgm:pt>
    <dgm:pt modelId="{73069CC5-AC2A-4E40-80C3-B6257E28E1D3}" type="pres">
      <dgm:prSet presAssocID="{62F3A35F-EA2B-462C-89DA-224952DBD84B}" presName="c2" presStyleLbl="node1" presStyleIdx="1" presStyleCnt="19"/>
      <dgm:spPr>
        <a:solidFill>
          <a:schemeClr val="accent1"/>
        </a:solidFill>
        <a:ln>
          <a:noFill/>
        </a:ln>
      </dgm:spPr>
      <dgm:t>
        <a:bodyPr/>
        <a:lstStyle/>
        <a:p>
          <a:endParaRPr lang="en-US"/>
        </a:p>
      </dgm:t>
    </dgm:pt>
    <dgm:pt modelId="{6545506E-F82F-40D0-B269-A33A56AD6FAD}" type="pres">
      <dgm:prSet presAssocID="{62F3A35F-EA2B-462C-89DA-224952DBD84B}" presName="c3" presStyleLbl="node1" presStyleIdx="2" presStyleCnt="19"/>
      <dgm:spPr>
        <a:solidFill>
          <a:schemeClr val="accent1">
            <a:lumMod val="60000"/>
            <a:lumOff val="40000"/>
          </a:schemeClr>
        </a:solidFill>
        <a:ln>
          <a:noFill/>
        </a:ln>
      </dgm:spPr>
      <dgm:t>
        <a:bodyPr/>
        <a:lstStyle/>
        <a:p>
          <a:endParaRPr lang="en-US"/>
        </a:p>
      </dgm:t>
    </dgm:pt>
    <dgm:pt modelId="{977EB5CB-7F94-462A-B74B-D681CCDAFE96}" type="pres">
      <dgm:prSet presAssocID="{62F3A35F-EA2B-462C-89DA-224952DBD84B}" presName="c4" presStyleLbl="node1" presStyleIdx="3" presStyleCnt="19"/>
      <dgm:spPr>
        <a:solidFill>
          <a:schemeClr val="accent1">
            <a:lumMod val="40000"/>
            <a:lumOff val="60000"/>
          </a:schemeClr>
        </a:solidFill>
        <a:ln>
          <a:noFill/>
        </a:ln>
      </dgm:spPr>
      <dgm:t>
        <a:bodyPr/>
        <a:lstStyle/>
        <a:p>
          <a:endParaRPr lang="en-US"/>
        </a:p>
      </dgm:t>
    </dgm:pt>
    <dgm:pt modelId="{94D41D45-881E-45E0-815F-B3D1F42ABA6A}" type="pres">
      <dgm:prSet presAssocID="{62F3A35F-EA2B-462C-89DA-224952DBD84B}" presName="c5" presStyleLbl="node1" presStyleIdx="4" presStyleCnt="19"/>
      <dgm:spPr>
        <a:solidFill>
          <a:schemeClr val="accent1">
            <a:lumMod val="20000"/>
            <a:lumOff val="80000"/>
          </a:schemeClr>
        </a:solidFill>
        <a:ln>
          <a:noFill/>
        </a:ln>
      </dgm:spPr>
      <dgm:t>
        <a:bodyPr/>
        <a:lstStyle/>
        <a:p>
          <a:endParaRPr lang="en-US"/>
        </a:p>
      </dgm:t>
    </dgm:pt>
    <dgm:pt modelId="{3BAFF7A7-30C4-4792-80F0-F4ED56695A86}" type="pres">
      <dgm:prSet presAssocID="{62F3A35F-EA2B-462C-89DA-224952DBD84B}" presName="c6" presStyleLbl="node1" presStyleIdx="5" presStyleCnt="19"/>
      <dgm:spPr>
        <a:solidFill>
          <a:schemeClr val="accent1">
            <a:lumMod val="20000"/>
            <a:lumOff val="80000"/>
          </a:schemeClr>
        </a:solidFill>
        <a:ln>
          <a:noFill/>
        </a:ln>
      </dgm:spPr>
      <dgm:t>
        <a:bodyPr/>
        <a:lstStyle/>
        <a:p>
          <a:endParaRPr lang="en-US"/>
        </a:p>
      </dgm:t>
    </dgm:pt>
    <dgm:pt modelId="{902BDD82-6500-4745-ABB1-8AB85030FF96}" type="pres">
      <dgm:prSet presAssocID="{62F3A35F-EA2B-462C-89DA-224952DBD84B}" presName="c7" presStyleLbl="node1" presStyleIdx="6" presStyleCnt="19"/>
      <dgm:spPr>
        <a:solidFill>
          <a:schemeClr val="accent1"/>
        </a:solidFill>
        <a:ln>
          <a:noFill/>
        </a:ln>
      </dgm:spPr>
      <dgm:t>
        <a:bodyPr/>
        <a:lstStyle/>
        <a:p>
          <a:endParaRPr lang="en-US"/>
        </a:p>
      </dgm:t>
    </dgm:pt>
    <dgm:pt modelId="{9BCC20C0-4B3E-4A32-8289-0C043EE14E08}" type="pres">
      <dgm:prSet presAssocID="{62F3A35F-EA2B-462C-89DA-224952DBD84B}" presName="c8" presStyleLbl="node1" presStyleIdx="7" presStyleCnt="19"/>
      <dgm:spPr>
        <a:solidFill>
          <a:schemeClr val="accent1">
            <a:lumMod val="60000"/>
            <a:lumOff val="40000"/>
          </a:schemeClr>
        </a:solidFill>
        <a:ln>
          <a:noFill/>
        </a:ln>
      </dgm:spPr>
      <dgm:t>
        <a:bodyPr/>
        <a:lstStyle/>
        <a:p>
          <a:endParaRPr lang="en-US"/>
        </a:p>
      </dgm:t>
    </dgm:pt>
    <dgm:pt modelId="{1395F43B-46B6-48BD-BE0D-466AE12A59E4}" type="pres">
      <dgm:prSet presAssocID="{62F3A35F-EA2B-462C-89DA-224952DBD84B}" presName="c9" presStyleLbl="node1" presStyleIdx="8" presStyleCnt="19"/>
      <dgm:spPr>
        <a:solidFill>
          <a:schemeClr val="accent1">
            <a:lumMod val="40000"/>
            <a:lumOff val="60000"/>
          </a:schemeClr>
        </a:solidFill>
        <a:ln>
          <a:noFill/>
        </a:ln>
      </dgm:spPr>
      <dgm:t>
        <a:bodyPr/>
        <a:lstStyle/>
        <a:p>
          <a:endParaRPr lang="en-US"/>
        </a:p>
      </dgm:t>
    </dgm:pt>
    <dgm:pt modelId="{3361D2E2-6923-453F-81C0-77902D700F8C}" type="pres">
      <dgm:prSet presAssocID="{62F3A35F-EA2B-462C-89DA-224952DBD84B}" presName="c10" presStyleLbl="node1" presStyleIdx="9" presStyleCnt="19"/>
      <dgm:spPr>
        <a:solidFill>
          <a:schemeClr val="accent1">
            <a:lumMod val="20000"/>
            <a:lumOff val="80000"/>
          </a:schemeClr>
        </a:solidFill>
        <a:ln>
          <a:noFill/>
        </a:ln>
      </dgm:spPr>
      <dgm:t>
        <a:bodyPr/>
        <a:lstStyle/>
        <a:p>
          <a:endParaRPr lang="en-US"/>
        </a:p>
      </dgm:t>
    </dgm:pt>
    <dgm:pt modelId="{B5D258C8-C381-4DFA-9DF0-F1337D842739}" type="pres">
      <dgm:prSet presAssocID="{62F3A35F-EA2B-462C-89DA-224952DBD84B}" presName="c11" presStyleLbl="node1" presStyleIdx="10" presStyleCnt="19"/>
      <dgm:spPr>
        <a:solidFill>
          <a:schemeClr val="accent1">
            <a:lumMod val="20000"/>
            <a:lumOff val="80000"/>
          </a:schemeClr>
        </a:solidFill>
        <a:ln>
          <a:noFill/>
        </a:ln>
      </dgm:spPr>
      <dgm:t>
        <a:bodyPr/>
        <a:lstStyle/>
        <a:p>
          <a:endParaRPr lang="en-US"/>
        </a:p>
      </dgm:t>
    </dgm:pt>
    <dgm:pt modelId="{483701E9-331F-4DBD-88D4-C515F77B849D}" type="pres">
      <dgm:prSet presAssocID="{62F3A35F-EA2B-462C-89DA-224952DBD84B}" presName="c12" presStyleLbl="node1" presStyleIdx="11" presStyleCnt="19"/>
      <dgm:spPr>
        <a:solidFill>
          <a:schemeClr val="accent1"/>
        </a:solidFill>
        <a:ln>
          <a:noFill/>
        </a:ln>
      </dgm:spPr>
      <dgm:t>
        <a:bodyPr/>
        <a:lstStyle/>
        <a:p>
          <a:endParaRPr lang="en-US"/>
        </a:p>
      </dgm:t>
    </dgm:pt>
    <dgm:pt modelId="{4320B6E2-693F-4792-89C6-95944ABED13F}" type="pres">
      <dgm:prSet presAssocID="{62F3A35F-EA2B-462C-89DA-224952DBD84B}" presName="c13" presStyleLbl="node1" presStyleIdx="12" presStyleCnt="19"/>
      <dgm:spPr>
        <a:solidFill>
          <a:schemeClr val="accent1">
            <a:lumMod val="60000"/>
            <a:lumOff val="40000"/>
          </a:schemeClr>
        </a:solidFill>
        <a:ln>
          <a:noFill/>
        </a:ln>
      </dgm:spPr>
      <dgm:t>
        <a:bodyPr/>
        <a:lstStyle/>
        <a:p>
          <a:endParaRPr lang="en-US"/>
        </a:p>
      </dgm:t>
    </dgm:pt>
    <dgm:pt modelId="{37D79030-070E-406E-AD08-42C45219AC7F}" type="pres">
      <dgm:prSet presAssocID="{62F3A35F-EA2B-462C-89DA-224952DBD84B}" presName="c14" presStyleLbl="node1" presStyleIdx="13" presStyleCnt="19"/>
      <dgm:spPr>
        <a:solidFill>
          <a:schemeClr val="accent1">
            <a:lumMod val="40000"/>
            <a:lumOff val="60000"/>
          </a:schemeClr>
        </a:solidFill>
        <a:ln>
          <a:noFill/>
        </a:ln>
      </dgm:spPr>
      <dgm:t>
        <a:bodyPr/>
        <a:lstStyle/>
        <a:p>
          <a:endParaRPr lang="en-US"/>
        </a:p>
      </dgm:t>
    </dgm:pt>
    <dgm:pt modelId="{98D3AB0A-B676-4AFF-8575-8BA9B28186E3}" type="pres">
      <dgm:prSet presAssocID="{62F3A35F-EA2B-462C-89DA-224952DBD84B}" presName="c15" presStyleLbl="node1" presStyleIdx="14" presStyleCnt="19"/>
      <dgm:spPr>
        <a:solidFill>
          <a:schemeClr val="accent1">
            <a:lumMod val="20000"/>
            <a:lumOff val="80000"/>
          </a:schemeClr>
        </a:solidFill>
        <a:ln>
          <a:noFill/>
        </a:ln>
      </dgm:spPr>
      <dgm:t>
        <a:bodyPr/>
        <a:lstStyle/>
        <a:p>
          <a:endParaRPr lang="en-US"/>
        </a:p>
      </dgm:t>
    </dgm:pt>
    <dgm:pt modelId="{005F7ED7-2138-429B-B8E8-40FB2DAF0412}" type="pres">
      <dgm:prSet presAssocID="{62F3A35F-EA2B-462C-89DA-224952DBD84B}" presName="c16" presStyleLbl="node1" presStyleIdx="15" presStyleCnt="19"/>
      <dgm:spPr>
        <a:solidFill>
          <a:schemeClr val="accent1">
            <a:lumMod val="20000"/>
            <a:lumOff val="80000"/>
          </a:schemeClr>
        </a:solidFill>
        <a:ln>
          <a:noFill/>
        </a:ln>
      </dgm:spPr>
      <dgm:t>
        <a:bodyPr/>
        <a:lstStyle/>
        <a:p>
          <a:endParaRPr lang="en-US"/>
        </a:p>
      </dgm:t>
    </dgm:pt>
    <dgm:pt modelId="{45319392-E8FF-4496-B113-53B39E20FF13}" type="pres">
      <dgm:prSet presAssocID="{62F3A35F-EA2B-462C-89DA-224952DBD84B}" presName="c17" presStyleLbl="node1" presStyleIdx="16" presStyleCnt="19"/>
      <dgm:spPr>
        <a:solidFill>
          <a:schemeClr val="accent1"/>
        </a:solidFill>
        <a:ln>
          <a:noFill/>
        </a:ln>
      </dgm:spPr>
      <dgm:t>
        <a:bodyPr/>
        <a:lstStyle/>
        <a:p>
          <a:endParaRPr lang="en-US"/>
        </a:p>
      </dgm:t>
    </dgm:pt>
    <dgm:pt modelId="{AAC1A9B1-BA60-4D17-BB1E-F0F02B4A3B2B}" type="pres">
      <dgm:prSet presAssocID="{62F3A35F-EA2B-462C-89DA-224952DBD84B}" presName="c18" presStyleLbl="node1" presStyleIdx="17" presStyleCnt="19"/>
      <dgm:spPr>
        <a:solidFill>
          <a:schemeClr val="accent1">
            <a:lumMod val="60000"/>
            <a:lumOff val="40000"/>
          </a:schemeClr>
        </a:solidFill>
        <a:ln>
          <a:noFill/>
        </a:ln>
      </dgm:spPr>
      <dgm:t>
        <a:bodyPr/>
        <a:lstStyle/>
        <a:p>
          <a:endParaRPr lang="en-US"/>
        </a:p>
      </dgm:t>
    </dgm:pt>
    <dgm:pt modelId="{82AD7A0A-5AB4-479D-8368-D9F5B1295A52}" type="pres">
      <dgm:prSet presAssocID="{12A631F8-73E8-4437-A632-1DA4C96C2081}" presName="chevronComposite1" presStyleCnt="0"/>
      <dgm:spPr/>
    </dgm:pt>
    <dgm:pt modelId="{DDED6EF4-A0CC-49CB-9AE7-43B444C48543}" type="pres">
      <dgm:prSet presAssocID="{12A631F8-73E8-4437-A632-1DA4C96C2081}" presName="chevron1" presStyleLbl="sibTrans2D1" presStyleIdx="0" presStyleCnt="2"/>
      <dgm:spPr>
        <a:solidFill>
          <a:schemeClr val="accent1">
            <a:lumMod val="60000"/>
            <a:lumOff val="40000"/>
          </a:schemeClr>
        </a:solidFill>
        <a:ln>
          <a:noFill/>
        </a:ln>
      </dgm:spPr>
      <dgm:t>
        <a:bodyPr/>
        <a:lstStyle/>
        <a:p>
          <a:endParaRPr lang="en-US"/>
        </a:p>
      </dgm:t>
    </dgm:pt>
    <dgm:pt modelId="{7DBDECA1-EFB3-441D-B55B-B2EDF3E67A5C}" type="pres">
      <dgm:prSet presAssocID="{12A631F8-73E8-4437-A632-1DA4C96C2081}" presName="spChevron1" presStyleCnt="0"/>
      <dgm:spPr/>
    </dgm:pt>
    <dgm:pt modelId="{4A249969-3882-4C5E-83DE-4EAFA9E51242}" type="pres">
      <dgm:prSet presAssocID="{37FDA6AE-027B-4120-90CE-09301A415796}" presName="middle" presStyleCnt="0"/>
      <dgm:spPr/>
    </dgm:pt>
    <dgm:pt modelId="{84DDEA6A-77C7-4BDC-8B22-AD74F2C7D212}" type="pres">
      <dgm:prSet presAssocID="{37FDA6AE-027B-4120-90CE-09301A415796}" presName="parTxMid" presStyleLbl="revTx" presStyleIdx="1" presStyleCnt="2"/>
      <dgm:spPr/>
      <dgm:t>
        <a:bodyPr/>
        <a:lstStyle/>
        <a:p>
          <a:endParaRPr lang="en-US"/>
        </a:p>
      </dgm:t>
    </dgm:pt>
    <dgm:pt modelId="{E4B536CE-980D-41E5-8069-8FF3B8BBD1D5}" type="pres">
      <dgm:prSet presAssocID="{37FDA6AE-027B-4120-90CE-09301A415796}" presName="spMid" presStyleCnt="0"/>
      <dgm:spPr/>
    </dgm:pt>
    <dgm:pt modelId="{B0AEC9A7-8FDF-4A59-A69A-84615429EC7E}" type="pres">
      <dgm:prSet presAssocID="{AACFA7FC-124D-47F0-AAB7-D837F03A13D6}" presName="chevronComposite1" presStyleCnt="0"/>
      <dgm:spPr/>
    </dgm:pt>
    <dgm:pt modelId="{21E83F37-BEFF-4B60-BB9A-345F36FD8FDB}" type="pres">
      <dgm:prSet presAssocID="{AACFA7FC-124D-47F0-AAB7-D837F03A13D6}" presName="chevron1" presStyleLbl="sibTrans2D1" presStyleIdx="1" presStyleCnt="2"/>
      <dgm:spPr>
        <a:solidFill>
          <a:schemeClr val="accent1">
            <a:lumMod val="40000"/>
            <a:lumOff val="60000"/>
          </a:schemeClr>
        </a:solidFill>
        <a:ln>
          <a:noFill/>
        </a:ln>
      </dgm:spPr>
      <dgm:t>
        <a:bodyPr/>
        <a:lstStyle/>
        <a:p>
          <a:endParaRPr lang="en-US"/>
        </a:p>
      </dgm:t>
    </dgm:pt>
    <dgm:pt modelId="{0D23C859-4AC6-4798-9EAF-9002A78D7A30}" type="pres">
      <dgm:prSet presAssocID="{AACFA7FC-124D-47F0-AAB7-D837F03A13D6}" presName="spChevron1" presStyleCnt="0"/>
      <dgm:spPr/>
    </dgm:pt>
    <dgm:pt modelId="{08367D8A-B881-4E55-8500-66CAD438B3A1}" type="pres">
      <dgm:prSet presAssocID="{8C92A023-B595-4B7E-9FD1-86305B47363F}" presName="last" presStyleCnt="0"/>
      <dgm:spPr/>
    </dgm:pt>
    <dgm:pt modelId="{7B1BE0AD-50A5-48F7-B598-DEB590DCA7A9}" type="pres">
      <dgm:prSet presAssocID="{8C92A023-B595-4B7E-9FD1-86305B47363F}" presName="circleTx" presStyleLbl="node1" presStyleIdx="18" presStyleCnt="19"/>
      <dgm:spPr/>
      <dgm:t>
        <a:bodyPr/>
        <a:lstStyle/>
        <a:p>
          <a:endParaRPr lang="en-US"/>
        </a:p>
      </dgm:t>
    </dgm:pt>
    <dgm:pt modelId="{53BB76F8-11EC-45E6-BA8B-345C7EB06E51}" type="pres">
      <dgm:prSet presAssocID="{8C92A023-B595-4B7E-9FD1-86305B47363F}" presName="spN" presStyleCnt="0"/>
      <dgm:spPr/>
    </dgm:pt>
  </dgm:ptLst>
  <dgm:cxnLst>
    <dgm:cxn modelId="{6393EA77-6C35-4795-B9F8-BC384CEB01BB}" srcId="{ABB6AAD5-BB22-443A-B98E-11707CBE16C9}" destId="{8C92A023-B595-4B7E-9FD1-86305B47363F}" srcOrd="2" destOrd="0" parTransId="{126030B6-AD92-4139-8AC7-ED96A61FFA13}" sibTransId="{45610BF7-B096-4636-A867-71803911F6BC}"/>
    <dgm:cxn modelId="{5C1F47B1-5C6E-45B7-A2E6-96AF5379E11A}" type="presOf" srcId="{62F3A35F-EA2B-462C-89DA-224952DBD84B}" destId="{A90A0BFC-07A7-4DDD-8427-0CA01EE69FD7}" srcOrd="0" destOrd="0" presId="urn:microsoft.com/office/officeart/2009/3/layout/RandomtoResultProcess"/>
    <dgm:cxn modelId="{78D5CF50-3633-4A11-9FE0-D306D94A091D}" srcId="{ABB6AAD5-BB22-443A-B98E-11707CBE16C9}" destId="{62F3A35F-EA2B-462C-89DA-224952DBD84B}" srcOrd="0" destOrd="0" parTransId="{68C8E73F-A05A-4DC8-914A-C484D8568F55}" sibTransId="{12A631F8-73E8-4437-A632-1DA4C96C2081}"/>
    <dgm:cxn modelId="{92C6A3DB-ECD6-40F9-BEF3-4A773C13009D}" type="presOf" srcId="{37FDA6AE-027B-4120-90CE-09301A415796}" destId="{84DDEA6A-77C7-4BDC-8B22-AD74F2C7D212}" srcOrd="0" destOrd="0" presId="urn:microsoft.com/office/officeart/2009/3/layout/RandomtoResultProcess"/>
    <dgm:cxn modelId="{01906812-EEFD-4673-9449-F50292B192CC}" type="presOf" srcId="{ABB6AAD5-BB22-443A-B98E-11707CBE16C9}" destId="{49417DCD-9717-4962-8221-45CEFE5E3B38}" srcOrd="0" destOrd="0" presId="urn:microsoft.com/office/officeart/2009/3/layout/RandomtoResultProcess"/>
    <dgm:cxn modelId="{43EF3F55-4659-48B4-BDE4-2B26C568B7DD}" type="presOf" srcId="{8C92A023-B595-4B7E-9FD1-86305B47363F}" destId="{7B1BE0AD-50A5-48F7-B598-DEB590DCA7A9}" srcOrd="0" destOrd="0" presId="urn:microsoft.com/office/officeart/2009/3/layout/RandomtoResultProcess"/>
    <dgm:cxn modelId="{97371629-EAFB-49C5-8D4C-1C2CC8EF98DA}" srcId="{ABB6AAD5-BB22-443A-B98E-11707CBE16C9}" destId="{37FDA6AE-027B-4120-90CE-09301A415796}" srcOrd="1" destOrd="0" parTransId="{F547554B-51EF-4D52-BD83-B530786A53F6}" sibTransId="{AACFA7FC-124D-47F0-AAB7-D837F03A13D6}"/>
    <dgm:cxn modelId="{B11DBDC5-519C-4434-A107-7A655D382BED}" type="presParOf" srcId="{49417DCD-9717-4962-8221-45CEFE5E3B38}" destId="{E3264D2C-01CD-46FE-9390-E04B78C088AF}" srcOrd="0" destOrd="0" presId="urn:microsoft.com/office/officeart/2009/3/layout/RandomtoResultProcess"/>
    <dgm:cxn modelId="{5CA5CEFD-1A2A-444B-9653-41323C8BD068}" type="presParOf" srcId="{E3264D2C-01CD-46FE-9390-E04B78C088AF}" destId="{A90A0BFC-07A7-4DDD-8427-0CA01EE69FD7}" srcOrd="0" destOrd="0" presId="urn:microsoft.com/office/officeart/2009/3/layout/RandomtoResultProcess"/>
    <dgm:cxn modelId="{FB7E2D93-D442-40F2-9978-28C835C4E2A3}" type="presParOf" srcId="{E3264D2C-01CD-46FE-9390-E04B78C088AF}" destId="{7425EFB1-85FD-43BD-9E0C-5EB503D12F2B}" srcOrd="1" destOrd="0" presId="urn:microsoft.com/office/officeart/2009/3/layout/RandomtoResultProcess"/>
    <dgm:cxn modelId="{FD129DF2-4994-4CA6-B441-B6D101CAACA7}" type="presParOf" srcId="{E3264D2C-01CD-46FE-9390-E04B78C088AF}" destId="{73069CC5-AC2A-4E40-80C3-B6257E28E1D3}" srcOrd="2" destOrd="0" presId="urn:microsoft.com/office/officeart/2009/3/layout/RandomtoResultProcess"/>
    <dgm:cxn modelId="{3E43ECAA-2EAB-4425-9B6F-574BAEDF609A}" type="presParOf" srcId="{E3264D2C-01CD-46FE-9390-E04B78C088AF}" destId="{6545506E-F82F-40D0-B269-A33A56AD6FAD}" srcOrd="3" destOrd="0" presId="urn:microsoft.com/office/officeart/2009/3/layout/RandomtoResultProcess"/>
    <dgm:cxn modelId="{6E356717-031E-43F1-8AF5-5DC963F97830}" type="presParOf" srcId="{E3264D2C-01CD-46FE-9390-E04B78C088AF}" destId="{977EB5CB-7F94-462A-B74B-D681CCDAFE96}" srcOrd="4" destOrd="0" presId="urn:microsoft.com/office/officeart/2009/3/layout/RandomtoResultProcess"/>
    <dgm:cxn modelId="{8D2FE835-3860-42DE-9C8D-BFE2B3FDEF9A}" type="presParOf" srcId="{E3264D2C-01CD-46FE-9390-E04B78C088AF}" destId="{94D41D45-881E-45E0-815F-B3D1F42ABA6A}" srcOrd="5" destOrd="0" presId="urn:microsoft.com/office/officeart/2009/3/layout/RandomtoResultProcess"/>
    <dgm:cxn modelId="{AF0F978C-3C21-45A2-92FB-5183C892AC1A}" type="presParOf" srcId="{E3264D2C-01CD-46FE-9390-E04B78C088AF}" destId="{3BAFF7A7-30C4-4792-80F0-F4ED56695A86}" srcOrd="6" destOrd="0" presId="urn:microsoft.com/office/officeart/2009/3/layout/RandomtoResultProcess"/>
    <dgm:cxn modelId="{2769AEAD-499F-4E75-AF42-5E9D598A260E}" type="presParOf" srcId="{E3264D2C-01CD-46FE-9390-E04B78C088AF}" destId="{902BDD82-6500-4745-ABB1-8AB85030FF96}" srcOrd="7" destOrd="0" presId="urn:microsoft.com/office/officeart/2009/3/layout/RandomtoResultProcess"/>
    <dgm:cxn modelId="{2404944B-DF77-45F5-B92F-53974AE1BA4F}" type="presParOf" srcId="{E3264D2C-01CD-46FE-9390-E04B78C088AF}" destId="{9BCC20C0-4B3E-4A32-8289-0C043EE14E08}" srcOrd="8" destOrd="0" presId="urn:microsoft.com/office/officeart/2009/3/layout/RandomtoResultProcess"/>
    <dgm:cxn modelId="{2F385BD5-12E8-40C4-96EA-45C32BD8F413}" type="presParOf" srcId="{E3264D2C-01CD-46FE-9390-E04B78C088AF}" destId="{1395F43B-46B6-48BD-BE0D-466AE12A59E4}" srcOrd="9" destOrd="0" presId="urn:microsoft.com/office/officeart/2009/3/layout/RandomtoResultProcess"/>
    <dgm:cxn modelId="{DE1E1F5D-27AB-429E-9417-85B5FEC9D6E9}" type="presParOf" srcId="{E3264D2C-01CD-46FE-9390-E04B78C088AF}" destId="{3361D2E2-6923-453F-81C0-77902D700F8C}" srcOrd="10" destOrd="0" presId="urn:microsoft.com/office/officeart/2009/3/layout/RandomtoResultProcess"/>
    <dgm:cxn modelId="{69496514-8766-4CF0-9D17-76A9B8FFFEEC}" type="presParOf" srcId="{E3264D2C-01CD-46FE-9390-E04B78C088AF}" destId="{B5D258C8-C381-4DFA-9DF0-F1337D842739}" srcOrd="11" destOrd="0" presId="urn:microsoft.com/office/officeart/2009/3/layout/RandomtoResultProcess"/>
    <dgm:cxn modelId="{B7553132-2469-4311-97D4-34BAD2BAF4E3}" type="presParOf" srcId="{E3264D2C-01CD-46FE-9390-E04B78C088AF}" destId="{483701E9-331F-4DBD-88D4-C515F77B849D}" srcOrd="12" destOrd="0" presId="urn:microsoft.com/office/officeart/2009/3/layout/RandomtoResultProcess"/>
    <dgm:cxn modelId="{B2EF3C86-1DCB-4957-99C9-F901542E1B1E}" type="presParOf" srcId="{E3264D2C-01CD-46FE-9390-E04B78C088AF}" destId="{4320B6E2-693F-4792-89C6-95944ABED13F}" srcOrd="13" destOrd="0" presId="urn:microsoft.com/office/officeart/2009/3/layout/RandomtoResultProcess"/>
    <dgm:cxn modelId="{2141F4FF-2FAF-4CF2-B2FB-032E7DA5EFC6}" type="presParOf" srcId="{E3264D2C-01CD-46FE-9390-E04B78C088AF}" destId="{37D79030-070E-406E-AD08-42C45219AC7F}" srcOrd="14" destOrd="0" presId="urn:microsoft.com/office/officeart/2009/3/layout/RandomtoResultProcess"/>
    <dgm:cxn modelId="{E39B7EAD-E2DE-4700-9BE4-2EFEE381765C}" type="presParOf" srcId="{E3264D2C-01CD-46FE-9390-E04B78C088AF}" destId="{98D3AB0A-B676-4AFF-8575-8BA9B28186E3}" srcOrd="15" destOrd="0" presId="urn:microsoft.com/office/officeart/2009/3/layout/RandomtoResultProcess"/>
    <dgm:cxn modelId="{4B443E8B-38CA-4556-91C9-B69E0CF43DC3}" type="presParOf" srcId="{E3264D2C-01CD-46FE-9390-E04B78C088AF}" destId="{005F7ED7-2138-429B-B8E8-40FB2DAF0412}" srcOrd="16" destOrd="0" presId="urn:microsoft.com/office/officeart/2009/3/layout/RandomtoResultProcess"/>
    <dgm:cxn modelId="{BB02E3E2-D990-44C8-AEE4-B081F9F827E3}" type="presParOf" srcId="{E3264D2C-01CD-46FE-9390-E04B78C088AF}" destId="{45319392-E8FF-4496-B113-53B39E20FF13}" srcOrd="17" destOrd="0" presId="urn:microsoft.com/office/officeart/2009/3/layout/RandomtoResultProcess"/>
    <dgm:cxn modelId="{BDA32DC8-1D0C-4640-84F7-5EF30E300ED7}" type="presParOf" srcId="{E3264D2C-01CD-46FE-9390-E04B78C088AF}" destId="{AAC1A9B1-BA60-4D17-BB1E-F0F02B4A3B2B}" srcOrd="18" destOrd="0" presId="urn:microsoft.com/office/officeart/2009/3/layout/RandomtoResultProcess"/>
    <dgm:cxn modelId="{241F8D87-36F7-4080-833C-0CE173BD7D9A}" type="presParOf" srcId="{49417DCD-9717-4962-8221-45CEFE5E3B38}" destId="{82AD7A0A-5AB4-479D-8368-D9F5B1295A52}" srcOrd="1" destOrd="0" presId="urn:microsoft.com/office/officeart/2009/3/layout/RandomtoResultProcess"/>
    <dgm:cxn modelId="{05ED66A9-285E-47A9-84CE-41B74E0DDF88}" type="presParOf" srcId="{82AD7A0A-5AB4-479D-8368-D9F5B1295A52}" destId="{DDED6EF4-A0CC-49CB-9AE7-43B444C48543}" srcOrd="0" destOrd="0" presId="urn:microsoft.com/office/officeart/2009/3/layout/RandomtoResultProcess"/>
    <dgm:cxn modelId="{FADB6785-AABE-4625-96F3-D835ADA09C88}" type="presParOf" srcId="{82AD7A0A-5AB4-479D-8368-D9F5B1295A52}" destId="{7DBDECA1-EFB3-441D-B55B-B2EDF3E67A5C}" srcOrd="1" destOrd="0" presId="urn:microsoft.com/office/officeart/2009/3/layout/RandomtoResultProcess"/>
    <dgm:cxn modelId="{9FF7D31A-25DD-44DE-A1BE-C02794260512}" type="presParOf" srcId="{49417DCD-9717-4962-8221-45CEFE5E3B38}" destId="{4A249969-3882-4C5E-83DE-4EAFA9E51242}" srcOrd="2" destOrd="0" presId="urn:microsoft.com/office/officeart/2009/3/layout/RandomtoResultProcess"/>
    <dgm:cxn modelId="{EC06CEB1-3103-4524-8768-F447B1E302AB}" type="presParOf" srcId="{4A249969-3882-4C5E-83DE-4EAFA9E51242}" destId="{84DDEA6A-77C7-4BDC-8B22-AD74F2C7D212}" srcOrd="0" destOrd="0" presId="urn:microsoft.com/office/officeart/2009/3/layout/RandomtoResultProcess"/>
    <dgm:cxn modelId="{1E855C5C-E999-4819-ABFE-4FD9198A1438}" type="presParOf" srcId="{4A249969-3882-4C5E-83DE-4EAFA9E51242}" destId="{E4B536CE-980D-41E5-8069-8FF3B8BBD1D5}" srcOrd="1" destOrd="0" presId="urn:microsoft.com/office/officeart/2009/3/layout/RandomtoResultProcess"/>
    <dgm:cxn modelId="{DAC45183-8B88-4BCA-922E-8A5910C8A203}" type="presParOf" srcId="{49417DCD-9717-4962-8221-45CEFE5E3B38}" destId="{B0AEC9A7-8FDF-4A59-A69A-84615429EC7E}" srcOrd="3" destOrd="0" presId="urn:microsoft.com/office/officeart/2009/3/layout/RandomtoResultProcess"/>
    <dgm:cxn modelId="{1B66AB31-472F-4B77-B38F-0FD54DC70F6A}" type="presParOf" srcId="{B0AEC9A7-8FDF-4A59-A69A-84615429EC7E}" destId="{21E83F37-BEFF-4B60-BB9A-345F36FD8FDB}" srcOrd="0" destOrd="0" presId="urn:microsoft.com/office/officeart/2009/3/layout/RandomtoResultProcess"/>
    <dgm:cxn modelId="{33304A6D-01FB-45DB-9087-5FFFE9240049}" type="presParOf" srcId="{B0AEC9A7-8FDF-4A59-A69A-84615429EC7E}" destId="{0D23C859-4AC6-4798-9EAF-9002A78D7A30}" srcOrd="1" destOrd="0" presId="urn:microsoft.com/office/officeart/2009/3/layout/RandomtoResultProcess"/>
    <dgm:cxn modelId="{1A8988F9-5B98-4989-A15F-6D7030E3F0C3}" type="presParOf" srcId="{49417DCD-9717-4962-8221-45CEFE5E3B38}" destId="{08367D8A-B881-4E55-8500-66CAD438B3A1}" srcOrd="4" destOrd="0" presId="urn:microsoft.com/office/officeart/2009/3/layout/RandomtoResultProcess"/>
    <dgm:cxn modelId="{D1ACAF06-BDD1-4F2B-95AF-BBDC03F81EE4}" type="presParOf" srcId="{08367D8A-B881-4E55-8500-66CAD438B3A1}" destId="{7B1BE0AD-50A5-48F7-B598-DEB590DCA7A9}" srcOrd="0" destOrd="0" presId="urn:microsoft.com/office/officeart/2009/3/layout/RandomtoResultProcess"/>
    <dgm:cxn modelId="{914CE95B-2F50-4A80-A313-80C079F11DCA}" type="presParOf" srcId="{08367D8A-B881-4E55-8500-66CAD438B3A1}" destId="{53BB76F8-11EC-45E6-BA8B-345C7EB06E5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r>
            <a:rPr lang="en-US" sz="1200" b="1" dirty="0" smtClean="0">
              <a:solidFill>
                <a:schemeClr val="bg1"/>
              </a:solidFill>
            </a:rPr>
            <a:t>Brainstorm</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solidFill>
          <a:schemeClr val="accent1"/>
        </a:solidFill>
        <a:ln>
          <a:noFill/>
        </a:ln>
      </dgm:spPr>
      <dgm:t>
        <a:bodyPr/>
        <a:lstStyle/>
        <a:p>
          <a:endParaRPr lang="en-US">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r>
            <a:rPr lang="en-US" sz="1200" b="1" dirty="0" smtClean="0">
              <a:solidFill>
                <a:schemeClr val="bg1"/>
              </a:solidFill>
            </a:rPr>
            <a:t>Conceptualization</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solidFill>
          <a:schemeClr val="accent1">
            <a:lumMod val="60000"/>
            <a:lumOff val="40000"/>
          </a:schemeClr>
        </a:solidFill>
        <a:ln>
          <a:noFill/>
        </a:ln>
      </dgm:spPr>
      <dgm:t>
        <a:bodyPr/>
        <a:lstStyle/>
        <a:p>
          <a:endParaRPr lang="en-US">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r>
            <a:rPr lang="en-US" sz="1200" b="1" dirty="0" smtClean="0">
              <a:solidFill>
                <a:schemeClr val="bg1"/>
              </a:solidFill>
            </a:rPr>
            <a:t>Proposal</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r>
            <a:rPr lang="en-US" sz="1200" b="1" dirty="0" smtClean="0">
              <a:solidFill>
                <a:schemeClr val="bg1"/>
              </a:solidFill>
            </a:rPr>
            <a:t>Revisions</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chemeClr val="accent1"/>
          </a:solidFill>
        </a:ln>
      </dgm:spPr>
      <dgm:t>
        <a:bodyPr/>
        <a:lstStyle/>
        <a:p>
          <a:endParaRPr lang="en-US"/>
        </a:p>
      </dgm:t>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dgm:spPr/>
      <dgm:t>
        <a:bodyPr/>
        <a:lstStyle/>
        <a:p>
          <a:endParaRPr 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chemeClr val="accent1">
              <a:lumMod val="60000"/>
              <a:lumOff val="40000"/>
            </a:schemeClr>
          </a:solidFill>
        </a:ln>
      </dgm:spPr>
      <dgm:t>
        <a:bodyPr/>
        <a:lstStyle/>
        <a:p>
          <a:endParaRPr lang="en-US"/>
        </a:p>
      </dgm:t>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chemeClr val="accent1">
              <a:lumMod val="40000"/>
              <a:lumOff val="60000"/>
            </a:schemeClr>
          </a:solidFill>
        </a:ln>
      </dgm:spPr>
      <dgm:t>
        <a:bodyPr/>
        <a:lstStyle/>
        <a:p>
          <a:endParaRPr lang="en-US"/>
        </a:p>
      </dgm:t>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chemeClr val="accent1">
              <a:lumMod val="20000"/>
              <a:lumOff val="80000"/>
            </a:schemeClr>
          </a:solidFill>
        </a:ln>
      </dgm:spPr>
      <dgm:t>
        <a:bodyPr/>
        <a:lstStyle/>
        <a:p>
          <a:endParaRPr lang="en-US"/>
        </a:p>
      </dgm:t>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en-US"/>
        </a:p>
      </dgm:t>
    </dgm:pt>
    <dgm:pt modelId="{FCAE0843-F8C6-41B9-81A8-7C72B81CAA10}" type="pres">
      <dgm:prSet presAssocID="{839B389E-0F3A-4E44-B6E2-13F1399C142F}" presName="connSite2" presStyleCnt="0"/>
      <dgm:spPr/>
    </dgm:pt>
  </dgm:ptLst>
  <dgm:cxnLst>
    <dgm:cxn modelId="{07026D9B-433D-4D8A-B668-F3F8A80F0046}" type="presOf" srcId="{ABB6AAD5-BB22-443A-B98E-11707CBE16C9}" destId="{329F22C9-55CE-4923-A3AD-2FFA227599C0}" srcOrd="0" destOrd="0" presId="urn:microsoft.com/office/officeart/2005/8/layout/hProcess4"/>
    <dgm:cxn modelId="{FF3F400A-396F-415E-94FF-D8AB1C7BFC46}" type="presOf" srcId="{AACFA7FC-124D-47F0-AAB7-D837F03A13D6}" destId="{BF198A36-C0C4-4E90-AC13-6C982ACE8400}" srcOrd="0" destOrd="0" presId="urn:microsoft.com/office/officeart/2005/8/layout/hProcess4"/>
    <dgm:cxn modelId="{F86AECA6-1BC7-4196-A1EA-971BA7F5079F}" type="presOf" srcId="{45610BF7-B096-4636-A867-71803911F6BC}" destId="{2467359E-7225-4CFB-BBD2-900CCD5D7BDE}"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C3138D2A-A64C-42D1-A9B7-F50260AF5B35}" type="presOf" srcId="{8C92A023-B595-4B7E-9FD1-86305B47363F}" destId="{47A26F57-A010-4072-9EBD-86BD6484D91B}"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65AF7597-1681-4CDA-B4F6-7852A951A6A7}" type="presOf" srcId="{12A631F8-73E8-4437-A632-1DA4C96C2081}" destId="{1FE64DFD-23AF-4F50-BCBC-C27132FB3B0D}"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8F45F2D5-4843-41F0-9F3F-2723C92D212D}" type="presOf" srcId="{839B389E-0F3A-4E44-B6E2-13F1399C142F}" destId="{A9F63716-280D-4A8A-8AF8-9D84FEF36D8F}" srcOrd="0" destOrd="0" presId="urn:microsoft.com/office/officeart/2005/8/layout/hProcess4"/>
    <dgm:cxn modelId="{2277A838-2C4B-413F-8CEA-CD40770BE8D9}" type="presOf" srcId="{62F3A35F-EA2B-462C-89DA-224952DBD84B}" destId="{3B837679-D346-4EBB-AB0C-EE653ACF3C6C}" srcOrd="0" destOrd="0" presId="urn:microsoft.com/office/officeart/2005/8/layout/hProcess4"/>
    <dgm:cxn modelId="{F89A3D74-1ADD-4D7F-A9C8-53EA15C721EB}" type="presOf" srcId="{37FDA6AE-027B-4120-90CE-09301A415796}" destId="{D1957E8D-52E6-47CA-9E1F-B3BE7EB3E09B}"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2194C88C-B403-4929-B01B-DE0FF83B1E73}" type="presParOf" srcId="{329F22C9-55CE-4923-A3AD-2FFA227599C0}" destId="{872017F4-5903-43E5-A816-F3AC98CFF3B1}" srcOrd="0" destOrd="0" presId="urn:microsoft.com/office/officeart/2005/8/layout/hProcess4"/>
    <dgm:cxn modelId="{BC8E5BF1-7CC0-4FE1-9316-193438DB681A}" type="presParOf" srcId="{329F22C9-55CE-4923-A3AD-2FFA227599C0}" destId="{D9FC563C-D769-4101-9655-D8B5A1C6252F}" srcOrd="1" destOrd="0" presId="urn:microsoft.com/office/officeart/2005/8/layout/hProcess4"/>
    <dgm:cxn modelId="{E2B8FB3B-6FB3-4C67-9514-D57EE82F00B1}" type="presParOf" srcId="{329F22C9-55CE-4923-A3AD-2FFA227599C0}" destId="{ED6524A3-5A32-48CD-B667-DFB44CF40773}" srcOrd="2" destOrd="0" presId="urn:microsoft.com/office/officeart/2005/8/layout/hProcess4"/>
    <dgm:cxn modelId="{C4F9EA9F-5AF9-4837-AC4D-E6F5FB17355C}" type="presParOf" srcId="{ED6524A3-5A32-48CD-B667-DFB44CF40773}" destId="{D2991228-8CF8-4943-9450-6060DB6B2D0D}" srcOrd="0" destOrd="0" presId="urn:microsoft.com/office/officeart/2005/8/layout/hProcess4"/>
    <dgm:cxn modelId="{B2BF79CB-F1BB-4569-8D47-4971A06037F9}" type="presParOf" srcId="{D2991228-8CF8-4943-9450-6060DB6B2D0D}" destId="{0A6DDAA2-A8F8-4C83-A2A4-E718221F4F47}" srcOrd="0" destOrd="0" presId="urn:microsoft.com/office/officeart/2005/8/layout/hProcess4"/>
    <dgm:cxn modelId="{42BFCC7C-929F-4F52-B873-A3604834DCAE}" type="presParOf" srcId="{D2991228-8CF8-4943-9450-6060DB6B2D0D}" destId="{5CD9D2C4-CA47-4E2F-9386-15BF2C5BFCE9}" srcOrd="1" destOrd="0" presId="urn:microsoft.com/office/officeart/2005/8/layout/hProcess4"/>
    <dgm:cxn modelId="{33CFAC42-AFCA-4774-9A38-B39D9E4EEE5A}" type="presParOf" srcId="{D2991228-8CF8-4943-9450-6060DB6B2D0D}" destId="{0AA0795C-3E61-4B6C-BFBF-9678D7606329}" srcOrd="2" destOrd="0" presId="urn:microsoft.com/office/officeart/2005/8/layout/hProcess4"/>
    <dgm:cxn modelId="{0D7ABFAE-93BC-4C46-AF63-D5BFF2022091}" type="presParOf" srcId="{D2991228-8CF8-4943-9450-6060DB6B2D0D}" destId="{3B837679-D346-4EBB-AB0C-EE653ACF3C6C}" srcOrd="3" destOrd="0" presId="urn:microsoft.com/office/officeart/2005/8/layout/hProcess4"/>
    <dgm:cxn modelId="{0D2958E7-6002-4BE8-A885-FA2B3C35F491}" type="presParOf" srcId="{D2991228-8CF8-4943-9450-6060DB6B2D0D}" destId="{89312213-4838-4C30-A681-20C663B3ED12}" srcOrd="4" destOrd="0" presId="urn:microsoft.com/office/officeart/2005/8/layout/hProcess4"/>
    <dgm:cxn modelId="{E0123D17-8819-482A-9BDB-05798D462F0B}" type="presParOf" srcId="{ED6524A3-5A32-48CD-B667-DFB44CF40773}" destId="{1FE64DFD-23AF-4F50-BCBC-C27132FB3B0D}" srcOrd="1" destOrd="0" presId="urn:microsoft.com/office/officeart/2005/8/layout/hProcess4"/>
    <dgm:cxn modelId="{02923B32-54F3-4E3D-BADC-748F5366C4FC}" type="presParOf" srcId="{ED6524A3-5A32-48CD-B667-DFB44CF40773}" destId="{3E192D9B-A9E7-40C2-8A43-829922D5ACBF}" srcOrd="2" destOrd="0" presId="urn:microsoft.com/office/officeart/2005/8/layout/hProcess4"/>
    <dgm:cxn modelId="{C26D6931-446A-4C44-9FC7-409041CA6F8F}" type="presParOf" srcId="{3E192D9B-A9E7-40C2-8A43-829922D5ACBF}" destId="{C4A7D10B-4C13-456F-9E6C-9F9985127CE1}" srcOrd="0" destOrd="0" presId="urn:microsoft.com/office/officeart/2005/8/layout/hProcess4"/>
    <dgm:cxn modelId="{3D9F5C19-ACA5-4BA0-9482-CDA46CE06BA4}" type="presParOf" srcId="{3E192D9B-A9E7-40C2-8A43-829922D5ACBF}" destId="{B651F1CF-D429-4713-ABB8-9F7461E4F7F5}" srcOrd="1" destOrd="0" presId="urn:microsoft.com/office/officeart/2005/8/layout/hProcess4"/>
    <dgm:cxn modelId="{DAD08E7B-8A68-4E55-B17A-354DDA1530EE}" type="presParOf" srcId="{3E192D9B-A9E7-40C2-8A43-829922D5ACBF}" destId="{935188BB-FF57-4D09-84D9-19ECEEFAA612}" srcOrd="2" destOrd="0" presId="urn:microsoft.com/office/officeart/2005/8/layout/hProcess4"/>
    <dgm:cxn modelId="{3F6D9E38-FD54-4D8E-8079-150C38BBD56C}" type="presParOf" srcId="{3E192D9B-A9E7-40C2-8A43-829922D5ACBF}" destId="{D1957E8D-52E6-47CA-9E1F-B3BE7EB3E09B}" srcOrd="3" destOrd="0" presId="urn:microsoft.com/office/officeart/2005/8/layout/hProcess4"/>
    <dgm:cxn modelId="{73F4B49F-0465-4177-A78D-3746B14D69FB}" type="presParOf" srcId="{3E192D9B-A9E7-40C2-8A43-829922D5ACBF}" destId="{99CED883-7DB5-4B78-B4E7-386BDE96A531}" srcOrd="4" destOrd="0" presId="urn:microsoft.com/office/officeart/2005/8/layout/hProcess4"/>
    <dgm:cxn modelId="{A3210C96-04B2-4141-8DB0-F17D1E7978D0}" type="presParOf" srcId="{ED6524A3-5A32-48CD-B667-DFB44CF40773}" destId="{BF198A36-C0C4-4E90-AC13-6C982ACE8400}" srcOrd="3" destOrd="0" presId="urn:microsoft.com/office/officeart/2005/8/layout/hProcess4"/>
    <dgm:cxn modelId="{7A6423DC-214C-455E-BEDE-74529C0D0C68}" type="presParOf" srcId="{ED6524A3-5A32-48CD-B667-DFB44CF40773}" destId="{D6723E67-A432-4FEE-AC6B-8E6B17DEE5B7}" srcOrd="4" destOrd="0" presId="urn:microsoft.com/office/officeart/2005/8/layout/hProcess4"/>
    <dgm:cxn modelId="{51044304-87B6-4BFE-A1B4-050E91932807}" type="presParOf" srcId="{D6723E67-A432-4FEE-AC6B-8E6B17DEE5B7}" destId="{47D1E680-C156-4E6D-86C6-95E9E423BCC9}" srcOrd="0" destOrd="0" presId="urn:microsoft.com/office/officeart/2005/8/layout/hProcess4"/>
    <dgm:cxn modelId="{A55A3781-E509-4EFB-91D5-E90EB3DA3CB1}" type="presParOf" srcId="{D6723E67-A432-4FEE-AC6B-8E6B17DEE5B7}" destId="{C26DB7B9-FAD6-48DB-954D-A5E46F77BD6D}" srcOrd="1" destOrd="0" presId="urn:microsoft.com/office/officeart/2005/8/layout/hProcess4"/>
    <dgm:cxn modelId="{973650EE-F3F9-49B9-BF4E-35CF07B69BAF}" type="presParOf" srcId="{D6723E67-A432-4FEE-AC6B-8E6B17DEE5B7}" destId="{313EE525-068F-4B0D-B80F-E3D1A721A503}" srcOrd="2" destOrd="0" presId="urn:microsoft.com/office/officeart/2005/8/layout/hProcess4"/>
    <dgm:cxn modelId="{5CFDDBA1-44AF-4DF1-8027-5D95B9542C7D}" type="presParOf" srcId="{D6723E67-A432-4FEE-AC6B-8E6B17DEE5B7}" destId="{47A26F57-A010-4072-9EBD-86BD6484D91B}" srcOrd="3" destOrd="0" presId="urn:microsoft.com/office/officeart/2005/8/layout/hProcess4"/>
    <dgm:cxn modelId="{EC3E25BF-4270-403B-97BE-8955D1C03113}" type="presParOf" srcId="{D6723E67-A432-4FEE-AC6B-8E6B17DEE5B7}" destId="{48206F52-42E7-4248-B79E-9B1077913B20}" srcOrd="4" destOrd="0" presId="urn:microsoft.com/office/officeart/2005/8/layout/hProcess4"/>
    <dgm:cxn modelId="{87C23906-0F14-433E-97F7-8D420643B4B8}" type="presParOf" srcId="{ED6524A3-5A32-48CD-B667-DFB44CF40773}" destId="{2467359E-7225-4CFB-BBD2-900CCD5D7BDE}" srcOrd="5" destOrd="0" presId="urn:microsoft.com/office/officeart/2005/8/layout/hProcess4"/>
    <dgm:cxn modelId="{5E2E9101-26BC-4B48-836E-DE078ACFFA01}" type="presParOf" srcId="{ED6524A3-5A32-48CD-B667-DFB44CF40773}" destId="{0F447C47-A4FF-407A-BC1F-16AC042D6327}" srcOrd="6" destOrd="0" presId="urn:microsoft.com/office/officeart/2005/8/layout/hProcess4"/>
    <dgm:cxn modelId="{676DA5CE-1DBC-4EB1-AABF-A95196BD4F0B}" type="presParOf" srcId="{0F447C47-A4FF-407A-BC1F-16AC042D6327}" destId="{21F77DA2-0E77-43BA-AFE7-885029D8FC3B}" srcOrd="0" destOrd="0" presId="urn:microsoft.com/office/officeart/2005/8/layout/hProcess4"/>
    <dgm:cxn modelId="{AAE68237-E697-46F3-8159-FB27CC2A25C9}" type="presParOf" srcId="{0F447C47-A4FF-407A-BC1F-16AC042D6327}" destId="{939DFC11-B217-40F1-B0EE-ADA1D5FE8FDC}" srcOrd="1" destOrd="0" presId="urn:microsoft.com/office/officeart/2005/8/layout/hProcess4"/>
    <dgm:cxn modelId="{1913C9CA-F3B2-4845-9ED7-7FBB93EFF803}" type="presParOf" srcId="{0F447C47-A4FF-407A-BC1F-16AC042D6327}" destId="{999DAA6F-B9C3-4EA2-A461-724C3FC87C73}" srcOrd="2" destOrd="0" presId="urn:microsoft.com/office/officeart/2005/8/layout/hProcess4"/>
    <dgm:cxn modelId="{262B6093-D773-4DBF-92D1-A24EA5B35E48}" type="presParOf" srcId="{0F447C47-A4FF-407A-BC1F-16AC042D6327}" destId="{A9F63716-280D-4A8A-8AF8-9D84FEF36D8F}" srcOrd="3" destOrd="0" presId="urn:microsoft.com/office/officeart/2005/8/layout/hProcess4"/>
    <dgm:cxn modelId="{28F5E939-DEC2-412C-A78D-A4158E0F32FA}"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Brainstorm</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ln>
          <a:noFill/>
        </a:ln>
      </dgm:spPr>
      <dgm:t>
        <a:bodyPr/>
        <a:lstStyle/>
        <a:p>
          <a:endParaRPr lang="en-US">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Conceptualization</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ln>
          <a:noFill/>
        </a:ln>
      </dgm:spPr>
      <dgm:t>
        <a:bodyPr/>
        <a:lstStyle/>
        <a:p>
          <a:endParaRPr lang="en-US">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Proposal</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ln>
          <a:noFill/>
        </a:ln>
      </dgm:spPr>
      <dgm:t>
        <a:bodyPr/>
        <a:lstStyle/>
        <a:p>
          <a:endParaRPr lang="en-US">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Revisions</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A6B3B62F-EDA3-4221-8018-909179A2BA6B}" type="pres">
      <dgm:prSet presAssocID="{ABB6AAD5-BB22-443A-B98E-11707CBE16C9}" presName="CompostProcess" presStyleCnt="0">
        <dgm:presLayoutVars>
          <dgm:dir/>
          <dgm:resizeHandles val="exact"/>
        </dgm:presLayoutVars>
      </dgm:prSet>
      <dgm:spPr/>
      <dgm:t>
        <a:bodyPr/>
        <a:lstStyle/>
        <a:p>
          <a:endParaRPr lang="en-US"/>
        </a:p>
      </dgm:t>
    </dgm:pt>
    <dgm:pt modelId="{1D48C5A7-11B1-4619-8D2D-7C0B3EA00BFA}" type="pres">
      <dgm:prSet presAssocID="{ABB6AAD5-BB22-443A-B98E-11707CBE16C9}" presName="arrow" presStyleLbl="bgShp" presStyleIdx="0" presStyleCnt="1"/>
      <dgm:spPr>
        <a:solidFill>
          <a:schemeClr val="accent2">
            <a:tint val="40000"/>
            <a:hueOff val="0"/>
            <a:satOff val="0"/>
            <a:lumOff val="0"/>
            <a:alpha val="30000"/>
          </a:schemeClr>
        </a:solidFill>
      </dgm:spPr>
    </dgm:pt>
    <dgm:pt modelId="{E088BE0A-76F8-4150-B7B3-D2B4916BB66A}" type="pres">
      <dgm:prSet presAssocID="{ABB6AAD5-BB22-443A-B98E-11707CBE16C9}" presName="linearProcess" presStyleCnt="0"/>
      <dgm:spPr/>
    </dgm:pt>
    <dgm:pt modelId="{26F66446-017F-4385-8006-9D47D814AE48}" type="pres">
      <dgm:prSet presAssocID="{62F3A35F-EA2B-462C-89DA-224952DBD84B}" presName="textNode" presStyleLbl="node1" presStyleIdx="0" presStyleCnt="4">
        <dgm:presLayoutVars>
          <dgm:bulletEnabled val="1"/>
        </dgm:presLayoutVars>
      </dgm:prSet>
      <dgm:spPr/>
      <dgm:t>
        <a:bodyPr/>
        <a:lstStyle/>
        <a:p>
          <a:endParaRPr lang="en-US"/>
        </a:p>
      </dgm:t>
    </dgm:pt>
    <dgm:pt modelId="{67A67BEB-B679-4EDD-8EEF-4EB34EF4D2F1}" type="pres">
      <dgm:prSet presAssocID="{12A631F8-73E8-4437-A632-1DA4C96C2081}" presName="sibTrans" presStyleCnt="0"/>
      <dgm:spPr/>
    </dgm:pt>
    <dgm:pt modelId="{BE2F1EAE-0E56-4C5D-BB60-43F0AB0DDA06}" type="pres">
      <dgm:prSet presAssocID="{37FDA6AE-027B-4120-90CE-09301A415796}" presName="textNode" presStyleLbl="node1" presStyleIdx="1" presStyleCnt="4">
        <dgm:presLayoutVars>
          <dgm:bulletEnabled val="1"/>
        </dgm:presLayoutVars>
      </dgm:prSet>
      <dgm:spPr/>
      <dgm:t>
        <a:bodyPr/>
        <a:lstStyle/>
        <a:p>
          <a:endParaRPr lang="en-US"/>
        </a:p>
      </dgm:t>
    </dgm:pt>
    <dgm:pt modelId="{D29EAE0D-83DA-4E84-A49B-639519EF4523}" type="pres">
      <dgm:prSet presAssocID="{AACFA7FC-124D-47F0-AAB7-D837F03A13D6}" presName="sibTrans" presStyleCnt="0"/>
      <dgm:spPr/>
    </dgm:pt>
    <dgm:pt modelId="{9E4901F2-22D8-4A1B-A2CD-AD7895CBB316}" type="pres">
      <dgm:prSet presAssocID="{8C92A023-B595-4B7E-9FD1-86305B47363F}" presName="textNode" presStyleLbl="node1" presStyleIdx="2" presStyleCnt="4">
        <dgm:presLayoutVars>
          <dgm:bulletEnabled val="1"/>
        </dgm:presLayoutVars>
      </dgm:prSet>
      <dgm:spPr/>
      <dgm:t>
        <a:bodyPr/>
        <a:lstStyle/>
        <a:p>
          <a:endParaRPr lang="en-US"/>
        </a:p>
      </dgm:t>
    </dgm:pt>
    <dgm:pt modelId="{97828D3C-B81A-4CB6-9E23-4F1F993224D1}" type="pres">
      <dgm:prSet presAssocID="{45610BF7-B096-4636-A867-71803911F6BC}" presName="sibTrans" presStyleCnt="0"/>
      <dgm:spPr/>
    </dgm:pt>
    <dgm:pt modelId="{F3973C81-2114-4050-8515-9352593E0055}" type="pres">
      <dgm:prSet presAssocID="{839B389E-0F3A-4E44-B6E2-13F1399C142F}" presName="textNode" presStyleLbl="node1" presStyleIdx="3" presStyleCnt="4">
        <dgm:presLayoutVars>
          <dgm:bulletEnabled val="1"/>
        </dgm:presLayoutVars>
      </dgm:prSet>
      <dgm:spPr/>
      <dgm:t>
        <a:bodyPr/>
        <a:lstStyle/>
        <a:p>
          <a:endParaRPr 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ED331CB4-B63B-4F74-A8CB-03074540E39D}" type="presOf" srcId="{62F3A35F-EA2B-462C-89DA-224952DBD84B}" destId="{26F66446-017F-4385-8006-9D47D814AE48}" srcOrd="0" destOrd="0" presId="urn:microsoft.com/office/officeart/2005/8/layout/hProcess9"/>
    <dgm:cxn modelId="{CC3D4737-F337-44DB-A176-E7846D3B7579}" type="presOf" srcId="{ABB6AAD5-BB22-443A-B98E-11707CBE16C9}" destId="{A6B3B62F-EDA3-4221-8018-909179A2BA6B}" srcOrd="0" destOrd="0" presId="urn:microsoft.com/office/officeart/2005/8/layout/hProcess9"/>
    <dgm:cxn modelId="{38793132-6C1A-49B5-9164-FA38F7B94F72}" type="presOf" srcId="{839B389E-0F3A-4E44-B6E2-13F1399C142F}" destId="{F3973C81-2114-4050-8515-9352593E0055}" srcOrd="0" destOrd="0" presId="urn:microsoft.com/office/officeart/2005/8/layout/hProcess9"/>
    <dgm:cxn modelId="{8F9EA40B-5E75-434A-8578-5DC80021D38E}" type="presOf" srcId="{8C92A023-B595-4B7E-9FD1-86305B47363F}" destId="{9E4901F2-22D8-4A1B-A2CD-AD7895CBB316}" srcOrd="0" destOrd="0" presId="urn:microsoft.com/office/officeart/2005/8/layout/hProcess9"/>
    <dgm:cxn modelId="{78D5CF50-3633-4A11-9FE0-D306D94A091D}" srcId="{ABB6AAD5-BB22-443A-B98E-11707CBE16C9}" destId="{62F3A35F-EA2B-462C-89DA-224952DBD84B}" srcOrd="0" destOrd="0" parTransId="{68C8E73F-A05A-4DC8-914A-C484D8568F55}" sibTransId="{12A631F8-73E8-4437-A632-1DA4C96C2081}"/>
    <dgm:cxn modelId="{D8311DCE-8AB1-4A15-8B9F-E463E4BDFA17}" type="presOf" srcId="{37FDA6AE-027B-4120-90CE-09301A415796}" destId="{BE2F1EAE-0E56-4C5D-BB60-43F0AB0DDA06}" srcOrd="0" destOrd="0" presId="urn:microsoft.com/office/officeart/2005/8/layout/hProcess9"/>
    <dgm:cxn modelId="{97371629-EAFB-49C5-8D4C-1C2CC8EF98DA}" srcId="{ABB6AAD5-BB22-443A-B98E-11707CBE16C9}" destId="{37FDA6AE-027B-4120-90CE-09301A415796}" srcOrd="1" destOrd="0" parTransId="{F547554B-51EF-4D52-BD83-B530786A53F6}" sibTransId="{AACFA7FC-124D-47F0-AAB7-D837F03A13D6}"/>
    <dgm:cxn modelId="{D1859FED-34F7-480B-A3A5-FEB8EB8C2220}" type="presParOf" srcId="{A6B3B62F-EDA3-4221-8018-909179A2BA6B}" destId="{1D48C5A7-11B1-4619-8D2D-7C0B3EA00BFA}" srcOrd="0" destOrd="0" presId="urn:microsoft.com/office/officeart/2005/8/layout/hProcess9"/>
    <dgm:cxn modelId="{BEEFAD61-0619-45CF-8BE1-FF988C9F5624}" type="presParOf" srcId="{A6B3B62F-EDA3-4221-8018-909179A2BA6B}" destId="{E088BE0A-76F8-4150-B7B3-D2B4916BB66A}" srcOrd="1" destOrd="0" presId="urn:microsoft.com/office/officeart/2005/8/layout/hProcess9"/>
    <dgm:cxn modelId="{90486EAF-15A6-4457-B1A4-44EEAD06CF4E}" type="presParOf" srcId="{E088BE0A-76F8-4150-B7B3-D2B4916BB66A}" destId="{26F66446-017F-4385-8006-9D47D814AE48}" srcOrd="0" destOrd="0" presId="urn:microsoft.com/office/officeart/2005/8/layout/hProcess9"/>
    <dgm:cxn modelId="{B0907B84-7ACA-44CE-A273-36E4B27D9A63}" type="presParOf" srcId="{E088BE0A-76F8-4150-B7B3-D2B4916BB66A}" destId="{67A67BEB-B679-4EDD-8EEF-4EB34EF4D2F1}" srcOrd="1" destOrd="0" presId="urn:microsoft.com/office/officeart/2005/8/layout/hProcess9"/>
    <dgm:cxn modelId="{0E1B8EF5-3D0D-4F6D-902A-35BEF9077D0D}" type="presParOf" srcId="{E088BE0A-76F8-4150-B7B3-D2B4916BB66A}" destId="{BE2F1EAE-0E56-4C5D-BB60-43F0AB0DDA06}" srcOrd="2" destOrd="0" presId="urn:microsoft.com/office/officeart/2005/8/layout/hProcess9"/>
    <dgm:cxn modelId="{A4002F6A-72C8-4141-9689-1E9ECB92BCC5}" type="presParOf" srcId="{E088BE0A-76F8-4150-B7B3-D2B4916BB66A}" destId="{D29EAE0D-83DA-4E84-A49B-639519EF4523}" srcOrd="3" destOrd="0" presId="urn:microsoft.com/office/officeart/2005/8/layout/hProcess9"/>
    <dgm:cxn modelId="{AF6B0102-BAFA-45B3-ABA3-1D09B058F575}" type="presParOf" srcId="{E088BE0A-76F8-4150-B7B3-D2B4916BB66A}" destId="{9E4901F2-22D8-4A1B-A2CD-AD7895CBB316}" srcOrd="4" destOrd="0" presId="urn:microsoft.com/office/officeart/2005/8/layout/hProcess9"/>
    <dgm:cxn modelId="{558CD379-26BD-4B4E-AFA3-5A41C7D79216}" type="presParOf" srcId="{E088BE0A-76F8-4150-B7B3-D2B4916BB66A}" destId="{97828D3C-B81A-4CB6-9E23-4F1F993224D1}" srcOrd="5" destOrd="0" presId="urn:microsoft.com/office/officeart/2005/8/layout/hProcess9"/>
    <dgm:cxn modelId="{96BD69C0-A2D7-4E05-80BC-F2BC4122DD85}" type="presParOf" srcId="{E088BE0A-76F8-4150-B7B3-D2B4916BB66A}" destId="{F3973C81-2114-4050-8515-9352593E005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6AAD5-BB22-443A-B98E-11707CBE16C9}"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Brainstorm</a:t>
          </a:r>
          <a:endParaRPr lang="en-US" sz="800" b="1" dirty="0">
            <a:solidFill>
              <a:schemeClr val="bg1"/>
            </a:solidFill>
          </a:endParaRPr>
        </a:p>
      </dgm:t>
    </dgm:pt>
    <dgm:pt modelId="{68C8E73F-A05A-4DC8-914A-C484D8568F55}" type="parTrans" cxnId="{78D5CF50-3633-4A11-9FE0-D306D94A091D}">
      <dgm:prSet/>
      <dgm:spPr/>
      <dgm:t>
        <a:bodyPr/>
        <a:lstStyle/>
        <a:p>
          <a:endParaRPr lang="en-US" sz="1050">
            <a:solidFill>
              <a:schemeClr val="bg1"/>
            </a:solidFill>
          </a:endParaRPr>
        </a:p>
      </dgm:t>
    </dgm:pt>
    <dgm:pt modelId="{12A631F8-73E8-4437-A632-1DA4C96C2081}" type="sibTrans" cxnId="{78D5CF50-3633-4A11-9FE0-D306D94A091D}">
      <dgm:prSet/>
      <dgm:spPr>
        <a:ln>
          <a:noFill/>
        </a:ln>
      </dgm:spPr>
      <dgm:t>
        <a:bodyPr/>
        <a:lstStyle/>
        <a:p>
          <a:endParaRPr lang="en-US" sz="1050">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Conceptualization</a:t>
          </a:r>
          <a:endParaRPr lang="en-US" sz="800" b="1" dirty="0">
            <a:solidFill>
              <a:schemeClr val="bg1"/>
            </a:solidFill>
          </a:endParaRPr>
        </a:p>
      </dgm:t>
    </dgm:pt>
    <dgm:pt modelId="{F547554B-51EF-4D52-BD83-B530786A53F6}" type="parTrans" cxnId="{97371629-EAFB-49C5-8D4C-1C2CC8EF98DA}">
      <dgm:prSet/>
      <dgm:spPr/>
      <dgm:t>
        <a:bodyPr/>
        <a:lstStyle/>
        <a:p>
          <a:endParaRPr lang="en-US" sz="1050">
            <a:solidFill>
              <a:schemeClr val="bg1"/>
            </a:solidFill>
          </a:endParaRPr>
        </a:p>
      </dgm:t>
    </dgm:pt>
    <dgm:pt modelId="{AACFA7FC-124D-47F0-AAB7-D837F03A13D6}" type="sibTrans" cxnId="{97371629-EAFB-49C5-8D4C-1C2CC8EF98DA}">
      <dgm:prSet/>
      <dgm:spPr>
        <a:ln>
          <a:noFill/>
        </a:ln>
      </dgm:spPr>
      <dgm:t>
        <a:bodyPr/>
        <a:lstStyle/>
        <a:p>
          <a:endParaRPr lang="en-US" sz="1050">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Proposal</a:t>
          </a:r>
          <a:endParaRPr lang="en-US" sz="800" b="1" dirty="0">
            <a:solidFill>
              <a:schemeClr val="bg1"/>
            </a:solidFill>
          </a:endParaRPr>
        </a:p>
      </dgm:t>
    </dgm:pt>
    <dgm:pt modelId="{126030B6-AD92-4139-8AC7-ED96A61FFA13}" type="parTrans" cxnId="{6393EA77-6C35-4795-B9F8-BC384CEB01BB}">
      <dgm:prSet/>
      <dgm:spPr/>
      <dgm:t>
        <a:bodyPr/>
        <a:lstStyle/>
        <a:p>
          <a:endParaRPr lang="en-US" sz="1050">
            <a:solidFill>
              <a:schemeClr val="bg1"/>
            </a:solidFill>
          </a:endParaRPr>
        </a:p>
      </dgm:t>
    </dgm:pt>
    <dgm:pt modelId="{45610BF7-B096-4636-A867-71803911F6BC}" type="sibTrans" cxnId="{6393EA77-6C35-4795-B9F8-BC384CEB01BB}">
      <dgm:prSet/>
      <dgm:spPr>
        <a:ln>
          <a:noFill/>
        </a:ln>
      </dgm:spPr>
      <dgm:t>
        <a:bodyPr/>
        <a:lstStyle/>
        <a:p>
          <a:endParaRPr lang="en-US" sz="1050">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Revisions</a:t>
          </a:r>
          <a:endParaRPr lang="en-US" sz="800" b="1" dirty="0">
            <a:solidFill>
              <a:schemeClr val="bg1"/>
            </a:solidFill>
          </a:endParaRPr>
        </a:p>
      </dgm:t>
    </dgm:pt>
    <dgm:pt modelId="{9C2D419A-4208-435A-8DFE-59E57C79B927}" type="parTrans" cxnId="{E9F581C8-1891-4557-8FD4-140226A54CF9}">
      <dgm:prSet/>
      <dgm:spPr/>
      <dgm:t>
        <a:bodyPr/>
        <a:lstStyle/>
        <a:p>
          <a:endParaRPr lang="en-US" sz="1050"/>
        </a:p>
      </dgm:t>
    </dgm:pt>
    <dgm:pt modelId="{8F45AFFE-9FF4-4A34-B11A-ED475E2D4999}" type="sibTrans" cxnId="{E9F581C8-1891-4557-8FD4-140226A54CF9}">
      <dgm:prSet/>
      <dgm:spPr/>
      <dgm:t>
        <a:bodyPr/>
        <a:lstStyle/>
        <a:p>
          <a:endParaRPr lang="en-US" sz="1050"/>
        </a:p>
      </dgm:t>
    </dgm:pt>
    <dgm:pt modelId="{8CF3E522-5D57-4AC6-A114-9011ECADB126}" type="pres">
      <dgm:prSet presAssocID="{ABB6AAD5-BB22-443A-B98E-11707CBE16C9}" presName="Name0" presStyleCnt="0">
        <dgm:presLayoutVars>
          <dgm:chPref val="3"/>
          <dgm:dir/>
          <dgm:animLvl val="lvl"/>
          <dgm:resizeHandles/>
        </dgm:presLayoutVars>
      </dgm:prSet>
      <dgm:spPr/>
      <dgm:t>
        <a:bodyPr/>
        <a:lstStyle/>
        <a:p>
          <a:endParaRPr lang="en-US"/>
        </a:p>
      </dgm:t>
    </dgm:pt>
    <dgm:pt modelId="{D6096381-8E40-4A96-8F38-09C01A4CFDEC}" type="pres">
      <dgm:prSet presAssocID="{62F3A35F-EA2B-462C-89DA-224952DBD84B}" presName="horFlow" presStyleCnt="0"/>
      <dgm:spPr/>
    </dgm:pt>
    <dgm:pt modelId="{C3C5C488-2D82-48FA-94E1-E6ED648AE07E}" type="pres">
      <dgm:prSet presAssocID="{62F3A35F-EA2B-462C-89DA-224952DBD84B}" presName="bigChev" presStyleLbl="node1" presStyleIdx="0" presStyleCnt="4"/>
      <dgm:spPr/>
      <dgm:t>
        <a:bodyPr/>
        <a:lstStyle/>
        <a:p>
          <a:endParaRPr lang="en-US"/>
        </a:p>
      </dgm:t>
    </dgm:pt>
    <dgm:pt modelId="{373A085F-9DBE-46BF-A47E-0C735CD1391E}" type="pres">
      <dgm:prSet presAssocID="{62F3A35F-EA2B-462C-89DA-224952DBD84B}" presName="vSp" presStyleCnt="0"/>
      <dgm:spPr/>
    </dgm:pt>
    <dgm:pt modelId="{9268F6D1-F112-4A65-8301-E74A81AB70DA}" type="pres">
      <dgm:prSet presAssocID="{37FDA6AE-027B-4120-90CE-09301A415796}" presName="horFlow" presStyleCnt="0"/>
      <dgm:spPr/>
    </dgm:pt>
    <dgm:pt modelId="{5F7C99BF-9C18-4701-B642-69C8B195B816}" type="pres">
      <dgm:prSet presAssocID="{37FDA6AE-027B-4120-90CE-09301A415796}" presName="bigChev" presStyleLbl="node1" presStyleIdx="1" presStyleCnt="4"/>
      <dgm:spPr/>
      <dgm:t>
        <a:bodyPr/>
        <a:lstStyle/>
        <a:p>
          <a:endParaRPr lang="en-US"/>
        </a:p>
      </dgm:t>
    </dgm:pt>
    <dgm:pt modelId="{6489C701-29A2-43EE-B483-7F35B23E0462}" type="pres">
      <dgm:prSet presAssocID="{37FDA6AE-027B-4120-90CE-09301A415796}" presName="vSp" presStyleCnt="0"/>
      <dgm:spPr/>
    </dgm:pt>
    <dgm:pt modelId="{34BC7A11-46D6-4CD3-A2C1-3FD5B3D3F123}" type="pres">
      <dgm:prSet presAssocID="{8C92A023-B595-4B7E-9FD1-86305B47363F}" presName="horFlow" presStyleCnt="0"/>
      <dgm:spPr/>
    </dgm:pt>
    <dgm:pt modelId="{803580E4-39B5-44E5-A355-43EEFE242A45}" type="pres">
      <dgm:prSet presAssocID="{8C92A023-B595-4B7E-9FD1-86305B47363F}" presName="bigChev" presStyleLbl="node1" presStyleIdx="2" presStyleCnt="4"/>
      <dgm:spPr/>
      <dgm:t>
        <a:bodyPr/>
        <a:lstStyle/>
        <a:p>
          <a:endParaRPr lang="en-US"/>
        </a:p>
      </dgm:t>
    </dgm:pt>
    <dgm:pt modelId="{48968FDD-2CAD-44D2-ABC1-A074F5AEE7EE}" type="pres">
      <dgm:prSet presAssocID="{8C92A023-B595-4B7E-9FD1-86305B47363F}" presName="vSp" presStyleCnt="0"/>
      <dgm:spPr/>
    </dgm:pt>
    <dgm:pt modelId="{E5CACCF2-1E9C-4594-B0E5-63D54C4C3B51}" type="pres">
      <dgm:prSet presAssocID="{839B389E-0F3A-4E44-B6E2-13F1399C142F}" presName="horFlow" presStyleCnt="0"/>
      <dgm:spPr/>
    </dgm:pt>
    <dgm:pt modelId="{38B3533C-0604-42C2-B6E4-34D51AE7EEAA}" type="pres">
      <dgm:prSet presAssocID="{839B389E-0F3A-4E44-B6E2-13F1399C142F}" presName="bigChev" presStyleLbl="node1" presStyleIdx="3" presStyleCnt="4"/>
      <dgm:spPr/>
      <dgm:t>
        <a:bodyPr/>
        <a:lstStyle/>
        <a:p>
          <a:endParaRPr 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39EB23BB-CCC3-4B47-8F24-0E84E5998EFA}" type="presOf" srcId="{ABB6AAD5-BB22-443A-B98E-11707CBE16C9}" destId="{8CF3E522-5D57-4AC6-A114-9011ECADB126}" srcOrd="0" destOrd="0" presId="urn:microsoft.com/office/officeart/2005/8/layout/lProcess3"/>
    <dgm:cxn modelId="{19B6E39A-C8D0-4D21-9B29-1C24A51F57B0}" type="presOf" srcId="{62F3A35F-EA2B-462C-89DA-224952DBD84B}" destId="{C3C5C488-2D82-48FA-94E1-E6ED648AE07E}" srcOrd="0" destOrd="0" presId="urn:microsoft.com/office/officeart/2005/8/layout/lProcess3"/>
    <dgm:cxn modelId="{78D5CF50-3633-4A11-9FE0-D306D94A091D}" srcId="{ABB6AAD5-BB22-443A-B98E-11707CBE16C9}" destId="{62F3A35F-EA2B-462C-89DA-224952DBD84B}" srcOrd="0" destOrd="0" parTransId="{68C8E73F-A05A-4DC8-914A-C484D8568F55}" sibTransId="{12A631F8-73E8-4437-A632-1DA4C96C2081}"/>
    <dgm:cxn modelId="{86BBB099-25CC-48E5-BB09-D17FE4722418}" type="presOf" srcId="{8C92A023-B595-4B7E-9FD1-86305B47363F}" destId="{803580E4-39B5-44E5-A355-43EEFE242A45}" srcOrd="0" destOrd="0" presId="urn:microsoft.com/office/officeart/2005/8/layout/lProcess3"/>
    <dgm:cxn modelId="{7F268C44-286F-4663-B067-CD41B3434E30}" type="presOf" srcId="{37FDA6AE-027B-4120-90CE-09301A415796}" destId="{5F7C99BF-9C18-4701-B642-69C8B195B816}" srcOrd="0" destOrd="0" presId="urn:microsoft.com/office/officeart/2005/8/layout/lProcess3"/>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208C6B30-FE4B-418B-916A-B3B7FDD9BFFC}" type="presOf" srcId="{839B389E-0F3A-4E44-B6E2-13F1399C142F}" destId="{38B3533C-0604-42C2-B6E4-34D51AE7EEAA}" srcOrd="0" destOrd="0" presId="urn:microsoft.com/office/officeart/2005/8/layout/lProcess3"/>
    <dgm:cxn modelId="{90CEED3C-7FF7-47EC-9A4F-B828203E591A}" type="presParOf" srcId="{8CF3E522-5D57-4AC6-A114-9011ECADB126}" destId="{D6096381-8E40-4A96-8F38-09C01A4CFDEC}" srcOrd="0" destOrd="0" presId="urn:microsoft.com/office/officeart/2005/8/layout/lProcess3"/>
    <dgm:cxn modelId="{7A50C61D-8D54-4957-B206-62D987D22639}" type="presParOf" srcId="{D6096381-8E40-4A96-8F38-09C01A4CFDEC}" destId="{C3C5C488-2D82-48FA-94E1-E6ED648AE07E}" srcOrd="0" destOrd="0" presId="urn:microsoft.com/office/officeart/2005/8/layout/lProcess3"/>
    <dgm:cxn modelId="{B54D8E48-6C19-44DF-958E-A945A5B7FA73}" type="presParOf" srcId="{8CF3E522-5D57-4AC6-A114-9011ECADB126}" destId="{373A085F-9DBE-46BF-A47E-0C735CD1391E}" srcOrd="1" destOrd="0" presId="urn:microsoft.com/office/officeart/2005/8/layout/lProcess3"/>
    <dgm:cxn modelId="{C9471331-E0EA-4A59-9B64-6EC01DCC8D37}" type="presParOf" srcId="{8CF3E522-5D57-4AC6-A114-9011ECADB126}" destId="{9268F6D1-F112-4A65-8301-E74A81AB70DA}" srcOrd="2" destOrd="0" presId="urn:microsoft.com/office/officeart/2005/8/layout/lProcess3"/>
    <dgm:cxn modelId="{9C27C29A-DF54-4EB3-842D-767618A35CF5}" type="presParOf" srcId="{9268F6D1-F112-4A65-8301-E74A81AB70DA}" destId="{5F7C99BF-9C18-4701-B642-69C8B195B816}" srcOrd="0" destOrd="0" presId="urn:microsoft.com/office/officeart/2005/8/layout/lProcess3"/>
    <dgm:cxn modelId="{52E3C1FC-AFF9-41D6-83AB-85F24247EB04}" type="presParOf" srcId="{8CF3E522-5D57-4AC6-A114-9011ECADB126}" destId="{6489C701-29A2-43EE-B483-7F35B23E0462}" srcOrd="3" destOrd="0" presId="urn:microsoft.com/office/officeart/2005/8/layout/lProcess3"/>
    <dgm:cxn modelId="{B7FB25B1-327F-4E4D-A17F-443518117E15}" type="presParOf" srcId="{8CF3E522-5D57-4AC6-A114-9011ECADB126}" destId="{34BC7A11-46D6-4CD3-A2C1-3FD5B3D3F123}" srcOrd="4" destOrd="0" presId="urn:microsoft.com/office/officeart/2005/8/layout/lProcess3"/>
    <dgm:cxn modelId="{AA797361-C7FB-4E52-8AB6-1536568F9070}" type="presParOf" srcId="{34BC7A11-46D6-4CD3-A2C1-3FD5B3D3F123}" destId="{803580E4-39B5-44E5-A355-43EEFE242A45}" srcOrd="0" destOrd="0" presId="urn:microsoft.com/office/officeart/2005/8/layout/lProcess3"/>
    <dgm:cxn modelId="{0957A993-489F-4D47-AF3F-B16F83ADC2AD}" type="presParOf" srcId="{8CF3E522-5D57-4AC6-A114-9011ECADB126}" destId="{48968FDD-2CAD-44D2-ABC1-A074F5AEE7EE}" srcOrd="5" destOrd="0" presId="urn:microsoft.com/office/officeart/2005/8/layout/lProcess3"/>
    <dgm:cxn modelId="{FED8E91E-1262-4726-B985-4001178DB68C}" type="presParOf" srcId="{8CF3E522-5D57-4AC6-A114-9011ECADB126}" destId="{E5CACCF2-1E9C-4594-B0E5-63D54C4C3B51}" srcOrd="6" destOrd="0" presId="urn:microsoft.com/office/officeart/2005/8/layout/lProcess3"/>
    <dgm:cxn modelId="{53BD5770-C201-446A-BFAD-AC573BCAAD59}" type="presParOf" srcId="{E5CACCF2-1E9C-4594-B0E5-63D54C4C3B51}" destId="{38B3533C-0604-42C2-B6E4-34D51AE7EEAA}"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B6AAD5-BB22-443A-B98E-11707CBE16C9}"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540000"/>
        <a:lstStyle/>
        <a:p>
          <a:r>
            <a:rPr lang="en-US" sz="1600" b="1" dirty="0" smtClean="0">
              <a:solidFill>
                <a:schemeClr val="bg1"/>
              </a:solidFill>
            </a:rPr>
            <a:t>Brainstorm</a:t>
          </a:r>
          <a:endParaRPr lang="en-US" sz="1600" b="1" dirty="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12A631F8-73E8-4437-A632-1DA4C96C2081}" type="sibTrans" cxnId="{78D5CF50-3633-4A11-9FE0-D306D94A091D}">
      <dgm:prSet/>
      <dgm:spPr>
        <a:ln>
          <a:noFill/>
        </a:ln>
      </dgm:spPr>
      <dgm:t>
        <a:bodyPr/>
        <a:lstStyle/>
        <a:p>
          <a:endParaRPr lang="en-US" sz="2400">
            <a:solidFill>
              <a:schemeClr val="bg1"/>
            </a:solidFill>
          </a:endParaRPr>
        </a:p>
      </dgm:t>
    </dgm:pt>
    <dgm:pt modelId="{37FDA6AE-027B-4120-90CE-09301A415796}">
      <dgm:prSet phldrT="[Text]" custT="1"/>
      <dgm:spPr>
        <a:solidFill>
          <a:schemeClr val="accent1">
            <a:lumMod val="60000"/>
            <a:lumOff val="40000"/>
          </a:schemeClr>
        </a:solidFill>
        <a:ln>
          <a:noFill/>
        </a:ln>
      </dgm:spPr>
      <dgm:t>
        <a:bodyPr lIns="540000"/>
        <a:lstStyle/>
        <a:p>
          <a:r>
            <a:rPr lang="en-US" sz="1600" b="1" dirty="0" smtClean="0">
              <a:solidFill>
                <a:schemeClr val="bg1"/>
              </a:solidFill>
            </a:rPr>
            <a:t>Conceptualization</a:t>
          </a:r>
          <a:endParaRPr lang="en-US" sz="1600" b="1" dirty="0">
            <a:solidFill>
              <a:schemeClr val="bg1"/>
            </a:solidFill>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ln>
          <a:noFill/>
        </a:ln>
      </dgm:spPr>
      <dgm:t>
        <a:bodyPr/>
        <a:lstStyle/>
        <a:p>
          <a:endParaRPr lang="en-US" sz="2400">
            <a:solidFill>
              <a:schemeClr val="bg1"/>
            </a:solidFill>
          </a:endParaRPr>
        </a:p>
      </dgm:t>
    </dgm:pt>
    <dgm:pt modelId="{8C92A023-B595-4B7E-9FD1-86305B47363F}">
      <dgm:prSet phldrT="[Text]" custT="1"/>
      <dgm:spPr>
        <a:solidFill>
          <a:schemeClr val="accent1">
            <a:lumMod val="40000"/>
            <a:lumOff val="60000"/>
          </a:schemeClr>
        </a:solidFill>
        <a:ln>
          <a:noFill/>
        </a:ln>
      </dgm:spPr>
      <dgm:t>
        <a:bodyPr lIns="540000"/>
        <a:lstStyle/>
        <a:p>
          <a:r>
            <a:rPr lang="en-US" sz="1600" b="1" dirty="0" smtClean="0">
              <a:solidFill>
                <a:schemeClr val="bg1"/>
              </a:solidFill>
            </a:rPr>
            <a:t>Proposal</a:t>
          </a:r>
          <a:endParaRPr lang="en-US" sz="1600" b="1" dirty="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45610BF7-B096-4636-A867-71803911F6BC}" type="sibTrans" cxnId="{6393EA77-6C35-4795-B9F8-BC384CEB01BB}">
      <dgm:prSet/>
      <dgm:spPr>
        <a:ln>
          <a:noFill/>
        </a:ln>
      </dgm:spPr>
      <dgm:t>
        <a:bodyPr/>
        <a:lstStyle/>
        <a:p>
          <a:endParaRPr lang="en-US" sz="2400">
            <a:solidFill>
              <a:schemeClr val="bg1"/>
            </a:solidFill>
          </a:endParaRPr>
        </a:p>
      </dgm:t>
    </dgm:pt>
    <dgm:pt modelId="{839B389E-0F3A-4E44-B6E2-13F1399C142F}">
      <dgm:prSet phldrT="[Text]" custT="1"/>
      <dgm:spPr>
        <a:solidFill>
          <a:schemeClr val="accent1">
            <a:lumMod val="20000"/>
            <a:lumOff val="80000"/>
          </a:schemeClr>
        </a:solidFill>
        <a:ln>
          <a:noFill/>
        </a:ln>
      </dgm:spPr>
      <dgm:t>
        <a:bodyPr lIns="540000"/>
        <a:lstStyle/>
        <a:p>
          <a:r>
            <a:rPr lang="en-US" sz="1600" b="1" dirty="0" smtClean="0">
              <a:solidFill>
                <a:schemeClr val="bg1"/>
              </a:solidFill>
            </a:rPr>
            <a:t>Revisions</a:t>
          </a:r>
          <a:endParaRPr lang="en-US" sz="1600" b="1" dirty="0">
            <a:solidFill>
              <a:schemeClr val="bg1"/>
            </a:solidFill>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E8D49301-D1F0-4A13-A83B-F63355B3AAB1}" type="pres">
      <dgm:prSet presAssocID="{ABB6AAD5-BB22-443A-B98E-11707CBE16C9}" presName="Name0" presStyleCnt="0">
        <dgm:presLayoutVars>
          <dgm:chMax val="5"/>
          <dgm:chPref val="5"/>
          <dgm:dir/>
          <dgm:animLvl val="lvl"/>
        </dgm:presLayoutVars>
      </dgm:prSet>
      <dgm:spPr/>
      <dgm:t>
        <a:bodyPr/>
        <a:lstStyle/>
        <a:p>
          <a:endParaRPr lang="en-US"/>
        </a:p>
      </dgm:t>
    </dgm:pt>
    <dgm:pt modelId="{31D1016D-E845-420A-9D96-2392CF9C71AC}" type="pres">
      <dgm:prSet presAssocID="{62F3A35F-EA2B-462C-89DA-224952DBD84B}" presName="parentText1" presStyleLbl="node1" presStyleIdx="0" presStyleCnt="4">
        <dgm:presLayoutVars>
          <dgm:chMax/>
          <dgm:chPref val="3"/>
          <dgm:bulletEnabled val="1"/>
        </dgm:presLayoutVars>
      </dgm:prSet>
      <dgm:spPr/>
      <dgm:t>
        <a:bodyPr/>
        <a:lstStyle/>
        <a:p>
          <a:endParaRPr lang="en-US"/>
        </a:p>
      </dgm:t>
    </dgm:pt>
    <dgm:pt modelId="{E704CB68-EE45-47EA-8D6C-9876FC1F6117}" type="pres">
      <dgm:prSet presAssocID="{37FDA6AE-027B-4120-90CE-09301A415796}" presName="parentText2" presStyleLbl="node1" presStyleIdx="1" presStyleCnt="4">
        <dgm:presLayoutVars>
          <dgm:chMax/>
          <dgm:chPref val="3"/>
          <dgm:bulletEnabled val="1"/>
        </dgm:presLayoutVars>
      </dgm:prSet>
      <dgm:spPr/>
      <dgm:t>
        <a:bodyPr/>
        <a:lstStyle/>
        <a:p>
          <a:endParaRPr lang="en-US"/>
        </a:p>
      </dgm:t>
    </dgm:pt>
    <dgm:pt modelId="{DD6C64AB-DCB9-40B4-9670-E7BC915EEA3A}" type="pres">
      <dgm:prSet presAssocID="{8C92A023-B595-4B7E-9FD1-86305B47363F}" presName="parentText3" presStyleLbl="node1" presStyleIdx="2" presStyleCnt="4">
        <dgm:presLayoutVars>
          <dgm:chMax/>
          <dgm:chPref val="3"/>
          <dgm:bulletEnabled val="1"/>
        </dgm:presLayoutVars>
      </dgm:prSet>
      <dgm:spPr/>
      <dgm:t>
        <a:bodyPr/>
        <a:lstStyle/>
        <a:p>
          <a:endParaRPr lang="en-US"/>
        </a:p>
      </dgm:t>
    </dgm:pt>
    <dgm:pt modelId="{E125A24A-CC28-4566-AAD9-038B7717D433}" type="pres">
      <dgm:prSet presAssocID="{839B389E-0F3A-4E44-B6E2-13F1399C142F}" presName="parentText4" presStyleLbl="node1" presStyleIdx="3" presStyleCnt="4">
        <dgm:presLayoutVars>
          <dgm:chMax/>
          <dgm:chPref val="3"/>
          <dgm:bulletEnabled val="1"/>
        </dgm:presLayoutVars>
      </dgm:prSet>
      <dgm:spPr/>
      <dgm:t>
        <a:bodyPr/>
        <a:lstStyle/>
        <a:p>
          <a:endParaRPr 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FC743A81-49E1-4ADD-BF3F-52E292770A0A}" type="presOf" srcId="{37FDA6AE-027B-4120-90CE-09301A415796}" destId="{E704CB68-EE45-47EA-8D6C-9876FC1F6117}" srcOrd="0" destOrd="0" presId="urn:microsoft.com/office/officeart/2009/3/layout/IncreasingArrowsProcess"/>
    <dgm:cxn modelId="{E6E12F16-04AB-4379-8217-00279A2CB4F7}" type="presOf" srcId="{839B389E-0F3A-4E44-B6E2-13F1399C142F}" destId="{E125A24A-CC28-4566-AAD9-038B7717D433}" srcOrd="0" destOrd="0" presId="urn:microsoft.com/office/officeart/2009/3/layout/IncreasingArrowsProcess"/>
    <dgm:cxn modelId="{78D5CF50-3633-4A11-9FE0-D306D94A091D}" srcId="{ABB6AAD5-BB22-443A-B98E-11707CBE16C9}" destId="{62F3A35F-EA2B-462C-89DA-224952DBD84B}" srcOrd="0" destOrd="0" parTransId="{68C8E73F-A05A-4DC8-914A-C484D8568F55}" sibTransId="{12A631F8-73E8-4437-A632-1DA4C96C2081}"/>
    <dgm:cxn modelId="{1D1BB9CD-990F-4EDF-8E7E-C12E46227BC2}" type="presOf" srcId="{8C92A023-B595-4B7E-9FD1-86305B47363F}" destId="{DD6C64AB-DCB9-40B4-9670-E7BC915EEA3A}" srcOrd="0" destOrd="0" presId="urn:microsoft.com/office/officeart/2009/3/layout/IncreasingArrowsProcess"/>
    <dgm:cxn modelId="{21121C3C-310F-42DF-A587-4D1895FFC95E}" type="presOf" srcId="{62F3A35F-EA2B-462C-89DA-224952DBD84B}" destId="{31D1016D-E845-420A-9D96-2392CF9C71AC}" srcOrd="0" destOrd="0" presId="urn:microsoft.com/office/officeart/2009/3/layout/IncreasingArrowsProcess"/>
    <dgm:cxn modelId="{E9F581C8-1891-4557-8FD4-140226A54CF9}" srcId="{ABB6AAD5-BB22-443A-B98E-11707CBE16C9}" destId="{839B389E-0F3A-4E44-B6E2-13F1399C142F}" srcOrd="3" destOrd="0" parTransId="{9C2D419A-4208-435A-8DFE-59E57C79B927}" sibTransId="{8F45AFFE-9FF4-4A34-B11A-ED475E2D4999}"/>
    <dgm:cxn modelId="{05F0E2B7-2C3A-41DA-B169-42BAA01DC8BC}" type="presOf" srcId="{ABB6AAD5-BB22-443A-B98E-11707CBE16C9}" destId="{E8D49301-D1F0-4A13-A83B-F63355B3AAB1}" srcOrd="0" destOrd="0" presId="urn:microsoft.com/office/officeart/2009/3/layout/IncreasingArrowsProcess"/>
    <dgm:cxn modelId="{6393EA77-6C35-4795-B9F8-BC384CEB01BB}" srcId="{ABB6AAD5-BB22-443A-B98E-11707CBE16C9}" destId="{8C92A023-B595-4B7E-9FD1-86305B47363F}" srcOrd="2" destOrd="0" parTransId="{126030B6-AD92-4139-8AC7-ED96A61FFA13}" sibTransId="{45610BF7-B096-4636-A867-71803911F6BC}"/>
    <dgm:cxn modelId="{E0A432F9-13BF-4DB3-B7AE-01A1A574B511}" type="presParOf" srcId="{E8D49301-D1F0-4A13-A83B-F63355B3AAB1}" destId="{31D1016D-E845-420A-9D96-2392CF9C71AC}" srcOrd="0" destOrd="0" presId="urn:microsoft.com/office/officeart/2009/3/layout/IncreasingArrowsProcess"/>
    <dgm:cxn modelId="{F4C22AAD-C027-4AB2-85D9-BC85C92D7202}" type="presParOf" srcId="{E8D49301-D1F0-4A13-A83B-F63355B3AAB1}" destId="{E704CB68-EE45-47EA-8D6C-9876FC1F6117}" srcOrd="1" destOrd="0" presId="urn:microsoft.com/office/officeart/2009/3/layout/IncreasingArrowsProcess"/>
    <dgm:cxn modelId="{23F51977-267F-4056-9855-7E924F6E555F}" type="presParOf" srcId="{E8D49301-D1F0-4A13-A83B-F63355B3AAB1}" destId="{DD6C64AB-DCB9-40B4-9670-E7BC915EEA3A}" srcOrd="2" destOrd="0" presId="urn:microsoft.com/office/officeart/2009/3/layout/IncreasingArrowsProcess"/>
    <dgm:cxn modelId="{882F4D8A-61DE-4BB8-8986-5D265B27E80F}" type="presParOf" srcId="{E8D49301-D1F0-4A13-A83B-F63355B3AAB1}" destId="{E125A24A-CC28-4566-AAD9-038B7717D433}"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B6AAD5-BB22-443A-B98E-11707CBE16C9}" type="doc">
      <dgm:prSet loTypeId="urn:microsoft.com/office/officeart/2005/8/layout/equation1"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Brainstorm</a:t>
          </a:r>
          <a:endParaRPr lang="en-US" sz="800" b="1" dirty="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12A631F8-73E8-4437-A632-1DA4C96C2081}" type="sibTrans" cxnId="{78D5CF50-3633-4A11-9FE0-D306D94A091D}">
      <dgm:prSet/>
      <dgm:spPr>
        <a:solidFill>
          <a:schemeClr val="accent1"/>
        </a:solidFill>
        <a:ln>
          <a:noFill/>
        </a:ln>
      </dgm:spPr>
      <dgm:t>
        <a:bodyPr/>
        <a:lstStyle/>
        <a:p>
          <a:endParaRPr lang="en-US" sz="2400">
            <a:solidFill>
              <a:schemeClr val="bg1"/>
            </a:solidFill>
          </a:endParaRPr>
        </a:p>
      </dgm:t>
    </dgm:pt>
    <dgm:pt modelId="{37FDA6AE-027B-4120-90CE-09301A415796}">
      <dgm:prSet phldrT="[Text]" custT="1"/>
      <dgm:spPr>
        <a:solidFill>
          <a:schemeClr val="accent1">
            <a:lumMod val="60000"/>
            <a:lumOff val="40000"/>
          </a:schemeClr>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Conceptualization</a:t>
          </a:r>
          <a:endParaRPr lang="en-US" sz="800" b="1" dirty="0">
            <a:solidFill>
              <a:schemeClr val="bg1"/>
            </a:solidFill>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solidFill>
          <a:schemeClr val="accent1">
            <a:lumMod val="60000"/>
            <a:lumOff val="40000"/>
          </a:schemeClr>
        </a:solidFill>
        <a:ln>
          <a:noFill/>
        </a:ln>
      </dgm:spPr>
      <dgm:t>
        <a:bodyPr/>
        <a:lstStyle/>
        <a:p>
          <a:endParaRPr lang="en-US" sz="2400">
            <a:solidFill>
              <a:schemeClr val="bg1"/>
            </a:solidFill>
          </a:endParaRPr>
        </a:p>
      </dgm:t>
    </dgm:pt>
    <dgm:pt modelId="{8C92A023-B595-4B7E-9FD1-86305B47363F}">
      <dgm:prSet phldrT="[Text]" custT="1"/>
      <dgm:spPr>
        <a:solidFill>
          <a:schemeClr val="accent1">
            <a:lumMod val="40000"/>
            <a:lumOff val="60000"/>
          </a:schemeClr>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Proposal</a:t>
          </a:r>
          <a:endParaRPr lang="en-US" sz="800" b="1" dirty="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sz="2400">
            <a:solidFill>
              <a:schemeClr val="bg1"/>
            </a:solidFill>
          </a:endParaRPr>
        </a:p>
      </dgm:t>
    </dgm:pt>
    <dgm:pt modelId="{839B389E-0F3A-4E44-B6E2-13F1399C142F}">
      <dgm:prSet phldrT="[Text]" custT="1"/>
      <dgm:spPr>
        <a:solidFill>
          <a:schemeClr val="accent1">
            <a:lumMod val="20000"/>
            <a:lumOff val="80000"/>
          </a:schemeClr>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Revisions</a:t>
          </a:r>
          <a:endParaRPr lang="en-US" sz="800" b="1" dirty="0">
            <a:solidFill>
              <a:schemeClr val="bg1"/>
            </a:solidFill>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D819767D-9DE3-4E1D-9C7C-EAA87DFCCD68}" type="pres">
      <dgm:prSet presAssocID="{ABB6AAD5-BB22-443A-B98E-11707CBE16C9}" presName="linearFlow" presStyleCnt="0">
        <dgm:presLayoutVars>
          <dgm:dir/>
          <dgm:resizeHandles val="exact"/>
        </dgm:presLayoutVars>
      </dgm:prSet>
      <dgm:spPr/>
      <dgm:t>
        <a:bodyPr/>
        <a:lstStyle/>
        <a:p>
          <a:endParaRPr lang="en-US"/>
        </a:p>
      </dgm:t>
    </dgm:pt>
    <dgm:pt modelId="{DE4CAA01-0333-4EE6-BF5E-63135CF1327F}" type="pres">
      <dgm:prSet presAssocID="{62F3A35F-EA2B-462C-89DA-224952DBD84B}" presName="node" presStyleLbl="node1" presStyleIdx="0" presStyleCnt="4">
        <dgm:presLayoutVars>
          <dgm:bulletEnabled val="1"/>
        </dgm:presLayoutVars>
      </dgm:prSet>
      <dgm:spPr/>
      <dgm:t>
        <a:bodyPr/>
        <a:lstStyle/>
        <a:p>
          <a:endParaRPr lang="en-US"/>
        </a:p>
      </dgm:t>
    </dgm:pt>
    <dgm:pt modelId="{B818A3C7-0EF7-4457-B647-EC06B9F12F9E}" type="pres">
      <dgm:prSet presAssocID="{12A631F8-73E8-4437-A632-1DA4C96C2081}" presName="spacerL" presStyleCnt="0"/>
      <dgm:spPr/>
    </dgm:pt>
    <dgm:pt modelId="{D4E3F969-0A44-4F48-BE84-31CAA199C25F}" type="pres">
      <dgm:prSet presAssocID="{12A631F8-73E8-4437-A632-1DA4C96C2081}" presName="sibTrans" presStyleLbl="sibTrans2D1" presStyleIdx="0" presStyleCnt="3"/>
      <dgm:spPr/>
      <dgm:t>
        <a:bodyPr/>
        <a:lstStyle/>
        <a:p>
          <a:endParaRPr lang="en-US"/>
        </a:p>
      </dgm:t>
    </dgm:pt>
    <dgm:pt modelId="{CCBE3B2F-B422-463B-BC25-DAC48DE8C5F0}" type="pres">
      <dgm:prSet presAssocID="{12A631F8-73E8-4437-A632-1DA4C96C2081}" presName="spacerR" presStyleCnt="0"/>
      <dgm:spPr/>
    </dgm:pt>
    <dgm:pt modelId="{14456BD1-005B-4E1F-AF80-B8402F003655}" type="pres">
      <dgm:prSet presAssocID="{37FDA6AE-027B-4120-90CE-09301A415796}" presName="node" presStyleLbl="node1" presStyleIdx="1" presStyleCnt="4">
        <dgm:presLayoutVars>
          <dgm:bulletEnabled val="1"/>
        </dgm:presLayoutVars>
      </dgm:prSet>
      <dgm:spPr/>
      <dgm:t>
        <a:bodyPr/>
        <a:lstStyle/>
        <a:p>
          <a:endParaRPr lang="en-US"/>
        </a:p>
      </dgm:t>
    </dgm:pt>
    <dgm:pt modelId="{3AC14AD2-E629-4DD5-920F-6D46C22D1B57}" type="pres">
      <dgm:prSet presAssocID="{AACFA7FC-124D-47F0-AAB7-D837F03A13D6}" presName="spacerL" presStyleCnt="0"/>
      <dgm:spPr/>
    </dgm:pt>
    <dgm:pt modelId="{D73D26BC-43A2-4928-B738-92A5AAF77175}" type="pres">
      <dgm:prSet presAssocID="{AACFA7FC-124D-47F0-AAB7-D837F03A13D6}" presName="sibTrans" presStyleLbl="sibTrans2D1" presStyleIdx="1" presStyleCnt="3"/>
      <dgm:spPr/>
      <dgm:t>
        <a:bodyPr/>
        <a:lstStyle/>
        <a:p>
          <a:endParaRPr lang="en-US"/>
        </a:p>
      </dgm:t>
    </dgm:pt>
    <dgm:pt modelId="{2BD01C08-857E-42D3-9320-CD57E8F3AEC7}" type="pres">
      <dgm:prSet presAssocID="{AACFA7FC-124D-47F0-AAB7-D837F03A13D6}" presName="spacerR" presStyleCnt="0"/>
      <dgm:spPr/>
    </dgm:pt>
    <dgm:pt modelId="{EE93D5DC-F251-4FA8-8387-BAA490239D7C}" type="pres">
      <dgm:prSet presAssocID="{8C92A023-B595-4B7E-9FD1-86305B47363F}" presName="node" presStyleLbl="node1" presStyleIdx="2" presStyleCnt="4">
        <dgm:presLayoutVars>
          <dgm:bulletEnabled val="1"/>
        </dgm:presLayoutVars>
      </dgm:prSet>
      <dgm:spPr/>
      <dgm:t>
        <a:bodyPr/>
        <a:lstStyle/>
        <a:p>
          <a:endParaRPr lang="en-US"/>
        </a:p>
      </dgm:t>
    </dgm:pt>
    <dgm:pt modelId="{CD8FBD37-669B-4335-AEBC-F38FB6853660}" type="pres">
      <dgm:prSet presAssocID="{45610BF7-B096-4636-A867-71803911F6BC}" presName="spacerL" presStyleCnt="0"/>
      <dgm:spPr/>
    </dgm:pt>
    <dgm:pt modelId="{010FF366-D796-4779-A5E7-62914834A344}" type="pres">
      <dgm:prSet presAssocID="{45610BF7-B096-4636-A867-71803911F6BC}" presName="sibTrans" presStyleLbl="sibTrans2D1" presStyleIdx="2" presStyleCnt="3"/>
      <dgm:spPr/>
      <dgm:t>
        <a:bodyPr/>
        <a:lstStyle/>
        <a:p>
          <a:endParaRPr lang="en-US"/>
        </a:p>
      </dgm:t>
    </dgm:pt>
    <dgm:pt modelId="{15A0617B-5C34-4695-8EE8-DD490929B5E6}" type="pres">
      <dgm:prSet presAssocID="{45610BF7-B096-4636-A867-71803911F6BC}" presName="spacerR" presStyleCnt="0"/>
      <dgm:spPr/>
    </dgm:pt>
    <dgm:pt modelId="{6718B009-F2E3-45CD-B9BB-658D3E3E1284}" type="pres">
      <dgm:prSet presAssocID="{839B389E-0F3A-4E44-B6E2-13F1399C142F}" presName="node" presStyleLbl="node1" presStyleIdx="3" presStyleCnt="4">
        <dgm:presLayoutVars>
          <dgm:bulletEnabled val="1"/>
        </dgm:presLayoutVars>
      </dgm:prSet>
      <dgm:spPr/>
      <dgm:t>
        <a:bodyPr/>
        <a:lstStyle/>
        <a:p>
          <a:endParaRPr 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53210244-4642-46FA-AFAC-9BB93EB41A97}" type="presOf" srcId="{62F3A35F-EA2B-462C-89DA-224952DBD84B}" destId="{DE4CAA01-0333-4EE6-BF5E-63135CF1327F}" srcOrd="0" destOrd="0" presId="urn:microsoft.com/office/officeart/2005/8/layout/equation1"/>
    <dgm:cxn modelId="{C2A909FE-0562-4977-8E87-DFCA8A6DF3FB}" type="presOf" srcId="{8C92A023-B595-4B7E-9FD1-86305B47363F}" destId="{EE93D5DC-F251-4FA8-8387-BAA490239D7C}" srcOrd="0" destOrd="0" presId="urn:microsoft.com/office/officeart/2005/8/layout/equation1"/>
    <dgm:cxn modelId="{6393EA77-6C35-4795-B9F8-BC384CEB01BB}" srcId="{ABB6AAD5-BB22-443A-B98E-11707CBE16C9}" destId="{8C92A023-B595-4B7E-9FD1-86305B47363F}" srcOrd="2" destOrd="0" parTransId="{126030B6-AD92-4139-8AC7-ED96A61FFA13}" sibTransId="{45610BF7-B096-4636-A867-71803911F6BC}"/>
    <dgm:cxn modelId="{628512A7-F39D-4C78-B817-4FA6415E8BEF}" type="presOf" srcId="{AACFA7FC-124D-47F0-AAB7-D837F03A13D6}" destId="{D73D26BC-43A2-4928-B738-92A5AAF77175}" srcOrd="0" destOrd="0" presId="urn:microsoft.com/office/officeart/2005/8/layout/equation1"/>
    <dgm:cxn modelId="{A8687EF4-92D0-432A-812A-64E1D06E6857}" type="presOf" srcId="{ABB6AAD5-BB22-443A-B98E-11707CBE16C9}" destId="{D819767D-9DE3-4E1D-9C7C-EAA87DFCCD68}" srcOrd="0" destOrd="0" presId="urn:microsoft.com/office/officeart/2005/8/layout/equation1"/>
    <dgm:cxn modelId="{9E1BD5AE-A9F4-4197-A083-41CB1AD9D546}" type="presOf" srcId="{12A631F8-73E8-4437-A632-1DA4C96C2081}" destId="{D4E3F969-0A44-4F48-BE84-31CAA199C25F}" srcOrd="0" destOrd="0" presId="urn:microsoft.com/office/officeart/2005/8/layout/equation1"/>
    <dgm:cxn modelId="{DC91B330-B0E5-46A6-8A52-3632CB9EFBE9}" type="presOf" srcId="{839B389E-0F3A-4E44-B6E2-13F1399C142F}" destId="{6718B009-F2E3-45CD-B9BB-658D3E3E1284}" srcOrd="0" destOrd="0" presId="urn:microsoft.com/office/officeart/2005/8/layout/equation1"/>
    <dgm:cxn modelId="{D87A9489-EE30-49D8-8891-10487867A6D3}" type="presOf" srcId="{45610BF7-B096-4636-A867-71803911F6BC}" destId="{010FF366-D796-4779-A5E7-62914834A344}" srcOrd="0" destOrd="0" presId="urn:microsoft.com/office/officeart/2005/8/layout/equation1"/>
    <dgm:cxn modelId="{B7D41C08-5360-4E7B-9EFB-AD32D9947E4A}" type="presOf" srcId="{37FDA6AE-027B-4120-90CE-09301A415796}" destId="{14456BD1-005B-4E1F-AF80-B8402F003655}" srcOrd="0" destOrd="0" presId="urn:microsoft.com/office/officeart/2005/8/layout/equation1"/>
    <dgm:cxn modelId="{78D5CF50-3633-4A11-9FE0-D306D94A091D}" srcId="{ABB6AAD5-BB22-443A-B98E-11707CBE16C9}" destId="{62F3A35F-EA2B-462C-89DA-224952DBD84B}" srcOrd="0" destOrd="0" parTransId="{68C8E73F-A05A-4DC8-914A-C484D8568F55}" sibTransId="{12A631F8-73E8-4437-A632-1DA4C96C2081}"/>
    <dgm:cxn modelId="{97371629-EAFB-49C5-8D4C-1C2CC8EF98DA}" srcId="{ABB6AAD5-BB22-443A-B98E-11707CBE16C9}" destId="{37FDA6AE-027B-4120-90CE-09301A415796}" srcOrd="1" destOrd="0" parTransId="{F547554B-51EF-4D52-BD83-B530786A53F6}" sibTransId="{AACFA7FC-124D-47F0-AAB7-D837F03A13D6}"/>
    <dgm:cxn modelId="{A0372CB7-33C8-4879-8BD5-84CF5508269F}" type="presParOf" srcId="{D819767D-9DE3-4E1D-9C7C-EAA87DFCCD68}" destId="{DE4CAA01-0333-4EE6-BF5E-63135CF1327F}" srcOrd="0" destOrd="0" presId="urn:microsoft.com/office/officeart/2005/8/layout/equation1"/>
    <dgm:cxn modelId="{8AD34145-1E52-47B9-BD53-4447992827E2}" type="presParOf" srcId="{D819767D-9DE3-4E1D-9C7C-EAA87DFCCD68}" destId="{B818A3C7-0EF7-4457-B647-EC06B9F12F9E}" srcOrd="1" destOrd="0" presId="urn:microsoft.com/office/officeart/2005/8/layout/equation1"/>
    <dgm:cxn modelId="{1898B09F-60FC-4F13-A27D-DF6275782339}" type="presParOf" srcId="{D819767D-9DE3-4E1D-9C7C-EAA87DFCCD68}" destId="{D4E3F969-0A44-4F48-BE84-31CAA199C25F}" srcOrd="2" destOrd="0" presId="urn:microsoft.com/office/officeart/2005/8/layout/equation1"/>
    <dgm:cxn modelId="{4227B859-FDAE-4BBA-B12B-A87ECA90550B}" type="presParOf" srcId="{D819767D-9DE3-4E1D-9C7C-EAA87DFCCD68}" destId="{CCBE3B2F-B422-463B-BC25-DAC48DE8C5F0}" srcOrd="3" destOrd="0" presId="urn:microsoft.com/office/officeart/2005/8/layout/equation1"/>
    <dgm:cxn modelId="{986BBAB3-D77F-4CC1-A9F5-A349D2BEABCE}" type="presParOf" srcId="{D819767D-9DE3-4E1D-9C7C-EAA87DFCCD68}" destId="{14456BD1-005B-4E1F-AF80-B8402F003655}" srcOrd="4" destOrd="0" presId="urn:microsoft.com/office/officeart/2005/8/layout/equation1"/>
    <dgm:cxn modelId="{F01A390F-ACED-4C1E-AA7B-40F2DD3ECDB8}" type="presParOf" srcId="{D819767D-9DE3-4E1D-9C7C-EAA87DFCCD68}" destId="{3AC14AD2-E629-4DD5-920F-6D46C22D1B57}" srcOrd="5" destOrd="0" presId="urn:microsoft.com/office/officeart/2005/8/layout/equation1"/>
    <dgm:cxn modelId="{2B89C560-690C-450D-BFE9-A28CD3CCE107}" type="presParOf" srcId="{D819767D-9DE3-4E1D-9C7C-EAA87DFCCD68}" destId="{D73D26BC-43A2-4928-B738-92A5AAF77175}" srcOrd="6" destOrd="0" presId="urn:microsoft.com/office/officeart/2005/8/layout/equation1"/>
    <dgm:cxn modelId="{13DA40C6-CE44-4013-B486-66459E2FE497}" type="presParOf" srcId="{D819767D-9DE3-4E1D-9C7C-EAA87DFCCD68}" destId="{2BD01C08-857E-42D3-9320-CD57E8F3AEC7}" srcOrd="7" destOrd="0" presId="urn:microsoft.com/office/officeart/2005/8/layout/equation1"/>
    <dgm:cxn modelId="{783F6EA6-6D5B-45A2-B657-8D3280BDA457}" type="presParOf" srcId="{D819767D-9DE3-4E1D-9C7C-EAA87DFCCD68}" destId="{EE93D5DC-F251-4FA8-8387-BAA490239D7C}" srcOrd="8" destOrd="0" presId="urn:microsoft.com/office/officeart/2005/8/layout/equation1"/>
    <dgm:cxn modelId="{C5FFD876-C5D6-42CE-9070-494490829DCF}" type="presParOf" srcId="{D819767D-9DE3-4E1D-9C7C-EAA87DFCCD68}" destId="{CD8FBD37-669B-4335-AEBC-F38FB6853660}" srcOrd="9" destOrd="0" presId="urn:microsoft.com/office/officeart/2005/8/layout/equation1"/>
    <dgm:cxn modelId="{AD38A5A1-CAD9-410E-A845-FD2B52E52B22}" type="presParOf" srcId="{D819767D-9DE3-4E1D-9C7C-EAA87DFCCD68}" destId="{010FF366-D796-4779-A5E7-62914834A344}" srcOrd="10" destOrd="0" presId="urn:microsoft.com/office/officeart/2005/8/layout/equation1"/>
    <dgm:cxn modelId="{28D9EB7C-7255-41CE-BBBE-86636DD5A205}" type="presParOf" srcId="{D819767D-9DE3-4E1D-9C7C-EAA87DFCCD68}" destId="{15A0617B-5C34-4695-8EE8-DD490929B5E6}" srcOrd="11" destOrd="0" presId="urn:microsoft.com/office/officeart/2005/8/layout/equation1"/>
    <dgm:cxn modelId="{0A8E7F91-0E4A-4D48-B10D-4193E05A0A24}" type="presParOf" srcId="{D819767D-9DE3-4E1D-9C7C-EAA87DFCCD68}" destId="{6718B009-F2E3-45CD-B9BB-658D3E3E1284}"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F846C-B35E-4F87-B19E-9FB8768B0601}">
      <dsp:nvSpPr>
        <dsp:cNvPr id="0" name=""/>
        <dsp:cNvSpPr/>
      </dsp:nvSpPr>
      <dsp:spPr>
        <a:xfrm>
          <a:off x="2598952" y="1774997"/>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r"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3004147" y="2002170"/>
        <a:ext cx="865940" cy="589771"/>
      </dsp:txXfrm>
    </dsp:sp>
    <dsp:sp modelId="{74A623A9-1BD0-4320-AECA-D5414F87A1C7}">
      <dsp:nvSpPr>
        <dsp:cNvPr id="0" name=""/>
        <dsp:cNvSpPr/>
      </dsp:nvSpPr>
      <dsp:spPr>
        <a:xfrm>
          <a:off x="504058" y="1774997"/>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522407" y="2002170"/>
        <a:ext cx="865940" cy="589771"/>
      </dsp:txXfrm>
    </dsp:sp>
    <dsp:sp modelId="{AC8619E5-EDCC-4AC4-ACCE-4FF980E4CF78}">
      <dsp:nvSpPr>
        <dsp:cNvPr id="0" name=""/>
        <dsp:cNvSpPr/>
      </dsp:nvSpPr>
      <dsp:spPr>
        <a:xfrm>
          <a:off x="2598952" y="0"/>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r"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3004147" y="18349"/>
        <a:ext cx="865940" cy="589771"/>
      </dsp:txXfrm>
    </dsp:sp>
    <dsp:sp modelId="{733496B5-C5C8-4FAA-8CCC-1340C5D47861}">
      <dsp:nvSpPr>
        <dsp:cNvPr id="0" name=""/>
        <dsp:cNvSpPr/>
      </dsp:nvSpPr>
      <dsp:spPr>
        <a:xfrm>
          <a:off x="504058" y="0"/>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522407" y="18349"/>
        <a:ext cx="865940" cy="589771"/>
      </dsp:txXfrm>
    </dsp:sp>
    <dsp:sp modelId="{5C51A7AA-8840-4763-83E5-22CD9FCFDEA6}">
      <dsp:nvSpPr>
        <dsp:cNvPr id="0" name=""/>
        <dsp:cNvSpPr/>
      </dsp:nvSpPr>
      <dsp:spPr>
        <a:xfrm>
          <a:off x="1080082" y="148786"/>
          <a:ext cx="1130256" cy="1130256"/>
        </a:xfrm>
        <a:prstGeom prst="pieWedg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Drive Sales</a:t>
          </a:r>
          <a:endParaRPr lang="en-US" sz="900" kern="1200" dirty="0"/>
        </a:p>
      </dsp:txBody>
      <dsp:txXfrm>
        <a:off x="1411126" y="479830"/>
        <a:ext cx="799212" cy="799212"/>
      </dsp:txXfrm>
    </dsp:sp>
    <dsp:sp modelId="{F05791E5-9F60-46F7-9FD1-06B1665D11B2}">
      <dsp:nvSpPr>
        <dsp:cNvPr id="0" name=""/>
        <dsp:cNvSpPr/>
      </dsp:nvSpPr>
      <dsp:spPr>
        <a:xfrm rot="5400000">
          <a:off x="2262543" y="148786"/>
          <a:ext cx="1130256" cy="1130256"/>
        </a:xfrm>
        <a:prstGeom prst="pieWedg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Improve Awareness</a:t>
          </a:r>
          <a:endParaRPr lang="en-US" sz="900" kern="1200" dirty="0"/>
        </a:p>
      </dsp:txBody>
      <dsp:txXfrm rot="-5400000">
        <a:off x="2262543" y="479830"/>
        <a:ext cx="799212" cy="799212"/>
      </dsp:txXfrm>
    </dsp:sp>
    <dsp:sp modelId="{9891BD5B-B56B-48A8-A095-C83E1C94715E}">
      <dsp:nvSpPr>
        <dsp:cNvPr id="0" name=""/>
        <dsp:cNvSpPr/>
      </dsp:nvSpPr>
      <dsp:spPr>
        <a:xfrm rot="10800000">
          <a:off x="2262543" y="1331248"/>
          <a:ext cx="1130256" cy="1130256"/>
        </a:xfrm>
        <a:prstGeom prst="pieWedg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
          </a:r>
          <a:br>
            <a:rPr lang="en-US" sz="900" kern="1200" dirty="0" smtClean="0"/>
          </a:br>
          <a:r>
            <a:rPr lang="en-US" sz="900" kern="1200" dirty="0" smtClean="0"/>
            <a:t/>
          </a:r>
          <a:br>
            <a:rPr lang="en-US" sz="900" kern="1200" dirty="0" smtClean="0"/>
          </a:br>
          <a:r>
            <a:rPr lang="en-US" sz="900" kern="1200" dirty="0" smtClean="0"/>
            <a:t>Marketing</a:t>
          </a:r>
          <a:endParaRPr lang="en-US" sz="900" kern="1200" dirty="0"/>
        </a:p>
      </dsp:txBody>
      <dsp:txXfrm rot="10800000">
        <a:off x="2262543" y="1331248"/>
        <a:ext cx="799212" cy="799212"/>
      </dsp:txXfrm>
    </dsp:sp>
    <dsp:sp modelId="{C381BC92-2F74-494E-9B6F-1689633EF37E}">
      <dsp:nvSpPr>
        <dsp:cNvPr id="0" name=""/>
        <dsp:cNvSpPr/>
      </dsp:nvSpPr>
      <dsp:spPr>
        <a:xfrm rot="16200000">
          <a:off x="1080082" y="1331248"/>
          <a:ext cx="1130256" cy="1130256"/>
        </a:xfrm>
        <a:prstGeom prst="pieWedg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
          </a:r>
          <a:br>
            <a:rPr lang="en-US" sz="900" kern="1200" dirty="0" smtClean="0"/>
          </a:br>
          <a:r>
            <a:rPr lang="en-US" sz="900" kern="1200" dirty="0" smtClean="0"/>
            <a:t/>
          </a:r>
          <a:br>
            <a:rPr lang="en-US" sz="900" kern="1200" dirty="0" smtClean="0"/>
          </a:br>
          <a:r>
            <a:rPr lang="en-US" sz="900" kern="1200" dirty="0" smtClean="0"/>
            <a:t/>
          </a:r>
          <a:br>
            <a:rPr lang="en-US" sz="900" kern="1200" dirty="0" smtClean="0"/>
          </a:br>
          <a:r>
            <a:rPr lang="en-US" sz="900" kern="1200" dirty="0" smtClean="0"/>
            <a:t>Generate Leads</a:t>
          </a:r>
          <a:endParaRPr lang="en-US" sz="900" kern="1200" dirty="0"/>
        </a:p>
      </dsp:txBody>
      <dsp:txXfrm rot="5400000">
        <a:off x="1411126" y="1331248"/>
        <a:ext cx="799212" cy="799212"/>
      </dsp:txXfrm>
    </dsp:sp>
    <dsp:sp modelId="{AF27D161-B159-461E-9C58-CBF52AB2EB68}">
      <dsp:nvSpPr>
        <dsp:cNvPr id="0" name=""/>
        <dsp:cNvSpPr/>
      </dsp:nvSpPr>
      <dsp:spPr>
        <a:xfrm>
          <a:off x="2041321" y="1070219"/>
          <a:ext cx="390238" cy="339337"/>
        </a:xfrm>
        <a:prstGeom prst="circularArrow">
          <a:avLst/>
        </a:prstGeom>
        <a:solidFill>
          <a:srgbClr val="FCFCFC"/>
        </a:solidFill>
        <a:ln w="25400" cap="flat" cmpd="sng" algn="ctr">
          <a:noFill/>
          <a:prstDash val="solid"/>
        </a:ln>
        <a:effectLst/>
      </dsp:spPr>
      <dsp:style>
        <a:lnRef idx="2">
          <a:scrgbClr r="0" g="0" b="0"/>
        </a:lnRef>
        <a:fillRef idx="1">
          <a:scrgbClr r="0" g="0" b="0"/>
        </a:fillRef>
        <a:effectRef idx="0">
          <a:scrgbClr r="0" g="0" b="0"/>
        </a:effectRef>
        <a:fontRef idx="minor"/>
      </dsp:style>
    </dsp:sp>
    <dsp:sp modelId="{CE20FF03-C5BF-4221-830E-5366548BDAA2}">
      <dsp:nvSpPr>
        <dsp:cNvPr id="0" name=""/>
        <dsp:cNvSpPr/>
      </dsp:nvSpPr>
      <dsp:spPr>
        <a:xfrm rot="10800000">
          <a:off x="2041321" y="1200733"/>
          <a:ext cx="390238" cy="339337"/>
        </a:xfrm>
        <a:prstGeom prst="circularArrow">
          <a:avLst/>
        </a:prstGeom>
        <a:solidFill>
          <a:srgbClr val="FCFCFC"/>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27FC4-B8D6-4E05-B781-45BFA4ECCBE1}">
      <dsp:nvSpPr>
        <dsp:cNvPr id="0" name=""/>
        <dsp:cNvSpPr/>
      </dsp:nvSpPr>
      <dsp:spPr>
        <a:xfrm>
          <a:off x="1718693" y="1164083"/>
          <a:ext cx="1422768" cy="1422768"/>
        </a:xfrm>
        <a:prstGeom prst="gear9">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Graphic Design</a:t>
          </a:r>
          <a:endParaRPr lang="en-US" sz="1400" b="1" kern="1200" dirty="0"/>
        </a:p>
      </dsp:txBody>
      <dsp:txXfrm>
        <a:off x="2004733" y="1497360"/>
        <a:ext cx="850688" cy="731332"/>
      </dsp:txXfrm>
    </dsp:sp>
    <dsp:sp modelId="{C7E3621A-60EB-45DA-B405-5D6087090EB3}">
      <dsp:nvSpPr>
        <dsp:cNvPr id="0" name=""/>
        <dsp:cNvSpPr/>
      </dsp:nvSpPr>
      <dsp:spPr>
        <a:xfrm>
          <a:off x="890900" y="827792"/>
          <a:ext cx="1034740" cy="1034740"/>
        </a:xfrm>
        <a:prstGeom prst="gear6">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Video</a:t>
          </a:r>
          <a:endParaRPr lang="en-US" sz="1400" b="1" kern="1200" dirty="0"/>
        </a:p>
      </dsp:txBody>
      <dsp:txXfrm>
        <a:off x="1151399" y="1089865"/>
        <a:ext cx="513742" cy="510594"/>
      </dsp:txXfrm>
    </dsp:sp>
    <dsp:sp modelId="{FD7956DC-C5EA-4A51-B2A1-48A047E8A937}">
      <dsp:nvSpPr>
        <dsp:cNvPr id="0" name=""/>
        <dsp:cNvSpPr/>
      </dsp:nvSpPr>
      <dsp:spPr>
        <a:xfrm rot="20700000">
          <a:off x="1470461" y="113927"/>
          <a:ext cx="1013834" cy="1013834"/>
        </a:xfrm>
        <a:prstGeom prst="gear6">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Web</a:t>
          </a:r>
          <a:endParaRPr lang="en-US" sz="1400" b="1" kern="1200" dirty="0"/>
        </a:p>
      </dsp:txBody>
      <dsp:txXfrm rot="-20700000">
        <a:off x="1692824" y="336290"/>
        <a:ext cx="569107" cy="569107"/>
      </dsp:txXfrm>
    </dsp:sp>
    <dsp:sp modelId="{571C1667-74E2-4E8D-8249-B4E761F0F1AE}">
      <dsp:nvSpPr>
        <dsp:cNvPr id="0" name=""/>
        <dsp:cNvSpPr/>
      </dsp:nvSpPr>
      <dsp:spPr>
        <a:xfrm>
          <a:off x="1592568" y="958731"/>
          <a:ext cx="1821143" cy="1821143"/>
        </a:xfrm>
        <a:prstGeom prst="circularArrow">
          <a:avLst>
            <a:gd name="adj1" fmla="val 4688"/>
            <a:gd name="adj2" fmla="val 299029"/>
            <a:gd name="adj3" fmla="val 2459276"/>
            <a:gd name="adj4" fmla="val 15989774"/>
            <a:gd name="adj5" fmla="val 5469"/>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B1C00099-F839-4B88-A75C-DBB4B9ADCF51}">
      <dsp:nvSpPr>
        <dsp:cNvPr id="0" name=""/>
        <dsp:cNvSpPr/>
      </dsp:nvSpPr>
      <dsp:spPr>
        <a:xfrm>
          <a:off x="707650" y="605742"/>
          <a:ext cx="1323174" cy="1323174"/>
        </a:xfrm>
        <a:prstGeom prst="leftCircularArrow">
          <a:avLst>
            <a:gd name="adj1" fmla="val 6452"/>
            <a:gd name="adj2" fmla="val 429999"/>
            <a:gd name="adj3" fmla="val 10489124"/>
            <a:gd name="adj4" fmla="val 14837806"/>
            <a:gd name="adj5" fmla="val 7527"/>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B7483B8C-CABF-4BD6-805A-7FCDD0BB865C}">
      <dsp:nvSpPr>
        <dsp:cNvPr id="0" name=""/>
        <dsp:cNvSpPr/>
      </dsp:nvSpPr>
      <dsp:spPr>
        <a:xfrm>
          <a:off x="1235950" y="-101242"/>
          <a:ext cx="1426648" cy="1426648"/>
        </a:xfrm>
        <a:prstGeom prst="circularArrow">
          <a:avLst>
            <a:gd name="adj1" fmla="val 5984"/>
            <a:gd name="adj2" fmla="val 394124"/>
            <a:gd name="adj3" fmla="val 13313824"/>
            <a:gd name="adj4" fmla="val 10508221"/>
            <a:gd name="adj5" fmla="val 6981"/>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A0BFC-07A7-4DDD-8427-0CA01EE69FD7}">
      <dsp:nvSpPr>
        <dsp:cNvPr id="0" name=""/>
        <dsp:cNvSpPr/>
      </dsp:nvSpPr>
      <dsp:spPr>
        <a:xfrm>
          <a:off x="135045" y="1142156"/>
          <a:ext cx="1959748" cy="645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lumMod val="65000"/>
                </a:schemeClr>
              </a:solidFill>
            </a:rPr>
            <a:t>Brainstorm</a:t>
          </a:r>
          <a:endParaRPr lang="en-US" sz="1400" b="1" kern="1200" dirty="0">
            <a:solidFill>
              <a:schemeClr val="bg1">
                <a:lumMod val="65000"/>
              </a:schemeClr>
            </a:solidFill>
          </a:endParaRPr>
        </a:p>
      </dsp:txBody>
      <dsp:txXfrm>
        <a:off x="135045" y="1142156"/>
        <a:ext cx="1959748" cy="645826"/>
      </dsp:txXfrm>
    </dsp:sp>
    <dsp:sp modelId="{7425EFB1-85FD-43BD-9E0C-5EB503D12F2B}">
      <dsp:nvSpPr>
        <dsp:cNvPr id="0" name=""/>
        <dsp:cNvSpPr/>
      </dsp:nvSpPr>
      <dsp:spPr>
        <a:xfrm>
          <a:off x="132818" y="945735"/>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069CC5-AC2A-4E40-80C3-B6257E28E1D3}">
      <dsp:nvSpPr>
        <dsp:cNvPr id="0" name=""/>
        <dsp:cNvSpPr/>
      </dsp:nvSpPr>
      <dsp:spPr>
        <a:xfrm>
          <a:off x="241940" y="727491"/>
          <a:ext cx="155889" cy="155889"/>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5506E-F82F-40D0-B269-A33A56AD6FAD}">
      <dsp:nvSpPr>
        <dsp:cNvPr id="0" name=""/>
        <dsp:cNvSpPr/>
      </dsp:nvSpPr>
      <dsp:spPr>
        <a:xfrm>
          <a:off x="503834" y="771140"/>
          <a:ext cx="244968" cy="244968"/>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7EB5CB-7F94-462A-B74B-D681CCDAFE96}">
      <dsp:nvSpPr>
        <dsp:cNvPr id="0" name=""/>
        <dsp:cNvSpPr/>
      </dsp:nvSpPr>
      <dsp:spPr>
        <a:xfrm>
          <a:off x="722079" y="531071"/>
          <a:ext cx="155889" cy="15588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41D45-881E-45E0-815F-B3D1F42ABA6A}">
      <dsp:nvSpPr>
        <dsp:cNvPr id="0" name=""/>
        <dsp:cNvSpPr/>
      </dsp:nvSpPr>
      <dsp:spPr>
        <a:xfrm>
          <a:off x="1005797" y="443773"/>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AFF7A7-30C4-4792-80F0-F4ED56695A86}">
      <dsp:nvSpPr>
        <dsp:cNvPr id="0" name=""/>
        <dsp:cNvSpPr/>
      </dsp:nvSpPr>
      <dsp:spPr>
        <a:xfrm>
          <a:off x="1354988" y="596544"/>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2BDD82-6500-4745-ABB1-8AB85030FF96}">
      <dsp:nvSpPr>
        <dsp:cNvPr id="0" name=""/>
        <dsp:cNvSpPr/>
      </dsp:nvSpPr>
      <dsp:spPr>
        <a:xfrm>
          <a:off x="1573233" y="705666"/>
          <a:ext cx="244968" cy="244968"/>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C20C0-4B3E-4A32-8289-0C043EE14E08}">
      <dsp:nvSpPr>
        <dsp:cNvPr id="0" name=""/>
        <dsp:cNvSpPr/>
      </dsp:nvSpPr>
      <dsp:spPr>
        <a:xfrm>
          <a:off x="1878776" y="945735"/>
          <a:ext cx="155889" cy="155889"/>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95F43B-46B6-48BD-BE0D-466AE12A59E4}">
      <dsp:nvSpPr>
        <dsp:cNvPr id="0" name=""/>
        <dsp:cNvSpPr/>
      </dsp:nvSpPr>
      <dsp:spPr>
        <a:xfrm>
          <a:off x="2009723" y="1185805"/>
          <a:ext cx="155889" cy="15588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1D2E2-6923-453F-81C0-77902D700F8C}">
      <dsp:nvSpPr>
        <dsp:cNvPr id="0" name=""/>
        <dsp:cNvSpPr/>
      </dsp:nvSpPr>
      <dsp:spPr>
        <a:xfrm>
          <a:off x="874850" y="727491"/>
          <a:ext cx="400857" cy="400857"/>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258C8-C381-4DFA-9DF0-F1337D842739}">
      <dsp:nvSpPr>
        <dsp:cNvPr id="0" name=""/>
        <dsp:cNvSpPr/>
      </dsp:nvSpPr>
      <dsp:spPr>
        <a:xfrm>
          <a:off x="23696" y="1556821"/>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701E9-331F-4DBD-88D4-C515F77B849D}">
      <dsp:nvSpPr>
        <dsp:cNvPr id="0" name=""/>
        <dsp:cNvSpPr/>
      </dsp:nvSpPr>
      <dsp:spPr>
        <a:xfrm>
          <a:off x="154643" y="1753241"/>
          <a:ext cx="244968" cy="244968"/>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0B6E2-693F-4792-89C6-95944ABED13F}">
      <dsp:nvSpPr>
        <dsp:cNvPr id="0" name=""/>
        <dsp:cNvSpPr/>
      </dsp:nvSpPr>
      <dsp:spPr>
        <a:xfrm>
          <a:off x="482010" y="1927837"/>
          <a:ext cx="356317" cy="356317"/>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79030-070E-406E-AD08-42C45219AC7F}">
      <dsp:nvSpPr>
        <dsp:cNvPr id="0" name=""/>
        <dsp:cNvSpPr/>
      </dsp:nvSpPr>
      <dsp:spPr>
        <a:xfrm>
          <a:off x="940323" y="2211555"/>
          <a:ext cx="155889" cy="15588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3AB0A-B676-4AFF-8575-8BA9B28186E3}">
      <dsp:nvSpPr>
        <dsp:cNvPr id="0" name=""/>
        <dsp:cNvSpPr/>
      </dsp:nvSpPr>
      <dsp:spPr>
        <a:xfrm>
          <a:off x="1027621" y="1927837"/>
          <a:ext cx="244968" cy="244968"/>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F7ED7-2138-429B-B8E8-40FB2DAF0412}">
      <dsp:nvSpPr>
        <dsp:cNvPr id="0" name=""/>
        <dsp:cNvSpPr/>
      </dsp:nvSpPr>
      <dsp:spPr>
        <a:xfrm>
          <a:off x="1245866" y="2233379"/>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19392-E8FF-4496-B113-53B39E20FF13}">
      <dsp:nvSpPr>
        <dsp:cNvPr id="0" name=""/>
        <dsp:cNvSpPr/>
      </dsp:nvSpPr>
      <dsp:spPr>
        <a:xfrm>
          <a:off x="1442286" y="1884188"/>
          <a:ext cx="356317" cy="356317"/>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C1A9B1-BA60-4D17-BB1E-F0F02B4A3B2B}">
      <dsp:nvSpPr>
        <dsp:cNvPr id="0" name=""/>
        <dsp:cNvSpPr/>
      </dsp:nvSpPr>
      <dsp:spPr>
        <a:xfrm>
          <a:off x="1922425" y="1796890"/>
          <a:ext cx="244968" cy="244968"/>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ED6EF4-A0CC-49CB-9AE7-43B444C48543}">
      <dsp:nvSpPr>
        <dsp:cNvPr id="0" name=""/>
        <dsp:cNvSpPr/>
      </dsp:nvSpPr>
      <dsp:spPr>
        <a:xfrm>
          <a:off x="2167393" y="770777"/>
          <a:ext cx="719437" cy="1373485"/>
        </a:xfrm>
        <a:prstGeom prst="chevron">
          <a:avLst>
            <a:gd name="adj" fmla="val 6231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84DDEA6A-77C7-4BDC-8B22-AD74F2C7D212}">
      <dsp:nvSpPr>
        <dsp:cNvPr id="0" name=""/>
        <dsp:cNvSpPr/>
      </dsp:nvSpPr>
      <dsp:spPr>
        <a:xfrm>
          <a:off x="2886831" y="771444"/>
          <a:ext cx="1962102" cy="1373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lumMod val="65000"/>
                </a:schemeClr>
              </a:solidFill>
            </a:rPr>
            <a:t>Conceptualization</a:t>
          </a:r>
          <a:endParaRPr lang="en-US" sz="1400" b="1" kern="1200" dirty="0">
            <a:solidFill>
              <a:schemeClr val="bg1">
                <a:lumMod val="65000"/>
              </a:schemeClr>
            </a:solidFill>
          </a:endParaRPr>
        </a:p>
      </dsp:txBody>
      <dsp:txXfrm>
        <a:off x="2886831" y="771444"/>
        <a:ext cx="1962102" cy="1373472"/>
      </dsp:txXfrm>
    </dsp:sp>
    <dsp:sp modelId="{21E83F37-BEFF-4B60-BB9A-345F36FD8FDB}">
      <dsp:nvSpPr>
        <dsp:cNvPr id="0" name=""/>
        <dsp:cNvSpPr/>
      </dsp:nvSpPr>
      <dsp:spPr>
        <a:xfrm>
          <a:off x="4848934" y="770777"/>
          <a:ext cx="719437" cy="1373485"/>
        </a:xfrm>
        <a:prstGeom prst="chevron">
          <a:avLst>
            <a:gd name="adj" fmla="val 6231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7B1BE0AD-50A5-48F7-B598-DEB590DCA7A9}">
      <dsp:nvSpPr>
        <dsp:cNvPr id="0" name=""/>
        <dsp:cNvSpPr/>
      </dsp:nvSpPr>
      <dsp:spPr>
        <a:xfrm>
          <a:off x="5646856" y="657269"/>
          <a:ext cx="1667787" cy="1667787"/>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dirty="0" smtClean="0"/>
            <a:t>Proposal</a:t>
          </a:r>
          <a:endParaRPr lang="en-US" sz="1400" b="1" kern="1200" dirty="0"/>
        </a:p>
      </dsp:txBody>
      <dsp:txXfrm>
        <a:off x="5891098" y="901511"/>
        <a:ext cx="1179303" cy="1179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568" y="817999"/>
          <a:ext cx="1451329" cy="1197043"/>
        </a:xfrm>
        <a:prstGeom prst="roundRect">
          <a:avLst>
            <a:gd name="adj" fmla="val 10000"/>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795170" y="1016873"/>
          <a:ext cx="1727925" cy="1727925"/>
        </a:xfrm>
        <a:prstGeom prst="leftCircularArrow">
          <a:avLst>
            <a:gd name="adj1" fmla="val 3886"/>
            <a:gd name="adj2" fmla="val 486698"/>
            <a:gd name="adj3" fmla="val 2262209"/>
            <a:gd name="adj4" fmla="val 9024489"/>
            <a:gd name="adj5" fmla="val 4534"/>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326085" y="1758533"/>
          <a:ext cx="1290070" cy="513018"/>
        </a:xfrm>
        <a:prstGeom prst="roundRect">
          <a:avLst>
            <a:gd name="adj" fmla="val 1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341111" y="1773559"/>
        <a:ext cx="1260018" cy="482966"/>
      </dsp:txXfrm>
    </dsp:sp>
    <dsp:sp modelId="{B651F1CF-D429-4713-ABB8-9F7461E4F7F5}">
      <dsp:nvSpPr>
        <dsp:cNvPr id="0" name=""/>
        <dsp:cNvSpPr/>
      </dsp:nvSpPr>
      <dsp:spPr>
        <a:xfrm>
          <a:off x="1935934" y="817999"/>
          <a:ext cx="1451329" cy="1197043"/>
        </a:xfrm>
        <a:prstGeom prst="roundRect">
          <a:avLst>
            <a:gd name="adj" fmla="val 10000"/>
          </a:avLst>
        </a:prstGeom>
        <a:noFill/>
        <a:ln w="254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715441" y="41307"/>
          <a:ext cx="1913373" cy="1913373"/>
        </a:xfrm>
        <a:prstGeom prst="circularArrow">
          <a:avLst>
            <a:gd name="adj1" fmla="val 3510"/>
            <a:gd name="adj2" fmla="val 435572"/>
            <a:gd name="adj3" fmla="val 19388917"/>
            <a:gd name="adj4" fmla="val 12575511"/>
            <a:gd name="adj5" fmla="val 4095"/>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2258452" y="561490"/>
          <a:ext cx="1290070" cy="513018"/>
        </a:xfrm>
        <a:prstGeom prst="roundRect">
          <a:avLst>
            <a:gd name="adj" fmla="val 10000"/>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2273478" y="576516"/>
        <a:ext cx="1260018" cy="482966"/>
      </dsp:txXfrm>
    </dsp:sp>
    <dsp:sp modelId="{C26DB7B9-FAD6-48DB-954D-A5E46F77BD6D}">
      <dsp:nvSpPr>
        <dsp:cNvPr id="0" name=""/>
        <dsp:cNvSpPr/>
      </dsp:nvSpPr>
      <dsp:spPr>
        <a:xfrm>
          <a:off x="3868301" y="817999"/>
          <a:ext cx="1451329" cy="1197043"/>
        </a:xfrm>
        <a:prstGeom prst="roundRect">
          <a:avLst>
            <a:gd name="adj" fmla="val 10000"/>
          </a:avLst>
        </a:prstGeom>
        <a:no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4659902" y="1016873"/>
          <a:ext cx="1727925" cy="1727925"/>
        </a:xfrm>
        <a:prstGeom prst="leftCircularArrow">
          <a:avLst>
            <a:gd name="adj1" fmla="val 3886"/>
            <a:gd name="adj2" fmla="val 486698"/>
            <a:gd name="adj3" fmla="val 2262209"/>
            <a:gd name="adj4" fmla="val 9024489"/>
            <a:gd name="adj5" fmla="val 4534"/>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4190818" y="1758533"/>
          <a:ext cx="1290070" cy="513018"/>
        </a:xfrm>
        <a:prstGeom prst="roundRect">
          <a:avLst>
            <a:gd name="adj" fmla="val 10000"/>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4205844" y="1773559"/>
        <a:ext cx="1260018" cy="482966"/>
      </dsp:txXfrm>
    </dsp:sp>
    <dsp:sp modelId="{939DFC11-B217-40F1-B0EE-ADA1D5FE8FDC}">
      <dsp:nvSpPr>
        <dsp:cNvPr id="0" name=""/>
        <dsp:cNvSpPr/>
      </dsp:nvSpPr>
      <dsp:spPr>
        <a:xfrm>
          <a:off x="5800667" y="817999"/>
          <a:ext cx="1451329" cy="1197043"/>
        </a:xfrm>
        <a:prstGeom prst="roundRect">
          <a:avLst>
            <a:gd name="adj" fmla="val 10000"/>
          </a:avLst>
        </a:prstGeom>
        <a:no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6123185" y="561490"/>
          <a:ext cx="1290070" cy="513018"/>
        </a:xfrm>
        <a:prstGeom prst="roundRect">
          <a:avLst>
            <a:gd name="adj" fmla="val 10000"/>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6138211" y="576516"/>
        <a:ext cx="1260018" cy="482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8C5A7-11B1-4619-8D2D-7C0B3EA00BFA}">
      <dsp:nvSpPr>
        <dsp:cNvPr id="0" name=""/>
        <dsp:cNvSpPr/>
      </dsp:nvSpPr>
      <dsp:spPr>
        <a:xfrm>
          <a:off x="556261" y="0"/>
          <a:ext cx="6304300" cy="2833041"/>
        </a:xfrm>
        <a:prstGeom prst="rightArrow">
          <a:avLst/>
        </a:prstGeom>
        <a:solidFill>
          <a:schemeClr val="accent2">
            <a:tint val="40000"/>
            <a:hueOff val="0"/>
            <a:satOff val="0"/>
            <a:lumOff val="0"/>
            <a:alpha val="30000"/>
          </a:schemeClr>
        </a:solidFill>
        <a:ln>
          <a:noFill/>
        </a:ln>
        <a:effectLst/>
      </dsp:spPr>
      <dsp:style>
        <a:lnRef idx="0">
          <a:scrgbClr r="0" g="0" b="0"/>
        </a:lnRef>
        <a:fillRef idx="1">
          <a:scrgbClr r="0" g="0" b="0"/>
        </a:fillRef>
        <a:effectRef idx="0">
          <a:scrgbClr r="0" g="0" b="0"/>
        </a:effectRef>
        <a:fontRef idx="minor"/>
      </dsp:style>
    </dsp:sp>
    <dsp:sp modelId="{26F66446-017F-4385-8006-9D47D814AE48}">
      <dsp:nvSpPr>
        <dsp:cNvPr id="0" name=""/>
        <dsp:cNvSpPr/>
      </dsp:nvSpPr>
      <dsp:spPr>
        <a:xfrm>
          <a:off x="2535" y="849912"/>
          <a:ext cx="1647056" cy="1133216"/>
        </a:xfrm>
        <a:prstGeom prst="round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57854" y="905231"/>
        <a:ext cx="1536418" cy="1022578"/>
      </dsp:txXfrm>
    </dsp:sp>
    <dsp:sp modelId="{BE2F1EAE-0E56-4C5D-BB60-43F0AB0DDA06}">
      <dsp:nvSpPr>
        <dsp:cNvPr id="0" name=""/>
        <dsp:cNvSpPr/>
      </dsp:nvSpPr>
      <dsp:spPr>
        <a:xfrm>
          <a:off x="1924100" y="849912"/>
          <a:ext cx="1647056" cy="1133216"/>
        </a:xfrm>
        <a:prstGeom prst="roundRect">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1979419" y="905231"/>
        <a:ext cx="1536418" cy="1022578"/>
      </dsp:txXfrm>
    </dsp:sp>
    <dsp:sp modelId="{9E4901F2-22D8-4A1B-A2CD-AD7895CBB316}">
      <dsp:nvSpPr>
        <dsp:cNvPr id="0" name=""/>
        <dsp:cNvSpPr/>
      </dsp:nvSpPr>
      <dsp:spPr>
        <a:xfrm>
          <a:off x="3845666" y="849912"/>
          <a:ext cx="1647056" cy="1133216"/>
        </a:xfrm>
        <a:prstGeom prst="roundRect">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3900985" y="905231"/>
        <a:ext cx="1536418" cy="1022578"/>
      </dsp:txXfrm>
    </dsp:sp>
    <dsp:sp modelId="{F3973C81-2114-4050-8515-9352593E0055}">
      <dsp:nvSpPr>
        <dsp:cNvPr id="0" name=""/>
        <dsp:cNvSpPr/>
      </dsp:nvSpPr>
      <dsp:spPr>
        <a:xfrm>
          <a:off x="5767232" y="849912"/>
          <a:ext cx="1647056" cy="1133216"/>
        </a:xfrm>
        <a:prstGeom prst="roundRect">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5822551" y="905231"/>
        <a:ext cx="1536418" cy="1022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5C488-2D82-48FA-94E1-E6ED648AE07E}">
      <dsp:nvSpPr>
        <dsp:cNvPr id="0" name=""/>
        <dsp:cNvSpPr/>
      </dsp:nvSpPr>
      <dsp:spPr>
        <a:xfrm>
          <a:off x="351039" y="195"/>
          <a:ext cx="1602178" cy="640871"/>
        </a:xfrm>
        <a:prstGeom prst="chevron">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Brainstorm</a:t>
          </a:r>
          <a:endParaRPr lang="en-US" sz="800" b="1" kern="1200" dirty="0">
            <a:solidFill>
              <a:schemeClr val="bg1"/>
            </a:solidFill>
          </a:endParaRPr>
        </a:p>
      </dsp:txBody>
      <dsp:txXfrm>
        <a:off x="671475" y="195"/>
        <a:ext cx="961307" cy="640871"/>
      </dsp:txXfrm>
    </dsp:sp>
    <dsp:sp modelId="{5F7C99BF-9C18-4701-B642-69C8B195B816}">
      <dsp:nvSpPr>
        <dsp:cNvPr id="0" name=""/>
        <dsp:cNvSpPr/>
      </dsp:nvSpPr>
      <dsp:spPr>
        <a:xfrm>
          <a:off x="351039" y="730788"/>
          <a:ext cx="1602178" cy="640871"/>
        </a:xfrm>
        <a:prstGeom prst="chevron">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Conceptualization</a:t>
          </a:r>
          <a:endParaRPr lang="en-US" sz="800" b="1" kern="1200" dirty="0">
            <a:solidFill>
              <a:schemeClr val="bg1"/>
            </a:solidFill>
          </a:endParaRPr>
        </a:p>
      </dsp:txBody>
      <dsp:txXfrm>
        <a:off x="671475" y="730788"/>
        <a:ext cx="961307" cy="640871"/>
      </dsp:txXfrm>
    </dsp:sp>
    <dsp:sp modelId="{803580E4-39B5-44E5-A355-43EEFE242A45}">
      <dsp:nvSpPr>
        <dsp:cNvPr id="0" name=""/>
        <dsp:cNvSpPr/>
      </dsp:nvSpPr>
      <dsp:spPr>
        <a:xfrm>
          <a:off x="351039" y="1461381"/>
          <a:ext cx="1602178" cy="640871"/>
        </a:xfrm>
        <a:prstGeom prst="chevron">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Proposal</a:t>
          </a:r>
          <a:endParaRPr lang="en-US" sz="800" b="1" kern="1200" dirty="0">
            <a:solidFill>
              <a:schemeClr val="bg1"/>
            </a:solidFill>
          </a:endParaRPr>
        </a:p>
      </dsp:txBody>
      <dsp:txXfrm>
        <a:off x="671475" y="1461381"/>
        <a:ext cx="961307" cy="640871"/>
      </dsp:txXfrm>
    </dsp:sp>
    <dsp:sp modelId="{38B3533C-0604-42C2-B6E4-34D51AE7EEAA}">
      <dsp:nvSpPr>
        <dsp:cNvPr id="0" name=""/>
        <dsp:cNvSpPr/>
      </dsp:nvSpPr>
      <dsp:spPr>
        <a:xfrm>
          <a:off x="351039" y="2191975"/>
          <a:ext cx="1602178" cy="640871"/>
        </a:xfrm>
        <a:prstGeom prst="chevron">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Revisions</a:t>
          </a:r>
          <a:endParaRPr lang="en-US" sz="800" b="1" kern="1200" dirty="0">
            <a:solidFill>
              <a:schemeClr val="bg1"/>
            </a:solidFill>
          </a:endParaRPr>
        </a:p>
      </dsp:txBody>
      <dsp:txXfrm>
        <a:off x="671475" y="2191975"/>
        <a:ext cx="961307" cy="6408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1016D-E845-420A-9D96-2392CF9C71AC}">
      <dsp:nvSpPr>
        <dsp:cNvPr id="0" name=""/>
        <dsp:cNvSpPr/>
      </dsp:nvSpPr>
      <dsp:spPr>
        <a:xfrm>
          <a:off x="0" y="336925"/>
          <a:ext cx="7416824" cy="1079811"/>
        </a:xfrm>
        <a:prstGeom prst="rightArrow">
          <a:avLst>
            <a:gd name="adj1" fmla="val 50000"/>
            <a:gd name="adj2" fmla="val 5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Brainstorm</a:t>
          </a:r>
          <a:endParaRPr lang="en-US" sz="1600" b="1" kern="1200" dirty="0">
            <a:solidFill>
              <a:schemeClr val="bg1"/>
            </a:solidFill>
          </a:endParaRPr>
        </a:p>
      </dsp:txBody>
      <dsp:txXfrm>
        <a:off x="0" y="606878"/>
        <a:ext cx="7146871" cy="539905"/>
      </dsp:txXfrm>
    </dsp:sp>
    <dsp:sp modelId="{E704CB68-EE45-47EA-8D6C-9876FC1F6117}">
      <dsp:nvSpPr>
        <dsp:cNvPr id="0" name=""/>
        <dsp:cNvSpPr/>
      </dsp:nvSpPr>
      <dsp:spPr>
        <a:xfrm>
          <a:off x="1709577" y="696646"/>
          <a:ext cx="5707246" cy="1079811"/>
        </a:xfrm>
        <a:prstGeom prst="rightArrow">
          <a:avLst>
            <a:gd name="adj1" fmla="val 50000"/>
            <a:gd name="adj2" fmla="val 50000"/>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Conceptualization</a:t>
          </a:r>
          <a:endParaRPr lang="en-US" sz="1600" b="1" kern="1200" dirty="0">
            <a:solidFill>
              <a:schemeClr val="bg1"/>
            </a:solidFill>
          </a:endParaRPr>
        </a:p>
      </dsp:txBody>
      <dsp:txXfrm>
        <a:off x="1709577" y="966599"/>
        <a:ext cx="5437293" cy="539905"/>
      </dsp:txXfrm>
    </dsp:sp>
    <dsp:sp modelId="{DD6C64AB-DCB9-40B4-9670-E7BC915EEA3A}">
      <dsp:nvSpPr>
        <dsp:cNvPr id="0" name=""/>
        <dsp:cNvSpPr/>
      </dsp:nvSpPr>
      <dsp:spPr>
        <a:xfrm>
          <a:off x="3419155" y="1056583"/>
          <a:ext cx="3997668" cy="1079811"/>
        </a:xfrm>
        <a:prstGeom prst="rightArrow">
          <a:avLst>
            <a:gd name="adj1" fmla="val 50000"/>
            <a:gd name="adj2" fmla="val 50000"/>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Proposal</a:t>
          </a:r>
          <a:endParaRPr lang="en-US" sz="1600" b="1" kern="1200" dirty="0">
            <a:solidFill>
              <a:schemeClr val="bg1"/>
            </a:solidFill>
          </a:endParaRPr>
        </a:p>
      </dsp:txBody>
      <dsp:txXfrm>
        <a:off x="3419155" y="1326536"/>
        <a:ext cx="3727715" cy="539905"/>
      </dsp:txXfrm>
    </dsp:sp>
    <dsp:sp modelId="{E125A24A-CC28-4566-AAD9-038B7717D433}">
      <dsp:nvSpPr>
        <dsp:cNvPr id="0" name=""/>
        <dsp:cNvSpPr/>
      </dsp:nvSpPr>
      <dsp:spPr>
        <a:xfrm>
          <a:off x="5128733" y="1416305"/>
          <a:ext cx="2288090" cy="1079811"/>
        </a:xfrm>
        <a:prstGeom prst="rightArrow">
          <a:avLst>
            <a:gd name="adj1" fmla="val 50000"/>
            <a:gd name="adj2" fmla="val 50000"/>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Revisions</a:t>
          </a:r>
          <a:endParaRPr lang="en-US" sz="1600" b="1" kern="1200" dirty="0">
            <a:solidFill>
              <a:schemeClr val="bg1"/>
            </a:solidFill>
          </a:endParaRPr>
        </a:p>
      </dsp:txBody>
      <dsp:txXfrm>
        <a:off x="5128733" y="1686258"/>
        <a:ext cx="2018137" cy="5399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CAA01-0333-4EE6-BF5E-63135CF1327F}">
      <dsp:nvSpPr>
        <dsp:cNvPr id="0" name=""/>
        <dsp:cNvSpPr/>
      </dsp:nvSpPr>
      <dsp:spPr>
        <a:xfrm>
          <a:off x="4282" y="821690"/>
          <a:ext cx="1189661" cy="1189661"/>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Brainstorm</a:t>
          </a:r>
          <a:endParaRPr lang="en-US" sz="800" b="1" kern="1200" dirty="0">
            <a:solidFill>
              <a:schemeClr val="bg1"/>
            </a:solidFill>
          </a:endParaRPr>
        </a:p>
      </dsp:txBody>
      <dsp:txXfrm>
        <a:off x="178504" y="995912"/>
        <a:ext cx="841217" cy="841217"/>
      </dsp:txXfrm>
    </dsp:sp>
    <dsp:sp modelId="{D4E3F969-0A44-4F48-BE84-31CAA199C25F}">
      <dsp:nvSpPr>
        <dsp:cNvPr id="0" name=""/>
        <dsp:cNvSpPr/>
      </dsp:nvSpPr>
      <dsp:spPr>
        <a:xfrm>
          <a:off x="1290544" y="1071519"/>
          <a:ext cx="690003" cy="690003"/>
        </a:xfrm>
        <a:prstGeom prst="mathPlus">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chemeClr val="bg1"/>
            </a:solidFill>
          </a:endParaRPr>
        </a:p>
      </dsp:txBody>
      <dsp:txXfrm>
        <a:off x="1382004" y="1335376"/>
        <a:ext cx="507083" cy="162289"/>
      </dsp:txXfrm>
    </dsp:sp>
    <dsp:sp modelId="{14456BD1-005B-4E1F-AF80-B8402F003655}">
      <dsp:nvSpPr>
        <dsp:cNvPr id="0" name=""/>
        <dsp:cNvSpPr/>
      </dsp:nvSpPr>
      <dsp:spPr>
        <a:xfrm>
          <a:off x="2077148" y="821690"/>
          <a:ext cx="1189661" cy="1189661"/>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Conceptualization</a:t>
          </a:r>
          <a:endParaRPr lang="en-US" sz="800" b="1" kern="1200" dirty="0">
            <a:solidFill>
              <a:schemeClr val="bg1"/>
            </a:solidFill>
          </a:endParaRPr>
        </a:p>
      </dsp:txBody>
      <dsp:txXfrm>
        <a:off x="2251370" y="995912"/>
        <a:ext cx="841217" cy="841217"/>
      </dsp:txXfrm>
    </dsp:sp>
    <dsp:sp modelId="{D73D26BC-43A2-4928-B738-92A5AAF77175}">
      <dsp:nvSpPr>
        <dsp:cNvPr id="0" name=""/>
        <dsp:cNvSpPr/>
      </dsp:nvSpPr>
      <dsp:spPr>
        <a:xfrm>
          <a:off x="3363410" y="1071519"/>
          <a:ext cx="690003" cy="690003"/>
        </a:xfrm>
        <a:prstGeom prst="mathPlus">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chemeClr val="bg1"/>
            </a:solidFill>
          </a:endParaRPr>
        </a:p>
      </dsp:txBody>
      <dsp:txXfrm>
        <a:off x="3454870" y="1335376"/>
        <a:ext cx="507083" cy="162289"/>
      </dsp:txXfrm>
    </dsp:sp>
    <dsp:sp modelId="{EE93D5DC-F251-4FA8-8387-BAA490239D7C}">
      <dsp:nvSpPr>
        <dsp:cNvPr id="0" name=""/>
        <dsp:cNvSpPr/>
      </dsp:nvSpPr>
      <dsp:spPr>
        <a:xfrm>
          <a:off x="4150014" y="821690"/>
          <a:ext cx="1189661" cy="1189661"/>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Proposal</a:t>
          </a:r>
          <a:endParaRPr lang="en-US" sz="800" b="1" kern="1200" dirty="0">
            <a:solidFill>
              <a:schemeClr val="bg1"/>
            </a:solidFill>
          </a:endParaRPr>
        </a:p>
      </dsp:txBody>
      <dsp:txXfrm>
        <a:off x="4324236" y="995912"/>
        <a:ext cx="841217" cy="841217"/>
      </dsp:txXfrm>
    </dsp:sp>
    <dsp:sp modelId="{010FF366-D796-4779-A5E7-62914834A344}">
      <dsp:nvSpPr>
        <dsp:cNvPr id="0" name=""/>
        <dsp:cNvSpPr/>
      </dsp:nvSpPr>
      <dsp:spPr>
        <a:xfrm>
          <a:off x="5436276" y="1071519"/>
          <a:ext cx="690003" cy="690003"/>
        </a:xfrm>
        <a:prstGeom prst="mathEqual">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solidFill>
              <a:schemeClr val="bg1"/>
            </a:solidFill>
          </a:endParaRPr>
        </a:p>
      </dsp:txBody>
      <dsp:txXfrm>
        <a:off x="5527736" y="1213660"/>
        <a:ext cx="507083" cy="405721"/>
      </dsp:txXfrm>
    </dsp:sp>
    <dsp:sp modelId="{6718B009-F2E3-45CD-B9BB-658D3E3E1284}">
      <dsp:nvSpPr>
        <dsp:cNvPr id="0" name=""/>
        <dsp:cNvSpPr/>
      </dsp:nvSpPr>
      <dsp:spPr>
        <a:xfrm>
          <a:off x="6222880" y="821690"/>
          <a:ext cx="1189661" cy="1189661"/>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Revisions</a:t>
          </a:r>
          <a:endParaRPr lang="en-US" sz="800" b="1" kern="1200" dirty="0">
            <a:solidFill>
              <a:schemeClr val="bg1"/>
            </a:solidFill>
          </a:endParaRPr>
        </a:p>
      </dsp:txBody>
      <dsp:txXfrm>
        <a:off x="6397102" y="995912"/>
        <a:ext cx="841217" cy="84121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2/26/2014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smtClean="0">
                <a:solidFill>
                  <a:schemeClr val="bg1">
                    <a:lumMod val="65000"/>
                  </a:schemeClr>
                </a:solidFill>
              </a:rPr>
              <a:t>Test</a:t>
            </a:r>
            <a:endParaRPr lang="en-US" sz="1200" dirty="0">
              <a:solidFill>
                <a:schemeClr val="bg1">
                  <a:lumMod val="65000"/>
                </a:schemeClr>
              </a:solidFill>
            </a:endParaRPr>
          </a:p>
        </p:txBody>
      </p:sp>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2/26/2014</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timing>
    <p:tnLst>
      <p:par>
        <p:cTn id="1" dur="indefinite" restart="never" nodeType="tmRoot"/>
      </p:par>
    </p:tnLst>
  </p:timing>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5"/>
            <a:ext cx="1221904" cy="584775"/>
          </a:xfrm>
        </p:spPr>
        <p:txBody>
          <a:bodyPr>
            <a:spAutoFit/>
          </a:bodyPr>
          <a:lstStyle/>
          <a:p>
            <a:r>
              <a:rPr lang="en-US" dirty="0">
                <a:solidFill>
                  <a:schemeClr val="bg1">
                    <a:lumMod val="50000"/>
                  </a:schemeClr>
                </a:solidFill>
              </a:rPr>
              <a:t>omoa</a:t>
            </a:r>
          </a:p>
        </p:txBody>
      </p:sp>
      <p:sp>
        <p:nvSpPr>
          <p:cNvPr id="3" name="Subtitle 2"/>
          <p:cNvSpPr>
            <a:spLocks noGrp="1"/>
          </p:cNvSpPr>
          <p:nvPr>
            <p:ph type="subTitle" idx="1"/>
          </p:nvPr>
        </p:nvSpPr>
        <p:spPr>
          <a:xfrm>
            <a:off x="1061742" y="3512984"/>
            <a:ext cx="4590378" cy="314668"/>
          </a:xfrm>
        </p:spPr>
        <p:txBody>
          <a:bodyPr>
            <a:spAutoFit/>
          </a:bodyPr>
          <a:lstStyle/>
          <a:p>
            <a:pPr algn="l"/>
            <a:r>
              <a:rPr lang="en-US" dirty="0" smtClean="0">
                <a:solidFill>
                  <a:schemeClr val="bg1">
                    <a:lumMod val="75000"/>
                  </a:schemeClr>
                </a:solidFill>
                <a:latin typeface="+mj-lt"/>
              </a:rPr>
              <a:t>The Ultimate Multipurpose PowerPoint Template</a:t>
            </a:r>
            <a:endParaRPr lang="en-US" dirty="0">
              <a:solidFill>
                <a:schemeClr val="bg1">
                  <a:lumMod val="75000"/>
                </a:schemeClr>
              </a:solidFill>
              <a:latin typeface="+mj-lt"/>
            </a:endParaRP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Tree Column Text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long text descriptions</a:t>
            </a:r>
            <a:endParaRPr lang="en-US" sz="1400" b="1" dirty="0">
              <a:solidFill>
                <a:schemeClr val="accent1">
                  <a:lumMod val="60000"/>
                  <a:lumOff val="40000"/>
                </a:schemeClr>
              </a:solidFill>
              <a:latin typeface="+mn-lt"/>
            </a:endParaRPr>
          </a:p>
        </p:txBody>
      </p:sp>
      <p:sp>
        <p:nvSpPr>
          <p:cNvPr id="27" name="TextBox 26"/>
          <p:cNvSpPr txBox="1"/>
          <p:nvPr/>
        </p:nvSpPr>
        <p:spPr>
          <a:xfrm>
            <a:off x="473908" y="1425734"/>
            <a:ext cx="8151012" cy="3060000"/>
          </a:xfrm>
          <a:prstGeom prst="rect">
            <a:avLst/>
          </a:prstGeom>
          <a:noFill/>
        </p:spPr>
        <p:txBody>
          <a:bodyPr wrap="square" rIns="144000" bIns="36000" numCol="3"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r>
              <a:rPr lang="en-US" sz="1000" dirty="0" smtClean="0">
                <a:solidFill>
                  <a:schemeClr val="bg1">
                    <a:lumMod val="65000"/>
                  </a:schemeClr>
                </a:solidFill>
              </a:rPr>
              <a:t>.</a:t>
            </a:r>
          </a:p>
          <a:p>
            <a:pPr algn="just"/>
            <a:endParaRPr lang="es-HN" sz="1000" dirty="0">
              <a:solidFill>
                <a:schemeClr val="bg1">
                  <a:lumMod val="65000"/>
                </a:schemeClr>
              </a:solidFill>
            </a:endParaRPr>
          </a:p>
          <a:p>
            <a:pPr algn="just"/>
            <a:r>
              <a:rPr lang="en-US" sz="1000" b="1" i="1" dirty="0">
                <a:solidFill>
                  <a:schemeClr val="bg1">
                    <a:lumMod val="65000"/>
                  </a:schemeClr>
                </a:solidFill>
              </a:rPr>
              <a:t>Contrary to popular belief </a:t>
            </a:r>
            <a:r>
              <a:rPr lang="en-US" sz="1000" dirty="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endParaRPr lang="en-US" sz="1000" b="1" dirty="0">
              <a:solidFill>
                <a:schemeClr val="bg1">
                  <a:lumMod val="65000"/>
                </a:schemeClr>
              </a:solidFill>
              <a:latin typeface="Signika Negative" pitchFamily="2" charset="0"/>
            </a:endParaRPr>
          </a:p>
        </p:txBody>
      </p:sp>
      <p:sp>
        <p:nvSpPr>
          <p:cNvPr id="6" name="Flowchart: Off-page Connector 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09</a:t>
            </a:r>
            <a:endParaRPr lang="en-US" sz="1100" b="1" dirty="0"/>
          </a:p>
        </p:txBody>
      </p:sp>
    </p:spTree>
    <p:extLst>
      <p:ext uri="{BB962C8B-B14F-4D97-AF65-F5344CB8AC3E}">
        <p14:creationId xmlns:p14="http://schemas.microsoft.com/office/powerpoint/2010/main" val="14879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0"/>
            <a:ext cx="9144000" cy="3795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2411760" y="4083918"/>
            <a:ext cx="5760640"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a:t>
            </a:r>
            <a:endParaRPr lang="en-US" sz="1000" dirty="0"/>
          </a:p>
        </p:txBody>
      </p:sp>
      <p:sp>
        <p:nvSpPr>
          <p:cNvPr id="7" name="Title 1"/>
          <p:cNvSpPr txBox="1">
            <a:spLocks/>
          </p:cNvSpPr>
          <p:nvPr/>
        </p:nvSpPr>
        <p:spPr>
          <a:xfrm>
            <a:off x="2249303" y="809874"/>
            <a:ext cx="46453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 in this line </a:t>
            </a:r>
            <a:r>
              <a:rPr lang="en-US" sz="1400" b="1" dirty="0" smtClean="0">
                <a:solidFill>
                  <a:schemeClr val="bg1"/>
                </a:solidFill>
                <a:latin typeface="+mn-lt"/>
              </a:rPr>
              <a:t>about your business</a:t>
            </a:r>
            <a:endParaRPr lang="en-US" sz="1400" b="1" dirty="0">
              <a:solidFill>
                <a:schemeClr val="bg1"/>
              </a:solidFill>
              <a:latin typeface="+mn-lt"/>
            </a:endParaRPr>
          </a:p>
        </p:txBody>
      </p:sp>
      <p:sp>
        <p:nvSpPr>
          <p:cNvPr id="8" name="Title 13"/>
          <p:cNvSpPr>
            <a:spLocks noGrp="1"/>
          </p:cNvSpPr>
          <p:nvPr>
            <p:ph type="title"/>
          </p:nvPr>
        </p:nvSpPr>
        <p:spPr>
          <a:xfrm>
            <a:off x="2249303" y="368462"/>
            <a:ext cx="4645395" cy="532285"/>
          </a:xfrm>
        </p:spPr>
        <p:txBody>
          <a:bodyPr>
            <a:noAutofit/>
          </a:bodyPr>
          <a:lstStyle/>
          <a:p>
            <a:r>
              <a:rPr lang="en-US" dirty="0" smtClean="0">
                <a:solidFill>
                  <a:schemeClr val="bg1"/>
                </a:solidFill>
              </a:rPr>
              <a:t>Why Do Business With Us</a:t>
            </a:r>
            <a:endParaRPr lang="en-US" dirty="0">
              <a:solidFill>
                <a:schemeClr val="bg1"/>
              </a:solidFill>
            </a:endParaRPr>
          </a:p>
        </p:txBody>
      </p:sp>
      <p:sp>
        <p:nvSpPr>
          <p:cNvPr id="10" name="Content Placeholder 2"/>
          <p:cNvSpPr>
            <a:spLocks noGrp="1"/>
          </p:cNvSpPr>
          <p:nvPr>
            <p:ph idx="1"/>
          </p:nvPr>
        </p:nvSpPr>
        <p:spPr>
          <a:xfrm>
            <a:off x="2873294" y="1682820"/>
            <a:ext cx="5489575" cy="369332"/>
          </a:xfrm>
        </p:spPr>
        <p:txBody>
          <a:bodyPr wrap="square">
            <a:spAutoFit/>
          </a:bodyPr>
          <a:lstStyle/>
          <a:p>
            <a:pPr marL="0" indent="0">
              <a:buNone/>
            </a:pPr>
            <a:r>
              <a:rPr lang="en-US" sz="900" dirty="0" smtClean="0">
                <a:solidFill>
                  <a:schemeClr val="bg1"/>
                </a:solidFill>
              </a:rPr>
              <a:t>Curabitur </a:t>
            </a:r>
            <a:r>
              <a:rPr lang="en-US" sz="900" dirty="0">
                <a:solidFill>
                  <a:schemeClr val="bg1"/>
                </a:solidFill>
              </a:rPr>
              <a:t>elementum posuere pretium. Quisque nibh dolor, dignissim ac dignissim ut, luctus ac urna. </a:t>
            </a:r>
            <a:r>
              <a:rPr lang="en-US" sz="900" dirty="0" smtClean="0">
                <a:solidFill>
                  <a:schemeClr val="bg1"/>
                </a:solidFill>
              </a:rPr>
              <a:t>Quis tincidunt</a:t>
            </a:r>
            <a:r>
              <a:rPr lang="en-US" sz="900" dirty="0">
                <a:solidFill>
                  <a:schemeClr val="bg1"/>
                </a:solidFill>
              </a:rPr>
              <a:t>. Curabitur elementum posuere pretium. Quisque nibh dolor, dignissim ac dignissim </a:t>
            </a:r>
            <a:r>
              <a:rPr lang="en-US" sz="900" dirty="0" smtClean="0">
                <a:solidFill>
                  <a:schemeClr val="bg1"/>
                </a:solidFill>
              </a:rPr>
              <a:t>ut.</a:t>
            </a:r>
            <a:endParaRPr lang="en-US" sz="900" dirty="0">
              <a:solidFill>
                <a:schemeClr val="bg1"/>
              </a:solidFill>
            </a:endParaRPr>
          </a:p>
        </p:txBody>
      </p:sp>
      <p:sp>
        <p:nvSpPr>
          <p:cNvPr id="11" name="Title 13"/>
          <p:cNvSpPr txBox="1">
            <a:spLocks/>
          </p:cNvSpPr>
          <p:nvPr/>
        </p:nvSpPr>
        <p:spPr>
          <a:xfrm>
            <a:off x="2876613" y="1419622"/>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a:solidFill>
                  <a:schemeClr val="bg1"/>
                </a:solidFill>
              </a:rPr>
              <a:t>Quality, Excellence &amp; Trustworthiness</a:t>
            </a:r>
          </a:p>
        </p:txBody>
      </p:sp>
      <p:sp>
        <p:nvSpPr>
          <p:cNvPr id="12" name="Content Placeholder 2"/>
          <p:cNvSpPr txBox="1">
            <a:spLocks/>
          </p:cNvSpPr>
          <p:nvPr/>
        </p:nvSpPr>
        <p:spPr>
          <a:xfrm>
            <a:off x="2873294" y="2410016"/>
            <a:ext cx="548957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Curabitur elementum posuere pretium. Quisque nibh dolor, dignissim ac dignissim ut, luctus ac urna. Curabitur elementum posuere pretium. </a:t>
            </a:r>
            <a:endParaRPr lang="en-US" sz="900" dirty="0">
              <a:solidFill>
                <a:schemeClr val="bg1"/>
              </a:solidFill>
            </a:endParaRPr>
          </a:p>
        </p:txBody>
      </p:sp>
      <p:sp>
        <p:nvSpPr>
          <p:cNvPr id="13" name="Title 13"/>
          <p:cNvSpPr txBox="1">
            <a:spLocks/>
          </p:cNvSpPr>
          <p:nvPr/>
        </p:nvSpPr>
        <p:spPr>
          <a:xfrm>
            <a:off x="2876613" y="2177590"/>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a:solidFill>
                  <a:schemeClr val="bg1"/>
                </a:solidFill>
              </a:rPr>
              <a:t>Service When You Need It</a:t>
            </a:r>
          </a:p>
        </p:txBody>
      </p:sp>
      <p:sp>
        <p:nvSpPr>
          <p:cNvPr id="15" name="Content Placeholder 2"/>
          <p:cNvSpPr txBox="1">
            <a:spLocks/>
          </p:cNvSpPr>
          <p:nvPr/>
        </p:nvSpPr>
        <p:spPr>
          <a:xfrm>
            <a:off x="2873294" y="3094371"/>
            <a:ext cx="548957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Curabitur elementum posuere pretium. Quisque nibh dolor, dignissim ac dignissim ut, luctus ac urna.</a:t>
            </a:r>
            <a:br>
              <a:rPr lang="en-US" sz="900" dirty="0" smtClean="0">
                <a:solidFill>
                  <a:schemeClr val="bg1"/>
                </a:solidFill>
              </a:rPr>
            </a:br>
            <a:r>
              <a:rPr lang="en-US" sz="900" dirty="0" smtClean="0">
                <a:solidFill>
                  <a:schemeClr val="bg1"/>
                </a:solidFill>
              </a:rPr>
              <a:t>Quis tincidunt. </a:t>
            </a:r>
            <a:endParaRPr lang="en-US" sz="900" dirty="0">
              <a:solidFill>
                <a:schemeClr val="bg1"/>
              </a:solidFill>
            </a:endParaRPr>
          </a:p>
        </p:txBody>
      </p:sp>
      <p:sp>
        <p:nvSpPr>
          <p:cNvPr id="16" name="Title 13"/>
          <p:cNvSpPr txBox="1">
            <a:spLocks/>
          </p:cNvSpPr>
          <p:nvPr/>
        </p:nvSpPr>
        <p:spPr>
          <a:xfrm>
            <a:off x="2876613" y="2846134"/>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a:solidFill>
                  <a:schemeClr val="bg1"/>
                </a:solidFill>
              </a:rPr>
              <a:t>We Make It Easy to do Business With Us </a:t>
            </a:r>
          </a:p>
        </p:txBody>
      </p:sp>
      <p:grpSp>
        <p:nvGrpSpPr>
          <p:cNvPr id="3" name="Group 2"/>
          <p:cNvGrpSpPr/>
          <p:nvPr/>
        </p:nvGrpSpPr>
        <p:grpSpPr>
          <a:xfrm>
            <a:off x="2635668" y="2896598"/>
            <a:ext cx="237626" cy="237626"/>
            <a:chOff x="2609260" y="2989019"/>
            <a:chExt cx="475253" cy="475253"/>
          </a:xfrm>
        </p:grpSpPr>
        <p:sp>
          <p:nvSpPr>
            <p:cNvPr id="22" name="Oval 21"/>
            <p:cNvSpPr/>
            <p:nvPr/>
          </p:nvSpPr>
          <p:spPr>
            <a:xfrm>
              <a:off x="2609260" y="2989019"/>
              <a:ext cx="475253" cy="47525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2635668" y="2228054"/>
            <a:ext cx="237626" cy="237626"/>
            <a:chOff x="2609260" y="2989019"/>
            <a:chExt cx="475253" cy="475253"/>
          </a:xfrm>
        </p:grpSpPr>
        <p:sp>
          <p:nvSpPr>
            <p:cNvPr id="25" name="Oval 24"/>
            <p:cNvSpPr/>
            <p:nvPr/>
          </p:nvSpPr>
          <p:spPr>
            <a:xfrm>
              <a:off x="2609260" y="2989019"/>
              <a:ext cx="475253" cy="47525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2635668" y="1470086"/>
            <a:ext cx="237626" cy="237626"/>
            <a:chOff x="2609260" y="2989019"/>
            <a:chExt cx="475253" cy="475253"/>
          </a:xfrm>
        </p:grpSpPr>
        <p:sp>
          <p:nvSpPr>
            <p:cNvPr id="28" name="Oval 27"/>
            <p:cNvSpPr/>
            <p:nvPr/>
          </p:nvSpPr>
          <p:spPr>
            <a:xfrm>
              <a:off x="2609260" y="2989019"/>
              <a:ext cx="475253" cy="47525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Flowchart: Off-page Connector 29"/>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5">
                    <a:lumMod val="75000"/>
                  </a:schemeClr>
                </a:solidFill>
              </a:rPr>
              <a:t>10</a:t>
            </a:r>
            <a:endParaRPr lang="en-US" sz="1100" b="1" dirty="0">
              <a:solidFill>
                <a:schemeClr val="accent5">
                  <a:lumMod val="75000"/>
                </a:schemeClr>
              </a:solidFill>
            </a:endParaRPr>
          </a:p>
        </p:txBody>
      </p:sp>
    </p:spTree>
    <p:extLst>
      <p:ext uri="{BB962C8B-B14F-4D97-AF65-F5344CB8AC3E}">
        <p14:creationId xmlns:p14="http://schemas.microsoft.com/office/powerpoint/2010/main" val="194749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 grpId="0"/>
      <p:bldP spid="8" grpId="0"/>
      <p:bldP spid="10" grpId="0" build="p"/>
      <p:bldP spid="11" grpId="0"/>
      <p:bldP spid="12" grpId="0"/>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1491630"/>
            <a:ext cx="9144000" cy="200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Subtitle in this line </a:t>
            </a:r>
            <a:r>
              <a:rPr lang="en-US" sz="1400" b="1" dirty="0" smtClean="0">
                <a:solidFill>
                  <a:schemeClr val="accent1">
                    <a:lumMod val="60000"/>
                    <a:lumOff val="40000"/>
                  </a:schemeClr>
                </a:solidFill>
                <a:latin typeface="+mn-lt"/>
              </a:rPr>
              <a:t>about your services</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368462"/>
            <a:ext cx="8229600" cy="532285"/>
          </a:xfrm>
        </p:spPr>
        <p:txBody>
          <a:bodyPr>
            <a:noAutofit/>
          </a:bodyPr>
          <a:lstStyle/>
          <a:p>
            <a:r>
              <a:rPr lang="en-US" dirty="0" smtClean="0">
                <a:solidFill>
                  <a:schemeClr val="accent1">
                    <a:lumMod val="60000"/>
                    <a:lumOff val="40000"/>
                  </a:schemeClr>
                </a:solidFill>
              </a:rPr>
              <a:t>Services Slide Sample</a:t>
            </a:r>
            <a:endParaRPr lang="en-US" dirty="0">
              <a:solidFill>
                <a:schemeClr val="accent1">
                  <a:lumMod val="60000"/>
                  <a:lumOff val="40000"/>
                </a:schemeClr>
              </a:solidFill>
            </a:endParaRPr>
          </a:p>
        </p:txBody>
      </p:sp>
      <p:grpSp>
        <p:nvGrpSpPr>
          <p:cNvPr id="2" name="Group 1"/>
          <p:cNvGrpSpPr/>
          <p:nvPr/>
        </p:nvGrpSpPr>
        <p:grpSpPr>
          <a:xfrm>
            <a:off x="560024" y="1865318"/>
            <a:ext cx="1371900" cy="1354504"/>
            <a:chOff x="560024" y="1865318"/>
            <a:chExt cx="1371900" cy="1354504"/>
          </a:xfrm>
        </p:grpSpPr>
        <p:sp>
          <p:nvSpPr>
            <p:cNvPr id="401" name="Content Placeholder 2"/>
            <p:cNvSpPr txBox="1">
              <a:spLocks/>
            </p:cNvSpPr>
            <p:nvPr/>
          </p:nvSpPr>
          <p:spPr>
            <a:xfrm>
              <a:off x="560024" y="266879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Social Media</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5" name="Freeform 7"/>
            <p:cNvSpPr>
              <a:spLocks noEditPoints="1"/>
            </p:cNvSpPr>
            <p:nvPr/>
          </p:nvSpPr>
          <p:spPr bwMode="auto">
            <a:xfrm>
              <a:off x="913240" y="1865318"/>
              <a:ext cx="634430" cy="63443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2203418" y="1949668"/>
            <a:ext cx="1362774" cy="1270154"/>
            <a:chOff x="2203418" y="1949668"/>
            <a:chExt cx="1362774" cy="1270154"/>
          </a:xfrm>
        </p:grpSpPr>
        <p:sp>
          <p:nvSpPr>
            <p:cNvPr id="407" name="Content Placeholder 2"/>
            <p:cNvSpPr txBox="1">
              <a:spLocks/>
            </p:cNvSpPr>
            <p:nvPr/>
          </p:nvSpPr>
          <p:spPr>
            <a:xfrm>
              <a:off x="2203418" y="266879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Code</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9" name="Freeform 12"/>
            <p:cNvSpPr>
              <a:spLocks noEditPoints="1"/>
            </p:cNvSpPr>
            <p:nvPr/>
          </p:nvSpPr>
          <p:spPr bwMode="auto">
            <a:xfrm>
              <a:off x="2447246" y="1949668"/>
              <a:ext cx="875118" cy="53397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3837686" y="1906611"/>
            <a:ext cx="1382081" cy="1313211"/>
            <a:chOff x="3837686" y="1906611"/>
            <a:chExt cx="1382081" cy="1313211"/>
          </a:xfrm>
        </p:grpSpPr>
        <p:sp>
          <p:nvSpPr>
            <p:cNvPr id="410" name="Content Placeholder 2"/>
            <p:cNvSpPr txBox="1">
              <a:spLocks/>
            </p:cNvSpPr>
            <p:nvPr/>
          </p:nvSpPr>
          <p:spPr>
            <a:xfrm>
              <a:off x="3837686" y="266879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Photography</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2" name="Freeform 17"/>
            <p:cNvSpPr>
              <a:spLocks noEditPoints="1"/>
            </p:cNvSpPr>
            <p:nvPr/>
          </p:nvSpPr>
          <p:spPr bwMode="auto">
            <a:xfrm>
              <a:off x="4170437" y="1906611"/>
              <a:ext cx="707612" cy="565491"/>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5491261" y="1944180"/>
            <a:ext cx="1390745" cy="1275642"/>
            <a:chOff x="5491261" y="1944180"/>
            <a:chExt cx="1390745" cy="1275642"/>
          </a:xfrm>
        </p:grpSpPr>
        <p:sp>
          <p:nvSpPr>
            <p:cNvPr id="413" name="Content Placeholder 2"/>
            <p:cNvSpPr txBox="1">
              <a:spLocks/>
            </p:cNvSpPr>
            <p:nvPr/>
          </p:nvSpPr>
          <p:spPr>
            <a:xfrm>
              <a:off x="5491261" y="266879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Copywriting</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7" name="Freeform 22"/>
            <p:cNvSpPr>
              <a:spLocks noEditPoints="1"/>
            </p:cNvSpPr>
            <p:nvPr/>
          </p:nvSpPr>
          <p:spPr bwMode="auto">
            <a:xfrm>
              <a:off x="5927463" y="1944180"/>
              <a:ext cx="518340" cy="517647"/>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7153501" y="1940668"/>
            <a:ext cx="1399411" cy="1279154"/>
            <a:chOff x="7153501" y="1940668"/>
            <a:chExt cx="1399411" cy="1279154"/>
          </a:xfrm>
        </p:grpSpPr>
        <p:sp>
          <p:nvSpPr>
            <p:cNvPr id="416" name="Content Placeholder 2"/>
            <p:cNvSpPr txBox="1">
              <a:spLocks/>
            </p:cNvSpPr>
            <p:nvPr/>
          </p:nvSpPr>
          <p:spPr>
            <a:xfrm>
              <a:off x="7153501" y="266879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HN" sz="1200" b="1" dirty="0" smtClean="0">
                  <a:solidFill>
                    <a:schemeClr val="bg1"/>
                  </a:solidFill>
                </a:rPr>
                <a:t>Films</a:t>
              </a:r>
              <a:endParaRPr lang="en-US" sz="1200" b="1" dirty="0" smtClean="0">
                <a:solidFill>
                  <a:schemeClr val="bg1"/>
                </a:solidFill>
              </a:endParaRP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24" name="Freeform 27"/>
            <p:cNvSpPr>
              <a:spLocks noEditPoints="1"/>
            </p:cNvSpPr>
            <p:nvPr/>
          </p:nvSpPr>
          <p:spPr bwMode="auto">
            <a:xfrm>
              <a:off x="7486096" y="1940668"/>
              <a:ext cx="734220" cy="524669"/>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2" name="Flowchart: Off-page Connector 2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1</a:t>
            </a:r>
            <a:r>
              <a:rPr lang="es-HN" sz="1100" b="1" dirty="0" smtClean="0"/>
              <a:t>1</a:t>
            </a:r>
            <a:endParaRPr lang="en-US" sz="1100" b="1" dirty="0"/>
          </a:p>
        </p:txBody>
      </p:sp>
    </p:spTree>
    <p:extLst>
      <p:ext uri="{BB962C8B-B14F-4D97-AF65-F5344CB8AC3E}">
        <p14:creationId xmlns:p14="http://schemas.microsoft.com/office/powerpoint/2010/main" val="96893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Subtitle in this line </a:t>
            </a:r>
            <a:r>
              <a:rPr lang="en-US" sz="1400" b="1" dirty="0" smtClean="0">
                <a:solidFill>
                  <a:schemeClr val="accent1">
                    <a:lumMod val="60000"/>
                    <a:lumOff val="40000"/>
                  </a:schemeClr>
                </a:solidFill>
                <a:latin typeface="+mn-lt"/>
              </a:rPr>
              <a:t>about your services</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368462"/>
            <a:ext cx="8229600" cy="532285"/>
          </a:xfrm>
        </p:spPr>
        <p:txBody>
          <a:bodyPr>
            <a:noAutofit/>
          </a:bodyPr>
          <a:lstStyle/>
          <a:p>
            <a:r>
              <a:rPr lang="en-US" dirty="0" smtClean="0">
                <a:solidFill>
                  <a:schemeClr val="accent1">
                    <a:lumMod val="60000"/>
                    <a:lumOff val="40000"/>
                  </a:schemeClr>
                </a:solidFill>
              </a:rPr>
              <a:t>Services List Sample</a:t>
            </a:r>
            <a:endParaRPr lang="en-US" dirty="0">
              <a:solidFill>
                <a:schemeClr val="accent1">
                  <a:lumMod val="60000"/>
                  <a:lumOff val="40000"/>
                </a:schemeClr>
              </a:solidFill>
            </a:endParaRPr>
          </a:p>
        </p:txBody>
      </p:sp>
      <p:grpSp>
        <p:nvGrpSpPr>
          <p:cNvPr id="7" name="Group 6"/>
          <p:cNvGrpSpPr/>
          <p:nvPr/>
        </p:nvGrpSpPr>
        <p:grpSpPr>
          <a:xfrm>
            <a:off x="769874" y="1520789"/>
            <a:ext cx="582730" cy="582730"/>
            <a:chOff x="817364" y="1776265"/>
            <a:chExt cx="826181" cy="826181"/>
          </a:xfrm>
        </p:grpSpPr>
        <p:sp>
          <p:nvSpPr>
            <p:cNvPr id="6" name="Oval 5"/>
            <p:cNvSpPr/>
            <p:nvPr/>
          </p:nvSpPr>
          <p:spPr>
            <a:xfrm>
              <a:off x="817364" y="1776265"/>
              <a:ext cx="826181" cy="82618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7"/>
            <p:cNvSpPr>
              <a:spLocks noEditPoints="1"/>
            </p:cNvSpPr>
            <p:nvPr/>
          </p:nvSpPr>
          <p:spPr bwMode="auto">
            <a:xfrm>
              <a:off x="1014427" y="1973328"/>
              <a:ext cx="432054" cy="432054"/>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769874" y="2535523"/>
            <a:ext cx="582730" cy="582730"/>
            <a:chOff x="2496183" y="1776265"/>
            <a:chExt cx="826181" cy="826181"/>
          </a:xfrm>
        </p:grpSpPr>
        <p:sp>
          <p:nvSpPr>
            <p:cNvPr id="22" name="Oval 21"/>
            <p:cNvSpPr/>
            <p:nvPr/>
          </p:nvSpPr>
          <p:spPr>
            <a:xfrm>
              <a:off x="2496183" y="1776265"/>
              <a:ext cx="826181" cy="8261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2"/>
            <p:cNvSpPr>
              <a:spLocks noEditPoints="1"/>
            </p:cNvSpPr>
            <p:nvPr/>
          </p:nvSpPr>
          <p:spPr bwMode="auto">
            <a:xfrm>
              <a:off x="2630264" y="2024210"/>
              <a:ext cx="563673" cy="343936"/>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p:nvGrpSpPr>
        <p:grpSpPr>
          <a:xfrm>
            <a:off x="769874" y="3550257"/>
            <a:ext cx="582730" cy="582730"/>
            <a:chOff x="4111152" y="1776265"/>
            <a:chExt cx="826181" cy="826181"/>
          </a:xfrm>
        </p:grpSpPr>
        <p:sp>
          <p:nvSpPr>
            <p:cNvPr id="23" name="Oval 22"/>
            <p:cNvSpPr/>
            <p:nvPr/>
          </p:nvSpPr>
          <p:spPr>
            <a:xfrm>
              <a:off x="4111152" y="1776265"/>
              <a:ext cx="826181" cy="8261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7"/>
            <p:cNvSpPr>
              <a:spLocks noEditPoints="1"/>
            </p:cNvSpPr>
            <p:nvPr/>
          </p:nvSpPr>
          <p:spPr bwMode="auto">
            <a:xfrm>
              <a:off x="4287456" y="2000127"/>
              <a:ext cx="473571" cy="37845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4702926" y="2535523"/>
            <a:ext cx="582730" cy="582730"/>
            <a:chOff x="5773542" y="1776265"/>
            <a:chExt cx="826181" cy="826181"/>
          </a:xfrm>
        </p:grpSpPr>
        <p:sp>
          <p:nvSpPr>
            <p:cNvPr id="25" name="Oval 24"/>
            <p:cNvSpPr/>
            <p:nvPr/>
          </p:nvSpPr>
          <p:spPr>
            <a:xfrm>
              <a:off x="5773542" y="1776265"/>
              <a:ext cx="826181" cy="8261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22"/>
            <p:cNvSpPr>
              <a:spLocks noEditPoints="1"/>
            </p:cNvSpPr>
            <p:nvPr/>
          </p:nvSpPr>
          <p:spPr bwMode="auto">
            <a:xfrm>
              <a:off x="5989302" y="1999111"/>
              <a:ext cx="394661" cy="39413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4707293" y="3545197"/>
            <a:ext cx="582730" cy="582730"/>
            <a:chOff x="7440115" y="1776265"/>
            <a:chExt cx="826181" cy="826181"/>
          </a:xfrm>
        </p:grpSpPr>
        <p:sp>
          <p:nvSpPr>
            <p:cNvPr id="26" name="Oval 25"/>
            <p:cNvSpPr/>
            <p:nvPr/>
          </p:nvSpPr>
          <p:spPr>
            <a:xfrm>
              <a:off x="7440115" y="1776265"/>
              <a:ext cx="826181" cy="8261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7"/>
            <p:cNvSpPr>
              <a:spLocks noEditPoints="1"/>
            </p:cNvSpPr>
            <p:nvPr/>
          </p:nvSpPr>
          <p:spPr bwMode="auto">
            <a:xfrm>
              <a:off x="7625358" y="2033360"/>
              <a:ext cx="455693" cy="325635"/>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702926" y="1520789"/>
            <a:ext cx="582730" cy="582730"/>
            <a:chOff x="6740410" y="578561"/>
            <a:chExt cx="826181" cy="826181"/>
          </a:xfrm>
        </p:grpSpPr>
        <p:sp>
          <p:nvSpPr>
            <p:cNvPr id="27" name="Oval 26"/>
            <p:cNvSpPr/>
            <p:nvPr/>
          </p:nvSpPr>
          <p:spPr>
            <a:xfrm>
              <a:off x="6740410" y="578561"/>
              <a:ext cx="826181" cy="82618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6"/>
            <p:cNvSpPr>
              <a:spLocks noEditPoints="1"/>
            </p:cNvSpPr>
            <p:nvPr/>
          </p:nvSpPr>
          <p:spPr bwMode="auto">
            <a:xfrm>
              <a:off x="6895800" y="727929"/>
              <a:ext cx="515401" cy="527448"/>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Content Placeholder 2"/>
          <p:cNvSpPr txBox="1">
            <a:spLocks/>
          </p:cNvSpPr>
          <p:nvPr/>
        </p:nvSpPr>
        <p:spPr>
          <a:xfrm>
            <a:off x="1428887" y="1403495"/>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Social Media</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3" name="Content Placeholder 2"/>
          <p:cNvSpPr txBox="1">
            <a:spLocks/>
          </p:cNvSpPr>
          <p:nvPr/>
        </p:nvSpPr>
        <p:spPr>
          <a:xfrm>
            <a:off x="1428887" y="2407248"/>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Code</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4" name="Content Placeholder 2"/>
          <p:cNvSpPr txBox="1">
            <a:spLocks/>
          </p:cNvSpPr>
          <p:nvPr/>
        </p:nvSpPr>
        <p:spPr>
          <a:xfrm>
            <a:off x="1428887" y="3421982"/>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Photography</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5" name="Content Placeholder 2"/>
          <p:cNvSpPr txBox="1">
            <a:spLocks/>
          </p:cNvSpPr>
          <p:nvPr/>
        </p:nvSpPr>
        <p:spPr>
          <a:xfrm>
            <a:off x="5508104" y="1403495"/>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Audio Productions</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6" name="Content Placeholder 2"/>
          <p:cNvSpPr txBox="1">
            <a:spLocks/>
          </p:cNvSpPr>
          <p:nvPr/>
        </p:nvSpPr>
        <p:spPr>
          <a:xfrm>
            <a:off x="5508104" y="2407248"/>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Copywriting</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7" name="Content Placeholder 2"/>
          <p:cNvSpPr txBox="1">
            <a:spLocks/>
          </p:cNvSpPr>
          <p:nvPr/>
        </p:nvSpPr>
        <p:spPr>
          <a:xfrm>
            <a:off x="5508104" y="3421982"/>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Films</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28" name="Flowchart: Off-page Connector 27"/>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12</a:t>
            </a:r>
            <a:endParaRPr lang="en-US" sz="1100" b="1" dirty="0"/>
          </a:p>
        </p:txBody>
      </p:sp>
    </p:spTree>
    <p:extLst>
      <p:ext uri="{BB962C8B-B14F-4D97-AF65-F5344CB8AC3E}">
        <p14:creationId xmlns:p14="http://schemas.microsoft.com/office/powerpoint/2010/main" val="239137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2" grpId="0"/>
      <p:bldP spid="33" grpId="0"/>
      <p:bldP spid="34" grpId="0"/>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Key Design Considerations</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401" name="Content Placeholder 2"/>
          <p:cNvSpPr txBox="1">
            <a:spLocks/>
          </p:cNvSpPr>
          <p:nvPr/>
        </p:nvSpPr>
        <p:spPr>
          <a:xfrm>
            <a:off x="560024" y="3820923"/>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Consistency </a:t>
            </a:r>
          </a:p>
          <a:p>
            <a:pPr marL="0" indent="0">
              <a:buFont typeface="Arial" pitchFamily="34" charset="0"/>
              <a:buNone/>
            </a:pPr>
            <a:r>
              <a:rPr lang="en-US" sz="800" dirty="0" smtClean="0"/>
              <a:t>Lorem ipsum dolor sit amet, consectetur adipiscing.</a:t>
            </a:r>
            <a:endParaRPr lang="en-US" sz="800" dirty="0"/>
          </a:p>
        </p:txBody>
      </p:sp>
      <p:sp>
        <p:nvSpPr>
          <p:cNvPr id="407" name="Content Placeholder 2"/>
          <p:cNvSpPr txBox="1">
            <a:spLocks/>
          </p:cNvSpPr>
          <p:nvPr/>
        </p:nvSpPr>
        <p:spPr>
          <a:xfrm>
            <a:off x="2203418" y="3820923"/>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Coherence</a:t>
            </a:r>
          </a:p>
          <a:p>
            <a:pPr marL="0" indent="0">
              <a:buFont typeface="Arial" pitchFamily="34" charset="0"/>
              <a:buNone/>
            </a:pPr>
            <a:r>
              <a:rPr lang="en-US" sz="800" dirty="0" smtClean="0"/>
              <a:t>Lorem ipsum dolor sit amet, consectetur adipiscing.</a:t>
            </a:r>
            <a:endParaRPr lang="en-US" sz="800" dirty="0"/>
          </a:p>
        </p:txBody>
      </p:sp>
      <p:sp>
        <p:nvSpPr>
          <p:cNvPr id="410" name="Content Placeholder 2"/>
          <p:cNvSpPr txBox="1">
            <a:spLocks/>
          </p:cNvSpPr>
          <p:nvPr/>
        </p:nvSpPr>
        <p:spPr>
          <a:xfrm>
            <a:off x="3837686" y="3820923"/>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Text Clarity</a:t>
            </a:r>
          </a:p>
          <a:p>
            <a:pPr marL="0" indent="0">
              <a:buFont typeface="Arial" pitchFamily="34" charset="0"/>
              <a:buNone/>
            </a:pPr>
            <a:r>
              <a:rPr lang="en-US" sz="800" dirty="0" smtClean="0"/>
              <a:t>Lorem ipsum dolor sit amet, consectetur adipiscing.</a:t>
            </a:r>
            <a:endParaRPr lang="en-US" sz="800" dirty="0"/>
          </a:p>
        </p:txBody>
      </p:sp>
      <p:sp>
        <p:nvSpPr>
          <p:cNvPr id="413" name="Content Placeholder 2"/>
          <p:cNvSpPr txBox="1">
            <a:spLocks/>
          </p:cNvSpPr>
          <p:nvPr/>
        </p:nvSpPr>
        <p:spPr>
          <a:xfrm>
            <a:off x="5491261" y="3820923"/>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Color</a:t>
            </a:r>
          </a:p>
          <a:p>
            <a:pPr marL="0" indent="0">
              <a:buFont typeface="Arial" pitchFamily="34" charset="0"/>
              <a:buNone/>
            </a:pPr>
            <a:r>
              <a:rPr lang="en-US" sz="800" dirty="0" smtClean="0"/>
              <a:t>Lorem ipsum dolor sit amet, consectetur adipiscing.</a:t>
            </a:r>
            <a:endParaRPr lang="en-US" sz="800" dirty="0"/>
          </a:p>
        </p:txBody>
      </p:sp>
      <p:sp>
        <p:nvSpPr>
          <p:cNvPr id="416" name="Content Placeholder 2"/>
          <p:cNvSpPr txBox="1">
            <a:spLocks/>
          </p:cNvSpPr>
          <p:nvPr/>
        </p:nvSpPr>
        <p:spPr>
          <a:xfrm>
            <a:off x="7153501" y="3820923"/>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Information</a:t>
            </a:r>
          </a:p>
          <a:p>
            <a:pPr marL="0" indent="0">
              <a:buFont typeface="Arial" pitchFamily="34" charset="0"/>
              <a:buNone/>
            </a:pPr>
            <a:r>
              <a:rPr lang="en-US" sz="800" dirty="0" smtClean="0"/>
              <a:t>Lorem ipsum dolor sit amet, consectetur adipiscing.</a:t>
            </a:r>
            <a:endParaRPr lang="en-US" sz="800" dirty="0"/>
          </a:p>
        </p:txBody>
      </p:sp>
      <p:sp>
        <p:nvSpPr>
          <p:cNvPr id="417" name="Content Placeholder 2"/>
          <p:cNvSpPr>
            <a:spLocks noGrp="1"/>
          </p:cNvSpPr>
          <p:nvPr>
            <p:ph idx="1"/>
          </p:nvPr>
        </p:nvSpPr>
        <p:spPr>
          <a:xfrm>
            <a:off x="1640143" y="2120991"/>
            <a:ext cx="6912769" cy="871785"/>
          </a:xfrm>
        </p:spPr>
        <p:txBody>
          <a:bodyPr>
            <a:noAutofit/>
          </a:bodyPr>
          <a:lstStyle/>
          <a:p>
            <a:pPr marL="0" indent="0">
              <a:buNone/>
            </a:pPr>
            <a:r>
              <a:rPr lang="en-US" sz="900" dirty="0"/>
              <a:t>Lorem ipsum dolor sit amet, </a:t>
            </a:r>
            <a:r>
              <a:rPr lang="en-US" sz="900" b="1" dirty="0">
                <a:solidFill>
                  <a:schemeClr val="accent1">
                    <a:lumMod val="60000"/>
                    <a:lumOff val="40000"/>
                  </a:schemeClr>
                </a:solidFill>
              </a:rPr>
              <a:t>consectetur adipiscing elit. </a:t>
            </a:r>
            <a:endParaRPr lang="en-US" sz="900" b="1" dirty="0" smtClean="0">
              <a:solidFill>
                <a:schemeClr val="accent1">
                  <a:lumMod val="60000"/>
                  <a:lumOff val="40000"/>
                </a:schemeClr>
              </a:solidFill>
            </a:endParaRPr>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t>
            </a:r>
            <a:r>
              <a:rPr lang="en-US" sz="900" dirty="0" smtClean="0"/>
              <a:t>Quis tincidunt</a:t>
            </a:r>
            <a:r>
              <a:rPr lang="en-US" sz="900" dirty="0"/>
              <a:t>. Curabitur elementum posuere pretium. Quisque nibh dolor, dignissim ac dignissim ut, luctus ac urna. Aliquam aliquet non massa quis tincidunt</a:t>
            </a:r>
            <a:r>
              <a:rPr lang="en-US" sz="900" dirty="0" smtClean="0"/>
              <a:t>. </a:t>
            </a:r>
            <a:r>
              <a:rPr lang="en-US" sz="900" dirty="0"/>
              <a:t>Curabitur elementum posuere pretium. </a:t>
            </a:r>
            <a:r>
              <a:rPr lang="en-US" sz="900" dirty="0" smtClean="0"/>
              <a:t>Aliquam </a:t>
            </a:r>
            <a:r>
              <a:rPr lang="en-US" sz="900" dirty="0"/>
              <a:t>aliquet non massa quis tincidunt</a:t>
            </a:r>
            <a:r>
              <a:rPr lang="en-US" sz="900" dirty="0" smtClean="0"/>
              <a:t>. </a:t>
            </a:r>
            <a:r>
              <a:rPr lang="en-US" sz="900" dirty="0"/>
              <a:t>Quisque nibh dolor, dignissim ac dignissim ut, luctus ac urna. </a:t>
            </a:r>
          </a:p>
          <a:p>
            <a:pPr marL="0" indent="0">
              <a:buNone/>
            </a:pPr>
            <a:endParaRPr lang="en-US" sz="900" dirty="0"/>
          </a:p>
          <a:p>
            <a:pPr marL="0" indent="0">
              <a:buNone/>
            </a:pPr>
            <a:endParaRPr lang="en-US" sz="900" dirty="0"/>
          </a:p>
        </p:txBody>
      </p:sp>
      <p:sp>
        <p:nvSpPr>
          <p:cNvPr id="419" name="Title 13"/>
          <p:cNvSpPr txBox="1">
            <a:spLocks/>
          </p:cNvSpPr>
          <p:nvPr/>
        </p:nvSpPr>
        <p:spPr>
          <a:xfrm>
            <a:off x="1640144" y="1635646"/>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5 Important Keys</a:t>
            </a:r>
            <a:endParaRPr lang="en-US" sz="2400" dirty="0">
              <a:solidFill>
                <a:schemeClr val="accent1">
                  <a:lumMod val="60000"/>
                  <a:lumOff val="40000"/>
                </a:schemeClr>
              </a:solidFill>
            </a:endParaRPr>
          </a:p>
        </p:txBody>
      </p:sp>
      <p:sp>
        <p:nvSpPr>
          <p:cNvPr id="6" name="Freeform 7"/>
          <p:cNvSpPr>
            <a:spLocks noEditPoints="1"/>
          </p:cNvSpPr>
          <p:nvPr/>
        </p:nvSpPr>
        <p:spPr bwMode="auto">
          <a:xfrm>
            <a:off x="684935" y="1789112"/>
            <a:ext cx="862729" cy="1080120"/>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4" name="Content Placeholder 2"/>
          <p:cNvSpPr txBox="1">
            <a:spLocks/>
          </p:cNvSpPr>
          <p:nvPr/>
        </p:nvSpPr>
        <p:spPr>
          <a:xfrm>
            <a:off x="542468"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01</a:t>
            </a:r>
            <a:endParaRPr lang="en-US" sz="2800" dirty="0">
              <a:solidFill>
                <a:schemeClr val="accent1">
                  <a:lumMod val="60000"/>
                  <a:lumOff val="40000"/>
                </a:schemeClr>
              </a:solidFill>
              <a:latin typeface="Source Sans Pro Light" pitchFamily="34" charset="0"/>
            </a:endParaRPr>
          </a:p>
        </p:txBody>
      </p:sp>
      <p:sp>
        <p:nvSpPr>
          <p:cNvPr id="418" name="Content Placeholder 2"/>
          <p:cNvSpPr txBox="1">
            <a:spLocks/>
          </p:cNvSpPr>
          <p:nvPr/>
        </p:nvSpPr>
        <p:spPr>
          <a:xfrm>
            <a:off x="2185005"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02</a:t>
            </a:r>
            <a:endParaRPr lang="en-US" sz="2800" dirty="0">
              <a:solidFill>
                <a:schemeClr val="accent1">
                  <a:lumMod val="60000"/>
                  <a:lumOff val="40000"/>
                </a:schemeClr>
              </a:solidFill>
              <a:latin typeface="Source Sans Pro Light" pitchFamily="34" charset="0"/>
            </a:endParaRPr>
          </a:p>
        </p:txBody>
      </p:sp>
      <p:sp>
        <p:nvSpPr>
          <p:cNvPr id="420" name="Content Placeholder 2"/>
          <p:cNvSpPr txBox="1">
            <a:spLocks/>
          </p:cNvSpPr>
          <p:nvPr/>
        </p:nvSpPr>
        <p:spPr>
          <a:xfrm>
            <a:off x="3831452"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03</a:t>
            </a:r>
            <a:endParaRPr lang="en-US" sz="2800" dirty="0">
              <a:solidFill>
                <a:schemeClr val="accent1">
                  <a:lumMod val="60000"/>
                  <a:lumOff val="40000"/>
                </a:schemeClr>
              </a:solidFill>
              <a:latin typeface="Source Sans Pro Light" pitchFamily="34" charset="0"/>
            </a:endParaRPr>
          </a:p>
        </p:txBody>
      </p:sp>
      <p:sp>
        <p:nvSpPr>
          <p:cNvPr id="421" name="Content Placeholder 2"/>
          <p:cNvSpPr txBox="1">
            <a:spLocks/>
          </p:cNvSpPr>
          <p:nvPr/>
        </p:nvSpPr>
        <p:spPr>
          <a:xfrm>
            <a:off x="5470789"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04</a:t>
            </a:r>
            <a:endParaRPr lang="en-US" sz="2800" dirty="0">
              <a:solidFill>
                <a:schemeClr val="accent1">
                  <a:lumMod val="60000"/>
                  <a:lumOff val="40000"/>
                </a:schemeClr>
              </a:solidFill>
              <a:latin typeface="Source Sans Pro Light" pitchFamily="34" charset="0"/>
            </a:endParaRPr>
          </a:p>
        </p:txBody>
      </p:sp>
      <p:sp>
        <p:nvSpPr>
          <p:cNvPr id="422" name="Content Placeholder 2"/>
          <p:cNvSpPr txBox="1">
            <a:spLocks/>
          </p:cNvSpPr>
          <p:nvPr/>
        </p:nvSpPr>
        <p:spPr>
          <a:xfrm>
            <a:off x="7126400"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05</a:t>
            </a:r>
            <a:endParaRPr lang="en-US" sz="2800" dirty="0">
              <a:solidFill>
                <a:schemeClr val="accent1">
                  <a:lumMod val="60000"/>
                  <a:lumOff val="40000"/>
                </a:schemeClr>
              </a:solidFill>
              <a:latin typeface="Source Sans Pro Light" pitchFamily="34" charset="0"/>
            </a:endParaRPr>
          </a:p>
        </p:txBody>
      </p:sp>
      <p:sp>
        <p:nvSpPr>
          <p:cNvPr id="17" name="Flowchart: Off-page Connector 1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13</a:t>
            </a:r>
            <a:endParaRPr lang="en-US" sz="1100" b="1" dirty="0"/>
          </a:p>
        </p:txBody>
      </p:sp>
    </p:spTree>
    <p:extLst>
      <p:ext uri="{BB962C8B-B14F-4D97-AF65-F5344CB8AC3E}">
        <p14:creationId xmlns:p14="http://schemas.microsoft.com/office/powerpoint/2010/main" val="117726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419"/>
                                        </p:tgtEl>
                                        <p:attrNameLst>
                                          <p:attrName>style.visibility</p:attrName>
                                        </p:attrNameLst>
                                      </p:cBhvr>
                                      <p:to>
                                        <p:strVal val="visible"/>
                                      </p:to>
                                    </p:set>
                                    <p:animEffect transition="in" filter="barn(inVertical)">
                                      <p:cBhvr>
                                        <p:cTn id="20" dur="500"/>
                                        <p:tgtEl>
                                          <p:spTgt spid="41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17"/>
                                        </p:tgtEl>
                                        <p:attrNameLst>
                                          <p:attrName>style.visibility</p:attrName>
                                        </p:attrNameLst>
                                      </p:cBhvr>
                                      <p:to>
                                        <p:strVal val="visible"/>
                                      </p:to>
                                    </p:set>
                                    <p:animEffect transition="in" filter="fade">
                                      <p:cBhvr>
                                        <p:cTn id="24" dur="500"/>
                                        <p:tgtEl>
                                          <p:spTgt spid="41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404"/>
                                        </p:tgtEl>
                                        <p:attrNameLst>
                                          <p:attrName>style.visibility</p:attrName>
                                        </p:attrNameLst>
                                      </p:cBhvr>
                                      <p:to>
                                        <p:strVal val="visible"/>
                                      </p:to>
                                    </p:set>
                                    <p:anim calcmode="lin" valueType="num">
                                      <p:cBhvr>
                                        <p:cTn id="28" dur="500" fill="hold"/>
                                        <p:tgtEl>
                                          <p:spTgt spid="404"/>
                                        </p:tgtEl>
                                        <p:attrNameLst>
                                          <p:attrName>ppt_w</p:attrName>
                                        </p:attrNameLst>
                                      </p:cBhvr>
                                      <p:tavLst>
                                        <p:tav tm="0">
                                          <p:val>
                                            <p:fltVal val="0"/>
                                          </p:val>
                                        </p:tav>
                                        <p:tav tm="100000">
                                          <p:val>
                                            <p:strVal val="#ppt_w"/>
                                          </p:val>
                                        </p:tav>
                                      </p:tavLst>
                                    </p:anim>
                                    <p:anim calcmode="lin" valueType="num">
                                      <p:cBhvr>
                                        <p:cTn id="29" dur="500" fill="hold"/>
                                        <p:tgtEl>
                                          <p:spTgt spid="404"/>
                                        </p:tgtEl>
                                        <p:attrNameLst>
                                          <p:attrName>ppt_h</p:attrName>
                                        </p:attrNameLst>
                                      </p:cBhvr>
                                      <p:tavLst>
                                        <p:tav tm="0">
                                          <p:val>
                                            <p:fltVal val="0"/>
                                          </p:val>
                                        </p:tav>
                                        <p:tav tm="100000">
                                          <p:val>
                                            <p:strVal val="#ppt_h"/>
                                          </p:val>
                                        </p:tav>
                                      </p:tavLst>
                                    </p:anim>
                                    <p:animEffect transition="in" filter="fade">
                                      <p:cBhvr>
                                        <p:cTn id="30" dur="500"/>
                                        <p:tgtEl>
                                          <p:spTgt spid="40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401"/>
                                        </p:tgtEl>
                                        <p:attrNameLst>
                                          <p:attrName>style.visibility</p:attrName>
                                        </p:attrNameLst>
                                      </p:cBhvr>
                                      <p:to>
                                        <p:strVal val="visible"/>
                                      </p:to>
                                    </p:set>
                                    <p:animEffect transition="in" filter="fade">
                                      <p:cBhvr>
                                        <p:cTn id="34" dur="500"/>
                                        <p:tgtEl>
                                          <p:spTgt spid="401"/>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418"/>
                                        </p:tgtEl>
                                        <p:attrNameLst>
                                          <p:attrName>style.visibility</p:attrName>
                                        </p:attrNameLst>
                                      </p:cBhvr>
                                      <p:to>
                                        <p:strVal val="visible"/>
                                      </p:to>
                                    </p:set>
                                    <p:anim calcmode="lin" valueType="num">
                                      <p:cBhvr>
                                        <p:cTn id="38" dur="500" fill="hold"/>
                                        <p:tgtEl>
                                          <p:spTgt spid="418"/>
                                        </p:tgtEl>
                                        <p:attrNameLst>
                                          <p:attrName>ppt_w</p:attrName>
                                        </p:attrNameLst>
                                      </p:cBhvr>
                                      <p:tavLst>
                                        <p:tav tm="0">
                                          <p:val>
                                            <p:fltVal val="0"/>
                                          </p:val>
                                        </p:tav>
                                        <p:tav tm="100000">
                                          <p:val>
                                            <p:strVal val="#ppt_w"/>
                                          </p:val>
                                        </p:tav>
                                      </p:tavLst>
                                    </p:anim>
                                    <p:anim calcmode="lin" valueType="num">
                                      <p:cBhvr>
                                        <p:cTn id="39" dur="500" fill="hold"/>
                                        <p:tgtEl>
                                          <p:spTgt spid="418"/>
                                        </p:tgtEl>
                                        <p:attrNameLst>
                                          <p:attrName>ppt_h</p:attrName>
                                        </p:attrNameLst>
                                      </p:cBhvr>
                                      <p:tavLst>
                                        <p:tav tm="0">
                                          <p:val>
                                            <p:fltVal val="0"/>
                                          </p:val>
                                        </p:tav>
                                        <p:tav tm="100000">
                                          <p:val>
                                            <p:strVal val="#ppt_h"/>
                                          </p:val>
                                        </p:tav>
                                      </p:tavLst>
                                    </p:anim>
                                    <p:animEffect transition="in" filter="fade">
                                      <p:cBhvr>
                                        <p:cTn id="40" dur="500"/>
                                        <p:tgtEl>
                                          <p:spTgt spid="4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07"/>
                                        </p:tgtEl>
                                        <p:attrNameLst>
                                          <p:attrName>style.visibility</p:attrName>
                                        </p:attrNameLst>
                                      </p:cBhvr>
                                      <p:to>
                                        <p:strVal val="visible"/>
                                      </p:to>
                                    </p:set>
                                    <p:animEffect transition="in" filter="fade">
                                      <p:cBhvr>
                                        <p:cTn id="44" dur="500"/>
                                        <p:tgtEl>
                                          <p:spTgt spid="407"/>
                                        </p:tgtEl>
                                      </p:cBhvr>
                                    </p:animEffect>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420"/>
                                        </p:tgtEl>
                                        <p:attrNameLst>
                                          <p:attrName>style.visibility</p:attrName>
                                        </p:attrNameLst>
                                      </p:cBhvr>
                                      <p:to>
                                        <p:strVal val="visible"/>
                                      </p:to>
                                    </p:set>
                                    <p:anim calcmode="lin" valueType="num">
                                      <p:cBhvr>
                                        <p:cTn id="48" dur="500" fill="hold"/>
                                        <p:tgtEl>
                                          <p:spTgt spid="420"/>
                                        </p:tgtEl>
                                        <p:attrNameLst>
                                          <p:attrName>ppt_w</p:attrName>
                                        </p:attrNameLst>
                                      </p:cBhvr>
                                      <p:tavLst>
                                        <p:tav tm="0">
                                          <p:val>
                                            <p:fltVal val="0"/>
                                          </p:val>
                                        </p:tav>
                                        <p:tav tm="100000">
                                          <p:val>
                                            <p:strVal val="#ppt_w"/>
                                          </p:val>
                                        </p:tav>
                                      </p:tavLst>
                                    </p:anim>
                                    <p:anim calcmode="lin" valueType="num">
                                      <p:cBhvr>
                                        <p:cTn id="49" dur="500" fill="hold"/>
                                        <p:tgtEl>
                                          <p:spTgt spid="420"/>
                                        </p:tgtEl>
                                        <p:attrNameLst>
                                          <p:attrName>ppt_h</p:attrName>
                                        </p:attrNameLst>
                                      </p:cBhvr>
                                      <p:tavLst>
                                        <p:tav tm="0">
                                          <p:val>
                                            <p:fltVal val="0"/>
                                          </p:val>
                                        </p:tav>
                                        <p:tav tm="100000">
                                          <p:val>
                                            <p:strVal val="#ppt_h"/>
                                          </p:val>
                                        </p:tav>
                                      </p:tavLst>
                                    </p:anim>
                                    <p:animEffect transition="in" filter="fade">
                                      <p:cBhvr>
                                        <p:cTn id="50" dur="500"/>
                                        <p:tgtEl>
                                          <p:spTgt spid="420"/>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10"/>
                                        </p:tgtEl>
                                        <p:attrNameLst>
                                          <p:attrName>style.visibility</p:attrName>
                                        </p:attrNameLst>
                                      </p:cBhvr>
                                      <p:to>
                                        <p:strVal val="visible"/>
                                      </p:to>
                                    </p:set>
                                    <p:animEffect transition="in" filter="fade">
                                      <p:cBhvr>
                                        <p:cTn id="54" dur="500"/>
                                        <p:tgtEl>
                                          <p:spTgt spid="410"/>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421"/>
                                        </p:tgtEl>
                                        <p:attrNameLst>
                                          <p:attrName>style.visibility</p:attrName>
                                        </p:attrNameLst>
                                      </p:cBhvr>
                                      <p:to>
                                        <p:strVal val="visible"/>
                                      </p:to>
                                    </p:set>
                                    <p:anim calcmode="lin" valueType="num">
                                      <p:cBhvr>
                                        <p:cTn id="58" dur="500" fill="hold"/>
                                        <p:tgtEl>
                                          <p:spTgt spid="421"/>
                                        </p:tgtEl>
                                        <p:attrNameLst>
                                          <p:attrName>ppt_w</p:attrName>
                                        </p:attrNameLst>
                                      </p:cBhvr>
                                      <p:tavLst>
                                        <p:tav tm="0">
                                          <p:val>
                                            <p:fltVal val="0"/>
                                          </p:val>
                                        </p:tav>
                                        <p:tav tm="100000">
                                          <p:val>
                                            <p:strVal val="#ppt_w"/>
                                          </p:val>
                                        </p:tav>
                                      </p:tavLst>
                                    </p:anim>
                                    <p:anim calcmode="lin" valueType="num">
                                      <p:cBhvr>
                                        <p:cTn id="59" dur="500" fill="hold"/>
                                        <p:tgtEl>
                                          <p:spTgt spid="421"/>
                                        </p:tgtEl>
                                        <p:attrNameLst>
                                          <p:attrName>ppt_h</p:attrName>
                                        </p:attrNameLst>
                                      </p:cBhvr>
                                      <p:tavLst>
                                        <p:tav tm="0">
                                          <p:val>
                                            <p:fltVal val="0"/>
                                          </p:val>
                                        </p:tav>
                                        <p:tav tm="100000">
                                          <p:val>
                                            <p:strVal val="#ppt_h"/>
                                          </p:val>
                                        </p:tav>
                                      </p:tavLst>
                                    </p:anim>
                                    <p:animEffect transition="in" filter="fade">
                                      <p:cBhvr>
                                        <p:cTn id="60" dur="500"/>
                                        <p:tgtEl>
                                          <p:spTgt spid="421"/>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13"/>
                                        </p:tgtEl>
                                        <p:attrNameLst>
                                          <p:attrName>style.visibility</p:attrName>
                                        </p:attrNameLst>
                                      </p:cBhvr>
                                      <p:to>
                                        <p:strVal val="visible"/>
                                      </p:to>
                                    </p:set>
                                    <p:animEffect transition="in" filter="fade">
                                      <p:cBhvr>
                                        <p:cTn id="64" dur="500"/>
                                        <p:tgtEl>
                                          <p:spTgt spid="413"/>
                                        </p:tgtEl>
                                      </p:cBhvr>
                                    </p:animEffect>
                                  </p:childTnLst>
                                </p:cTn>
                              </p:par>
                            </p:childTnLst>
                          </p:cTn>
                        </p:par>
                        <p:par>
                          <p:cTn id="65" fill="hold">
                            <p:stCondLst>
                              <p:cond delay="6000"/>
                            </p:stCondLst>
                            <p:childTnLst>
                              <p:par>
                                <p:cTn id="66" presetID="53" presetClass="entr" presetSubtype="16" fill="hold" grpId="0" nodeType="afterEffect">
                                  <p:stCondLst>
                                    <p:cond delay="0"/>
                                  </p:stCondLst>
                                  <p:childTnLst>
                                    <p:set>
                                      <p:cBhvr>
                                        <p:cTn id="67" dur="1" fill="hold">
                                          <p:stCondLst>
                                            <p:cond delay="0"/>
                                          </p:stCondLst>
                                        </p:cTn>
                                        <p:tgtEl>
                                          <p:spTgt spid="422"/>
                                        </p:tgtEl>
                                        <p:attrNameLst>
                                          <p:attrName>style.visibility</p:attrName>
                                        </p:attrNameLst>
                                      </p:cBhvr>
                                      <p:to>
                                        <p:strVal val="visible"/>
                                      </p:to>
                                    </p:set>
                                    <p:anim calcmode="lin" valueType="num">
                                      <p:cBhvr>
                                        <p:cTn id="68" dur="500" fill="hold"/>
                                        <p:tgtEl>
                                          <p:spTgt spid="422"/>
                                        </p:tgtEl>
                                        <p:attrNameLst>
                                          <p:attrName>ppt_w</p:attrName>
                                        </p:attrNameLst>
                                      </p:cBhvr>
                                      <p:tavLst>
                                        <p:tav tm="0">
                                          <p:val>
                                            <p:fltVal val="0"/>
                                          </p:val>
                                        </p:tav>
                                        <p:tav tm="100000">
                                          <p:val>
                                            <p:strVal val="#ppt_w"/>
                                          </p:val>
                                        </p:tav>
                                      </p:tavLst>
                                    </p:anim>
                                    <p:anim calcmode="lin" valueType="num">
                                      <p:cBhvr>
                                        <p:cTn id="69" dur="500" fill="hold"/>
                                        <p:tgtEl>
                                          <p:spTgt spid="422"/>
                                        </p:tgtEl>
                                        <p:attrNameLst>
                                          <p:attrName>ppt_h</p:attrName>
                                        </p:attrNameLst>
                                      </p:cBhvr>
                                      <p:tavLst>
                                        <p:tav tm="0">
                                          <p:val>
                                            <p:fltVal val="0"/>
                                          </p:val>
                                        </p:tav>
                                        <p:tav tm="100000">
                                          <p:val>
                                            <p:strVal val="#ppt_h"/>
                                          </p:val>
                                        </p:tav>
                                      </p:tavLst>
                                    </p:anim>
                                    <p:animEffect transition="in" filter="fade">
                                      <p:cBhvr>
                                        <p:cTn id="70" dur="500"/>
                                        <p:tgtEl>
                                          <p:spTgt spid="422"/>
                                        </p:tgtEl>
                                      </p:cBhvr>
                                    </p:animEffect>
                                  </p:childTnLst>
                                </p:cTn>
                              </p:par>
                            </p:childTnLst>
                          </p:cTn>
                        </p:par>
                        <p:par>
                          <p:cTn id="71" fill="hold">
                            <p:stCondLst>
                              <p:cond delay="6500"/>
                            </p:stCondLst>
                            <p:childTnLst>
                              <p:par>
                                <p:cTn id="72" presetID="10" presetClass="entr" presetSubtype="0" fill="hold" grpId="0" nodeType="afterEffect">
                                  <p:stCondLst>
                                    <p:cond delay="0"/>
                                  </p:stCondLst>
                                  <p:childTnLst>
                                    <p:set>
                                      <p:cBhvr>
                                        <p:cTn id="73" dur="1" fill="hold">
                                          <p:stCondLst>
                                            <p:cond delay="0"/>
                                          </p:stCondLst>
                                        </p:cTn>
                                        <p:tgtEl>
                                          <p:spTgt spid="416"/>
                                        </p:tgtEl>
                                        <p:attrNameLst>
                                          <p:attrName>style.visibility</p:attrName>
                                        </p:attrNameLst>
                                      </p:cBhvr>
                                      <p:to>
                                        <p:strVal val="visible"/>
                                      </p:to>
                                    </p:set>
                                    <p:animEffect transition="in" filter="fade">
                                      <p:cBhvr>
                                        <p:cTn id="74"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01" grpId="0"/>
      <p:bldP spid="407" grpId="0"/>
      <p:bldP spid="410" grpId="0"/>
      <p:bldP spid="413" grpId="0"/>
      <p:bldP spid="416" grpId="0"/>
      <p:bldP spid="417" grpId="0"/>
      <p:bldP spid="419" grpId="0"/>
      <p:bldP spid="6" grpId="0" animBg="1"/>
      <p:bldP spid="404" grpId="0"/>
      <p:bldP spid="418" grpId="0"/>
      <p:bldP spid="420" grpId="0"/>
      <p:bldP spid="421" grpId="0"/>
      <p:bldP spid="4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Iconic List Sample </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a:t>
            </a:r>
            <a:r>
              <a:rPr lang="en-US" sz="1400" b="1" dirty="0" smtClean="0">
                <a:solidFill>
                  <a:schemeClr val="accent1">
                    <a:lumMod val="60000"/>
                    <a:lumOff val="40000"/>
                  </a:schemeClr>
                </a:solidFill>
                <a:latin typeface="+mn-lt"/>
              </a:rPr>
              <a:t>Infographic or lists</a:t>
            </a:r>
            <a:endParaRPr lang="en-US" sz="1400" b="1" dirty="0">
              <a:solidFill>
                <a:schemeClr val="accent1">
                  <a:lumMod val="60000"/>
                  <a:lumOff val="40000"/>
                </a:schemeClr>
              </a:solidFill>
              <a:latin typeface="+mn-lt"/>
            </a:endParaRPr>
          </a:p>
        </p:txBody>
      </p:sp>
      <p:sp>
        <p:nvSpPr>
          <p:cNvPr id="7" name="Content Placeholder 2"/>
          <p:cNvSpPr>
            <a:spLocks noGrp="1"/>
          </p:cNvSpPr>
          <p:nvPr>
            <p:ph idx="1"/>
          </p:nvPr>
        </p:nvSpPr>
        <p:spPr>
          <a:xfrm>
            <a:off x="971600" y="2169031"/>
            <a:ext cx="1555740" cy="1698863"/>
          </a:xfrm>
        </p:spPr>
        <p:txBody>
          <a:bodyPr>
            <a:noAutofit/>
          </a:bodyPr>
          <a:lstStyle/>
          <a:p>
            <a:pPr marL="0" indent="0">
              <a:buNone/>
            </a:pPr>
            <a:r>
              <a:rPr lang="en-US" sz="900" dirty="0"/>
              <a:t>Lorem ipsum dolor sit amet, consectetur adipiscing elit. </a:t>
            </a:r>
            <a:endParaRPr lang="en-US" sz="900" dirty="0" smtClean="0"/>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grpSp>
        <p:nvGrpSpPr>
          <p:cNvPr id="78" name="Group 77"/>
          <p:cNvGrpSpPr/>
          <p:nvPr/>
        </p:nvGrpSpPr>
        <p:grpSpPr>
          <a:xfrm>
            <a:off x="986251" y="1491630"/>
            <a:ext cx="1320860" cy="643920"/>
            <a:chOff x="578505" y="1453103"/>
            <a:chExt cx="1320860" cy="643920"/>
          </a:xfrm>
        </p:grpSpPr>
        <p:sp>
          <p:nvSpPr>
            <p:cNvPr id="42" name="Freeform 28"/>
            <p:cNvSpPr>
              <a:spLocks/>
            </p:cNvSpPr>
            <p:nvPr/>
          </p:nvSpPr>
          <p:spPr bwMode="auto">
            <a:xfrm>
              <a:off x="578505" y="1504199"/>
              <a:ext cx="369468" cy="52081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Content Placeholder 2"/>
            <p:cNvSpPr txBox="1">
              <a:spLocks/>
            </p:cNvSpPr>
            <p:nvPr/>
          </p:nvSpPr>
          <p:spPr>
            <a:xfrm>
              <a:off x="974629" y="14531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16%</a:t>
              </a:r>
              <a:endParaRPr lang="en-US" sz="2800" dirty="0">
                <a:solidFill>
                  <a:schemeClr val="bg1">
                    <a:lumMod val="50000"/>
                  </a:schemeClr>
                </a:solidFill>
                <a:latin typeface="Source Sans Pro Black" pitchFamily="34" charset="0"/>
              </a:endParaRPr>
            </a:p>
          </p:txBody>
        </p:sp>
        <p:sp>
          <p:nvSpPr>
            <p:cNvPr id="48" name="Content Placeholder 2"/>
            <p:cNvSpPr txBox="1">
              <a:spLocks/>
            </p:cNvSpPr>
            <p:nvPr/>
          </p:nvSpPr>
          <p:spPr>
            <a:xfrm>
              <a:off x="974629" y="1812209"/>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Read Books</a:t>
              </a:r>
              <a:endParaRPr lang="en-US" sz="1200" dirty="0">
                <a:solidFill>
                  <a:schemeClr val="bg1">
                    <a:lumMod val="75000"/>
                  </a:schemeClr>
                </a:solidFill>
                <a:latin typeface="+mj-lt"/>
              </a:endParaRPr>
            </a:p>
          </p:txBody>
        </p:sp>
      </p:grpSp>
      <p:grpSp>
        <p:nvGrpSpPr>
          <p:cNvPr id="77" name="Group 76"/>
          <p:cNvGrpSpPr/>
          <p:nvPr/>
        </p:nvGrpSpPr>
        <p:grpSpPr>
          <a:xfrm>
            <a:off x="2849112" y="1492286"/>
            <a:ext cx="1415112" cy="643920"/>
            <a:chOff x="2389103" y="1453759"/>
            <a:chExt cx="1415112" cy="643920"/>
          </a:xfrm>
        </p:grpSpPr>
        <p:sp>
          <p:nvSpPr>
            <p:cNvPr id="50" name="Freeform 23"/>
            <p:cNvSpPr>
              <a:spLocks/>
            </p:cNvSpPr>
            <p:nvPr/>
          </p:nvSpPr>
          <p:spPr bwMode="auto">
            <a:xfrm>
              <a:off x="2389103" y="1556397"/>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Content Placeholder 2"/>
            <p:cNvSpPr txBox="1">
              <a:spLocks/>
            </p:cNvSpPr>
            <p:nvPr/>
          </p:nvSpPr>
          <p:spPr>
            <a:xfrm>
              <a:off x="2879479" y="1453759"/>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12%</a:t>
              </a:r>
              <a:endParaRPr lang="en-US" sz="2800" dirty="0">
                <a:solidFill>
                  <a:schemeClr val="bg1">
                    <a:lumMod val="50000"/>
                  </a:schemeClr>
                </a:solidFill>
                <a:latin typeface="Source Sans Pro Black" pitchFamily="34" charset="0"/>
              </a:endParaRPr>
            </a:p>
          </p:txBody>
        </p:sp>
        <p:sp>
          <p:nvSpPr>
            <p:cNvPr id="52" name="Content Placeholder 2"/>
            <p:cNvSpPr txBox="1">
              <a:spLocks/>
            </p:cNvSpPr>
            <p:nvPr/>
          </p:nvSpPr>
          <p:spPr>
            <a:xfrm>
              <a:off x="2879479" y="1812865"/>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Buy Homes</a:t>
              </a:r>
              <a:endParaRPr lang="en-US" sz="1200" dirty="0">
                <a:solidFill>
                  <a:schemeClr val="bg1">
                    <a:lumMod val="75000"/>
                  </a:schemeClr>
                </a:solidFill>
                <a:latin typeface="+mj-lt"/>
              </a:endParaRPr>
            </a:p>
          </p:txBody>
        </p:sp>
      </p:grpSp>
      <p:grpSp>
        <p:nvGrpSpPr>
          <p:cNvPr id="35" name="Group 34"/>
          <p:cNvGrpSpPr/>
          <p:nvPr/>
        </p:nvGrpSpPr>
        <p:grpSpPr>
          <a:xfrm>
            <a:off x="4663533" y="1495429"/>
            <a:ext cx="1353931" cy="643920"/>
            <a:chOff x="4131516" y="1456902"/>
            <a:chExt cx="1353931" cy="643920"/>
          </a:xfrm>
        </p:grpSpPr>
        <p:sp>
          <p:nvSpPr>
            <p:cNvPr id="55" name="Freeform 18"/>
            <p:cNvSpPr>
              <a:spLocks/>
            </p:cNvSpPr>
            <p:nvPr/>
          </p:nvSpPr>
          <p:spPr bwMode="auto">
            <a:xfrm>
              <a:off x="4131516" y="1566200"/>
              <a:ext cx="444923" cy="44492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Content Placeholder 2"/>
            <p:cNvSpPr txBox="1">
              <a:spLocks/>
            </p:cNvSpPr>
            <p:nvPr/>
          </p:nvSpPr>
          <p:spPr>
            <a:xfrm>
              <a:off x="4560711" y="145690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32%</a:t>
              </a:r>
              <a:endParaRPr lang="en-US" sz="2800" dirty="0">
                <a:solidFill>
                  <a:schemeClr val="bg1">
                    <a:lumMod val="50000"/>
                  </a:schemeClr>
                </a:solidFill>
                <a:latin typeface="Source Sans Pro Black" pitchFamily="34" charset="0"/>
              </a:endParaRPr>
            </a:p>
          </p:txBody>
        </p:sp>
        <p:sp>
          <p:nvSpPr>
            <p:cNvPr id="57" name="Content Placeholder 2"/>
            <p:cNvSpPr txBox="1">
              <a:spLocks/>
            </p:cNvSpPr>
            <p:nvPr/>
          </p:nvSpPr>
          <p:spPr>
            <a:xfrm>
              <a:off x="4560711" y="181600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Travel Offer</a:t>
              </a:r>
              <a:endParaRPr lang="en-US" sz="1200" dirty="0">
                <a:solidFill>
                  <a:schemeClr val="bg1">
                    <a:lumMod val="75000"/>
                  </a:schemeClr>
                </a:solidFill>
                <a:latin typeface="+mj-lt"/>
              </a:endParaRPr>
            </a:p>
          </p:txBody>
        </p:sp>
      </p:grpSp>
      <p:grpSp>
        <p:nvGrpSpPr>
          <p:cNvPr id="32" name="Group 31"/>
          <p:cNvGrpSpPr/>
          <p:nvPr/>
        </p:nvGrpSpPr>
        <p:grpSpPr>
          <a:xfrm>
            <a:off x="6552128" y="1495429"/>
            <a:ext cx="1595970" cy="643920"/>
            <a:chOff x="5872504" y="1456902"/>
            <a:chExt cx="1595970" cy="643920"/>
          </a:xfrm>
        </p:grpSpPr>
        <p:sp>
          <p:nvSpPr>
            <p:cNvPr id="60" name="Freeform 33"/>
            <p:cNvSpPr>
              <a:spLocks noEditPoints="1"/>
            </p:cNvSpPr>
            <p:nvPr/>
          </p:nvSpPr>
          <p:spPr bwMode="auto">
            <a:xfrm>
              <a:off x="5872504" y="1614139"/>
              <a:ext cx="450156" cy="359744"/>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Content Placeholder 2"/>
            <p:cNvSpPr txBox="1">
              <a:spLocks/>
            </p:cNvSpPr>
            <p:nvPr/>
          </p:nvSpPr>
          <p:spPr>
            <a:xfrm>
              <a:off x="6349543" y="145690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10%</a:t>
              </a:r>
              <a:endParaRPr lang="en-US" sz="2800" dirty="0">
                <a:solidFill>
                  <a:schemeClr val="bg1">
                    <a:lumMod val="50000"/>
                  </a:schemeClr>
                </a:solidFill>
                <a:latin typeface="Source Sans Pro Black" pitchFamily="34" charset="0"/>
              </a:endParaRPr>
            </a:p>
          </p:txBody>
        </p:sp>
        <p:sp>
          <p:nvSpPr>
            <p:cNvPr id="62" name="Content Placeholder 2"/>
            <p:cNvSpPr txBox="1">
              <a:spLocks/>
            </p:cNvSpPr>
            <p:nvPr/>
          </p:nvSpPr>
          <p:spPr>
            <a:xfrm>
              <a:off x="6349543" y="1816008"/>
              <a:ext cx="1118931"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Search Photos</a:t>
              </a:r>
              <a:endParaRPr lang="en-US" sz="1200" dirty="0">
                <a:solidFill>
                  <a:schemeClr val="bg1">
                    <a:lumMod val="75000"/>
                  </a:schemeClr>
                </a:solidFill>
                <a:latin typeface="+mj-lt"/>
              </a:endParaRPr>
            </a:p>
          </p:txBody>
        </p:sp>
      </p:grpSp>
      <p:sp>
        <p:nvSpPr>
          <p:cNvPr id="74" name="Content Placeholder 2"/>
          <p:cNvSpPr txBox="1">
            <a:spLocks/>
          </p:cNvSpPr>
          <p:nvPr/>
        </p:nvSpPr>
        <p:spPr>
          <a:xfrm>
            <a:off x="2825095" y="2169031"/>
            <a:ext cx="1555740" cy="16988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75" name="Content Placeholder 2"/>
          <p:cNvSpPr txBox="1">
            <a:spLocks/>
          </p:cNvSpPr>
          <p:nvPr/>
        </p:nvSpPr>
        <p:spPr>
          <a:xfrm>
            <a:off x="4641548" y="2169031"/>
            <a:ext cx="1555740" cy="16988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76" name="Content Placeholder 2"/>
          <p:cNvSpPr txBox="1">
            <a:spLocks/>
          </p:cNvSpPr>
          <p:nvPr/>
        </p:nvSpPr>
        <p:spPr>
          <a:xfrm>
            <a:off x="6476529" y="2169031"/>
            <a:ext cx="1555740" cy="16988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27"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5" name="Flowchart: Off-page Connector 2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14</a:t>
            </a:r>
            <a:endParaRPr lang="en-US" sz="1100" b="1" dirty="0"/>
          </a:p>
        </p:txBody>
      </p:sp>
    </p:spTree>
    <p:extLst>
      <p:ext uri="{BB962C8B-B14F-4D97-AF65-F5344CB8AC3E}">
        <p14:creationId xmlns:p14="http://schemas.microsoft.com/office/powerpoint/2010/main" val="36252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ipe(left)">
                                      <p:cBhvr>
                                        <p:cTn id="14" dur="500"/>
                                        <p:tgtEl>
                                          <p:spTgt spid="7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7" grpId="0"/>
      <p:bldP spid="74" grpId="0"/>
      <p:bldP spid="75" grpId="0"/>
      <p:bldP spid="7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Iconic List Sample 2 </a:t>
            </a:r>
            <a:endParaRPr lang="en-US" dirty="0">
              <a:solidFill>
                <a:schemeClr val="accent1">
                  <a:lumMod val="60000"/>
                  <a:lumOff val="40000"/>
                </a:schemeClr>
              </a:solidFill>
            </a:endParaRPr>
          </a:p>
        </p:txBody>
      </p:sp>
      <p:cxnSp>
        <p:nvCxnSpPr>
          <p:cNvPr id="31" name="Straight Connector 30"/>
          <p:cNvCxnSpPr/>
          <p:nvPr/>
        </p:nvCxnSpPr>
        <p:spPr>
          <a:xfrm>
            <a:off x="1521551" y="2770342"/>
            <a:ext cx="0" cy="7529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15815" y="2770342"/>
            <a:ext cx="0" cy="752986"/>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a:t>
            </a:r>
            <a:r>
              <a:rPr lang="en-US" sz="1400" b="1" dirty="0" smtClean="0">
                <a:solidFill>
                  <a:schemeClr val="accent1">
                    <a:lumMod val="60000"/>
                    <a:lumOff val="40000"/>
                  </a:schemeClr>
                </a:solidFill>
                <a:latin typeface="+mn-lt"/>
              </a:rPr>
              <a:t>Infographic or lists</a:t>
            </a:r>
            <a:endParaRPr lang="en-US" sz="1400" b="1" dirty="0">
              <a:solidFill>
                <a:schemeClr val="accent1">
                  <a:lumMod val="60000"/>
                  <a:lumOff val="40000"/>
                </a:schemeClr>
              </a:solidFill>
              <a:latin typeface="+mn-lt"/>
            </a:endParaRPr>
          </a:p>
        </p:txBody>
      </p:sp>
      <p:sp>
        <p:nvSpPr>
          <p:cNvPr id="8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6" name="Group 5"/>
          <p:cNvGrpSpPr/>
          <p:nvPr/>
        </p:nvGrpSpPr>
        <p:grpSpPr>
          <a:xfrm>
            <a:off x="1312411" y="1506251"/>
            <a:ext cx="418280" cy="418280"/>
            <a:chOff x="7322925" y="1113826"/>
            <a:chExt cx="418280" cy="418280"/>
          </a:xfrm>
        </p:grpSpPr>
        <p:sp>
          <p:nvSpPr>
            <p:cNvPr id="37" name="Teardrop 36"/>
            <p:cNvSpPr/>
            <p:nvPr/>
          </p:nvSpPr>
          <p:spPr>
            <a:xfrm rot="8100000">
              <a:off x="7322925" y="1113826"/>
              <a:ext cx="418280" cy="41828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6"/>
            <p:cNvSpPr>
              <a:spLocks noEditPoints="1"/>
            </p:cNvSpPr>
            <p:nvPr/>
          </p:nvSpPr>
          <p:spPr bwMode="auto">
            <a:xfrm>
              <a:off x="7431874" y="1200224"/>
              <a:ext cx="209778" cy="23075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53" name="Straight Connector 52"/>
          <p:cNvCxnSpPr/>
          <p:nvPr/>
        </p:nvCxnSpPr>
        <p:spPr>
          <a:xfrm>
            <a:off x="4366384" y="2770342"/>
            <a:ext cx="0" cy="752986"/>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58893" y="1506251"/>
            <a:ext cx="418280" cy="418280"/>
            <a:chOff x="4158893" y="1506251"/>
            <a:chExt cx="418280" cy="418280"/>
          </a:xfrm>
        </p:grpSpPr>
        <p:sp>
          <p:nvSpPr>
            <p:cNvPr id="59" name="Teardrop 58"/>
            <p:cNvSpPr/>
            <p:nvPr/>
          </p:nvSpPr>
          <p:spPr>
            <a:xfrm rot="8100000">
              <a:off x="4158893" y="1506251"/>
              <a:ext cx="418280" cy="418280"/>
            </a:xfrm>
            <a:prstGeom prst="teardrop">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p:cNvSpPr>
              <a:spLocks/>
            </p:cNvSpPr>
            <p:nvPr/>
          </p:nvSpPr>
          <p:spPr bwMode="auto">
            <a:xfrm>
              <a:off x="4238052" y="1639825"/>
              <a:ext cx="258741" cy="1682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2708324" y="1506251"/>
            <a:ext cx="418280" cy="418280"/>
            <a:chOff x="2708324" y="1506251"/>
            <a:chExt cx="418280" cy="418280"/>
          </a:xfrm>
        </p:grpSpPr>
        <p:sp>
          <p:nvSpPr>
            <p:cNvPr id="45" name="Teardrop 44"/>
            <p:cNvSpPr/>
            <p:nvPr/>
          </p:nvSpPr>
          <p:spPr>
            <a:xfrm rot="8100000">
              <a:off x="2708324" y="1506251"/>
              <a:ext cx="418280" cy="418280"/>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6"/>
            <p:cNvSpPr>
              <a:spLocks noEditPoints="1"/>
            </p:cNvSpPr>
            <p:nvPr/>
          </p:nvSpPr>
          <p:spPr bwMode="auto">
            <a:xfrm>
              <a:off x="2796143" y="1604602"/>
              <a:ext cx="239343" cy="23907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4" name="Straight Connector 63"/>
          <p:cNvCxnSpPr/>
          <p:nvPr/>
        </p:nvCxnSpPr>
        <p:spPr>
          <a:xfrm>
            <a:off x="5873348" y="2770342"/>
            <a:ext cx="0" cy="752986"/>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386398" y="2770342"/>
            <a:ext cx="0" cy="75298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Content Placeholder 2"/>
          <p:cNvSpPr txBox="1">
            <a:spLocks/>
          </p:cNvSpPr>
          <p:nvPr/>
        </p:nvSpPr>
        <p:spPr>
          <a:xfrm>
            <a:off x="6743531"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Improvements</a:t>
            </a:r>
          </a:p>
          <a:p>
            <a:pPr marL="0" indent="0" algn="ctr">
              <a:buFont typeface="Arial" pitchFamily="34" charset="0"/>
              <a:buNone/>
            </a:pPr>
            <a:r>
              <a:rPr lang="en-US" sz="1000" dirty="0" smtClean="0"/>
              <a:t>Lorem ipsum dolor sit amet, consectetur adipiscing elit.</a:t>
            </a:r>
            <a:endParaRPr lang="en-US" sz="1000" dirty="0"/>
          </a:p>
        </p:txBody>
      </p:sp>
      <p:grpSp>
        <p:nvGrpSpPr>
          <p:cNvPr id="7" name="Group 6"/>
          <p:cNvGrpSpPr/>
          <p:nvPr/>
        </p:nvGrpSpPr>
        <p:grpSpPr>
          <a:xfrm>
            <a:off x="7178907" y="1506251"/>
            <a:ext cx="418280" cy="418280"/>
            <a:chOff x="7178907" y="1506251"/>
            <a:chExt cx="418280" cy="418280"/>
          </a:xfrm>
        </p:grpSpPr>
        <p:sp>
          <p:nvSpPr>
            <p:cNvPr id="70" name="Teardrop 69"/>
            <p:cNvSpPr/>
            <p:nvPr/>
          </p:nvSpPr>
          <p:spPr>
            <a:xfrm rot="8100000">
              <a:off x="7178907" y="1506251"/>
              <a:ext cx="418280" cy="418280"/>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21"/>
            <p:cNvSpPr>
              <a:spLocks noEditPoints="1"/>
            </p:cNvSpPr>
            <p:nvPr/>
          </p:nvSpPr>
          <p:spPr bwMode="auto">
            <a:xfrm>
              <a:off x="7275187" y="1629449"/>
              <a:ext cx="238323" cy="21215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7" name="Picture 77" descr="F:\Trabajos\Envato\Graphic River\Mica PPT\mountains.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759017" y="2942141"/>
            <a:ext cx="7531487" cy="72520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665857" y="1506251"/>
            <a:ext cx="418280" cy="418280"/>
            <a:chOff x="5665857" y="1506251"/>
            <a:chExt cx="418280" cy="418280"/>
          </a:xfrm>
        </p:grpSpPr>
        <p:sp>
          <p:nvSpPr>
            <p:cNvPr id="66" name="Teardrop 65"/>
            <p:cNvSpPr/>
            <p:nvPr/>
          </p:nvSpPr>
          <p:spPr>
            <a:xfrm rot="8100000">
              <a:off x="5665857" y="1506251"/>
              <a:ext cx="418280" cy="418280"/>
            </a:xfrm>
            <a:prstGeom prst="teardrop">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6"/>
            <p:cNvSpPr>
              <a:spLocks noEditPoints="1"/>
            </p:cNvSpPr>
            <p:nvPr/>
          </p:nvSpPr>
          <p:spPr bwMode="auto">
            <a:xfrm>
              <a:off x="5795163" y="1614232"/>
              <a:ext cx="175570" cy="219811"/>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9" name="Content Placeholder 2"/>
          <p:cNvSpPr txBox="1">
            <a:spLocks/>
          </p:cNvSpPr>
          <p:nvPr/>
        </p:nvSpPr>
        <p:spPr>
          <a:xfrm>
            <a:off x="5232129"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Passwords</a:t>
            </a:r>
          </a:p>
          <a:p>
            <a:pPr marL="0" indent="0" algn="ctr">
              <a:buFont typeface="Arial" pitchFamily="34" charset="0"/>
              <a:buNone/>
            </a:pPr>
            <a:r>
              <a:rPr lang="en-US" sz="1000" dirty="0" smtClean="0"/>
              <a:t>Lorem ipsum dolor sit amet, consectetur adipiscing elit.</a:t>
            </a:r>
            <a:endParaRPr lang="en-US" sz="1000" dirty="0"/>
          </a:p>
        </p:txBody>
      </p:sp>
      <p:sp>
        <p:nvSpPr>
          <p:cNvPr id="80" name="Content Placeholder 2"/>
          <p:cNvSpPr txBox="1">
            <a:spLocks/>
          </p:cNvSpPr>
          <p:nvPr/>
        </p:nvSpPr>
        <p:spPr>
          <a:xfrm>
            <a:off x="3725165"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Uploads</a:t>
            </a:r>
          </a:p>
          <a:p>
            <a:pPr marL="0" indent="0" algn="ctr">
              <a:buFont typeface="Arial" pitchFamily="34" charset="0"/>
              <a:buNone/>
            </a:pPr>
            <a:r>
              <a:rPr lang="en-US" sz="1000" dirty="0" smtClean="0"/>
              <a:t>Lorem ipsum dolor sit amet, consectetur adipiscing elit.</a:t>
            </a:r>
            <a:endParaRPr lang="en-US" sz="1000" dirty="0"/>
          </a:p>
        </p:txBody>
      </p:sp>
      <p:sp>
        <p:nvSpPr>
          <p:cNvPr id="81" name="Content Placeholder 2"/>
          <p:cNvSpPr txBox="1">
            <a:spLocks/>
          </p:cNvSpPr>
          <p:nvPr/>
        </p:nvSpPr>
        <p:spPr>
          <a:xfrm>
            <a:off x="2274596"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Support</a:t>
            </a:r>
          </a:p>
          <a:p>
            <a:pPr marL="0" indent="0" algn="ctr">
              <a:buFont typeface="Arial" pitchFamily="34" charset="0"/>
              <a:buNone/>
            </a:pPr>
            <a:r>
              <a:rPr lang="en-US" sz="1000" dirty="0" smtClean="0"/>
              <a:t>Lorem ipsum dolor sit amet, consectetur adipiscing elit.</a:t>
            </a:r>
            <a:endParaRPr lang="en-US" sz="1000" dirty="0"/>
          </a:p>
        </p:txBody>
      </p:sp>
      <p:sp>
        <p:nvSpPr>
          <p:cNvPr id="82" name="Content Placeholder 2"/>
          <p:cNvSpPr txBox="1">
            <a:spLocks/>
          </p:cNvSpPr>
          <p:nvPr/>
        </p:nvSpPr>
        <p:spPr>
          <a:xfrm>
            <a:off x="883381"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Networks</a:t>
            </a:r>
          </a:p>
          <a:p>
            <a:pPr marL="0" indent="0" algn="ctr">
              <a:buFont typeface="Arial" pitchFamily="34" charset="0"/>
              <a:buNone/>
            </a:pPr>
            <a:r>
              <a:rPr lang="en-US" sz="1000" dirty="0" smtClean="0"/>
              <a:t>Lorem ipsum dolor sit amet, consectetur adipiscing elit.</a:t>
            </a:r>
            <a:endParaRPr lang="en-US" sz="1000" dirty="0"/>
          </a:p>
        </p:txBody>
      </p:sp>
      <p:sp>
        <p:nvSpPr>
          <p:cNvPr id="32" name="Flowchart: Off-page Connector 3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15</a:t>
            </a:r>
            <a:endParaRPr lang="en-US" sz="1100" b="1" dirty="0"/>
          </a:p>
        </p:txBody>
      </p:sp>
    </p:spTree>
    <p:extLst>
      <p:ext uri="{BB962C8B-B14F-4D97-AF65-F5344CB8AC3E}">
        <p14:creationId xmlns:p14="http://schemas.microsoft.com/office/powerpoint/2010/main" val="390038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500"/>
                                        <p:tgtEl>
                                          <p:spTgt spid="27"/>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47"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47"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anim calcmode="lin" valueType="num">
                                      <p:cBhvr>
                                        <p:cTn id="39" dur="500" fill="hold"/>
                                        <p:tgtEl>
                                          <p:spTgt spid="2"/>
                                        </p:tgtEl>
                                        <p:attrNameLst>
                                          <p:attrName>ppt_x</p:attrName>
                                        </p:attrNameLst>
                                      </p:cBhvr>
                                      <p:tavLst>
                                        <p:tav tm="0">
                                          <p:val>
                                            <p:strVal val="#ppt_x"/>
                                          </p:val>
                                        </p:tav>
                                        <p:tav tm="100000">
                                          <p:val>
                                            <p:strVal val="#ppt_x"/>
                                          </p:val>
                                        </p:tav>
                                      </p:tavLst>
                                    </p:anim>
                                    <p:anim calcmode="lin" valueType="num">
                                      <p:cBhvr>
                                        <p:cTn id="40" dur="500" fill="hold"/>
                                        <p:tgtEl>
                                          <p:spTgt spid="2"/>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47"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2" presetClass="entr" presetSubtype="4" fill="hold"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47"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anim calcmode="lin" valueType="num">
                                      <p:cBhvr>
                                        <p:cTn id="65" dur="500" fill="hold"/>
                                        <p:tgtEl>
                                          <p:spTgt spid="4"/>
                                        </p:tgtEl>
                                        <p:attrNameLst>
                                          <p:attrName>ppt_x</p:attrName>
                                        </p:attrNameLst>
                                      </p:cBhvr>
                                      <p:tavLst>
                                        <p:tav tm="0">
                                          <p:val>
                                            <p:strVal val="#ppt_x"/>
                                          </p:val>
                                        </p:tav>
                                        <p:tav tm="100000">
                                          <p:val>
                                            <p:strVal val="#ppt_x"/>
                                          </p:val>
                                        </p:tav>
                                      </p:tavLst>
                                    </p:anim>
                                    <p:anim calcmode="lin" valueType="num">
                                      <p:cBhvr>
                                        <p:cTn id="66" dur="5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22" presetClass="entr" presetSubtype="4" fill="hold"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down)">
                                      <p:cBhvr>
                                        <p:cTn id="70" dur="500"/>
                                        <p:tgtEl>
                                          <p:spTgt spid="68"/>
                                        </p:tgtEl>
                                      </p:cBhvr>
                                    </p:animEffect>
                                  </p:childTnLst>
                                </p:cTn>
                              </p:par>
                            </p:childTnLst>
                          </p:cTn>
                        </p:par>
                        <p:par>
                          <p:cTn id="71" fill="hold">
                            <p:stCondLst>
                              <p:cond delay="5500"/>
                            </p:stCondLst>
                            <p:childTnLst>
                              <p:par>
                                <p:cTn id="72" presetID="10" presetClass="entr" presetSubtype="0" fill="hold" grpId="0" nodeType="after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par>
                                <p:cTn id="75" presetID="47"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anim calcmode="lin" valueType="num">
                                      <p:cBhvr>
                                        <p:cTn id="78" dur="500" fill="hold"/>
                                        <p:tgtEl>
                                          <p:spTgt spid="7"/>
                                        </p:tgtEl>
                                        <p:attrNameLst>
                                          <p:attrName>ppt_x</p:attrName>
                                        </p:attrNameLst>
                                      </p:cBhvr>
                                      <p:tavLst>
                                        <p:tav tm="0">
                                          <p:val>
                                            <p:strVal val="#ppt_x"/>
                                          </p:val>
                                        </p:tav>
                                        <p:tav tm="100000">
                                          <p:val>
                                            <p:strVal val="#ppt_x"/>
                                          </p:val>
                                        </p:tav>
                                      </p:tavLst>
                                    </p:anim>
                                    <p:anim calcmode="lin" valueType="num">
                                      <p:cBhvr>
                                        <p:cTn id="79" dur="500" fill="hold"/>
                                        <p:tgtEl>
                                          <p:spTgt spid="7"/>
                                        </p:tgtEl>
                                        <p:attrNameLst>
                                          <p:attrName>ppt_y</p:attrName>
                                        </p:attrNameLst>
                                      </p:cBhvr>
                                      <p:tavLst>
                                        <p:tav tm="0">
                                          <p:val>
                                            <p:strVal val="#ppt_y-.1"/>
                                          </p:val>
                                        </p:tav>
                                        <p:tav tm="100000">
                                          <p:val>
                                            <p:strVal val="#ppt_y"/>
                                          </p:val>
                                        </p:tav>
                                      </p:tavLst>
                                    </p:anim>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fade">
                                      <p:cBhvr>
                                        <p:cTn id="8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83" grpId="0"/>
      <p:bldP spid="69" grpId="0"/>
      <p:bldP spid="79" grpId="0"/>
      <p:bldP spid="80" grpId="0"/>
      <p:bldP spid="81" grpId="0"/>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Pricing Tables Plan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10" name="Group 9"/>
          <p:cNvGrpSpPr/>
          <p:nvPr/>
        </p:nvGrpSpPr>
        <p:grpSpPr>
          <a:xfrm>
            <a:off x="833038" y="1485457"/>
            <a:ext cx="1645276" cy="2159949"/>
            <a:chOff x="888555" y="1518341"/>
            <a:chExt cx="1645276" cy="2159949"/>
          </a:xfrm>
        </p:grpSpPr>
        <p:sp>
          <p:nvSpPr>
            <p:cNvPr id="3" name="Rounded Rectangle 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19"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solidFill>
                    <a:schemeClr val="bg1">
                      <a:lumMod val="65000"/>
                    </a:schemeClr>
                  </a:solidFill>
                  <a:latin typeface="Source Sans Pro" pitchFamily="34" charset="0"/>
                </a:rPr>
                <a:t>Starter</a:t>
              </a:r>
              <a:endParaRPr lang="en-US" sz="1600" dirty="0">
                <a:solidFill>
                  <a:schemeClr val="bg1">
                    <a:lumMod val="65000"/>
                  </a:schemeClr>
                </a:solidFill>
                <a:latin typeface="Source Sans Pro" pitchFamily="34" charset="0"/>
              </a:endParaRPr>
            </a:p>
          </p:txBody>
        </p:sp>
        <p:sp>
          <p:nvSpPr>
            <p:cNvPr id="4" name="Rounded Rectangle 3"/>
            <p:cNvSpPr/>
            <p:nvPr/>
          </p:nvSpPr>
          <p:spPr>
            <a:xfrm>
              <a:off x="1099125" y="3219822"/>
              <a:ext cx="1224136" cy="2880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9" name="Straight Connector 8"/>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777254" y="1485457"/>
            <a:ext cx="1645276" cy="2159949"/>
            <a:chOff x="888555" y="1518341"/>
            <a:chExt cx="1645276" cy="2159949"/>
          </a:xfrm>
        </p:grpSpPr>
        <p:sp>
          <p:nvSpPr>
            <p:cNvPr id="23" name="Rounded Rectangle 2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25"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latin typeface="Source Sans Pro" pitchFamily="34" charset="0"/>
                </a:rPr>
                <a:t>Professional</a:t>
              </a:r>
              <a:endParaRPr lang="en-US" sz="1600" dirty="0">
                <a:latin typeface="Source Sans Pro" pitchFamily="34" charset="0"/>
              </a:endParaRPr>
            </a:p>
          </p:txBody>
        </p:sp>
        <p:sp>
          <p:nvSpPr>
            <p:cNvPr id="26" name="Rounded Rectangle 25"/>
            <p:cNvSpPr/>
            <p:nvPr/>
          </p:nvSpPr>
          <p:spPr>
            <a:xfrm>
              <a:off x="1099125" y="3219822"/>
              <a:ext cx="1224136" cy="28803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27" name="Straight Connector 26"/>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721470" y="1485457"/>
            <a:ext cx="1645276" cy="2159949"/>
            <a:chOff x="888555" y="1518341"/>
            <a:chExt cx="1645276" cy="2159949"/>
          </a:xfrm>
        </p:grpSpPr>
        <p:sp>
          <p:nvSpPr>
            <p:cNvPr id="30" name="Rounded Rectangle 29"/>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32"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latin typeface="Source Sans Pro" pitchFamily="34" charset="0"/>
                </a:rPr>
                <a:t>Business</a:t>
              </a:r>
              <a:endParaRPr lang="en-US" sz="1600" dirty="0">
                <a:latin typeface="Source Sans Pro" pitchFamily="34" charset="0"/>
              </a:endParaRPr>
            </a:p>
          </p:txBody>
        </p:sp>
        <p:sp>
          <p:nvSpPr>
            <p:cNvPr id="33" name="Rounded Rectangle 32"/>
            <p:cNvSpPr/>
            <p:nvPr/>
          </p:nvSpPr>
          <p:spPr>
            <a:xfrm>
              <a:off x="1099125" y="3219822"/>
              <a:ext cx="1224136" cy="28803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34" name="Straight Connector 33"/>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665686" y="1485457"/>
            <a:ext cx="1645276" cy="2159949"/>
            <a:chOff x="888555" y="1518341"/>
            <a:chExt cx="1645276" cy="2159949"/>
          </a:xfrm>
        </p:grpSpPr>
        <p:sp>
          <p:nvSpPr>
            <p:cNvPr id="37" name="Rounded Rectangle 36"/>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39"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latin typeface="Source Sans Pro" pitchFamily="34" charset="0"/>
                </a:rPr>
                <a:t>Infinity</a:t>
              </a:r>
              <a:endParaRPr lang="en-US" sz="1600" dirty="0">
                <a:latin typeface="Source Sans Pro" pitchFamily="34" charset="0"/>
              </a:endParaRPr>
            </a:p>
          </p:txBody>
        </p:sp>
        <p:sp>
          <p:nvSpPr>
            <p:cNvPr id="40" name="Rounded Rectangle 39"/>
            <p:cNvSpPr/>
            <p:nvPr/>
          </p:nvSpPr>
          <p:spPr>
            <a:xfrm>
              <a:off x="1099125" y="3219822"/>
              <a:ext cx="1224136" cy="28803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41" name="Straight Connector 40"/>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43" name="Flowchart: Off-page Connector 42"/>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16</a:t>
            </a:r>
            <a:endParaRPr lang="en-US" sz="1100" b="1" dirty="0"/>
          </a:p>
        </p:txBody>
      </p:sp>
    </p:spTree>
    <p:extLst>
      <p:ext uri="{BB962C8B-B14F-4D97-AF65-F5344CB8AC3E}">
        <p14:creationId xmlns:p14="http://schemas.microsoft.com/office/powerpoint/2010/main" val="349998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Table Design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5" name="Group 4"/>
          <p:cNvGrpSpPr/>
          <p:nvPr/>
        </p:nvGrpSpPr>
        <p:grpSpPr>
          <a:xfrm>
            <a:off x="961069" y="1544818"/>
            <a:ext cx="1475474" cy="2683116"/>
            <a:chOff x="961069" y="1544818"/>
            <a:chExt cx="1475474" cy="2683116"/>
          </a:xfrm>
        </p:grpSpPr>
        <p:sp>
          <p:nvSpPr>
            <p:cNvPr id="11" name="Content Placeholder 2"/>
            <p:cNvSpPr txBox="1">
              <a:spLocks/>
            </p:cNvSpPr>
            <p:nvPr/>
          </p:nvSpPr>
          <p:spPr>
            <a:xfrm>
              <a:off x="961069"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19" name="Title 13"/>
            <p:cNvSpPr txBox="1">
              <a:spLocks/>
            </p:cNvSpPr>
            <p:nvPr/>
          </p:nvSpPr>
          <p:spPr>
            <a:xfrm>
              <a:off x="987721"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Starter</a:t>
              </a:r>
              <a:endParaRPr lang="en-US" sz="1600" dirty="0">
                <a:solidFill>
                  <a:schemeClr val="accent1">
                    <a:lumMod val="60000"/>
                    <a:lumOff val="40000"/>
                  </a:schemeClr>
                </a:solidFill>
                <a:latin typeface="Source Sans Pro" pitchFamily="34" charset="0"/>
              </a:endParaRPr>
            </a:p>
          </p:txBody>
        </p:sp>
      </p:grpSp>
      <p:grpSp>
        <p:nvGrpSpPr>
          <p:cNvPr id="12" name="Group 11"/>
          <p:cNvGrpSpPr/>
          <p:nvPr/>
        </p:nvGrpSpPr>
        <p:grpSpPr>
          <a:xfrm>
            <a:off x="750790" y="1941892"/>
            <a:ext cx="7560000" cy="2267962"/>
            <a:chOff x="750790" y="1941892"/>
            <a:chExt cx="7560000" cy="2267962"/>
          </a:xfrm>
        </p:grpSpPr>
        <p:sp>
          <p:nvSpPr>
            <p:cNvPr id="45" name="Rectangle 44"/>
            <p:cNvSpPr/>
            <p:nvPr/>
          </p:nvSpPr>
          <p:spPr>
            <a:xfrm>
              <a:off x="750790" y="384981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50790" y="2978570"/>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50790" y="211447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50790" y="194189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0790" y="197115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2905285" y="1544818"/>
            <a:ext cx="1475474" cy="2683116"/>
            <a:chOff x="2905285" y="1544818"/>
            <a:chExt cx="1475474" cy="2683116"/>
          </a:xfrm>
        </p:grpSpPr>
        <p:sp>
          <p:nvSpPr>
            <p:cNvPr id="24" name="Content Placeholder 2"/>
            <p:cNvSpPr txBox="1">
              <a:spLocks/>
            </p:cNvSpPr>
            <p:nvPr/>
          </p:nvSpPr>
          <p:spPr>
            <a:xfrm>
              <a:off x="2905285"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25"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Professional</a:t>
              </a:r>
              <a:endParaRPr lang="en-US" sz="1600" dirty="0">
                <a:solidFill>
                  <a:schemeClr val="accent1">
                    <a:lumMod val="60000"/>
                    <a:lumOff val="40000"/>
                  </a:schemeClr>
                </a:solidFill>
                <a:latin typeface="Source Sans Pro" pitchFamily="34" charset="0"/>
              </a:endParaRPr>
            </a:p>
          </p:txBody>
        </p:sp>
      </p:grpSp>
      <p:grpSp>
        <p:nvGrpSpPr>
          <p:cNvPr id="7" name="Group 6"/>
          <p:cNvGrpSpPr/>
          <p:nvPr/>
        </p:nvGrpSpPr>
        <p:grpSpPr>
          <a:xfrm>
            <a:off x="4849501" y="1544818"/>
            <a:ext cx="1475474" cy="2683116"/>
            <a:chOff x="4849501" y="1544818"/>
            <a:chExt cx="1475474" cy="2683116"/>
          </a:xfrm>
        </p:grpSpPr>
        <p:sp>
          <p:nvSpPr>
            <p:cNvPr id="31" name="Content Placeholder 2"/>
            <p:cNvSpPr txBox="1">
              <a:spLocks/>
            </p:cNvSpPr>
            <p:nvPr/>
          </p:nvSpPr>
          <p:spPr>
            <a:xfrm>
              <a:off x="4849501"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32" name="Title 13"/>
            <p:cNvSpPr txBox="1">
              <a:spLocks/>
            </p:cNvSpPr>
            <p:nvPr/>
          </p:nvSpPr>
          <p:spPr>
            <a:xfrm>
              <a:off x="4876153"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Business</a:t>
              </a:r>
              <a:endParaRPr lang="en-US" sz="1600" dirty="0">
                <a:solidFill>
                  <a:schemeClr val="accent1">
                    <a:lumMod val="60000"/>
                    <a:lumOff val="40000"/>
                  </a:schemeClr>
                </a:solidFill>
                <a:latin typeface="Source Sans Pro" pitchFamily="34" charset="0"/>
              </a:endParaRPr>
            </a:p>
          </p:txBody>
        </p:sp>
      </p:grpSp>
      <p:grpSp>
        <p:nvGrpSpPr>
          <p:cNvPr id="8" name="Group 7"/>
          <p:cNvGrpSpPr/>
          <p:nvPr/>
        </p:nvGrpSpPr>
        <p:grpSpPr>
          <a:xfrm>
            <a:off x="6793717" y="1544818"/>
            <a:ext cx="1475474" cy="2683116"/>
            <a:chOff x="6793717" y="1544818"/>
            <a:chExt cx="1475474" cy="2683116"/>
          </a:xfrm>
        </p:grpSpPr>
        <p:sp>
          <p:nvSpPr>
            <p:cNvPr id="38" name="Content Placeholder 2"/>
            <p:cNvSpPr txBox="1">
              <a:spLocks/>
            </p:cNvSpPr>
            <p:nvPr/>
          </p:nvSpPr>
          <p:spPr>
            <a:xfrm>
              <a:off x="6793717"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39" name="Title 13"/>
            <p:cNvSpPr txBox="1">
              <a:spLocks/>
            </p:cNvSpPr>
            <p:nvPr/>
          </p:nvSpPr>
          <p:spPr>
            <a:xfrm>
              <a:off x="6820369"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Infinity</a:t>
              </a:r>
              <a:endParaRPr lang="en-US" sz="1600" dirty="0">
                <a:solidFill>
                  <a:schemeClr val="accent1">
                    <a:lumMod val="60000"/>
                    <a:lumOff val="40000"/>
                  </a:schemeClr>
                </a:solidFill>
                <a:latin typeface="Source Sans Pro" pitchFamily="34" charset="0"/>
              </a:endParaRPr>
            </a:p>
          </p:txBody>
        </p:sp>
      </p:grpSp>
      <p:sp>
        <p:nvSpPr>
          <p:cNvPr id="22" name="Flowchart: Off-page Connector 2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17</a:t>
            </a:r>
            <a:endParaRPr lang="en-US" sz="1100" b="1" dirty="0"/>
          </a:p>
        </p:txBody>
      </p:sp>
    </p:spTree>
    <p:extLst>
      <p:ext uri="{BB962C8B-B14F-4D97-AF65-F5344CB8AC3E}">
        <p14:creationId xmlns:p14="http://schemas.microsoft.com/office/powerpoint/2010/main" val="362415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Grab some coffee, We’ll be back in 20min</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bg1"/>
                </a:solidFill>
              </a:rPr>
              <a:t>It’s time for a break</a:t>
            </a:r>
            <a:endParaRPr lang="en-US" sz="5400" dirty="0">
              <a:solidFill>
                <a:schemeClr val="bg1"/>
              </a:solidFill>
            </a:endParaRPr>
          </a:p>
        </p:txBody>
      </p:sp>
    </p:spTree>
    <p:extLst>
      <p:ext uri="{BB962C8B-B14F-4D97-AF65-F5344CB8AC3E}">
        <p14:creationId xmlns:p14="http://schemas.microsoft.com/office/powerpoint/2010/main" val="9147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149149" y="1801921"/>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welcome messages </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2125296" y="1333894"/>
            <a:ext cx="5109935" cy="585514"/>
          </a:xfrm>
        </p:spPr>
        <p:txBody>
          <a:bodyPr>
            <a:normAutofit/>
          </a:bodyPr>
          <a:lstStyle/>
          <a:p>
            <a:r>
              <a:rPr lang="en-US" dirty="0" smtClean="0">
                <a:solidFill>
                  <a:schemeClr val="accent1">
                    <a:lumMod val="60000"/>
                    <a:lumOff val="40000"/>
                  </a:schemeClr>
                </a:solidFill>
              </a:rPr>
              <a:t>Introduction</a:t>
            </a:r>
            <a:endParaRPr lang="en-US" dirty="0">
              <a:solidFill>
                <a:schemeClr val="accent1">
                  <a:lumMod val="60000"/>
                  <a:lumOff val="40000"/>
                </a:schemeClr>
              </a:solidFill>
            </a:endParaRPr>
          </a:p>
        </p:txBody>
      </p:sp>
      <p:sp>
        <p:nvSpPr>
          <p:cNvPr id="27" name="TextBox 26"/>
          <p:cNvSpPr txBox="1"/>
          <p:nvPr/>
        </p:nvSpPr>
        <p:spPr>
          <a:xfrm>
            <a:off x="2123728" y="2348118"/>
            <a:ext cx="3802507" cy="1467513"/>
          </a:xfrm>
          <a:prstGeom prst="rect">
            <a:avLst/>
          </a:prstGeom>
          <a:noFill/>
        </p:spPr>
        <p:txBody>
          <a:bodyPr wrap="square" rIns="144000" bIns="36000" numCol="1" spcCol="360000" rtlCol="0">
            <a:spAutoFit/>
          </a:bodyPr>
          <a:lstStyle/>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endParaRPr lang="en-US" sz="1000" b="1" dirty="0">
              <a:solidFill>
                <a:schemeClr val="bg1">
                  <a:lumMod val="65000"/>
                </a:schemeClr>
              </a:solidFill>
              <a:latin typeface="Signika Negative" pitchFamily="2" charset="0"/>
            </a:endParaRPr>
          </a:p>
        </p:txBody>
      </p:sp>
      <p:sp>
        <p:nvSpPr>
          <p:cNvPr id="37" name="Flowchart: Off-page Connector 3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01</a:t>
            </a:r>
            <a:endParaRPr lang="en-US" sz="1100" b="1" dirty="0"/>
          </a:p>
        </p:txBody>
      </p:sp>
      <p:grpSp>
        <p:nvGrpSpPr>
          <p:cNvPr id="6" name="Group 5"/>
          <p:cNvGrpSpPr/>
          <p:nvPr/>
        </p:nvGrpSpPr>
        <p:grpSpPr>
          <a:xfrm>
            <a:off x="-7252" y="1716152"/>
            <a:ext cx="2094778" cy="41565"/>
            <a:chOff x="2055030" y="1463669"/>
            <a:chExt cx="2304256" cy="544908"/>
          </a:xfrm>
        </p:grpSpPr>
        <p:sp>
          <p:nvSpPr>
            <p:cNvPr id="7" name="Rectangle 6"/>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Rectangle 8"/>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Rectangle 9"/>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399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en-US" dirty="0" smtClean="0">
                <a:solidFill>
                  <a:schemeClr val="bg1"/>
                </a:solidFill>
              </a:rPr>
              <a:t>Meet Our Design Process</a:t>
            </a:r>
            <a:endParaRPr lang="en-US" dirty="0">
              <a:solidFill>
                <a:schemeClr val="bg1"/>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400" dirty="0">
                <a:solidFill>
                  <a:schemeClr val="bg1"/>
                </a:solidFill>
              </a:rPr>
              <a:t>A look at our lifecycle </a:t>
            </a:r>
            <a:r>
              <a:rPr lang="en-US" sz="1400" dirty="0" smtClean="0">
                <a:solidFill>
                  <a:schemeClr val="bg1"/>
                </a:solidFill>
              </a:rPr>
              <a:t>flow</a:t>
            </a:r>
            <a:endParaRPr lang="en-US" sz="1400" dirty="0">
              <a:solidFill>
                <a:schemeClr val="bg1"/>
              </a:solidFill>
            </a:endParaRPr>
          </a:p>
        </p:txBody>
      </p:sp>
      <p:sp>
        <p:nvSpPr>
          <p:cNvPr id="417" name="Content Placeholder 2"/>
          <p:cNvSpPr>
            <a:spLocks noGrp="1"/>
          </p:cNvSpPr>
          <p:nvPr>
            <p:ph idx="1"/>
          </p:nvPr>
        </p:nvSpPr>
        <p:spPr>
          <a:xfrm>
            <a:off x="5367856" y="2342799"/>
            <a:ext cx="2448272" cy="559513"/>
          </a:xfrm>
        </p:spPr>
        <p:txBody>
          <a:bodyPr>
            <a:noAutofit/>
          </a:bodyPr>
          <a:lstStyle/>
          <a:p>
            <a:pPr marL="0" indent="0">
              <a:buNone/>
            </a:pPr>
            <a:r>
              <a:rPr lang="en-US" sz="800" dirty="0">
                <a:solidFill>
                  <a:schemeClr val="bg1"/>
                </a:solidFill>
              </a:rPr>
              <a:t>You must begin defining user needs, what goals you plan to accomplish and how you plan on positioning yourself within the competition.</a:t>
            </a:r>
          </a:p>
        </p:txBody>
      </p:sp>
      <p:sp>
        <p:nvSpPr>
          <p:cNvPr id="419" name="Title 13"/>
          <p:cNvSpPr txBox="1">
            <a:spLocks/>
          </p:cNvSpPr>
          <p:nvPr/>
        </p:nvSpPr>
        <p:spPr>
          <a:xfrm>
            <a:off x="5347384" y="1967350"/>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bg1"/>
                </a:solidFill>
              </a:rPr>
              <a:t>Define</a:t>
            </a:r>
            <a:endParaRPr lang="en-US" sz="2000" dirty="0">
              <a:solidFill>
                <a:schemeClr val="bg1"/>
              </a:solidFill>
            </a:endParaRPr>
          </a:p>
        </p:txBody>
      </p:sp>
      <p:cxnSp>
        <p:nvCxnSpPr>
          <p:cNvPr id="5" name="Straight Connector 4"/>
          <p:cNvCxnSpPr/>
          <p:nvPr/>
        </p:nvCxnSpPr>
        <p:spPr>
          <a:xfrm>
            <a:off x="4572000" y="1471892"/>
            <a:ext cx="0" cy="811826"/>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3507854"/>
            <a:ext cx="0" cy="1635646"/>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3" name="Freeform 16"/>
          <p:cNvSpPr>
            <a:spLocks noEditPoints="1"/>
          </p:cNvSpPr>
          <p:nvPr/>
        </p:nvSpPr>
        <p:spPr bwMode="auto">
          <a:xfrm>
            <a:off x="4280408" y="2486094"/>
            <a:ext cx="583185" cy="795253"/>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4" name="Content Placeholder 2"/>
          <p:cNvSpPr txBox="1">
            <a:spLocks/>
          </p:cNvSpPr>
          <p:nvPr/>
        </p:nvSpPr>
        <p:spPr>
          <a:xfrm>
            <a:off x="1332370" y="3308381"/>
            <a:ext cx="2448272" cy="5595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800" dirty="0" smtClean="0">
                <a:solidFill>
                  <a:schemeClr val="bg1"/>
                </a:solidFill>
              </a:rPr>
              <a:t>You must begin defining user needs, what goals you plan to accomplish and how you plan on positioning yourself within the competition.</a:t>
            </a:r>
            <a:endParaRPr lang="en-US" sz="800" dirty="0">
              <a:solidFill>
                <a:schemeClr val="bg1"/>
              </a:solidFill>
            </a:endParaRPr>
          </a:p>
        </p:txBody>
      </p:sp>
      <p:sp>
        <p:nvSpPr>
          <p:cNvPr id="418" name="Title 13"/>
          <p:cNvSpPr txBox="1">
            <a:spLocks/>
          </p:cNvSpPr>
          <p:nvPr/>
        </p:nvSpPr>
        <p:spPr>
          <a:xfrm>
            <a:off x="896217" y="2932932"/>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000" dirty="0" smtClean="0">
                <a:solidFill>
                  <a:schemeClr val="bg1"/>
                </a:solidFill>
              </a:rPr>
              <a:t>Ideate</a:t>
            </a:r>
            <a:endParaRPr lang="en-US" sz="2000" dirty="0">
              <a:solidFill>
                <a:schemeClr val="bg1"/>
              </a:solidFill>
            </a:endParaRPr>
          </a:p>
        </p:txBody>
      </p:sp>
    </p:spTree>
    <p:extLst>
      <p:ext uri="{BB962C8B-B14F-4D97-AF65-F5344CB8AC3E}">
        <p14:creationId xmlns:p14="http://schemas.microsoft.com/office/powerpoint/2010/main" val="307519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03"/>
                                        </p:tgtEl>
                                        <p:attrNameLst>
                                          <p:attrName>style.visibility</p:attrName>
                                        </p:attrNameLst>
                                      </p:cBhvr>
                                      <p:to>
                                        <p:strVal val="visible"/>
                                      </p:to>
                                    </p:set>
                                    <p:anim calcmode="lin" valueType="num">
                                      <p:cBhvr>
                                        <p:cTn id="18" dur="500" fill="hold"/>
                                        <p:tgtEl>
                                          <p:spTgt spid="403"/>
                                        </p:tgtEl>
                                        <p:attrNameLst>
                                          <p:attrName>ppt_w</p:attrName>
                                        </p:attrNameLst>
                                      </p:cBhvr>
                                      <p:tavLst>
                                        <p:tav tm="0">
                                          <p:val>
                                            <p:fltVal val="0"/>
                                          </p:val>
                                        </p:tav>
                                        <p:tav tm="100000">
                                          <p:val>
                                            <p:strVal val="#ppt_w"/>
                                          </p:val>
                                        </p:tav>
                                      </p:tavLst>
                                    </p:anim>
                                    <p:anim calcmode="lin" valueType="num">
                                      <p:cBhvr>
                                        <p:cTn id="19" dur="500" fill="hold"/>
                                        <p:tgtEl>
                                          <p:spTgt spid="403"/>
                                        </p:tgtEl>
                                        <p:attrNameLst>
                                          <p:attrName>ppt_h</p:attrName>
                                        </p:attrNameLst>
                                      </p:cBhvr>
                                      <p:tavLst>
                                        <p:tav tm="0">
                                          <p:val>
                                            <p:fltVal val="0"/>
                                          </p:val>
                                        </p:tav>
                                        <p:tav tm="100000">
                                          <p:val>
                                            <p:strVal val="#ppt_h"/>
                                          </p:val>
                                        </p:tav>
                                      </p:tavLst>
                                    </p:anim>
                                    <p:animEffect transition="in" filter="fade">
                                      <p:cBhvr>
                                        <p:cTn id="20" dur="500"/>
                                        <p:tgtEl>
                                          <p:spTgt spid="403"/>
                                        </p:tgtEl>
                                      </p:cBhvr>
                                    </p:animEffec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419"/>
                                        </p:tgtEl>
                                        <p:attrNameLst>
                                          <p:attrName>style.visibility</p:attrName>
                                        </p:attrNameLst>
                                      </p:cBhvr>
                                      <p:to>
                                        <p:strVal val="visible"/>
                                      </p:to>
                                    </p:set>
                                    <p:animEffect transition="in" filter="barn(inVertical)">
                                      <p:cBhvr>
                                        <p:cTn id="24" dur="500"/>
                                        <p:tgtEl>
                                          <p:spTgt spid="41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17">
                                            <p:txEl>
                                              <p:pRg st="0" end="0"/>
                                            </p:txEl>
                                          </p:spTgt>
                                        </p:tgtEl>
                                        <p:attrNameLst>
                                          <p:attrName>style.visibility</p:attrName>
                                        </p:attrNameLst>
                                      </p:cBhvr>
                                      <p:to>
                                        <p:strVal val="visible"/>
                                      </p:to>
                                    </p:set>
                                    <p:animEffect transition="in" filter="barn(inVertical)">
                                      <p:cBhvr>
                                        <p:cTn id="27" dur="500"/>
                                        <p:tgtEl>
                                          <p:spTgt spid="417">
                                            <p:txEl>
                                              <p:pRg st="0" end="0"/>
                                            </p:txEl>
                                          </p:spTgt>
                                        </p:tgtEl>
                                      </p:cBhvr>
                                    </p:animEffec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418"/>
                                        </p:tgtEl>
                                        <p:attrNameLst>
                                          <p:attrName>style.visibility</p:attrName>
                                        </p:attrNameLst>
                                      </p:cBhvr>
                                      <p:to>
                                        <p:strVal val="visible"/>
                                      </p:to>
                                    </p:set>
                                    <p:animEffect transition="in" filter="barn(inVertical)">
                                      <p:cBhvr>
                                        <p:cTn id="31" dur="500"/>
                                        <p:tgtEl>
                                          <p:spTgt spid="4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04"/>
                                        </p:tgtEl>
                                        <p:attrNameLst>
                                          <p:attrName>style.visibility</p:attrName>
                                        </p:attrNameLst>
                                      </p:cBhvr>
                                      <p:to>
                                        <p:strVal val="visible"/>
                                      </p:to>
                                    </p:set>
                                    <p:animEffect transition="in" filter="barn(inVertical)">
                                      <p:cBhvr>
                                        <p:cTn id="34" dur="500"/>
                                        <p:tgtEl>
                                          <p:spTgt spid="40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wipe(up)">
                                      <p:cBhvr>
                                        <p:cTn id="39"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17" grpId="0" build="p"/>
      <p:bldP spid="419" grpId="0"/>
      <p:bldP spid="403" grpId="0" animBg="1"/>
      <p:bldP spid="404" grpId="0"/>
      <p:bldP spid="41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17" name="Content Placeholder 2"/>
          <p:cNvSpPr>
            <a:spLocks noGrp="1"/>
          </p:cNvSpPr>
          <p:nvPr>
            <p:ph idx="1"/>
          </p:nvPr>
        </p:nvSpPr>
        <p:spPr>
          <a:xfrm>
            <a:off x="5367856" y="1146999"/>
            <a:ext cx="2448272" cy="1525095"/>
          </a:xfrm>
        </p:spPr>
        <p:txBody>
          <a:bodyPr>
            <a:noAutofit/>
          </a:bodyPr>
          <a:lstStyle/>
          <a:p>
            <a:pPr marL="0" indent="0">
              <a:buNone/>
            </a:pPr>
            <a:r>
              <a:rPr lang="en-US" sz="800" dirty="0">
                <a:solidFill>
                  <a:schemeClr val="bg1"/>
                </a:solidFill>
              </a:rPr>
              <a:t>You must begin defining user needs, what goals you plan to accomplish and how you plan on positioning yourself within the </a:t>
            </a:r>
            <a:r>
              <a:rPr lang="en-US" sz="800" dirty="0" smtClean="0">
                <a:solidFill>
                  <a:schemeClr val="bg1"/>
                </a:solidFill>
              </a:rPr>
              <a:t>competition.</a:t>
            </a:r>
          </a:p>
          <a:p>
            <a:pPr marL="0" indent="0">
              <a:buNone/>
            </a:pPr>
            <a:endParaRPr lang="en-US" sz="800" dirty="0">
              <a:solidFill>
                <a:schemeClr val="bg1"/>
              </a:solidFill>
            </a:endParaRPr>
          </a:p>
          <a:p>
            <a:pPr marL="0" indent="0">
              <a:buNone/>
            </a:pPr>
            <a:r>
              <a:rPr lang="en-US" sz="800" dirty="0" smtClean="0">
                <a:solidFill>
                  <a:schemeClr val="bg1"/>
                </a:solidFill>
              </a:rPr>
              <a:t>There </a:t>
            </a:r>
            <a:r>
              <a:rPr lang="en-US" sz="800" dirty="0">
                <a:solidFill>
                  <a:schemeClr val="bg1"/>
                </a:solidFill>
              </a:rPr>
              <a:t>are many variations of passages of Lorem Ipsum available, but the majority have suffered alteration in some form, by injected </a:t>
            </a:r>
            <a:r>
              <a:rPr lang="en-US" sz="800" dirty="0" smtClean="0">
                <a:solidFill>
                  <a:schemeClr val="bg1"/>
                </a:solidFill>
              </a:rPr>
              <a:t>humor, </a:t>
            </a:r>
            <a:r>
              <a:rPr lang="en-US" sz="800" dirty="0">
                <a:solidFill>
                  <a:schemeClr val="bg1"/>
                </a:solidFill>
              </a:rPr>
              <a:t>or </a:t>
            </a:r>
            <a:r>
              <a:rPr lang="en-US" sz="800" dirty="0" smtClean="0">
                <a:solidFill>
                  <a:schemeClr val="bg1"/>
                </a:solidFill>
              </a:rPr>
              <a:t>randomized </a:t>
            </a:r>
            <a:r>
              <a:rPr lang="en-US" sz="800" dirty="0">
                <a:solidFill>
                  <a:schemeClr val="bg1"/>
                </a:solidFill>
              </a:rPr>
              <a:t>words which don't look even slightly believable. If you are going to use a passage of Lorem Ipsum, you need to be sure there isn't anything embarrassing hidden in the middle of text.</a:t>
            </a:r>
          </a:p>
        </p:txBody>
      </p:sp>
      <p:sp>
        <p:nvSpPr>
          <p:cNvPr id="419" name="Title 13"/>
          <p:cNvSpPr txBox="1">
            <a:spLocks/>
          </p:cNvSpPr>
          <p:nvPr/>
        </p:nvSpPr>
        <p:spPr>
          <a:xfrm>
            <a:off x="5347384" y="771550"/>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bg1"/>
                </a:solidFill>
              </a:rPr>
              <a:t>Prototype</a:t>
            </a:r>
            <a:endParaRPr lang="en-US" sz="2000" dirty="0">
              <a:solidFill>
                <a:schemeClr val="bg1"/>
              </a:solidFill>
            </a:endParaRPr>
          </a:p>
        </p:txBody>
      </p:sp>
      <p:cxnSp>
        <p:nvCxnSpPr>
          <p:cNvPr id="5" name="Straight Connector 4"/>
          <p:cNvCxnSpPr/>
          <p:nvPr/>
        </p:nvCxnSpPr>
        <p:spPr>
          <a:xfrm>
            <a:off x="4572000" y="0"/>
            <a:ext cx="0" cy="81182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2066552"/>
            <a:ext cx="0" cy="937246"/>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4" name="Content Placeholder 2"/>
          <p:cNvSpPr txBox="1">
            <a:spLocks/>
          </p:cNvSpPr>
          <p:nvPr/>
        </p:nvSpPr>
        <p:spPr>
          <a:xfrm>
            <a:off x="1332370" y="3327711"/>
            <a:ext cx="2448272" cy="5595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800" dirty="0" smtClean="0">
                <a:solidFill>
                  <a:schemeClr val="bg1"/>
                </a:solidFill>
              </a:rPr>
              <a:t>There </a:t>
            </a:r>
            <a:r>
              <a:rPr lang="en-US" sz="800" dirty="0">
                <a:solidFill>
                  <a:schemeClr val="bg1"/>
                </a:solidFill>
              </a:rPr>
              <a:t>are many variations of passages of Lorem Ipsum available, but the majority have suffered alteration in some form, by injected humor, or randomized words which don't look even slightly </a:t>
            </a:r>
            <a:r>
              <a:rPr lang="en-US" sz="800" dirty="0" smtClean="0">
                <a:solidFill>
                  <a:schemeClr val="bg1"/>
                </a:solidFill>
              </a:rPr>
              <a:t>believable.</a:t>
            </a:r>
          </a:p>
          <a:p>
            <a:pPr marL="0" indent="0" algn="r">
              <a:buNone/>
            </a:pPr>
            <a:endParaRPr lang="en-US" sz="800" dirty="0">
              <a:solidFill>
                <a:schemeClr val="bg1"/>
              </a:solidFill>
            </a:endParaRPr>
          </a:p>
          <a:p>
            <a:pPr marL="0" indent="0" algn="r">
              <a:buNone/>
            </a:pPr>
            <a:r>
              <a:rPr lang="en-US" sz="800" dirty="0" smtClean="0">
                <a:solidFill>
                  <a:schemeClr val="bg1"/>
                </a:solidFill>
              </a:rPr>
              <a:t>If </a:t>
            </a:r>
            <a:r>
              <a:rPr lang="en-US" sz="800" dirty="0">
                <a:solidFill>
                  <a:schemeClr val="bg1"/>
                </a:solidFill>
              </a:rPr>
              <a:t>you are going to use a passage of Lorem Ipsum, you need to be sure there isn't anything embarrassing hidden in the middle of text.</a:t>
            </a:r>
          </a:p>
        </p:txBody>
      </p:sp>
      <p:sp>
        <p:nvSpPr>
          <p:cNvPr id="418" name="Title 13"/>
          <p:cNvSpPr txBox="1">
            <a:spLocks/>
          </p:cNvSpPr>
          <p:nvPr/>
        </p:nvSpPr>
        <p:spPr>
          <a:xfrm>
            <a:off x="896217" y="2952262"/>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000" dirty="0" smtClean="0">
                <a:solidFill>
                  <a:schemeClr val="bg1"/>
                </a:solidFill>
              </a:rPr>
              <a:t>Build</a:t>
            </a:r>
            <a:endParaRPr lang="en-US" sz="2000" dirty="0">
              <a:solidFill>
                <a:schemeClr val="bg1"/>
              </a:solidFill>
            </a:endParaRPr>
          </a:p>
        </p:txBody>
      </p:sp>
      <p:sp>
        <p:nvSpPr>
          <p:cNvPr id="6" name="Freeform 6"/>
          <p:cNvSpPr>
            <a:spLocks noEditPoints="1"/>
          </p:cNvSpPr>
          <p:nvPr/>
        </p:nvSpPr>
        <p:spPr bwMode="auto">
          <a:xfrm>
            <a:off x="4199401" y="1086878"/>
            <a:ext cx="745198" cy="7451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4153434" y="3194704"/>
            <a:ext cx="837133" cy="74519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0" name="Straight Connector 9"/>
          <p:cNvCxnSpPr/>
          <p:nvPr/>
        </p:nvCxnSpPr>
        <p:spPr>
          <a:xfrm>
            <a:off x="4572000" y="4011910"/>
            <a:ext cx="0" cy="1131590"/>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9"/>
                                        </p:tgtEl>
                                        <p:attrNameLst>
                                          <p:attrName>style.visibility</p:attrName>
                                        </p:attrNameLst>
                                      </p:cBhvr>
                                      <p:to>
                                        <p:strVal val="visible"/>
                                      </p:to>
                                    </p:set>
                                    <p:animEffect transition="in" filter="barn(inVertical)">
                                      <p:cBhvr>
                                        <p:cTn id="13" dur="500"/>
                                        <p:tgtEl>
                                          <p:spTgt spid="4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17"/>
                                        </p:tgtEl>
                                        <p:attrNameLst>
                                          <p:attrName>style.visibility</p:attrName>
                                        </p:attrNameLst>
                                      </p:cBhvr>
                                      <p:to>
                                        <p:strVal val="visible"/>
                                      </p:to>
                                    </p:set>
                                    <p:animEffect transition="in" filter="barn(inVertical)">
                                      <p:cBhvr>
                                        <p:cTn id="16" dur="500"/>
                                        <p:tgtEl>
                                          <p:spTgt spid="41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02"/>
                                        </p:tgtEl>
                                        <p:attrNameLst>
                                          <p:attrName>style.visibility</p:attrName>
                                        </p:attrNameLst>
                                      </p:cBhvr>
                                      <p:to>
                                        <p:strVal val="visible"/>
                                      </p:to>
                                    </p:set>
                                    <p:animEffect transition="in" filter="wipe(up)">
                                      <p:cBhvr>
                                        <p:cTn id="20" dur="500"/>
                                        <p:tgtEl>
                                          <p:spTgt spid="40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18"/>
                                        </p:tgtEl>
                                        <p:attrNameLst>
                                          <p:attrName>style.visibility</p:attrName>
                                        </p:attrNameLst>
                                      </p:cBhvr>
                                      <p:to>
                                        <p:strVal val="visible"/>
                                      </p:to>
                                    </p:set>
                                    <p:animEffect transition="in" filter="barn(inVertical)">
                                      <p:cBhvr>
                                        <p:cTn id="30" dur="500"/>
                                        <p:tgtEl>
                                          <p:spTgt spid="4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04"/>
                                        </p:tgtEl>
                                        <p:attrNameLst>
                                          <p:attrName>style.visibility</p:attrName>
                                        </p:attrNameLst>
                                      </p:cBhvr>
                                      <p:to>
                                        <p:strVal val="visible"/>
                                      </p:to>
                                    </p:set>
                                    <p:animEffect transition="in" filter="barn(inVertical)">
                                      <p:cBhvr>
                                        <p:cTn id="33" dur="500"/>
                                        <p:tgtEl>
                                          <p:spTgt spid="4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0"/>
      <p:bldP spid="419" grpId="0"/>
      <p:bldP spid="404" grpId="0"/>
      <p:bldP spid="418" grpId="0"/>
      <p:bldP spid="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163564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4" name="Content Placeholder 2"/>
          <p:cNvSpPr txBox="1">
            <a:spLocks/>
          </p:cNvSpPr>
          <p:nvPr/>
        </p:nvSpPr>
        <p:spPr>
          <a:xfrm>
            <a:off x="2600517" y="3018330"/>
            <a:ext cx="3942967" cy="9011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smtClean="0">
                <a:solidFill>
                  <a:schemeClr val="bg1"/>
                </a:solidFill>
              </a:rPr>
              <a:t>There </a:t>
            </a:r>
            <a:r>
              <a:rPr lang="en-US" sz="800" dirty="0">
                <a:solidFill>
                  <a:schemeClr val="bg1"/>
                </a:solidFill>
              </a:rPr>
              <a:t>are many variations of passages of Lorem Ipsum available, but the majority have suffered alteration in some form, by injected humor, or randomized words which don't look even slightly </a:t>
            </a:r>
            <a:r>
              <a:rPr lang="en-US" sz="800" dirty="0" smtClean="0">
                <a:solidFill>
                  <a:schemeClr val="bg1"/>
                </a:solidFill>
              </a:rPr>
              <a:t>believable.</a:t>
            </a:r>
          </a:p>
          <a:p>
            <a:pPr marL="0" indent="0" algn="ctr">
              <a:buNone/>
            </a:pPr>
            <a:endParaRPr lang="en-US" sz="800" dirty="0">
              <a:solidFill>
                <a:schemeClr val="bg1"/>
              </a:solidFill>
            </a:endParaRPr>
          </a:p>
          <a:p>
            <a:pPr marL="0" indent="0" algn="ctr">
              <a:buNone/>
            </a:pPr>
            <a:r>
              <a:rPr lang="en-US" sz="800" dirty="0" smtClean="0">
                <a:solidFill>
                  <a:schemeClr val="bg1"/>
                </a:solidFill>
              </a:rPr>
              <a:t>If </a:t>
            </a:r>
            <a:r>
              <a:rPr lang="en-US" sz="800" dirty="0">
                <a:solidFill>
                  <a:schemeClr val="bg1"/>
                </a:solidFill>
              </a:rPr>
              <a:t>you are going to use a passage of Lorem Ipsum, you need to be sure there isn't anything embarrassing hidden in the middle of text.</a:t>
            </a:r>
          </a:p>
        </p:txBody>
      </p:sp>
      <p:sp>
        <p:nvSpPr>
          <p:cNvPr id="418" name="Title 13"/>
          <p:cNvSpPr txBox="1">
            <a:spLocks/>
          </p:cNvSpPr>
          <p:nvPr/>
        </p:nvSpPr>
        <p:spPr>
          <a:xfrm>
            <a:off x="3129788" y="2643758"/>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rPr>
              <a:t>Solution</a:t>
            </a:r>
            <a:endParaRPr lang="en-US" sz="2000" dirty="0">
              <a:solidFill>
                <a:schemeClr val="bg1"/>
              </a:solidFill>
            </a:endParaRPr>
          </a:p>
        </p:txBody>
      </p:sp>
      <p:sp>
        <p:nvSpPr>
          <p:cNvPr id="7" name="Freeform 6"/>
          <p:cNvSpPr>
            <a:spLocks/>
          </p:cNvSpPr>
          <p:nvPr/>
        </p:nvSpPr>
        <p:spPr bwMode="auto">
          <a:xfrm>
            <a:off x="4199401" y="1798910"/>
            <a:ext cx="745198" cy="77284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98525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barn(inVertical)">
                                      <p:cBhvr>
                                        <p:cTn id="13" dur="500"/>
                                        <p:tgtEl>
                                          <p:spTgt spid="41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barn(inVertical)">
                                      <p:cBhvr>
                                        <p:cTn id="17" dur="5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p:bldP spid="418"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Why a Business Plan?</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58" name="Content Placeholder 2"/>
          <p:cNvSpPr>
            <a:spLocks noGrp="1"/>
          </p:cNvSpPr>
          <p:nvPr>
            <p:ph idx="1"/>
          </p:nvPr>
        </p:nvSpPr>
        <p:spPr>
          <a:xfrm>
            <a:off x="1044946" y="1930549"/>
            <a:ext cx="3024336" cy="792532"/>
          </a:xfrm>
        </p:spPr>
        <p:txBody>
          <a:bodyPr>
            <a:noAutofit/>
          </a:bodyPr>
          <a:lstStyle/>
          <a:p>
            <a:pPr marL="0" indent="0">
              <a:buNone/>
            </a:pPr>
            <a:r>
              <a:rPr lang="en-US" sz="900" dirty="0"/>
              <a:t>Lorem ipsum dolor sit amet, </a:t>
            </a:r>
            <a:r>
              <a:rPr lang="en-US" sz="900" b="1" dirty="0">
                <a:solidFill>
                  <a:schemeClr val="bg1">
                    <a:lumMod val="50000"/>
                  </a:schemeClr>
                </a:solidFill>
              </a:rPr>
              <a:t>consectetur adipiscing elit. </a:t>
            </a:r>
            <a:endParaRPr lang="en-US" sz="900" b="1" dirty="0" smtClean="0">
              <a:solidFill>
                <a:schemeClr val="bg1">
                  <a:lumMod val="50000"/>
                </a:schemeClr>
              </a:solidFill>
            </a:endParaRPr>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sp>
        <p:nvSpPr>
          <p:cNvPr id="60" name="Title 13"/>
          <p:cNvSpPr txBox="1">
            <a:spLocks/>
          </p:cNvSpPr>
          <p:nvPr/>
        </p:nvSpPr>
        <p:spPr>
          <a:xfrm>
            <a:off x="1032053" y="151566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Strategic Guide</a:t>
            </a:r>
            <a:endParaRPr lang="en-US" sz="2400" dirty="0">
              <a:solidFill>
                <a:schemeClr val="accent1">
                  <a:lumMod val="60000"/>
                  <a:lumOff val="40000"/>
                </a:schemeClr>
              </a:solidFill>
            </a:endParaRPr>
          </a:p>
        </p:txBody>
      </p:sp>
      <p:sp>
        <p:nvSpPr>
          <p:cNvPr id="7" name="Oval 6"/>
          <p:cNvSpPr/>
          <p:nvPr/>
        </p:nvSpPr>
        <p:spPr>
          <a:xfrm>
            <a:off x="556458" y="1650175"/>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txBox="1">
            <a:spLocks/>
          </p:cNvSpPr>
          <p:nvPr/>
        </p:nvSpPr>
        <p:spPr>
          <a:xfrm>
            <a:off x="1044946" y="3494366"/>
            <a:ext cx="302433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21" name="Title 13"/>
          <p:cNvSpPr txBox="1">
            <a:spLocks/>
          </p:cNvSpPr>
          <p:nvPr/>
        </p:nvSpPr>
        <p:spPr>
          <a:xfrm>
            <a:off x="1032053" y="307948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Lorem Ipsum</a:t>
            </a:r>
            <a:endParaRPr lang="en-US" sz="2400" dirty="0">
              <a:solidFill>
                <a:schemeClr val="accent1">
                  <a:lumMod val="60000"/>
                  <a:lumOff val="40000"/>
                </a:schemeClr>
              </a:solidFill>
            </a:endParaRPr>
          </a:p>
        </p:txBody>
      </p:sp>
      <p:sp>
        <p:nvSpPr>
          <p:cNvPr id="26" name="Content Placeholder 2"/>
          <p:cNvSpPr txBox="1">
            <a:spLocks/>
          </p:cNvSpPr>
          <p:nvPr/>
        </p:nvSpPr>
        <p:spPr>
          <a:xfrm>
            <a:off x="5220072" y="1930549"/>
            <a:ext cx="302433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27" name="Title 13"/>
          <p:cNvSpPr txBox="1">
            <a:spLocks/>
          </p:cNvSpPr>
          <p:nvPr/>
        </p:nvSpPr>
        <p:spPr>
          <a:xfrm>
            <a:off x="5207179" y="151566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Lenders</a:t>
            </a:r>
            <a:endParaRPr lang="en-US" sz="2400" dirty="0">
              <a:solidFill>
                <a:schemeClr val="accent1">
                  <a:lumMod val="60000"/>
                  <a:lumOff val="40000"/>
                </a:schemeClr>
              </a:solidFill>
            </a:endParaRPr>
          </a:p>
        </p:txBody>
      </p:sp>
      <p:sp>
        <p:nvSpPr>
          <p:cNvPr id="31" name="Content Placeholder 2"/>
          <p:cNvSpPr txBox="1">
            <a:spLocks/>
          </p:cNvSpPr>
          <p:nvPr/>
        </p:nvSpPr>
        <p:spPr>
          <a:xfrm>
            <a:off x="5220072" y="3494366"/>
            <a:ext cx="302433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32" name="Title 13"/>
          <p:cNvSpPr txBox="1">
            <a:spLocks/>
          </p:cNvSpPr>
          <p:nvPr/>
        </p:nvSpPr>
        <p:spPr>
          <a:xfrm>
            <a:off x="5207179" y="307948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Investors</a:t>
            </a:r>
            <a:endParaRPr lang="en-US" sz="2400" dirty="0">
              <a:solidFill>
                <a:schemeClr val="accent1">
                  <a:lumMod val="60000"/>
                  <a:lumOff val="40000"/>
                </a:schemeClr>
              </a:solidFill>
            </a:endParaRPr>
          </a:p>
        </p:txBody>
      </p:sp>
      <p:sp>
        <p:nvSpPr>
          <p:cNvPr id="36" name="Freeform 35"/>
          <p:cNvSpPr>
            <a:spLocks/>
          </p:cNvSpPr>
          <p:nvPr/>
        </p:nvSpPr>
        <p:spPr bwMode="auto">
          <a:xfrm>
            <a:off x="699215" y="1781808"/>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a:off x="4731584" y="1650175"/>
            <a:ext cx="475253" cy="475253"/>
            <a:chOff x="4731584" y="1650175"/>
            <a:chExt cx="475253" cy="475253"/>
          </a:xfrm>
        </p:grpSpPr>
        <p:sp>
          <p:nvSpPr>
            <p:cNvPr id="29" name="Oval 28"/>
            <p:cNvSpPr/>
            <p:nvPr/>
          </p:nvSpPr>
          <p:spPr>
            <a:xfrm>
              <a:off x="4731584" y="1650175"/>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a:spLocks/>
            </p:cNvSpPr>
            <p:nvPr/>
          </p:nvSpPr>
          <p:spPr bwMode="auto">
            <a:xfrm>
              <a:off x="4874354" y="1781808"/>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731596" y="3213997"/>
            <a:ext cx="475254" cy="475254"/>
            <a:chOff x="4731596" y="3213997"/>
            <a:chExt cx="475254" cy="475254"/>
          </a:xfrm>
        </p:grpSpPr>
        <p:sp>
          <p:nvSpPr>
            <p:cNvPr id="34" name="Oval 33"/>
            <p:cNvSpPr/>
            <p:nvPr/>
          </p:nvSpPr>
          <p:spPr>
            <a:xfrm>
              <a:off x="4731596" y="3213997"/>
              <a:ext cx="475254" cy="47525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a:spLocks/>
            </p:cNvSpPr>
            <p:nvPr/>
          </p:nvSpPr>
          <p:spPr bwMode="auto">
            <a:xfrm>
              <a:off x="4874354"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556458" y="3213992"/>
            <a:ext cx="475253" cy="475253"/>
            <a:chOff x="556458" y="3213992"/>
            <a:chExt cx="475253" cy="475253"/>
          </a:xfrm>
        </p:grpSpPr>
        <p:sp>
          <p:nvSpPr>
            <p:cNvPr id="23" name="Oval 22"/>
            <p:cNvSpPr/>
            <p:nvPr/>
          </p:nvSpPr>
          <p:spPr>
            <a:xfrm>
              <a:off x="556458" y="3213992"/>
              <a:ext cx="475253" cy="47525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a:spLocks/>
            </p:cNvSpPr>
            <p:nvPr/>
          </p:nvSpPr>
          <p:spPr bwMode="auto">
            <a:xfrm>
              <a:off x="686787"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4" name="Flowchart: Off-page Connector 2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18</a:t>
            </a:r>
            <a:endParaRPr lang="en-US" sz="1100" b="1" dirty="0"/>
          </a:p>
        </p:txBody>
      </p:sp>
    </p:spTree>
    <p:extLst>
      <p:ext uri="{BB962C8B-B14F-4D97-AF65-F5344CB8AC3E}">
        <p14:creationId xmlns:p14="http://schemas.microsoft.com/office/powerpoint/2010/main" val="283245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P spid="60" grpId="0"/>
      <p:bldP spid="7" grpId="0" animBg="1"/>
      <p:bldP spid="19" grpId="0"/>
      <p:bldP spid="21" grpId="0"/>
      <p:bldP spid="26" grpId="0"/>
      <p:bldP spid="27"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Ideally to showcase stats, texts and graphics</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bg1"/>
                </a:solidFill>
              </a:rPr>
              <a:t>Smart Art &amp; Infographic</a:t>
            </a:r>
            <a:endParaRPr lang="en-US" sz="5400" dirty="0">
              <a:solidFill>
                <a:schemeClr val="bg1"/>
              </a:solidFill>
            </a:endParaRPr>
          </a:p>
        </p:txBody>
      </p:sp>
      <p:grpSp>
        <p:nvGrpSpPr>
          <p:cNvPr id="6" name="Group 5"/>
          <p:cNvGrpSpPr/>
          <p:nvPr/>
        </p:nvGrpSpPr>
        <p:grpSpPr>
          <a:xfrm>
            <a:off x="107504" y="3867894"/>
            <a:ext cx="9468149" cy="1927006"/>
            <a:chOff x="333766" y="866520"/>
            <a:chExt cx="7670864" cy="1561214"/>
          </a:xfrm>
        </p:grpSpPr>
        <p:sp>
          <p:nvSpPr>
            <p:cNvPr id="7" name="Oval 6"/>
            <p:cNvSpPr/>
            <p:nvPr/>
          </p:nvSpPr>
          <p:spPr>
            <a:xfrm>
              <a:off x="4091797" y="1455626"/>
              <a:ext cx="504056" cy="50405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44008" y="1707654"/>
              <a:ext cx="720080" cy="720080"/>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Oval 8"/>
            <p:cNvSpPr/>
            <p:nvPr/>
          </p:nvSpPr>
          <p:spPr>
            <a:xfrm>
              <a:off x="5364088" y="1045536"/>
              <a:ext cx="936104" cy="936104"/>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Oval 9"/>
            <p:cNvSpPr/>
            <p:nvPr/>
          </p:nvSpPr>
          <p:spPr>
            <a:xfrm>
              <a:off x="6538130" y="1261560"/>
              <a:ext cx="504056" cy="504056"/>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Oval 10"/>
            <p:cNvSpPr/>
            <p:nvPr/>
          </p:nvSpPr>
          <p:spPr>
            <a:xfrm>
              <a:off x="7104530" y="866520"/>
              <a:ext cx="900100" cy="900100"/>
            </a:xfrm>
            <a:prstGeom prst="ellipse">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Oval 15"/>
            <p:cNvSpPr/>
            <p:nvPr/>
          </p:nvSpPr>
          <p:spPr>
            <a:xfrm>
              <a:off x="3851920" y="1383618"/>
              <a:ext cx="144016" cy="14401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rot="1351255">
              <a:off x="1265321" y="1497087"/>
              <a:ext cx="504056" cy="504056"/>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 name="Oval 17"/>
            <p:cNvSpPr/>
            <p:nvPr/>
          </p:nvSpPr>
          <p:spPr>
            <a:xfrm rot="1351255">
              <a:off x="1848888" y="1409861"/>
              <a:ext cx="900100" cy="900100"/>
            </a:xfrm>
            <a:prstGeom prst="ellipse">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 name="Oval 18"/>
            <p:cNvSpPr/>
            <p:nvPr/>
          </p:nvSpPr>
          <p:spPr>
            <a:xfrm rot="1351255">
              <a:off x="2870635" y="1230296"/>
              <a:ext cx="455011" cy="455011"/>
            </a:xfrm>
            <a:prstGeom prst="ellipse">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 name="Oval 19"/>
            <p:cNvSpPr/>
            <p:nvPr/>
          </p:nvSpPr>
          <p:spPr>
            <a:xfrm rot="1351255">
              <a:off x="3437209" y="1408665"/>
              <a:ext cx="227505" cy="227505"/>
            </a:xfrm>
            <a:prstGeom prst="ellipse">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Oval 20"/>
            <p:cNvSpPr/>
            <p:nvPr/>
          </p:nvSpPr>
          <p:spPr>
            <a:xfrm>
              <a:off x="333766" y="1573764"/>
              <a:ext cx="144016" cy="14401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rot="1351255">
              <a:off x="823699" y="1818304"/>
              <a:ext cx="412094" cy="412094"/>
            </a:xfrm>
            <a:prstGeom prst="ellipse">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Oval 22"/>
            <p:cNvSpPr/>
            <p:nvPr/>
          </p:nvSpPr>
          <p:spPr>
            <a:xfrm rot="1351255">
              <a:off x="523227" y="1752675"/>
              <a:ext cx="227505" cy="227505"/>
            </a:xfrm>
            <a:prstGeom prst="ellipse">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058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Multiple Circle Chart Samples</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3" name="Chart 2"/>
          <p:cNvGraphicFramePr/>
          <p:nvPr>
            <p:extLst>
              <p:ext uri="{D42A27DB-BD31-4B8C-83A1-F6EECF244321}">
                <p14:modId xmlns:p14="http://schemas.microsoft.com/office/powerpoint/2010/main" val="1920160869"/>
              </p:ext>
            </p:extLst>
          </p:nvPr>
        </p:nvGraphicFramePr>
        <p:xfrm>
          <a:off x="294268" y="1457339"/>
          <a:ext cx="2200215" cy="1705975"/>
        </p:xfrm>
        <a:graphic>
          <a:graphicData uri="http://schemas.openxmlformats.org/drawingml/2006/chart">
            <c:chart xmlns:c="http://schemas.openxmlformats.org/drawingml/2006/chart" xmlns:r="http://schemas.openxmlformats.org/officeDocument/2006/relationships" r:id="rId2"/>
          </a:graphicData>
        </a:graphic>
      </p:graphicFrame>
      <p:sp>
        <p:nvSpPr>
          <p:cNvPr id="22" name="Content Placeholder 2"/>
          <p:cNvSpPr txBox="1">
            <a:spLocks/>
          </p:cNvSpPr>
          <p:nvPr/>
        </p:nvSpPr>
        <p:spPr>
          <a:xfrm>
            <a:off x="932252"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73%</a:t>
            </a:r>
            <a:endParaRPr lang="en-US" sz="2400" dirty="0">
              <a:solidFill>
                <a:schemeClr val="bg1">
                  <a:lumMod val="50000"/>
                </a:schemeClr>
              </a:solidFill>
              <a:latin typeface="Source Sans Pro Black" pitchFamily="34" charset="0"/>
            </a:endParaRPr>
          </a:p>
        </p:txBody>
      </p:sp>
      <p:graphicFrame>
        <p:nvGraphicFramePr>
          <p:cNvPr id="40" name="Chart 39"/>
          <p:cNvGraphicFramePr/>
          <p:nvPr>
            <p:extLst>
              <p:ext uri="{D42A27DB-BD31-4B8C-83A1-F6EECF244321}">
                <p14:modId xmlns:p14="http://schemas.microsoft.com/office/powerpoint/2010/main" val="2551063831"/>
              </p:ext>
            </p:extLst>
          </p:nvPr>
        </p:nvGraphicFramePr>
        <p:xfrm>
          <a:off x="2406503" y="1457339"/>
          <a:ext cx="2200215" cy="1705975"/>
        </p:xfrm>
        <a:graphic>
          <a:graphicData uri="http://schemas.openxmlformats.org/drawingml/2006/chart">
            <c:chart xmlns:c="http://schemas.openxmlformats.org/drawingml/2006/chart" xmlns:r="http://schemas.openxmlformats.org/officeDocument/2006/relationships" r:id="rId3"/>
          </a:graphicData>
        </a:graphic>
      </p:graphicFrame>
      <p:sp>
        <p:nvSpPr>
          <p:cNvPr id="42" name="Content Placeholder 2"/>
          <p:cNvSpPr txBox="1">
            <a:spLocks/>
          </p:cNvSpPr>
          <p:nvPr/>
        </p:nvSpPr>
        <p:spPr>
          <a:xfrm>
            <a:off x="3048144"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87%</a:t>
            </a:r>
            <a:endParaRPr lang="en-US" sz="2400" dirty="0">
              <a:solidFill>
                <a:schemeClr val="bg1">
                  <a:lumMod val="50000"/>
                </a:schemeClr>
              </a:solidFill>
              <a:latin typeface="Source Sans Pro Black" pitchFamily="34" charset="0"/>
            </a:endParaRPr>
          </a:p>
        </p:txBody>
      </p:sp>
      <p:graphicFrame>
        <p:nvGraphicFramePr>
          <p:cNvPr id="48" name="Chart 47"/>
          <p:cNvGraphicFramePr/>
          <p:nvPr>
            <p:extLst>
              <p:ext uri="{D42A27DB-BD31-4B8C-83A1-F6EECF244321}">
                <p14:modId xmlns:p14="http://schemas.microsoft.com/office/powerpoint/2010/main" val="3684818215"/>
              </p:ext>
            </p:extLst>
          </p:nvPr>
        </p:nvGraphicFramePr>
        <p:xfrm>
          <a:off x="4518738" y="1457339"/>
          <a:ext cx="2200215" cy="1705975"/>
        </p:xfrm>
        <a:graphic>
          <a:graphicData uri="http://schemas.openxmlformats.org/drawingml/2006/chart">
            <c:chart xmlns:c="http://schemas.openxmlformats.org/drawingml/2006/chart" xmlns:r="http://schemas.openxmlformats.org/officeDocument/2006/relationships" r:id="rId4"/>
          </a:graphicData>
        </a:graphic>
      </p:graphicFrame>
      <p:sp>
        <p:nvSpPr>
          <p:cNvPr id="50" name="Content Placeholder 2"/>
          <p:cNvSpPr txBox="1">
            <a:spLocks/>
          </p:cNvSpPr>
          <p:nvPr/>
        </p:nvSpPr>
        <p:spPr>
          <a:xfrm>
            <a:off x="5164037"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35%</a:t>
            </a:r>
            <a:endParaRPr lang="en-US" sz="2400" dirty="0">
              <a:solidFill>
                <a:schemeClr val="bg1">
                  <a:lumMod val="50000"/>
                </a:schemeClr>
              </a:solidFill>
              <a:latin typeface="Source Sans Pro Black" pitchFamily="34" charset="0"/>
            </a:endParaRPr>
          </a:p>
        </p:txBody>
      </p:sp>
      <p:graphicFrame>
        <p:nvGraphicFramePr>
          <p:cNvPr id="52" name="Chart 51"/>
          <p:cNvGraphicFramePr/>
          <p:nvPr>
            <p:extLst>
              <p:ext uri="{D42A27DB-BD31-4B8C-83A1-F6EECF244321}">
                <p14:modId xmlns:p14="http://schemas.microsoft.com/office/powerpoint/2010/main" val="2846842750"/>
              </p:ext>
            </p:extLst>
          </p:nvPr>
        </p:nvGraphicFramePr>
        <p:xfrm>
          <a:off x="6630972" y="1457339"/>
          <a:ext cx="2200215" cy="1705975"/>
        </p:xfrm>
        <a:graphic>
          <a:graphicData uri="http://schemas.openxmlformats.org/drawingml/2006/chart">
            <c:chart xmlns:c="http://schemas.openxmlformats.org/drawingml/2006/chart" xmlns:r="http://schemas.openxmlformats.org/officeDocument/2006/relationships" r:id="rId5"/>
          </a:graphicData>
        </a:graphic>
      </p:graphicFrame>
      <p:sp>
        <p:nvSpPr>
          <p:cNvPr id="53" name="Content Placeholder 2"/>
          <p:cNvSpPr txBox="1">
            <a:spLocks/>
          </p:cNvSpPr>
          <p:nvPr/>
        </p:nvSpPr>
        <p:spPr>
          <a:xfrm>
            <a:off x="7276271"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35%</a:t>
            </a:r>
            <a:endParaRPr lang="en-US" sz="2400" dirty="0">
              <a:solidFill>
                <a:schemeClr val="bg1">
                  <a:lumMod val="50000"/>
                </a:schemeClr>
              </a:solidFill>
              <a:latin typeface="Source Sans Pro Black" pitchFamily="34" charset="0"/>
            </a:endParaRPr>
          </a:p>
        </p:txBody>
      </p:sp>
      <p:cxnSp>
        <p:nvCxnSpPr>
          <p:cNvPr id="54" name="Straight Connector 53"/>
          <p:cNvCxnSpPr/>
          <p:nvPr/>
        </p:nvCxnSpPr>
        <p:spPr>
          <a:xfrm>
            <a:off x="2441020"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54283"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67547"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643212" y="3277200"/>
            <a:ext cx="1480516" cy="1176357"/>
            <a:chOff x="643212" y="3277200"/>
            <a:chExt cx="1480516" cy="1176357"/>
          </a:xfrm>
        </p:grpSpPr>
        <p:cxnSp>
          <p:nvCxnSpPr>
            <p:cNvPr id="59"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Content Placeholder 2"/>
            <p:cNvSpPr txBox="1">
              <a:spLocks/>
            </p:cNvSpPr>
            <p:nvPr/>
          </p:nvSpPr>
          <p:spPr>
            <a:xfrm>
              <a:off x="697520"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76" name="Group 75"/>
            <p:cNvGrpSpPr/>
            <p:nvPr/>
          </p:nvGrpSpPr>
          <p:grpSpPr>
            <a:xfrm>
              <a:off x="643212" y="3398474"/>
              <a:ext cx="1480516" cy="590694"/>
              <a:chOff x="2343409" y="3651870"/>
              <a:chExt cx="1480516" cy="590694"/>
            </a:xfrm>
          </p:grpSpPr>
          <p:sp>
            <p:nvSpPr>
              <p:cNvPr id="77"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solidFill>
                    <a:latin typeface="Source Sans Pro Black" pitchFamily="34" charset="0"/>
                  </a:rPr>
                  <a:t>$96,453</a:t>
                </a:r>
                <a:endParaRPr lang="en-US" sz="2000" dirty="0">
                  <a:solidFill>
                    <a:schemeClr val="accent1"/>
                  </a:solidFill>
                  <a:latin typeface="Source Sans Pro Black" pitchFamily="34" charset="0"/>
                </a:endParaRPr>
              </a:p>
            </p:txBody>
          </p:sp>
          <p:sp>
            <p:nvSpPr>
              <p:cNvPr id="78"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4" name="Group 3"/>
          <p:cNvGrpSpPr/>
          <p:nvPr/>
        </p:nvGrpSpPr>
        <p:grpSpPr>
          <a:xfrm>
            <a:off x="2770254" y="3277200"/>
            <a:ext cx="1480516" cy="1176357"/>
            <a:chOff x="2770254" y="3277200"/>
            <a:chExt cx="1480516" cy="1176357"/>
          </a:xfrm>
        </p:grpSpPr>
        <p:cxnSp>
          <p:nvCxnSpPr>
            <p:cNvPr id="57"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2824562"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0" name="Group 79"/>
            <p:cNvGrpSpPr/>
            <p:nvPr/>
          </p:nvGrpSpPr>
          <p:grpSpPr>
            <a:xfrm>
              <a:off x="2770254" y="3398474"/>
              <a:ext cx="1480516" cy="590694"/>
              <a:chOff x="2343409" y="3651870"/>
              <a:chExt cx="1480516" cy="590694"/>
            </a:xfrm>
          </p:grpSpPr>
          <p:sp>
            <p:nvSpPr>
              <p:cNvPr id="8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$46,200</a:t>
                </a:r>
                <a:endParaRPr lang="en-US" sz="2000" dirty="0">
                  <a:solidFill>
                    <a:schemeClr val="accent1">
                      <a:lumMod val="60000"/>
                      <a:lumOff val="40000"/>
                    </a:schemeClr>
                  </a:solidFill>
                  <a:latin typeface="Source Sans Pro Black" pitchFamily="34" charset="0"/>
                </a:endParaRPr>
              </a:p>
            </p:txBody>
          </p:sp>
          <p:sp>
            <p:nvSpPr>
              <p:cNvPr id="8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5" name="Group 4"/>
          <p:cNvGrpSpPr/>
          <p:nvPr/>
        </p:nvGrpSpPr>
        <p:grpSpPr>
          <a:xfrm>
            <a:off x="4886147" y="3277200"/>
            <a:ext cx="1480516" cy="1176357"/>
            <a:chOff x="4886147" y="3277200"/>
            <a:chExt cx="1480516" cy="1176357"/>
          </a:xfrm>
        </p:grpSpPr>
        <p:cxnSp>
          <p:nvCxnSpPr>
            <p:cNvPr id="61"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3" name="Content Placeholder 2"/>
            <p:cNvSpPr txBox="1">
              <a:spLocks/>
            </p:cNvSpPr>
            <p:nvPr/>
          </p:nvSpPr>
          <p:spPr>
            <a:xfrm>
              <a:off x="4940455"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4" name="Group 83"/>
            <p:cNvGrpSpPr/>
            <p:nvPr/>
          </p:nvGrpSpPr>
          <p:grpSpPr>
            <a:xfrm>
              <a:off x="4886147" y="3398474"/>
              <a:ext cx="1480516" cy="590694"/>
              <a:chOff x="2343409" y="3651870"/>
              <a:chExt cx="1480516" cy="590694"/>
            </a:xfrm>
          </p:grpSpPr>
          <p:sp>
            <p:nvSpPr>
              <p:cNvPr id="85"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40000"/>
                        <a:lumOff val="60000"/>
                      </a:schemeClr>
                    </a:solidFill>
                    <a:latin typeface="Source Sans Pro Black" pitchFamily="34" charset="0"/>
                  </a:rPr>
                  <a:t>$14,321</a:t>
                </a:r>
                <a:endParaRPr lang="en-US" sz="2000" dirty="0">
                  <a:solidFill>
                    <a:schemeClr val="accent1">
                      <a:lumMod val="40000"/>
                      <a:lumOff val="60000"/>
                    </a:schemeClr>
                  </a:solidFill>
                  <a:latin typeface="Source Sans Pro Black" pitchFamily="34" charset="0"/>
                </a:endParaRPr>
              </a:p>
            </p:txBody>
          </p:sp>
          <p:sp>
            <p:nvSpPr>
              <p:cNvPr id="86"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6" name="Group 5"/>
          <p:cNvGrpSpPr/>
          <p:nvPr/>
        </p:nvGrpSpPr>
        <p:grpSpPr>
          <a:xfrm>
            <a:off x="6998381" y="3277200"/>
            <a:ext cx="1480516" cy="1176357"/>
            <a:chOff x="6998381" y="3277200"/>
            <a:chExt cx="1480516" cy="1176357"/>
          </a:xfrm>
        </p:grpSpPr>
        <p:cxnSp>
          <p:nvCxnSpPr>
            <p:cNvPr id="62"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7" name="Content Placeholder 2"/>
            <p:cNvSpPr txBox="1">
              <a:spLocks/>
            </p:cNvSpPr>
            <p:nvPr/>
          </p:nvSpPr>
          <p:spPr>
            <a:xfrm>
              <a:off x="7052689"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8" name="Group 87"/>
            <p:cNvGrpSpPr/>
            <p:nvPr/>
          </p:nvGrpSpPr>
          <p:grpSpPr>
            <a:xfrm>
              <a:off x="6998381" y="3398474"/>
              <a:ext cx="1480516" cy="590694"/>
              <a:chOff x="2343409" y="3651870"/>
              <a:chExt cx="1480516" cy="590694"/>
            </a:xfrm>
          </p:grpSpPr>
          <p:sp>
            <p:nvSpPr>
              <p:cNvPr id="89"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20000"/>
                        <a:lumOff val="80000"/>
                      </a:schemeClr>
                    </a:solidFill>
                    <a:latin typeface="Source Sans Pro Black" pitchFamily="34" charset="0"/>
                  </a:rPr>
                  <a:t>$16,567</a:t>
                </a:r>
                <a:endParaRPr lang="en-US" sz="2000" dirty="0">
                  <a:solidFill>
                    <a:schemeClr val="accent1">
                      <a:lumMod val="20000"/>
                      <a:lumOff val="80000"/>
                    </a:schemeClr>
                  </a:solidFill>
                  <a:latin typeface="Source Sans Pro Black" pitchFamily="34" charset="0"/>
                </a:endParaRPr>
              </a:p>
            </p:txBody>
          </p:sp>
          <p:sp>
            <p:nvSpPr>
              <p:cNvPr id="90"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sp>
        <p:nvSpPr>
          <p:cNvPr id="39" name="Flowchart: Off-page Connector 38"/>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19</a:t>
            </a:r>
            <a:endParaRPr lang="en-US" sz="1100" b="1" dirty="0"/>
          </a:p>
        </p:txBody>
      </p:sp>
    </p:spTree>
    <p:extLst>
      <p:ext uri="{BB962C8B-B14F-4D97-AF65-F5344CB8AC3E}">
        <p14:creationId xmlns:p14="http://schemas.microsoft.com/office/powerpoint/2010/main" val="327002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1000"/>
                                        <p:tgtEl>
                                          <p:spTgt spid="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500"/>
                                        <p:tgtEl>
                                          <p:spTgt spid="54"/>
                                        </p:tgtEl>
                                      </p:cBhvr>
                                    </p:animEffect>
                                  </p:childTnLst>
                                </p:cTn>
                              </p:par>
                            </p:childTnLst>
                          </p:cTn>
                        </p:par>
                        <p:par>
                          <p:cTn id="27" fill="hold">
                            <p:stCondLst>
                              <p:cond delay="3000"/>
                            </p:stCondLst>
                            <p:childTnLst>
                              <p:par>
                                <p:cTn id="28" presetID="21" presetClass="entr" presetSubtype="1"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heel(1)">
                                      <p:cBhvr>
                                        <p:cTn id="30" dur="1000"/>
                                        <p:tgtEl>
                                          <p:spTgt spid="40"/>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par>
                          <p:cTn id="35" fill="hold">
                            <p:stCondLst>
                              <p:cond delay="4500"/>
                            </p:stCondLst>
                            <p:childTnLst>
                              <p:par>
                                <p:cTn id="36" presetID="16" presetClass="entr" presetSubtype="21"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childTnLst>
                          </p:cTn>
                        </p:par>
                        <p:par>
                          <p:cTn id="39" fill="hold">
                            <p:stCondLst>
                              <p:cond delay="5000"/>
                            </p:stCondLst>
                            <p:childTnLst>
                              <p:par>
                                <p:cTn id="40" presetID="22" presetClass="entr" presetSubtype="4"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down)">
                                      <p:cBhvr>
                                        <p:cTn id="42" dur="500"/>
                                        <p:tgtEl>
                                          <p:spTgt spid="55"/>
                                        </p:tgtEl>
                                      </p:cBhvr>
                                    </p:animEffect>
                                  </p:childTnLst>
                                </p:cTn>
                              </p:par>
                            </p:childTnLst>
                          </p:cTn>
                        </p:par>
                        <p:par>
                          <p:cTn id="43" fill="hold">
                            <p:stCondLst>
                              <p:cond delay="5500"/>
                            </p:stCondLst>
                            <p:childTnLst>
                              <p:par>
                                <p:cTn id="44" presetID="21" presetClass="entr" presetSubtype="1"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heel(1)">
                                      <p:cBhvr>
                                        <p:cTn id="46" dur="1000"/>
                                        <p:tgtEl>
                                          <p:spTgt spid="48"/>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7000"/>
                            </p:stCondLst>
                            <p:childTnLst>
                              <p:par>
                                <p:cTn id="52" presetID="16" presetClass="entr" presetSubtype="21"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arn(inVertical)">
                                      <p:cBhvr>
                                        <p:cTn id="54" dur="500"/>
                                        <p:tgtEl>
                                          <p:spTgt spid="5"/>
                                        </p:tgtEl>
                                      </p:cBhvr>
                                    </p:animEffect>
                                  </p:childTnLst>
                                </p:cTn>
                              </p:par>
                            </p:childTnLst>
                          </p:cTn>
                        </p:par>
                        <p:par>
                          <p:cTn id="55" fill="hold">
                            <p:stCondLst>
                              <p:cond delay="7500"/>
                            </p:stCondLst>
                            <p:childTnLst>
                              <p:par>
                                <p:cTn id="56" presetID="22" presetClass="entr" presetSubtype="4"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500"/>
                                        <p:tgtEl>
                                          <p:spTgt spid="56"/>
                                        </p:tgtEl>
                                      </p:cBhvr>
                                    </p:animEffect>
                                  </p:childTnLst>
                                </p:cTn>
                              </p:par>
                            </p:childTnLst>
                          </p:cTn>
                        </p:par>
                        <p:par>
                          <p:cTn id="59" fill="hold">
                            <p:stCondLst>
                              <p:cond delay="8000"/>
                            </p:stCondLst>
                            <p:childTnLst>
                              <p:par>
                                <p:cTn id="60" presetID="21" presetClass="entr" presetSubtype="1" fill="hold" grpId="0" nodeType="after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heel(1)">
                                      <p:cBhvr>
                                        <p:cTn id="62" dur="1000"/>
                                        <p:tgtEl>
                                          <p:spTgt spid="52"/>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par>
                          <p:cTn id="67" fill="hold">
                            <p:stCondLst>
                              <p:cond delay="9500"/>
                            </p:stCondLst>
                            <p:childTnLst>
                              <p:par>
                                <p:cTn id="68" presetID="16" presetClass="entr" presetSubtype="21"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arn(inVertical)">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3" grpId="0">
        <p:bldAsOne/>
      </p:bldGraphic>
      <p:bldP spid="22" grpId="0"/>
      <p:bldGraphic spid="40" grpId="0">
        <p:bldAsOne/>
      </p:bldGraphic>
      <p:bldP spid="42" grpId="0"/>
      <p:bldGraphic spid="48" grpId="0">
        <p:bldAsOne/>
      </p:bldGraphic>
      <p:bldP spid="50" grpId="0"/>
      <p:bldGraphic spid="52" grpId="0">
        <p:bldAsOne/>
      </p:bldGraphic>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Circle Chart + Infographic</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40" name="Chart 39"/>
          <p:cNvGraphicFramePr/>
          <p:nvPr>
            <p:extLst>
              <p:ext uri="{D42A27DB-BD31-4B8C-83A1-F6EECF244321}">
                <p14:modId xmlns:p14="http://schemas.microsoft.com/office/powerpoint/2010/main" val="2250040119"/>
              </p:ext>
            </p:extLst>
          </p:nvPr>
        </p:nvGraphicFramePr>
        <p:xfrm>
          <a:off x="211545" y="1519748"/>
          <a:ext cx="2200215" cy="1705975"/>
        </p:xfrm>
        <a:graphic>
          <a:graphicData uri="http://schemas.openxmlformats.org/drawingml/2006/chart">
            <c:chart xmlns:c="http://schemas.openxmlformats.org/drawingml/2006/chart" xmlns:r="http://schemas.openxmlformats.org/officeDocument/2006/relationships" r:id="rId2"/>
          </a:graphicData>
        </a:graphic>
      </p:graphicFrame>
      <p:sp>
        <p:nvSpPr>
          <p:cNvPr id="42" name="Content Placeholder 2"/>
          <p:cNvSpPr txBox="1">
            <a:spLocks/>
          </p:cNvSpPr>
          <p:nvPr/>
        </p:nvSpPr>
        <p:spPr>
          <a:xfrm>
            <a:off x="853186" y="2140696"/>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87%</a:t>
            </a:r>
            <a:endParaRPr lang="en-US" sz="2400" dirty="0">
              <a:solidFill>
                <a:schemeClr val="bg1">
                  <a:lumMod val="50000"/>
                </a:schemeClr>
              </a:solidFill>
              <a:latin typeface="Source Sans Pro Black" pitchFamily="34" charset="0"/>
            </a:endParaRPr>
          </a:p>
        </p:txBody>
      </p:sp>
      <p:cxnSp>
        <p:nvCxnSpPr>
          <p:cNvPr id="55" name="Straight Connector 54"/>
          <p:cNvCxnSpPr/>
          <p:nvPr/>
        </p:nvCxnSpPr>
        <p:spPr>
          <a:xfrm>
            <a:off x="2359325"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75296" y="3339609"/>
            <a:ext cx="1480516" cy="1176357"/>
            <a:chOff x="575296" y="3339609"/>
            <a:chExt cx="1480516" cy="1176357"/>
          </a:xfrm>
        </p:grpSpPr>
        <p:cxnSp>
          <p:nvCxnSpPr>
            <p:cNvPr id="57" name="Straight Connector 56"/>
            <p:cNvCxnSpPr/>
            <p:nvPr/>
          </p:nvCxnSpPr>
          <p:spPr>
            <a:xfrm>
              <a:off x="670154" y="3339609"/>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629604" y="3964939"/>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0" name="Group 79"/>
            <p:cNvGrpSpPr/>
            <p:nvPr/>
          </p:nvGrpSpPr>
          <p:grpSpPr>
            <a:xfrm>
              <a:off x="575296" y="3460883"/>
              <a:ext cx="1480516" cy="590694"/>
              <a:chOff x="2343409" y="3651870"/>
              <a:chExt cx="1480516" cy="590694"/>
            </a:xfrm>
          </p:grpSpPr>
          <p:sp>
            <p:nvSpPr>
              <p:cNvPr id="8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$46,200</a:t>
                </a:r>
                <a:endParaRPr lang="en-US" sz="2000" dirty="0">
                  <a:solidFill>
                    <a:schemeClr val="accent1">
                      <a:lumMod val="60000"/>
                      <a:lumOff val="40000"/>
                    </a:schemeClr>
                  </a:solidFill>
                  <a:latin typeface="Source Sans Pro Black" pitchFamily="34" charset="0"/>
                </a:endParaRPr>
              </a:p>
            </p:txBody>
          </p:sp>
          <p:sp>
            <p:nvSpPr>
              <p:cNvPr id="8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5" name="Group 4"/>
          <p:cNvGrpSpPr/>
          <p:nvPr/>
        </p:nvGrpSpPr>
        <p:grpSpPr>
          <a:xfrm>
            <a:off x="2686899" y="1482031"/>
            <a:ext cx="3037229" cy="670017"/>
            <a:chOff x="5207179" y="1541693"/>
            <a:chExt cx="3037229" cy="670017"/>
          </a:xfrm>
        </p:grpSpPr>
        <p:sp>
          <p:nvSpPr>
            <p:cNvPr id="45" name="Content Placeholder 2"/>
            <p:cNvSpPr txBox="1">
              <a:spLocks/>
            </p:cNvSpPr>
            <p:nvPr/>
          </p:nvSpPr>
          <p:spPr>
            <a:xfrm>
              <a:off x="5220072" y="1930549"/>
              <a:ext cx="3024336" cy="2811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p:txBody>
        </p:sp>
        <p:sp>
          <p:nvSpPr>
            <p:cNvPr id="46" name="Title 13"/>
            <p:cNvSpPr txBox="1">
              <a:spLocks/>
            </p:cNvSpPr>
            <p:nvPr/>
          </p:nvSpPr>
          <p:spPr>
            <a:xfrm>
              <a:off x="5207179" y="154169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Potential Buyers</a:t>
              </a:r>
              <a:endParaRPr lang="en-US" sz="2000" dirty="0">
                <a:solidFill>
                  <a:schemeClr val="accent1">
                    <a:lumMod val="60000"/>
                    <a:lumOff val="40000"/>
                  </a:schemeClr>
                </a:solidFill>
              </a:endParaRPr>
            </a:p>
          </p:txBody>
        </p:sp>
      </p:grpSp>
      <p:grpSp>
        <p:nvGrpSpPr>
          <p:cNvPr id="6" name="Group 5"/>
          <p:cNvGrpSpPr/>
          <p:nvPr/>
        </p:nvGrpSpPr>
        <p:grpSpPr>
          <a:xfrm>
            <a:off x="2793745" y="2180295"/>
            <a:ext cx="1852403" cy="383216"/>
            <a:chOff x="2793745" y="2180295"/>
            <a:chExt cx="1852403" cy="383216"/>
          </a:xfrm>
        </p:grpSpPr>
        <p:grpSp>
          <p:nvGrpSpPr>
            <p:cNvPr id="4" name="Group 3"/>
            <p:cNvGrpSpPr/>
            <p:nvPr/>
          </p:nvGrpSpPr>
          <p:grpSpPr>
            <a:xfrm>
              <a:off x="2793745" y="2180295"/>
              <a:ext cx="150666" cy="383216"/>
              <a:chOff x="7364799" y="3816899"/>
              <a:chExt cx="150666" cy="383216"/>
            </a:xfrm>
          </p:grpSpPr>
          <p:sp>
            <p:nvSpPr>
              <p:cNvPr id="4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2982827" y="2180295"/>
              <a:ext cx="150666" cy="383216"/>
              <a:chOff x="7364799" y="3816899"/>
              <a:chExt cx="150666" cy="383216"/>
            </a:xfrm>
          </p:grpSpPr>
          <p:sp>
            <p:nvSpPr>
              <p:cNvPr id="5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3171909" y="2180295"/>
              <a:ext cx="150666" cy="383216"/>
              <a:chOff x="7364799" y="3816899"/>
              <a:chExt cx="150666" cy="383216"/>
            </a:xfrm>
          </p:grpSpPr>
          <p:sp>
            <p:nvSpPr>
              <p:cNvPr id="6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p:cNvGrpSpPr/>
            <p:nvPr/>
          </p:nvGrpSpPr>
          <p:grpSpPr>
            <a:xfrm>
              <a:off x="3360991" y="2180295"/>
              <a:ext cx="150666" cy="383216"/>
              <a:chOff x="7364799" y="3816899"/>
              <a:chExt cx="150666" cy="383216"/>
            </a:xfrm>
          </p:grpSpPr>
          <p:sp>
            <p:nvSpPr>
              <p:cNvPr id="6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3550073" y="2180295"/>
              <a:ext cx="150666" cy="383216"/>
              <a:chOff x="7364799" y="3816899"/>
              <a:chExt cx="150666" cy="383216"/>
            </a:xfrm>
          </p:grpSpPr>
          <p:sp>
            <p:nvSpPr>
              <p:cNvPr id="69"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3739155" y="2180295"/>
              <a:ext cx="150666" cy="383216"/>
              <a:chOff x="7364799" y="3816899"/>
              <a:chExt cx="150666" cy="383216"/>
            </a:xfrm>
          </p:grpSpPr>
          <p:sp>
            <p:nvSpPr>
              <p:cNvPr id="7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3928237" y="2180295"/>
              <a:ext cx="150666" cy="383216"/>
              <a:chOff x="7364799" y="3816899"/>
              <a:chExt cx="150666" cy="383216"/>
            </a:xfrm>
          </p:grpSpPr>
          <p:sp>
            <p:nvSpPr>
              <p:cNvPr id="9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3" name="Group 92"/>
            <p:cNvGrpSpPr/>
            <p:nvPr/>
          </p:nvGrpSpPr>
          <p:grpSpPr>
            <a:xfrm>
              <a:off x="4117319" y="2180295"/>
              <a:ext cx="150666" cy="383216"/>
              <a:chOff x="7364799" y="3816899"/>
              <a:chExt cx="150666" cy="383216"/>
            </a:xfrm>
            <a:solidFill>
              <a:schemeClr val="bg1">
                <a:lumMod val="85000"/>
              </a:schemeClr>
            </a:solidFill>
          </p:grpSpPr>
          <p:sp>
            <p:nvSpPr>
              <p:cNvPr id="9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306401" y="2180295"/>
              <a:ext cx="150666" cy="383216"/>
              <a:chOff x="7364799" y="3816899"/>
              <a:chExt cx="150666" cy="383216"/>
            </a:xfrm>
            <a:solidFill>
              <a:schemeClr val="bg1">
                <a:lumMod val="85000"/>
              </a:schemeClr>
            </a:solidFill>
          </p:grpSpPr>
          <p:sp>
            <p:nvSpPr>
              <p:cNvPr id="9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p:cNvGrpSpPr/>
            <p:nvPr/>
          </p:nvGrpSpPr>
          <p:grpSpPr>
            <a:xfrm>
              <a:off x="4495482" y="2180295"/>
              <a:ext cx="150666" cy="383216"/>
              <a:chOff x="7364799" y="3816899"/>
              <a:chExt cx="150666" cy="383216"/>
            </a:xfrm>
            <a:solidFill>
              <a:schemeClr val="bg1">
                <a:lumMod val="85000"/>
              </a:schemeClr>
            </a:solidFill>
          </p:grpSpPr>
          <p:sp>
            <p:nvSpPr>
              <p:cNvPr id="100"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2786797" y="2735427"/>
            <a:ext cx="1870140" cy="371476"/>
            <a:chOff x="2786797" y="2735427"/>
            <a:chExt cx="1870140" cy="371476"/>
          </a:xfrm>
        </p:grpSpPr>
        <p:grpSp>
          <p:nvGrpSpPr>
            <p:cNvPr id="2" name="Group 1"/>
            <p:cNvGrpSpPr/>
            <p:nvPr/>
          </p:nvGrpSpPr>
          <p:grpSpPr>
            <a:xfrm>
              <a:off x="2786797" y="2735427"/>
              <a:ext cx="172244" cy="371476"/>
              <a:chOff x="6084168" y="3828473"/>
              <a:chExt cx="172244" cy="371476"/>
            </a:xfrm>
          </p:grpSpPr>
          <p:sp>
            <p:nvSpPr>
              <p:cNvPr id="39" name="Oval 38"/>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4484693" y="2735427"/>
              <a:ext cx="172244" cy="371476"/>
              <a:chOff x="6084168" y="3828473"/>
              <a:chExt cx="172244" cy="371476"/>
            </a:xfrm>
            <a:solidFill>
              <a:schemeClr val="bg1">
                <a:lumMod val="85000"/>
              </a:schemeClr>
            </a:solidFill>
          </p:grpSpPr>
          <p:sp>
            <p:nvSpPr>
              <p:cNvPr id="109" name="Oval 10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p:cNvGrpSpPr/>
            <p:nvPr/>
          </p:nvGrpSpPr>
          <p:grpSpPr>
            <a:xfrm>
              <a:off x="4296037" y="2735427"/>
              <a:ext cx="172244" cy="371476"/>
              <a:chOff x="6084168" y="3828473"/>
              <a:chExt cx="172244" cy="371476"/>
            </a:xfrm>
            <a:solidFill>
              <a:schemeClr val="bg1">
                <a:lumMod val="85000"/>
              </a:schemeClr>
            </a:solidFill>
          </p:grpSpPr>
          <p:sp>
            <p:nvSpPr>
              <p:cNvPr id="112" name="Oval 111"/>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p:cNvGrpSpPr/>
            <p:nvPr/>
          </p:nvGrpSpPr>
          <p:grpSpPr>
            <a:xfrm>
              <a:off x="4107382" y="2735427"/>
              <a:ext cx="172244" cy="371476"/>
              <a:chOff x="6084168" y="3828473"/>
              <a:chExt cx="172244" cy="371476"/>
            </a:xfrm>
            <a:solidFill>
              <a:schemeClr val="bg1">
                <a:lumMod val="85000"/>
              </a:schemeClr>
            </a:solidFill>
          </p:grpSpPr>
          <p:sp>
            <p:nvSpPr>
              <p:cNvPr id="115" name="Oval 11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p:cNvGrpSpPr/>
            <p:nvPr/>
          </p:nvGrpSpPr>
          <p:grpSpPr>
            <a:xfrm>
              <a:off x="3918727" y="2735427"/>
              <a:ext cx="172244" cy="371476"/>
              <a:chOff x="6084168" y="3828473"/>
              <a:chExt cx="172244" cy="371476"/>
            </a:xfrm>
            <a:solidFill>
              <a:schemeClr val="bg1">
                <a:lumMod val="85000"/>
              </a:schemeClr>
            </a:solidFill>
          </p:grpSpPr>
          <p:sp>
            <p:nvSpPr>
              <p:cNvPr id="118" name="Oval 117"/>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3730072" y="2735427"/>
              <a:ext cx="172244" cy="371476"/>
              <a:chOff x="6084168" y="3828473"/>
              <a:chExt cx="172244" cy="371476"/>
            </a:xfrm>
            <a:solidFill>
              <a:schemeClr val="bg1">
                <a:lumMod val="85000"/>
              </a:schemeClr>
            </a:solidFill>
          </p:grpSpPr>
          <p:sp>
            <p:nvSpPr>
              <p:cNvPr id="121" name="Oval 12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3" name="Group 122"/>
            <p:cNvGrpSpPr/>
            <p:nvPr/>
          </p:nvGrpSpPr>
          <p:grpSpPr>
            <a:xfrm>
              <a:off x="3541417" y="2735427"/>
              <a:ext cx="172244" cy="371476"/>
              <a:chOff x="6084168" y="3828473"/>
              <a:chExt cx="172244" cy="371476"/>
            </a:xfrm>
            <a:solidFill>
              <a:schemeClr val="bg1">
                <a:lumMod val="85000"/>
              </a:schemeClr>
            </a:solidFill>
          </p:grpSpPr>
          <p:sp>
            <p:nvSpPr>
              <p:cNvPr id="124" name="Oval 123"/>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25"/>
            <p:cNvGrpSpPr/>
            <p:nvPr/>
          </p:nvGrpSpPr>
          <p:grpSpPr>
            <a:xfrm>
              <a:off x="3352762" y="2735427"/>
              <a:ext cx="172244" cy="371476"/>
              <a:chOff x="6084168" y="3828473"/>
              <a:chExt cx="172244" cy="371476"/>
            </a:xfrm>
          </p:grpSpPr>
          <p:sp>
            <p:nvSpPr>
              <p:cNvPr id="127" name="Oval 126"/>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p:nvGrpSpPr>
          <p:grpSpPr>
            <a:xfrm>
              <a:off x="3164107" y="2735427"/>
              <a:ext cx="172244" cy="371476"/>
              <a:chOff x="6084168" y="3828473"/>
              <a:chExt cx="172244" cy="371476"/>
            </a:xfrm>
          </p:grpSpPr>
          <p:sp>
            <p:nvSpPr>
              <p:cNvPr id="130" name="Oval 129"/>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p:cNvGrpSpPr/>
            <p:nvPr/>
          </p:nvGrpSpPr>
          <p:grpSpPr>
            <a:xfrm>
              <a:off x="2975452" y="2735427"/>
              <a:ext cx="172244" cy="371476"/>
              <a:chOff x="6084168" y="3828473"/>
              <a:chExt cx="172244" cy="371476"/>
            </a:xfrm>
          </p:grpSpPr>
          <p:sp>
            <p:nvSpPr>
              <p:cNvPr id="133" name="Oval 132"/>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35" name="Straight Connector 134"/>
          <p:cNvCxnSpPr/>
          <p:nvPr/>
        </p:nvCxnSpPr>
        <p:spPr>
          <a:xfrm>
            <a:off x="5789963"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771800" y="3570263"/>
            <a:ext cx="1818079" cy="551027"/>
            <a:chOff x="2771800" y="3570263"/>
            <a:chExt cx="1818079" cy="551027"/>
          </a:xfrm>
        </p:grpSpPr>
        <p:sp>
          <p:nvSpPr>
            <p:cNvPr id="8" name="Freeform 7"/>
            <p:cNvSpPr>
              <a:spLocks noEditPoints="1"/>
            </p:cNvSpPr>
            <p:nvPr/>
          </p:nvSpPr>
          <p:spPr bwMode="auto">
            <a:xfrm>
              <a:off x="2771800" y="3620922"/>
              <a:ext cx="439876" cy="449708"/>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Content Placeholder 2"/>
            <p:cNvSpPr txBox="1">
              <a:spLocks/>
            </p:cNvSpPr>
            <p:nvPr/>
          </p:nvSpPr>
          <p:spPr>
            <a:xfrm>
              <a:off x="3217979" y="3570263"/>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Our Goal</a:t>
              </a:r>
            </a:p>
            <a:p>
              <a:pPr marL="0" indent="0">
                <a:buFont typeface="Arial" pitchFamily="34" charset="0"/>
                <a:buNone/>
              </a:pPr>
              <a:r>
                <a:rPr lang="en-US" sz="800" dirty="0" smtClean="0"/>
                <a:t>Lorem ipsum dolor sit amet, consectetur adipiscing.</a:t>
              </a:r>
              <a:endParaRPr lang="en-US" sz="800" dirty="0"/>
            </a:p>
          </p:txBody>
        </p:sp>
      </p:grpSp>
      <p:cxnSp>
        <p:nvCxnSpPr>
          <p:cNvPr id="137" name="Straight Connector 136"/>
          <p:cNvCxnSpPr/>
          <p:nvPr/>
        </p:nvCxnSpPr>
        <p:spPr>
          <a:xfrm>
            <a:off x="2828678" y="3339609"/>
            <a:ext cx="253541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0" name="Content Placeholder 2"/>
          <p:cNvSpPr>
            <a:spLocks noGrp="1"/>
          </p:cNvSpPr>
          <p:nvPr>
            <p:ph idx="1"/>
          </p:nvPr>
        </p:nvSpPr>
        <p:spPr>
          <a:xfrm>
            <a:off x="5997530" y="1986087"/>
            <a:ext cx="2376264" cy="2455961"/>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p>
          <a:p>
            <a:pPr marL="0" indent="0">
              <a:buNone/>
            </a:pPr>
            <a:endParaRPr lang="en-US" sz="900" dirty="0"/>
          </a:p>
          <a:p>
            <a:pPr marL="0" indent="0">
              <a:buNone/>
            </a:pPr>
            <a:r>
              <a:rPr lang="en-US" sz="900" dirty="0" smtClean="0"/>
              <a:t>It </a:t>
            </a:r>
            <a:r>
              <a:rPr lang="en-US" sz="900" dirty="0"/>
              <a:t>was popularised in the 1960s with the release of Letraset sheets containing Lorem Ipsum passages, and more recently with desktop publishing software like Aldus PageMaker including versions of Lorem Ipsum.</a:t>
            </a:r>
          </a:p>
        </p:txBody>
      </p:sp>
      <p:sp>
        <p:nvSpPr>
          <p:cNvPr id="143" name="Title 13"/>
          <p:cNvSpPr txBox="1">
            <a:spLocks/>
          </p:cNvSpPr>
          <p:nvPr/>
        </p:nvSpPr>
        <p:spPr>
          <a:xfrm>
            <a:off x="6005988" y="1482031"/>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sp>
        <p:nvSpPr>
          <p:cNvPr id="85" name="Flowchart: Off-page Connector 8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20</a:t>
            </a:r>
            <a:endParaRPr lang="en-US" sz="1100" b="1" dirty="0"/>
          </a:p>
        </p:txBody>
      </p:sp>
    </p:spTree>
    <p:extLst>
      <p:ext uri="{BB962C8B-B14F-4D97-AF65-F5344CB8AC3E}">
        <p14:creationId xmlns:p14="http://schemas.microsoft.com/office/powerpoint/2010/main" val="283966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heel(1)">
                                      <p:cBhvr>
                                        <p:cTn id="14" dur="1000"/>
                                        <p:tgtEl>
                                          <p:spTgt spid="4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down)">
                                      <p:cBhvr>
                                        <p:cTn id="26" dur="500"/>
                                        <p:tgtEl>
                                          <p:spTgt spid="55"/>
                                        </p:tgtEl>
                                      </p:cBhvr>
                                    </p:animEffect>
                                  </p:childTnLst>
                                </p:cTn>
                              </p:par>
                            </p:childTnLst>
                          </p:cTn>
                        </p:par>
                        <p:par>
                          <p:cTn id="27" fill="hold">
                            <p:stCondLst>
                              <p:cond delay="3000"/>
                            </p:stCondLst>
                            <p:childTnLst>
                              <p:par>
                                <p:cTn id="28" presetID="16" presetClass="entr" presetSubtype="2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childTnLst>
                          </p:cTn>
                        </p:par>
                        <p:par>
                          <p:cTn id="43" fill="hold">
                            <p:stCondLst>
                              <p:cond delay="5000"/>
                            </p:stCondLst>
                            <p:childTnLst>
                              <p:par>
                                <p:cTn id="44" presetID="16" presetClass="entr" presetSubtype="21"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par>
                          <p:cTn id="47" fill="hold">
                            <p:stCondLst>
                              <p:cond delay="5500"/>
                            </p:stCondLst>
                            <p:childTnLst>
                              <p:par>
                                <p:cTn id="48" presetID="22" presetClass="entr" presetSubtype="4" fill="hold" nodeType="afterEffect">
                                  <p:stCondLst>
                                    <p:cond delay="0"/>
                                  </p:stCondLst>
                                  <p:childTnLst>
                                    <p:set>
                                      <p:cBhvr>
                                        <p:cTn id="49" dur="1" fill="hold">
                                          <p:stCondLst>
                                            <p:cond delay="0"/>
                                          </p:stCondLst>
                                        </p:cTn>
                                        <p:tgtEl>
                                          <p:spTgt spid="135"/>
                                        </p:tgtEl>
                                        <p:attrNameLst>
                                          <p:attrName>style.visibility</p:attrName>
                                        </p:attrNameLst>
                                      </p:cBhvr>
                                      <p:to>
                                        <p:strVal val="visible"/>
                                      </p:to>
                                    </p:set>
                                    <p:animEffect transition="in" filter="wipe(down)">
                                      <p:cBhvr>
                                        <p:cTn id="50" dur="500"/>
                                        <p:tgtEl>
                                          <p:spTgt spid="135"/>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fade">
                                      <p:cBhvr>
                                        <p:cTn id="58"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0" grpId="0">
        <p:bldAsOne/>
      </p:bldGraphic>
      <p:bldP spid="42" grpId="0"/>
      <p:bldP spid="140" grpId="0"/>
      <p:bldP spid="1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Country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8" name="Content Placeholder 2"/>
          <p:cNvSpPr>
            <a:spLocks noGrp="1"/>
          </p:cNvSpPr>
          <p:nvPr>
            <p:ph idx="1"/>
          </p:nvPr>
        </p:nvSpPr>
        <p:spPr>
          <a:xfrm>
            <a:off x="467544" y="1706681"/>
            <a:ext cx="2376264" cy="729679"/>
          </a:xfrm>
        </p:spPr>
        <p:txBody>
          <a:bodyPr>
            <a:noAutofit/>
          </a:bodyPr>
          <a:lstStyle/>
          <a:p>
            <a:pPr marL="0" indent="0">
              <a:buNone/>
            </a:pPr>
            <a:r>
              <a:rPr lang="en-US" sz="900" dirty="0"/>
              <a:t>Lorem ipsum dolor sit amet, </a:t>
            </a:r>
            <a:r>
              <a:rPr lang="en-US" sz="900" b="1" dirty="0"/>
              <a:t>consectetur adipiscing elit. </a:t>
            </a:r>
            <a:endParaRPr lang="en-US" sz="900" dirty="0"/>
          </a:p>
        </p:txBody>
      </p:sp>
      <p:sp>
        <p:nvSpPr>
          <p:cNvPr id="19" name="Title 13"/>
          <p:cNvSpPr txBox="1">
            <a:spLocks/>
          </p:cNvSpPr>
          <p:nvPr/>
        </p:nvSpPr>
        <p:spPr>
          <a:xfrm>
            <a:off x="476002" y="126503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Internet Use</a:t>
            </a:r>
            <a:endParaRPr lang="en-US" sz="2000" dirty="0">
              <a:solidFill>
                <a:schemeClr val="accent1">
                  <a:lumMod val="60000"/>
                  <a:lumOff val="40000"/>
                </a:schemeClr>
              </a:solidFill>
            </a:endParaRPr>
          </a:p>
        </p:txBody>
      </p:sp>
      <p:grpSp>
        <p:nvGrpSpPr>
          <p:cNvPr id="46" name="Group 45"/>
          <p:cNvGrpSpPr/>
          <p:nvPr/>
        </p:nvGrpSpPr>
        <p:grpSpPr>
          <a:xfrm>
            <a:off x="3692955" y="1491630"/>
            <a:ext cx="1986461" cy="1168201"/>
            <a:chOff x="3779912" y="1510297"/>
            <a:chExt cx="1986461" cy="1168201"/>
          </a:xfrm>
        </p:grpSpPr>
        <p:sp>
          <p:nvSpPr>
            <p:cNvPr id="49" name="Freeform 282"/>
            <p:cNvSpPr>
              <a:spLocks noChangeAspect="1"/>
            </p:cNvSpPr>
            <p:nvPr/>
          </p:nvSpPr>
          <p:spPr bwMode="gray">
            <a:xfrm>
              <a:off x="3779912" y="1510297"/>
              <a:ext cx="1986461" cy="116820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sp>
          <p:nvSpPr>
            <p:cNvPr id="50" name="Content Placeholder 2"/>
            <p:cNvSpPr txBox="1">
              <a:spLocks/>
            </p:cNvSpPr>
            <p:nvPr/>
          </p:nvSpPr>
          <p:spPr>
            <a:xfrm>
              <a:off x="4074056" y="1789984"/>
              <a:ext cx="1118931"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solidFill>
                  <a:latin typeface="Source Sans Pro Black" pitchFamily="34" charset="0"/>
                </a:rPr>
                <a:t>317M</a:t>
              </a:r>
              <a:endParaRPr lang="en-US" sz="2400" dirty="0">
                <a:solidFill>
                  <a:schemeClr val="bg1"/>
                </a:solidFill>
                <a:latin typeface="Source Sans Pro Black" pitchFamily="34" charset="0"/>
              </a:endParaRPr>
            </a:p>
          </p:txBody>
        </p:sp>
      </p:grpSp>
      <p:cxnSp>
        <p:nvCxnSpPr>
          <p:cNvPr id="51" name="Straight Connector 50"/>
          <p:cNvCxnSpPr/>
          <p:nvPr/>
        </p:nvCxnSpPr>
        <p:spPr>
          <a:xfrm>
            <a:off x="3275856" y="1416384"/>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096" name="Group 4095"/>
          <p:cNvGrpSpPr/>
          <p:nvPr/>
        </p:nvGrpSpPr>
        <p:grpSpPr>
          <a:xfrm>
            <a:off x="3632148" y="2865497"/>
            <a:ext cx="360040" cy="360040"/>
            <a:chOff x="5796136" y="4227934"/>
            <a:chExt cx="360040" cy="360040"/>
          </a:xfrm>
        </p:grpSpPr>
        <p:sp>
          <p:nvSpPr>
            <p:cNvPr id="63" name="Oval 62"/>
            <p:cNvSpPr/>
            <p:nvPr/>
          </p:nvSpPr>
          <p:spPr>
            <a:xfrm>
              <a:off x="5796136" y="4227934"/>
              <a:ext cx="360040" cy="36004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12"/>
            <p:cNvSpPr>
              <a:spLocks noEditPoints="1"/>
            </p:cNvSpPr>
            <p:nvPr/>
          </p:nvSpPr>
          <p:spPr bwMode="auto">
            <a:xfrm>
              <a:off x="5919699" y="4322318"/>
              <a:ext cx="112914" cy="181335"/>
            </a:xfrm>
            <a:custGeom>
              <a:avLst/>
              <a:gdLst>
                <a:gd name="T0" fmla="*/ 5 w 35"/>
                <a:gd name="T1" fmla="*/ 46 h 56"/>
                <a:gd name="T2" fmla="*/ 7 w 35"/>
                <a:gd name="T3" fmla="*/ 48 h 56"/>
                <a:gd name="T4" fmla="*/ 28 w 35"/>
                <a:gd name="T5" fmla="*/ 48 h 56"/>
                <a:gd name="T6" fmla="*/ 31 w 35"/>
                <a:gd name="T7" fmla="*/ 46 h 56"/>
                <a:gd name="T8" fmla="*/ 31 w 35"/>
                <a:gd name="T9" fmla="*/ 7 h 56"/>
                <a:gd name="T10" fmla="*/ 28 w 35"/>
                <a:gd name="T11" fmla="*/ 4 h 56"/>
                <a:gd name="T12" fmla="*/ 7 w 35"/>
                <a:gd name="T13" fmla="*/ 4 h 56"/>
                <a:gd name="T14" fmla="*/ 5 w 35"/>
                <a:gd name="T15" fmla="*/ 7 h 56"/>
                <a:gd name="T16" fmla="*/ 5 w 35"/>
                <a:gd name="T17" fmla="*/ 46 h 56"/>
                <a:gd name="T18" fmla="*/ 17 w 35"/>
                <a:gd name="T19" fmla="*/ 55 h 56"/>
                <a:gd name="T20" fmla="*/ 20 w 35"/>
                <a:gd name="T21" fmla="*/ 52 h 56"/>
                <a:gd name="T22" fmla="*/ 17 w 35"/>
                <a:gd name="T23" fmla="*/ 50 h 56"/>
                <a:gd name="T24" fmla="*/ 15 w 35"/>
                <a:gd name="T25" fmla="*/ 52 h 56"/>
                <a:gd name="T26" fmla="*/ 17 w 35"/>
                <a:gd name="T27" fmla="*/ 55 h 56"/>
                <a:gd name="T28" fmla="*/ 5 w 35"/>
                <a:gd name="T29" fmla="*/ 0 h 56"/>
                <a:gd name="T30" fmla="*/ 30 w 35"/>
                <a:gd name="T31" fmla="*/ 0 h 56"/>
                <a:gd name="T32" fmla="*/ 35 w 35"/>
                <a:gd name="T33" fmla="*/ 5 h 56"/>
                <a:gd name="T34" fmla="*/ 35 w 35"/>
                <a:gd name="T35" fmla="*/ 51 h 56"/>
                <a:gd name="T36" fmla="*/ 30 w 35"/>
                <a:gd name="T37" fmla="*/ 56 h 56"/>
                <a:gd name="T38" fmla="*/ 5 w 35"/>
                <a:gd name="T39" fmla="*/ 56 h 56"/>
                <a:gd name="T40" fmla="*/ 0 w 35"/>
                <a:gd name="T41" fmla="*/ 51 h 56"/>
                <a:gd name="T42" fmla="*/ 0 w 35"/>
                <a:gd name="T43" fmla="*/ 5 h 56"/>
                <a:gd name="T44" fmla="*/ 5 w 35"/>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56">
                  <a:moveTo>
                    <a:pt x="5" y="46"/>
                  </a:moveTo>
                  <a:cubicBezTo>
                    <a:pt x="5" y="47"/>
                    <a:pt x="6" y="48"/>
                    <a:pt x="7" y="48"/>
                  </a:cubicBezTo>
                  <a:cubicBezTo>
                    <a:pt x="28" y="48"/>
                    <a:pt x="28" y="48"/>
                    <a:pt x="28" y="48"/>
                  </a:cubicBezTo>
                  <a:cubicBezTo>
                    <a:pt x="30" y="48"/>
                    <a:pt x="31" y="47"/>
                    <a:pt x="31" y="46"/>
                  </a:cubicBezTo>
                  <a:cubicBezTo>
                    <a:pt x="31" y="7"/>
                    <a:pt x="31" y="7"/>
                    <a:pt x="31" y="7"/>
                  </a:cubicBezTo>
                  <a:cubicBezTo>
                    <a:pt x="31" y="5"/>
                    <a:pt x="30" y="4"/>
                    <a:pt x="28" y="4"/>
                  </a:cubicBezTo>
                  <a:cubicBezTo>
                    <a:pt x="7" y="4"/>
                    <a:pt x="7" y="4"/>
                    <a:pt x="7" y="4"/>
                  </a:cubicBezTo>
                  <a:cubicBezTo>
                    <a:pt x="6" y="4"/>
                    <a:pt x="5" y="5"/>
                    <a:pt x="5" y="7"/>
                  </a:cubicBezTo>
                  <a:lnTo>
                    <a:pt x="5" y="46"/>
                  </a:lnTo>
                  <a:close/>
                  <a:moveTo>
                    <a:pt x="17" y="55"/>
                  </a:moveTo>
                  <a:cubicBezTo>
                    <a:pt x="19" y="55"/>
                    <a:pt x="20" y="54"/>
                    <a:pt x="20" y="52"/>
                  </a:cubicBezTo>
                  <a:cubicBezTo>
                    <a:pt x="20" y="51"/>
                    <a:pt x="19" y="50"/>
                    <a:pt x="17" y="50"/>
                  </a:cubicBezTo>
                  <a:cubicBezTo>
                    <a:pt x="16" y="50"/>
                    <a:pt x="15" y="51"/>
                    <a:pt x="15" y="52"/>
                  </a:cubicBezTo>
                  <a:cubicBezTo>
                    <a:pt x="15" y="54"/>
                    <a:pt x="16" y="55"/>
                    <a:pt x="17" y="55"/>
                  </a:cubicBezTo>
                  <a:close/>
                  <a:moveTo>
                    <a:pt x="5" y="0"/>
                  </a:moveTo>
                  <a:cubicBezTo>
                    <a:pt x="30" y="0"/>
                    <a:pt x="30" y="0"/>
                    <a:pt x="30" y="0"/>
                  </a:cubicBezTo>
                  <a:cubicBezTo>
                    <a:pt x="32" y="0"/>
                    <a:pt x="35" y="2"/>
                    <a:pt x="35" y="5"/>
                  </a:cubicBezTo>
                  <a:cubicBezTo>
                    <a:pt x="35" y="51"/>
                    <a:pt x="35" y="51"/>
                    <a:pt x="35" y="51"/>
                  </a:cubicBezTo>
                  <a:cubicBezTo>
                    <a:pt x="35" y="54"/>
                    <a:pt x="32" y="56"/>
                    <a:pt x="30" y="56"/>
                  </a:cubicBezTo>
                  <a:cubicBezTo>
                    <a:pt x="5" y="56"/>
                    <a:pt x="5" y="56"/>
                    <a:pt x="5" y="56"/>
                  </a:cubicBezTo>
                  <a:cubicBezTo>
                    <a:pt x="3" y="56"/>
                    <a:pt x="0" y="54"/>
                    <a:pt x="0" y="51"/>
                  </a:cubicBezTo>
                  <a:cubicBezTo>
                    <a:pt x="0" y="5"/>
                    <a:pt x="0" y="5"/>
                    <a:pt x="0" y="5"/>
                  </a:cubicBezTo>
                  <a:cubicBezTo>
                    <a:pt x="0" y="2"/>
                    <a:pt x="3" y="0"/>
                    <a:pt x="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5997530" y="1267917"/>
            <a:ext cx="2528738" cy="1957621"/>
            <a:chOff x="5997530" y="1267917"/>
            <a:chExt cx="2528738" cy="1957621"/>
          </a:xfrm>
        </p:grpSpPr>
        <p:sp>
          <p:nvSpPr>
            <p:cNvPr id="68" name="Content Placeholder 2"/>
            <p:cNvSpPr txBox="1">
              <a:spLocks/>
            </p:cNvSpPr>
            <p:nvPr/>
          </p:nvSpPr>
          <p:spPr>
            <a:xfrm>
              <a:off x="5997530" y="1771974"/>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9" name="Title 13"/>
            <p:cNvSpPr txBox="1">
              <a:spLocks/>
            </p:cNvSpPr>
            <p:nvPr/>
          </p:nvSpPr>
          <p:spPr>
            <a:xfrm>
              <a:off x="6005988" y="12679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sp>
        <p:nvSpPr>
          <p:cNvPr id="70" name="Content Placeholder 2"/>
          <p:cNvSpPr txBox="1">
            <a:spLocks/>
          </p:cNvSpPr>
          <p:nvPr/>
        </p:nvSpPr>
        <p:spPr>
          <a:xfrm>
            <a:off x="3992188" y="2787098"/>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Mobile Access</a:t>
            </a:r>
          </a:p>
          <a:p>
            <a:pPr marL="0" indent="0">
              <a:buFont typeface="Arial" pitchFamily="34" charset="0"/>
              <a:buNone/>
            </a:pPr>
            <a:r>
              <a:rPr lang="en-US" sz="800" dirty="0" smtClean="0"/>
              <a:t>Lorem ipsum dolor sit amet, consectetur adipiscing.</a:t>
            </a:r>
            <a:endParaRPr lang="en-US" sz="800" dirty="0"/>
          </a:p>
        </p:txBody>
      </p:sp>
      <p:sp>
        <p:nvSpPr>
          <p:cNvPr id="72" name="Content Placeholder 2"/>
          <p:cNvSpPr txBox="1">
            <a:spLocks/>
          </p:cNvSpPr>
          <p:nvPr/>
        </p:nvSpPr>
        <p:spPr>
          <a:xfrm>
            <a:off x="3992188" y="341979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Tablet Access</a:t>
            </a:r>
          </a:p>
          <a:p>
            <a:pPr marL="0" indent="0">
              <a:buFont typeface="Arial" pitchFamily="34" charset="0"/>
              <a:buNone/>
            </a:pPr>
            <a:r>
              <a:rPr lang="en-US" sz="800" dirty="0" smtClean="0"/>
              <a:t>Lorem ipsum dolor sit amet, consectetur adipiscing.</a:t>
            </a:r>
            <a:endParaRPr lang="en-US" sz="800" dirty="0"/>
          </a:p>
        </p:txBody>
      </p:sp>
      <p:sp>
        <p:nvSpPr>
          <p:cNvPr id="73" name="Content Placeholder 2"/>
          <p:cNvSpPr txBox="1">
            <a:spLocks/>
          </p:cNvSpPr>
          <p:nvPr/>
        </p:nvSpPr>
        <p:spPr>
          <a:xfrm>
            <a:off x="3992188" y="402924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Computer Access</a:t>
            </a:r>
          </a:p>
          <a:p>
            <a:pPr marL="0" indent="0">
              <a:buFont typeface="Arial" pitchFamily="34" charset="0"/>
              <a:buNone/>
            </a:pPr>
            <a:r>
              <a:rPr lang="en-US" sz="800" dirty="0" smtClean="0"/>
              <a:t>Lorem ipsum dolor sit amet, consectetur adipiscing.</a:t>
            </a:r>
            <a:endParaRPr lang="en-US" sz="800" dirty="0"/>
          </a:p>
        </p:txBody>
      </p:sp>
      <p:grpSp>
        <p:nvGrpSpPr>
          <p:cNvPr id="4097" name="Group 4096"/>
          <p:cNvGrpSpPr/>
          <p:nvPr/>
        </p:nvGrpSpPr>
        <p:grpSpPr>
          <a:xfrm>
            <a:off x="3626355" y="3517836"/>
            <a:ext cx="360040" cy="360040"/>
            <a:chOff x="6191331" y="4227934"/>
            <a:chExt cx="360040" cy="360040"/>
          </a:xfrm>
        </p:grpSpPr>
        <p:sp>
          <p:nvSpPr>
            <p:cNvPr id="75" name="Oval 74"/>
            <p:cNvSpPr/>
            <p:nvPr/>
          </p:nvSpPr>
          <p:spPr>
            <a:xfrm>
              <a:off x="6191331" y="4227934"/>
              <a:ext cx="360040" cy="3600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17"/>
            <p:cNvSpPr>
              <a:spLocks noEditPoints="1"/>
            </p:cNvSpPr>
            <p:nvPr/>
          </p:nvSpPr>
          <p:spPr bwMode="auto">
            <a:xfrm>
              <a:off x="6297738" y="4319509"/>
              <a:ext cx="141853" cy="184026"/>
            </a:xfrm>
            <a:custGeom>
              <a:avLst/>
              <a:gdLst>
                <a:gd name="T0" fmla="*/ 7 w 81"/>
                <a:gd name="T1" fmla="*/ 95 h 105"/>
                <a:gd name="T2" fmla="*/ 11 w 81"/>
                <a:gd name="T3" fmla="*/ 98 h 105"/>
                <a:gd name="T4" fmla="*/ 71 w 81"/>
                <a:gd name="T5" fmla="*/ 98 h 105"/>
                <a:gd name="T6" fmla="*/ 75 w 81"/>
                <a:gd name="T7" fmla="*/ 95 h 105"/>
                <a:gd name="T8" fmla="*/ 75 w 81"/>
                <a:gd name="T9" fmla="*/ 11 h 105"/>
                <a:gd name="T10" fmla="*/ 71 w 81"/>
                <a:gd name="T11" fmla="*/ 7 h 105"/>
                <a:gd name="T12" fmla="*/ 11 w 81"/>
                <a:gd name="T13" fmla="*/ 7 h 105"/>
                <a:gd name="T14" fmla="*/ 7 w 81"/>
                <a:gd name="T15" fmla="*/ 11 h 105"/>
                <a:gd name="T16" fmla="*/ 7 w 81"/>
                <a:gd name="T17" fmla="*/ 95 h 105"/>
                <a:gd name="T18" fmla="*/ 41 w 81"/>
                <a:gd name="T19" fmla="*/ 104 h 105"/>
                <a:gd name="T20" fmla="*/ 43 w 81"/>
                <a:gd name="T21" fmla="*/ 102 h 105"/>
                <a:gd name="T22" fmla="*/ 41 w 81"/>
                <a:gd name="T23" fmla="*/ 100 h 105"/>
                <a:gd name="T24" fmla="*/ 39 w 81"/>
                <a:gd name="T25" fmla="*/ 102 h 105"/>
                <a:gd name="T26" fmla="*/ 41 w 81"/>
                <a:gd name="T27" fmla="*/ 104 h 105"/>
                <a:gd name="T28" fmla="*/ 9 w 81"/>
                <a:gd name="T29" fmla="*/ 0 h 105"/>
                <a:gd name="T30" fmla="*/ 73 w 81"/>
                <a:gd name="T31" fmla="*/ 0 h 105"/>
                <a:gd name="T32" fmla="*/ 81 w 81"/>
                <a:gd name="T33" fmla="*/ 9 h 105"/>
                <a:gd name="T34" fmla="*/ 81 w 81"/>
                <a:gd name="T35" fmla="*/ 97 h 105"/>
                <a:gd name="T36" fmla="*/ 73 w 81"/>
                <a:gd name="T37" fmla="*/ 105 h 105"/>
                <a:gd name="T38" fmla="*/ 9 w 81"/>
                <a:gd name="T39" fmla="*/ 105 h 105"/>
                <a:gd name="T40" fmla="*/ 0 w 81"/>
                <a:gd name="T41" fmla="*/ 97 h 105"/>
                <a:gd name="T42" fmla="*/ 0 w 81"/>
                <a:gd name="T43" fmla="*/ 9 h 105"/>
                <a:gd name="T44" fmla="*/ 9 w 81"/>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05">
                  <a:moveTo>
                    <a:pt x="7" y="95"/>
                  </a:moveTo>
                  <a:cubicBezTo>
                    <a:pt x="7" y="97"/>
                    <a:pt x="9" y="98"/>
                    <a:pt x="11" y="98"/>
                  </a:cubicBezTo>
                  <a:cubicBezTo>
                    <a:pt x="71" y="98"/>
                    <a:pt x="71" y="98"/>
                    <a:pt x="71" y="98"/>
                  </a:cubicBezTo>
                  <a:cubicBezTo>
                    <a:pt x="73" y="98"/>
                    <a:pt x="75" y="97"/>
                    <a:pt x="75" y="95"/>
                  </a:cubicBezTo>
                  <a:cubicBezTo>
                    <a:pt x="75" y="11"/>
                    <a:pt x="75" y="11"/>
                    <a:pt x="75" y="11"/>
                  </a:cubicBezTo>
                  <a:cubicBezTo>
                    <a:pt x="75" y="9"/>
                    <a:pt x="73" y="7"/>
                    <a:pt x="71" y="7"/>
                  </a:cubicBezTo>
                  <a:cubicBezTo>
                    <a:pt x="11" y="7"/>
                    <a:pt x="11" y="7"/>
                    <a:pt x="11" y="7"/>
                  </a:cubicBezTo>
                  <a:cubicBezTo>
                    <a:pt x="9" y="7"/>
                    <a:pt x="7" y="9"/>
                    <a:pt x="7" y="11"/>
                  </a:cubicBezTo>
                  <a:lnTo>
                    <a:pt x="7" y="95"/>
                  </a:lnTo>
                  <a:close/>
                  <a:moveTo>
                    <a:pt x="41" y="104"/>
                  </a:moveTo>
                  <a:cubicBezTo>
                    <a:pt x="42" y="104"/>
                    <a:pt x="43" y="103"/>
                    <a:pt x="43" y="102"/>
                  </a:cubicBezTo>
                  <a:cubicBezTo>
                    <a:pt x="43" y="101"/>
                    <a:pt x="42" y="100"/>
                    <a:pt x="41" y="100"/>
                  </a:cubicBezTo>
                  <a:cubicBezTo>
                    <a:pt x="40" y="100"/>
                    <a:pt x="39" y="101"/>
                    <a:pt x="39" y="102"/>
                  </a:cubicBezTo>
                  <a:cubicBezTo>
                    <a:pt x="39" y="103"/>
                    <a:pt x="40" y="104"/>
                    <a:pt x="41" y="104"/>
                  </a:cubicBezTo>
                  <a:close/>
                  <a:moveTo>
                    <a:pt x="9" y="0"/>
                  </a:moveTo>
                  <a:cubicBezTo>
                    <a:pt x="73" y="0"/>
                    <a:pt x="73" y="0"/>
                    <a:pt x="73" y="0"/>
                  </a:cubicBezTo>
                  <a:cubicBezTo>
                    <a:pt x="78" y="0"/>
                    <a:pt x="81" y="4"/>
                    <a:pt x="81" y="9"/>
                  </a:cubicBezTo>
                  <a:cubicBezTo>
                    <a:pt x="81" y="97"/>
                    <a:pt x="81" y="97"/>
                    <a:pt x="81" y="97"/>
                  </a:cubicBezTo>
                  <a:cubicBezTo>
                    <a:pt x="81" y="102"/>
                    <a:pt x="78" y="105"/>
                    <a:pt x="73" y="105"/>
                  </a:cubicBezTo>
                  <a:cubicBezTo>
                    <a:pt x="9" y="105"/>
                    <a:pt x="9" y="105"/>
                    <a:pt x="9" y="105"/>
                  </a:cubicBezTo>
                  <a:cubicBezTo>
                    <a:pt x="4" y="105"/>
                    <a:pt x="0" y="102"/>
                    <a:pt x="0" y="97"/>
                  </a:cubicBezTo>
                  <a:cubicBezTo>
                    <a:pt x="0" y="9"/>
                    <a:pt x="0" y="9"/>
                    <a:pt x="0" y="9"/>
                  </a:cubicBezTo>
                  <a:cubicBezTo>
                    <a:pt x="0" y="4"/>
                    <a:pt x="4" y="0"/>
                    <a:pt x="9"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00" name="Group 4099"/>
          <p:cNvGrpSpPr/>
          <p:nvPr/>
        </p:nvGrpSpPr>
        <p:grpSpPr>
          <a:xfrm>
            <a:off x="3632148" y="4119427"/>
            <a:ext cx="360040" cy="360040"/>
            <a:chOff x="6592760" y="4227934"/>
            <a:chExt cx="360040" cy="360040"/>
          </a:xfrm>
        </p:grpSpPr>
        <p:sp>
          <p:nvSpPr>
            <p:cNvPr id="76" name="Oval 75"/>
            <p:cNvSpPr/>
            <p:nvPr/>
          </p:nvSpPr>
          <p:spPr>
            <a:xfrm>
              <a:off x="6592760" y="4227934"/>
              <a:ext cx="360040" cy="36004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6675378" y="4325402"/>
              <a:ext cx="191494" cy="174298"/>
              <a:chOff x="4217988" y="2263775"/>
              <a:chExt cx="3017837" cy="2497138"/>
            </a:xfrm>
            <a:solidFill>
              <a:schemeClr val="bg1"/>
            </a:solidFill>
          </p:grpSpPr>
          <p:sp>
            <p:nvSpPr>
              <p:cNvPr id="59" name="Freeform 22"/>
              <p:cNvSpPr>
                <a:spLocks noEditPoints="1"/>
              </p:cNvSpPr>
              <p:nvPr/>
            </p:nvSpPr>
            <p:spPr bwMode="auto">
              <a:xfrm>
                <a:off x="4217988" y="2263775"/>
                <a:ext cx="3017837" cy="1968500"/>
              </a:xfrm>
              <a:custGeom>
                <a:avLst/>
                <a:gdLst>
                  <a:gd name="T0" fmla="*/ 13 w 189"/>
                  <a:gd name="T1" fmla="*/ 103 h 123"/>
                  <a:gd name="T2" fmla="*/ 20 w 189"/>
                  <a:gd name="T3" fmla="*/ 110 h 123"/>
                  <a:gd name="T4" fmla="*/ 170 w 189"/>
                  <a:gd name="T5" fmla="*/ 110 h 123"/>
                  <a:gd name="T6" fmla="*/ 177 w 189"/>
                  <a:gd name="T7" fmla="*/ 103 h 123"/>
                  <a:gd name="T8" fmla="*/ 177 w 189"/>
                  <a:gd name="T9" fmla="*/ 19 h 123"/>
                  <a:gd name="T10" fmla="*/ 170 w 189"/>
                  <a:gd name="T11" fmla="*/ 12 h 123"/>
                  <a:gd name="T12" fmla="*/ 20 w 189"/>
                  <a:gd name="T13" fmla="*/ 12 h 123"/>
                  <a:gd name="T14" fmla="*/ 13 w 189"/>
                  <a:gd name="T15" fmla="*/ 19 h 123"/>
                  <a:gd name="T16" fmla="*/ 13 w 189"/>
                  <a:gd name="T17" fmla="*/ 103 h 123"/>
                  <a:gd name="T18" fmla="*/ 15 w 189"/>
                  <a:gd name="T19" fmla="*/ 0 h 123"/>
                  <a:gd name="T20" fmla="*/ 174 w 189"/>
                  <a:gd name="T21" fmla="*/ 0 h 123"/>
                  <a:gd name="T22" fmla="*/ 189 w 189"/>
                  <a:gd name="T23" fmla="*/ 15 h 123"/>
                  <a:gd name="T24" fmla="*/ 189 w 189"/>
                  <a:gd name="T25" fmla="*/ 108 h 123"/>
                  <a:gd name="T26" fmla="*/ 174 w 189"/>
                  <a:gd name="T27" fmla="*/ 123 h 123"/>
                  <a:gd name="T28" fmla="*/ 15 w 189"/>
                  <a:gd name="T29" fmla="*/ 123 h 123"/>
                  <a:gd name="T30" fmla="*/ 0 w 189"/>
                  <a:gd name="T31" fmla="*/ 108 h 123"/>
                  <a:gd name="T32" fmla="*/ 0 w 189"/>
                  <a:gd name="T33" fmla="*/ 15 h 123"/>
                  <a:gd name="T34" fmla="*/ 15 w 189"/>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23">
                    <a:moveTo>
                      <a:pt x="13" y="103"/>
                    </a:moveTo>
                    <a:cubicBezTo>
                      <a:pt x="13" y="107"/>
                      <a:pt x="16" y="110"/>
                      <a:pt x="20" y="110"/>
                    </a:cubicBezTo>
                    <a:cubicBezTo>
                      <a:pt x="170" y="110"/>
                      <a:pt x="170" y="110"/>
                      <a:pt x="170" y="110"/>
                    </a:cubicBezTo>
                    <a:cubicBezTo>
                      <a:pt x="174" y="110"/>
                      <a:pt x="177" y="107"/>
                      <a:pt x="177" y="103"/>
                    </a:cubicBezTo>
                    <a:cubicBezTo>
                      <a:pt x="177" y="19"/>
                      <a:pt x="177" y="19"/>
                      <a:pt x="177" y="19"/>
                    </a:cubicBezTo>
                    <a:cubicBezTo>
                      <a:pt x="177" y="15"/>
                      <a:pt x="174" y="12"/>
                      <a:pt x="170" y="12"/>
                    </a:cubicBezTo>
                    <a:cubicBezTo>
                      <a:pt x="20" y="12"/>
                      <a:pt x="20" y="12"/>
                      <a:pt x="20" y="12"/>
                    </a:cubicBezTo>
                    <a:cubicBezTo>
                      <a:pt x="16" y="12"/>
                      <a:pt x="13" y="15"/>
                      <a:pt x="13" y="19"/>
                    </a:cubicBezTo>
                    <a:lnTo>
                      <a:pt x="13" y="103"/>
                    </a:lnTo>
                    <a:close/>
                    <a:moveTo>
                      <a:pt x="15" y="0"/>
                    </a:moveTo>
                    <a:cubicBezTo>
                      <a:pt x="174" y="0"/>
                      <a:pt x="174" y="0"/>
                      <a:pt x="174" y="0"/>
                    </a:cubicBezTo>
                    <a:cubicBezTo>
                      <a:pt x="182" y="0"/>
                      <a:pt x="189" y="6"/>
                      <a:pt x="189" y="15"/>
                    </a:cubicBezTo>
                    <a:cubicBezTo>
                      <a:pt x="189" y="108"/>
                      <a:pt x="189" y="108"/>
                      <a:pt x="189" y="108"/>
                    </a:cubicBezTo>
                    <a:cubicBezTo>
                      <a:pt x="189" y="116"/>
                      <a:pt x="182" y="123"/>
                      <a:pt x="174" y="123"/>
                    </a:cubicBezTo>
                    <a:cubicBezTo>
                      <a:pt x="15" y="123"/>
                      <a:pt x="15" y="123"/>
                      <a:pt x="15" y="123"/>
                    </a:cubicBezTo>
                    <a:cubicBezTo>
                      <a:pt x="7" y="123"/>
                      <a:pt x="0" y="116"/>
                      <a:pt x="0" y="108"/>
                    </a:cubicBezTo>
                    <a:cubicBezTo>
                      <a:pt x="0" y="15"/>
                      <a:pt x="0" y="15"/>
                      <a:pt x="0" y="15"/>
                    </a:cubicBezTo>
                    <a:cubicBezTo>
                      <a:pt x="0" y="6"/>
                      <a:pt x="7"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3"/>
              <p:cNvSpPr>
                <a:spLocks/>
              </p:cNvSpPr>
              <p:nvPr/>
            </p:nvSpPr>
            <p:spPr bwMode="auto">
              <a:xfrm>
                <a:off x="5256213" y="4519613"/>
                <a:ext cx="941387" cy="241300"/>
              </a:xfrm>
              <a:custGeom>
                <a:avLst/>
                <a:gdLst>
                  <a:gd name="T0" fmla="*/ 10 w 59"/>
                  <a:gd name="T1" fmla="*/ 0 h 15"/>
                  <a:gd name="T2" fmla="*/ 50 w 59"/>
                  <a:gd name="T3" fmla="*/ 0 h 15"/>
                  <a:gd name="T4" fmla="*/ 59 w 59"/>
                  <a:gd name="T5" fmla="*/ 9 h 15"/>
                  <a:gd name="T6" fmla="*/ 59 w 59"/>
                  <a:gd name="T7" fmla="*/ 15 h 15"/>
                  <a:gd name="T8" fmla="*/ 0 w 59"/>
                  <a:gd name="T9" fmla="*/ 15 h 15"/>
                  <a:gd name="T10" fmla="*/ 0 w 59"/>
                  <a:gd name="T11" fmla="*/ 9 h 15"/>
                  <a:gd name="T12" fmla="*/ 10 w 5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59" h="15">
                    <a:moveTo>
                      <a:pt x="10" y="0"/>
                    </a:moveTo>
                    <a:cubicBezTo>
                      <a:pt x="50" y="0"/>
                      <a:pt x="50" y="0"/>
                      <a:pt x="50" y="0"/>
                    </a:cubicBezTo>
                    <a:cubicBezTo>
                      <a:pt x="55" y="0"/>
                      <a:pt x="59" y="4"/>
                      <a:pt x="59" y="9"/>
                    </a:cubicBezTo>
                    <a:cubicBezTo>
                      <a:pt x="59" y="15"/>
                      <a:pt x="59" y="15"/>
                      <a:pt x="59" y="15"/>
                    </a:cubicBezTo>
                    <a:cubicBezTo>
                      <a:pt x="0" y="15"/>
                      <a:pt x="0" y="15"/>
                      <a:pt x="0" y="15"/>
                    </a:cubicBezTo>
                    <a:cubicBezTo>
                      <a:pt x="0" y="9"/>
                      <a:pt x="0" y="9"/>
                      <a:pt x="0" y="9"/>
                    </a:cubicBezTo>
                    <a:cubicBezTo>
                      <a:pt x="0" y="4"/>
                      <a:pt x="5"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24"/>
              <p:cNvSpPr>
                <a:spLocks noChangeArrowheads="1"/>
              </p:cNvSpPr>
              <p:nvPr/>
            </p:nvSpPr>
            <p:spPr bwMode="auto">
              <a:xfrm>
                <a:off x="5511800" y="4135438"/>
                <a:ext cx="446087" cy="449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p:cNvGrpSpPr/>
          <p:nvPr/>
        </p:nvGrpSpPr>
        <p:grpSpPr>
          <a:xfrm>
            <a:off x="6018293" y="3927336"/>
            <a:ext cx="1991238" cy="640166"/>
            <a:chOff x="6018293" y="3927336"/>
            <a:chExt cx="1991238" cy="640166"/>
          </a:xfrm>
        </p:grpSpPr>
        <p:grpSp>
          <p:nvGrpSpPr>
            <p:cNvPr id="80" name="Group 79"/>
            <p:cNvGrpSpPr/>
            <p:nvPr/>
          </p:nvGrpSpPr>
          <p:grpSpPr>
            <a:xfrm>
              <a:off x="6138760" y="4271257"/>
              <a:ext cx="97227" cy="209688"/>
              <a:chOff x="6084168" y="3828473"/>
              <a:chExt cx="172244" cy="371476"/>
            </a:xfrm>
          </p:grpSpPr>
          <p:sp>
            <p:nvSpPr>
              <p:cNvPr id="81" name="Oval 80"/>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p:cNvGrpSpPr/>
            <p:nvPr/>
          </p:nvGrpSpPr>
          <p:grpSpPr>
            <a:xfrm>
              <a:off x="7836656" y="4271257"/>
              <a:ext cx="97227" cy="209688"/>
              <a:chOff x="6084168" y="3828473"/>
              <a:chExt cx="172244" cy="371476"/>
            </a:xfrm>
            <a:solidFill>
              <a:schemeClr val="bg1">
                <a:lumMod val="85000"/>
              </a:schemeClr>
            </a:solidFill>
          </p:grpSpPr>
          <p:sp>
            <p:nvSpPr>
              <p:cNvPr id="114" name="Oval 113"/>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p:cNvGrpSpPr/>
            <p:nvPr/>
          </p:nvGrpSpPr>
          <p:grpSpPr>
            <a:xfrm>
              <a:off x="7648000" y="4271257"/>
              <a:ext cx="97227" cy="209688"/>
              <a:chOff x="6084168" y="3828473"/>
              <a:chExt cx="172244" cy="371476"/>
            </a:xfrm>
            <a:solidFill>
              <a:schemeClr val="bg1">
                <a:lumMod val="85000"/>
              </a:schemeClr>
            </a:solidFill>
          </p:grpSpPr>
          <p:sp>
            <p:nvSpPr>
              <p:cNvPr id="117" name="Oval 11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9" name="Group 118"/>
            <p:cNvGrpSpPr/>
            <p:nvPr/>
          </p:nvGrpSpPr>
          <p:grpSpPr>
            <a:xfrm>
              <a:off x="7459345" y="4271257"/>
              <a:ext cx="97227" cy="209688"/>
              <a:chOff x="6084168" y="3828473"/>
              <a:chExt cx="172244" cy="371476"/>
            </a:xfrm>
            <a:solidFill>
              <a:schemeClr val="bg1">
                <a:lumMod val="85000"/>
              </a:schemeClr>
            </a:solidFill>
          </p:grpSpPr>
          <p:sp>
            <p:nvSpPr>
              <p:cNvPr id="120" name="Oval 119"/>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2" name="Group 121"/>
            <p:cNvGrpSpPr/>
            <p:nvPr/>
          </p:nvGrpSpPr>
          <p:grpSpPr>
            <a:xfrm>
              <a:off x="7270690" y="4271257"/>
              <a:ext cx="97227" cy="209688"/>
              <a:chOff x="6084168" y="3828473"/>
              <a:chExt cx="172244" cy="371476"/>
            </a:xfrm>
            <a:solidFill>
              <a:schemeClr val="bg1">
                <a:lumMod val="85000"/>
              </a:schemeClr>
            </a:solidFill>
          </p:grpSpPr>
          <p:sp>
            <p:nvSpPr>
              <p:cNvPr id="123" name="Oval 12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5" name="Group 124"/>
            <p:cNvGrpSpPr/>
            <p:nvPr/>
          </p:nvGrpSpPr>
          <p:grpSpPr>
            <a:xfrm>
              <a:off x="7082035" y="4271257"/>
              <a:ext cx="97227" cy="209688"/>
              <a:chOff x="6084168" y="3828473"/>
              <a:chExt cx="172244" cy="371476"/>
            </a:xfrm>
            <a:solidFill>
              <a:schemeClr val="bg1">
                <a:lumMod val="85000"/>
              </a:schemeClr>
            </a:solidFill>
          </p:grpSpPr>
          <p:sp>
            <p:nvSpPr>
              <p:cNvPr id="126" name="Oval 125"/>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p:cNvGrpSpPr/>
            <p:nvPr/>
          </p:nvGrpSpPr>
          <p:grpSpPr>
            <a:xfrm>
              <a:off x="6893380" y="4271257"/>
              <a:ext cx="97227" cy="209688"/>
              <a:chOff x="6084168" y="3828473"/>
              <a:chExt cx="172244" cy="371476"/>
            </a:xfrm>
            <a:solidFill>
              <a:schemeClr val="bg1">
                <a:lumMod val="85000"/>
              </a:schemeClr>
            </a:solidFill>
          </p:grpSpPr>
          <p:sp>
            <p:nvSpPr>
              <p:cNvPr id="129" name="Oval 12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30"/>
            <p:cNvGrpSpPr/>
            <p:nvPr/>
          </p:nvGrpSpPr>
          <p:grpSpPr>
            <a:xfrm>
              <a:off x="6704725" y="4271257"/>
              <a:ext cx="97227" cy="209688"/>
              <a:chOff x="6084168" y="3828473"/>
              <a:chExt cx="172244" cy="371476"/>
            </a:xfrm>
          </p:grpSpPr>
          <p:sp>
            <p:nvSpPr>
              <p:cNvPr id="132" name="Oval 131"/>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4" name="Group 133"/>
            <p:cNvGrpSpPr/>
            <p:nvPr/>
          </p:nvGrpSpPr>
          <p:grpSpPr>
            <a:xfrm>
              <a:off x="6516070" y="4271257"/>
              <a:ext cx="97227" cy="209688"/>
              <a:chOff x="6084168" y="3828473"/>
              <a:chExt cx="172244" cy="371476"/>
            </a:xfrm>
          </p:grpSpPr>
          <p:sp>
            <p:nvSpPr>
              <p:cNvPr id="135" name="Oval 134"/>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p:cNvGrpSpPr/>
            <p:nvPr/>
          </p:nvGrpSpPr>
          <p:grpSpPr>
            <a:xfrm>
              <a:off x="6327415" y="4271257"/>
              <a:ext cx="97227" cy="209688"/>
              <a:chOff x="6084168" y="3828473"/>
              <a:chExt cx="172244" cy="371476"/>
            </a:xfrm>
          </p:grpSpPr>
          <p:sp>
            <p:nvSpPr>
              <p:cNvPr id="138" name="Oval 137"/>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2" name="Straight Connector 141"/>
            <p:cNvCxnSpPr/>
            <p:nvPr/>
          </p:nvCxnSpPr>
          <p:spPr>
            <a:xfrm>
              <a:off x="6104640" y="4151933"/>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104640" y="4567502"/>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4" name="Content Placeholder 2"/>
            <p:cNvSpPr txBox="1">
              <a:spLocks/>
            </p:cNvSpPr>
            <p:nvPr/>
          </p:nvSpPr>
          <p:spPr>
            <a:xfrm>
              <a:off x="6018293" y="3927336"/>
              <a:ext cx="1371900" cy="2570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Female</a:t>
              </a:r>
              <a:endParaRPr lang="en-US" sz="800" dirty="0"/>
            </a:p>
          </p:txBody>
        </p:sp>
      </p:grpSp>
      <p:grpSp>
        <p:nvGrpSpPr>
          <p:cNvPr id="4" name="Group 3"/>
          <p:cNvGrpSpPr/>
          <p:nvPr/>
        </p:nvGrpSpPr>
        <p:grpSpPr>
          <a:xfrm>
            <a:off x="6018293" y="3214146"/>
            <a:ext cx="1991238" cy="649291"/>
            <a:chOff x="6018293" y="3214146"/>
            <a:chExt cx="1991238" cy="649291"/>
          </a:xfrm>
        </p:grpSpPr>
        <p:grpSp>
          <p:nvGrpSpPr>
            <p:cNvPr id="83" name="Group 82"/>
            <p:cNvGrpSpPr/>
            <p:nvPr/>
          </p:nvGrpSpPr>
          <p:grpSpPr>
            <a:xfrm>
              <a:off x="6141009" y="3540977"/>
              <a:ext cx="85046" cy="216315"/>
              <a:chOff x="7364799" y="3816899"/>
              <a:chExt cx="150666" cy="383216"/>
            </a:xfrm>
          </p:grpSpPr>
          <p:sp>
            <p:nvSpPr>
              <p:cNvPr id="8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p:cNvGrpSpPr/>
            <p:nvPr/>
          </p:nvGrpSpPr>
          <p:grpSpPr>
            <a:xfrm>
              <a:off x="6330091" y="3540977"/>
              <a:ext cx="85046" cy="216315"/>
              <a:chOff x="7364799" y="3816899"/>
              <a:chExt cx="150666" cy="383216"/>
            </a:xfrm>
          </p:grpSpPr>
          <p:sp>
            <p:nvSpPr>
              <p:cNvPr id="8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6519173" y="3540977"/>
              <a:ext cx="85046" cy="216315"/>
              <a:chOff x="7364799" y="3816899"/>
              <a:chExt cx="150666" cy="383216"/>
            </a:xfrm>
          </p:grpSpPr>
          <p:sp>
            <p:nvSpPr>
              <p:cNvPr id="90"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p:cNvGrpSpPr/>
            <p:nvPr/>
          </p:nvGrpSpPr>
          <p:grpSpPr>
            <a:xfrm>
              <a:off x="6708255" y="3540977"/>
              <a:ext cx="85046" cy="216315"/>
              <a:chOff x="7364799" y="3816899"/>
              <a:chExt cx="150666" cy="383216"/>
            </a:xfrm>
          </p:grpSpPr>
          <p:sp>
            <p:nvSpPr>
              <p:cNvPr id="9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6897337" y="3540977"/>
              <a:ext cx="85046" cy="216315"/>
              <a:chOff x="7364799" y="3816899"/>
              <a:chExt cx="150666" cy="383216"/>
            </a:xfrm>
          </p:grpSpPr>
          <p:sp>
            <p:nvSpPr>
              <p:cNvPr id="9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p:cNvGrpSpPr/>
            <p:nvPr/>
          </p:nvGrpSpPr>
          <p:grpSpPr>
            <a:xfrm>
              <a:off x="7086419" y="3540977"/>
              <a:ext cx="85046" cy="216315"/>
              <a:chOff x="7364799" y="3816899"/>
              <a:chExt cx="150666" cy="383216"/>
            </a:xfrm>
          </p:grpSpPr>
          <p:sp>
            <p:nvSpPr>
              <p:cNvPr id="99"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275501" y="3540977"/>
              <a:ext cx="85046" cy="216315"/>
              <a:chOff x="7364799" y="3816899"/>
              <a:chExt cx="150666" cy="383216"/>
            </a:xfrm>
          </p:grpSpPr>
          <p:sp>
            <p:nvSpPr>
              <p:cNvPr id="1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p:cNvGrpSpPr/>
            <p:nvPr/>
          </p:nvGrpSpPr>
          <p:grpSpPr>
            <a:xfrm>
              <a:off x="7464583" y="3540977"/>
              <a:ext cx="85046" cy="216315"/>
              <a:chOff x="7364799" y="3816899"/>
              <a:chExt cx="150666" cy="383216"/>
            </a:xfrm>
            <a:solidFill>
              <a:schemeClr val="bg1">
                <a:lumMod val="85000"/>
              </a:schemeClr>
            </a:solidFill>
          </p:grpSpPr>
          <p:sp>
            <p:nvSpPr>
              <p:cNvPr id="105"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7" name="Group 106"/>
            <p:cNvGrpSpPr/>
            <p:nvPr/>
          </p:nvGrpSpPr>
          <p:grpSpPr>
            <a:xfrm>
              <a:off x="7653665" y="3540977"/>
              <a:ext cx="85046" cy="216315"/>
              <a:chOff x="7364799" y="3816899"/>
              <a:chExt cx="150666" cy="383216"/>
            </a:xfrm>
            <a:solidFill>
              <a:schemeClr val="bg1">
                <a:lumMod val="85000"/>
              </a:schemeClr>
            </a:solidFill>
          </p:grpSpPr>
          <p:sp>
            <p:nvSpPr>
              <p:cNvPr id="108"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p:cNvGrpSpPr/>
            <p:nvPr/>
          </p:nvGrpSpPr>
          <p:grpSpPr>
            <a:xfrm>
              <a:off x="7842746" y="3540977"/>
              <a:ext cx="85046" cy="216315"/>
              <a:chOff x="7364799" y="3816899"/>
              <a:chExt cx="150666" cy="383216"/>
            </a:xfrm>
            <a:solidFill>
              <a:schemeClr val="bg1">
                <a:lumMod val="85000"/>
              </a:schemeClr>
            </a:solidFill>
          </p:grpSpPr>
          <p:sp>
            <p:nvSpPr>
              <p:cNvPr id="11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0" name="Straight Connector 139"/>
            <p:cNvCxnSpPr/>
            <p:nvPr/>
          </p:nvCxnSpPr>
          <p:spPr>
            <a:xfrm>
              <a:off x="6104640" y="3447868"/>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104640" y="3863437"/>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5" name="Content Placeholder 2"/>
            <p:cNvSpPr txBox="1">
              <a:spLocks/>
            </p:cNvSpPr>
            <p:nvPr/>
          </p:nvSpPr>
          <p:spPr>
            <a:xfrm>
              <a:off x="6018293" y="3214146"/>
              <a:ext cx="1371900" cy="2570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Male</a:t>
              </a:r>
              <a:endParaRPr lang="en-US" sz="800" dirty="0"/>
            </a:p>
          </p:txBody>
        </p:sp>
      </p:grpSp>
      <p:grpSp>
        <p:nvGrpSpPr>
          <p:cNvPr id="194" name="Group 193"/>
          <p:cNvGrpSpPr/>
          <p:nvPr/>
        </p:nvGrpSpPr>
        <p:grpSpPr>
          <a:xfrm>
            <a:off x="2076024" y="3916191"/>
            <a:ext cx="383439" cy="276450"/>
            <a:chOff x="6372199" y="2991297"/>
            <a:chExt cx="383439" cy="276450"/>
          </a:xfrm>
        </p:grpSpPr>
        <p:sp>
          <p:nvSpPr>
            <p:cNvPr id="195" name="Rectangle 194"/>
            <p:cNvSpPr/>
            <p:nvPr/>
          </p:nvSpPr>
          <p:spPr>
            <a:xfrm>
              <a:off x="6383899" y="3019583"/>
              <a:ext cx="360040" cy="1742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Isosceles Triangle 195"/>
            <p:cNvSpPr/>
            <p:nvPr/>
          </p:nvSpPr>
          <p:spPr>
            <a:xfrm flipV="1">
              <a:off x="6501162" y="3193843"/>
              <a:ext cx="125514" cy="7390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p:cNvSpPr txBox="1"/>
            <p:nvPr/>
          </p:nvSpPr>
          <p:spPr>
            <a:xfrm>
              <a:off x="6372199" y="2991297"/>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198" name="Group 197"/>
          <p:cNvGrpSpPr/>
          <p:nvPr/>
        </p:nvGrpSpPr>
        <p:grpSpPr>
          <a:xfrm>
            <a:off x="1874630" y="3353958"/>
            <a:ext cx="383439" cy="276450"/>
            <a:chOff x="6372199" y="2556942"/>
            <a:chExt cx="383439" cy="276450"/>
          </a:xfrm>
        </p:grpSpPr>
        <p:sp>
          <p:nvSpPr>
            <p:cNvPr id="199" name="Rectangle 198"/>
            <p:cNvSpPr/>
            <p:nvPr/>
          </p:nvSpPr>
          <p:spPr>
            <a:xfrm>
              <a:off x="6383899" y="2585228"/>
              <a:ext cx="360040" cy="1742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Isosceles Triangle 199"/>
            <p:cNvSpPr/>
            <p:nvPr/>
          </p:nvSpPr>
          <p:spPr>
            <a:xfrm flipV="1">
              <a:off x="6501162" y="2759488"/>
              <a:ext cx="125514" cy="739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TextBox 200"/>
            <p:cNvSpPr txBox="1"/>
            <p:nvPr/>
          </p:nvSpPr>
          <p:spPr>
            <a:xfrm>
              <a:off x="6372199" y="2556942"/>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202" name="Group 201"/>
          <p:cNvGrpSpPr/>
          <p:nvPr/>
        </p:nvGrpSpPr>
        <p:grpSpPr>
          <a:xfrm>
            <a:off x="1571968" y="2755948"/>
            <a:ext cx="383439" cy="276450"/>
            <a:chOff x="6372199" y="2052886"/>
            <a:chExt cx="383439" cy="276450"/>
          </a:xfrm>
        </p:grpSpPr>
        <p:sp>
          <p:nvSpPr>
            <p:cNvPr id="203" name="Rectangle 202"/>
            <p:cNvSpPr/>
            <p:nvPr/>
          </p:nvSpPr>
          <p:spPr>
            <a:xfrm>
              <a:off x="6383899" y="2081172"/>
              <a:ext cx="360040" cy="174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Isosceles Triangle 203"/>
            <p:cNvSpPr/>
            <p:nvPr/>
          </p:nvSpPr>
          <p:spPr>
            <a:xfrm flipV="1">
              <a:off x="6501162" y="2255432"/>
              <a:ext cx="125514" cy="7390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p:cNvSpPr txBox="1"/>
            <p:nvPr/>
          </p:nvSpPr>
          <p:spPr>
            <a:xfrm>
              <a:off x="6372199" y="2052886"/>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sp>
        <p:nvSpPr>
          <p:cNvPr id="206" name="Rounded Rectangle 205"/>
          <p:cNvSpPr/>
          <p:nvPr/>
        </p:nvSpPr>
        <p:spPr>
          <a:xfrm>
            <a:off x="539552" y="2499742"/>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ounded Rectangle 206"/>
          <p:cNvSpPr/>
          <p:nvPr/>
        </p:nvSpPr>
        <p:spPr>
          <a:xfrm>
            <a:off x="539552" y="2499742"/>
            <a:ext cx="2088232" cy="144016"/>
          </a:xfrm>
          <a:prstGeom prst="roundRect">
            <a:avLst/>
          </a:prstGeom>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ounded Rectangle 207"/>
          <p:cNvSpPr/>
          <p:nvPr/>
        </p:nvSpPr>
        <p:spPr>
          <a:xfrm>
            <a:off x="539552" y="3075806"/>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ounded Rectangle 208"/>
          <p:cNvSpPr/>
          <p:nvPr/>
        </p:nvSpPr>
        <p:spPr>
          <a:xfrm>
            <a:off x="539552" y="3075806"/>
            <a:ext cx="1224136" cy="144016"/>
          </a:xfrm>
          <a:prstGeom prst="round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ounded Rectangle 209"/>
          <p:cNvSpPr/>
          <p:nvPr/>
        </p:nvSpPr>
        <p:spPr>
          <a:xfrm>
            <a:off x="539552" y="3658694"/>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ounded Rectangle 210"/>
          <p:cNvSpPr/>
          <p:nvPr/>
        </p:nvSpPr>
        <p:spPr>
          <a:xfrm>
            <a:off x="539552" y="3658694"/>
            <a:ext cx="1536472" cy="144016"/>
          </a:xfrm>
          <a:prstGeom prst="round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ounded Rectangle 211"/>
          <p:cNvSpPr/>
          <p:nvPr/>
        </p:nvSpPr>
        <p:spPr>
          <a:xfrm>
            <a:off x="539552" y="4227934"/>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ounded Rectangle 212"/>
          <p:cNvSpPr/>
          <p:nvPr/>
        </p:nvSpPr>
        <p:spPr>
          <a:xfrm>
            <a:off x="539552" y="4227934"/>
            <a:ext cx="1728192" cy="144016"/>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4" name="Group 213"/>
          <p:cNvGrpSpPr/>
          <p:nvPr/>
        </p:nvGrpSpPr>
        <p:grpSpPr>
          <a:xfrm>
            <a:off x="2436064" y="2185833"/>
            <a:ext cx="383439" cy="276450"/>
            <a:chOff x="6372199" y="1395641"/>
            <a:chExt cx="383439" cy="276450"/>
          </a:xfrm>
        </p:grpSpPr>
        <p:sp>
          <p:nvSpPr>
            <p:cNvPr id="215" name="Rectangle 214"/>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TextBox 215"/>
            <p:cNvSpPr txBox="1"/>
            <p:nvPr/>
          </p:nvSpPr>
          <p:spPr>
            <a:xfrm>
              <a:off x="6372199" y="1395641"/>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sp>
          <p:nvSpPr>
            <p:cNvPr id="217" name="Isosceles Triangle 216"/>
            <p:cNvSpPr/>
            <p:nvPr/>
          </p:nvSpPr>
          <p:spPr>
            <a:xfrm flipV="1">
              <a:off x="6501162" y="1598187"/>
              <a:ext cx="125514" cy="7390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6" name="Flowchart: Off-page Connector 14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21</a:t>
            </a:r>
            <a:endParaRPr lang="en-US" sz="1100" b="1" dirty="0"/>
          </a:p>
        </p:txBody>
      </p:sp>
    </p:spTree>
    <p:extLst>
      <p:ext uri="{BB962C8B-B14F-4D97-AF65-F5344CB8AC3E}">
        <p14:creationId xmlns:p14="http://schemas.microsoft.com/office/powerpoint/2010/main" val="9904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500"/>
                                        <p:tgtEl>
                                          <p:spTgt spid="206"/>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wipe(left)">
                                      <p:cBhvr>
                                        <p:cTn id="25" dur="500"/>
                                        <p:tgtEl>
                                          <p:spTgt spid="207"/>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down)">
                                      <p:cBhvr>
                                        <p:cTn id="29" dur="500"/>
                                        <p:tgtEl>
                                          <p:spTgt spid="21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8"/>
                                        </p:tgtEl>
                                        <p:attrNameLst>
                                          <p:attrName>style.visibility</p:attrName>
                                        </p:attrNameLst>
                                      </p:cBhvr>
                                      <p:to>
                                        <p:strVal val="visible"/>
                                      </p:to>
                                    </p:set>
                                    <p:animEffect transition="in" filter="fade">
                                      <p:cBhvr>
                                        <p:cTn id="33" dur="500"/>
                                        <p:tgtEl>
                                          <p:spTgt spid="20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09"/>
                                        </p:tgtEl>
                                        <p:attrNameLst>
                                          <p:attrName>style.visibility</p:attrName>
                                        </p:attrNameLst>
                                      </p:cBhvr>
                                      <p:to>
                                        <p:strVal val="visible"/>
                                      </p:to>
                                    </p:set>
                                    <p:animEffect transition="in" filter="wipe(left)">
                                      <p:cBhvr>
                                        <p:cTn id="37" dur="500"/>
                                        <p:tgtEl>
                                          <p:spTgt spid="209"/>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wipe(down)">
                                      <p:cBhvr>
                                        <p:cTn id="41" dur="500"/>
                                        <p:tgtEl>
                                          <p:spTgt spid="2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0"/>
                                        </p:tgtEl>
                                        <p:attrNameLst>
                                          <p:attrName>style.visibility</p:attrName>
                                        </p:attrNameLst>
                                      </p:cBhvr>
                                      <p:to>
                                        <p:strVal val="visible"/>
                                      </p:to>
                                    </p:set>
                                    <p:animEffect transition="in" filter="fade">
                                      <p:cBhvr>
                                        <p:cTn id="45" dur="500"/>
                                        <p:tgtEl>
                                          <p:spTgt spid="210"/>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11"/>
                                        </p:tgtEl>
                                        <p:attrNameLst>
                                          <p:attrName>style.visibility</p:attrName>
                                        </p:attrNameLst>
                                      </p:cBhvr>
                                      <p:to>
                                        <p:strVal val="visible"/>
                                      </p:to>
                                    </p:set>
                                    <p:animEffect transition="in" filter="wipe(left)">
                                      <p:cBhvr>
                                        <p:cTn id="49" dur="500"/>
                                        <p:tgtEl>
                                          <p:spTgt spid="211"/>
                                        </p:tgtEl>
                                      </p:cBhvr>
                                    </p:animEffect>
                                  </p:childTnLst>
                                </p:cTn>
                              </p:par>
                            </p:childTnLst>
                          </p:cTn>
                        </p:par>
                        <p:par>
                          <p:cTn id="50" fill="hold">
                            <p:stCondLst>
                              <p:cond delay="5000"/>
                            </p:stCondLst>
                            <p:childTnLst>
                              <p:par>
                                <p:cTn id="51" presetID="22" presetClass="entr" presetSubtype="4" fill="hold" nodeType="afterEffect">
                                  <p:stCondLst>
                                    <p:cond delay="0"/>
                                  </p:stCondLst>
                                  <p:childTnLst>
                                    <p:set>
                                      <p:cBhvr>
                                        <p:cTn id="52" dur="1" fill="hold">
                                          <p:stCondLst>
                                            <p:cond delay="0"/>
                                          </p:stCondLst>
                                        </p:cTn>
                                        <p:tgtEl>
                                          <p:spTgt spid="198"/>
                                        </p:tgtEl>
                                        <p:attrNameLst>
                                          <p:attrName>style.visibility</p:attrName>
                                        </p:attrNameLst>
                                      </p:cBhvr>
                                      <p:to>
                                        <p:strVal val="visible"/>
                                      </p:to>
                                    </p:set>
                                    <p:animEffect transition="in" filter="wipe(down)">
                                      <p:cBhvr>
                                        <p:cTn id="53" dur="500"/>
                                        <p:tgtEl>
                                          <p:spTgt spid="198"/>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fade">
                                      <p:cBhvr>
                                        <p:cTn id="57" dur="500"/>
                                        <p:tgtEl>
                                          <p:spTgt spid="212"/>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left)">
                                      <p:cBhvr>
                                        <p:cTn id="61" dur="500"/>
                                        <p:tgtEl>
                                          <p:spTgt spid="213"/>
                                        </p:tgtEl>
                                      </p:cBhvr>
                                    </p:animEffect>
                                  </p:childTnLst>
                                </p:cTn>
                              </p:par>
                            </p:childTnLst>
                          </p:cTn>
                        </p:par>
                        <p:par>
                          <p:cTn id="62" fill="hold">
                            <p:stCondLst>
                              <p:cond delay="6500"/>
                            </p:stCondLst>
                            <p:childTnLst>
                              <p:par>
                                <p:cTn id="63" presetID="22" presetClass="entr" presetSubtype="4" fill="hold" nodeType="afterEffect">
                                  <p:stCondLst>
                                    <p:cond delay="0"/>
                                  </p:stCondLst>
                                  <p:childTnLst>
                                    <p:set>
                                      <p:cBhvr>
                                        <p:cTn id="64" dur="1" fill="hold">
                                          <p:stCondLst>
                                            <p:cond delay="0"/>
                                          </p:stCondLst>
                                        </p:cTn>
                                        <p:tgtEl>
                                          <p:spTgt spid="194"/>
                                        </p:tgtEl>
                                        <p:attrNameLst>
                                          <p:attrName>style.visibility</p:attrName>
                                        </p:attrNameLst>
                                      </p:cBhvr>
                                      <p:to>
                                        <p:strVal val="visible"/>
                                      </p:to>
                                    </p:set>
                                    <p:animEffect transition="in" filter="wipe(down)">
                                      <p:cBhvr>
                                        <p:cTn id="65" dur="500"/>
                                        <p:tgtEl>
                                          <p:spTgt spid="194"/>
                                        </p:tgtEl>
                                      </p:cBhvr>
                                    </p:animEffect>
                                  </p:childTnLst>
                                </p:cTn>
                              </p:par>
                            </p:childTnLst>
                          </p:cTn>
                        </p:par>
                        <p:par>
                          <p:cTn id="66" fill="hold">
                            <p:stCondLst>
                              <p:cond delay="7000"/>
                            </p:stCondLst>
                            <p:childTnLst>
                              <p:par>
                                <p:cTn id="67" presetID="22" presetClass="entr" presetSubtype="4" fill="hold"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down)">
                                      <p:cBhvr>
                                        <p:cTn id="69" dur="500"/>
                                        <p:tgtEl>
                                          <p:spTgt spid="51"/>
                                        </p:tgtEl>
                                      </p:cBhvr>
                                    </p:animEffect>
                                  </p:childTnLst>
                                </p:cTn>
                              </p:par>
                            </p:childTnLst>
                          </p:cTn>
                        </p:par>
                        <p:par>
                          <p:cTn id="70" fill="hold">
                            <p:stCondLst>
                              <p:cond delay="7500"/>
                            </p:stCondLst>
                            <p:childTnLst>
                              <p:par>
                                <p:cTn id="71" presetID="16" presetClass="entr" presetSubtype="21" fill="hold"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arn(inVertical)">
                                      <p:cBhvr>
                                        <p:cTn id="73" dur="500"/>
                                        <p:tgtEl>
                                          <p:spTgt spid="46"/>
                                        </p:tgtEl>
                                      </p:cBhvr>
                                    </p:animEffect>
                                  </p:childTnLst>
                                </p:cTn>
                              </p:par>
                            </p:childTnLst>
                          </p:cTn>
                        </p:par>
                        <p:par>
                          <p:cTn id="74" fill="hold">
                            <p:stCondLst>
                              <p:cond delay="8000"/>
                            </p:stCondLst>
                            <p:childTnLst>
                              <p:par>
                                <p:cTn id="75" presetID="53" presetClass="entr" presetSubtype="16" fill="hold" nodeType="afterEffect">
                                  <p:stCondLst>
                                    <p:cond delay="0"/>
                                  </p:stCondLst>
                                  <p:childTnLst>
                                    <p:set>
                                      <p:cBhvr>
                                        <p:cTn id="76" dur="1" fill="hold">
                                          <p:stCondLst>
                                            <p:cond delay="0"/>
                                          </p:stCondLst>
                                        </p:cTn>
                                        <p:tgtEl>
                                          <p:spTgt spid="4096"/>
                                        </p:tgtEl>
                                        <p:attrNameLst>
                                          <p:attrName>style.visibility</p:attrName>
                                        </p:attrNameLst>
                                      </p:cBhvr>
                                      <p:to>
                                        <p:strVal val="visible"/>
                                      </p:to>
                                    </p:set>
                                    <p:anim calcmode="lin" valueType="num">
                                      <p:cBhvr>
                                        <p:cTn id="77" dur="500" fill="hold"/>
                                        <p:tgtEl>
                                          <p:spTgt spid="4096"/>
                                        </p:tgtEl>
                                        <p:attrNameLst>
                                          <p:attrName>ppt_w</p:attrName>
                                        </p:attrNameLst>
                                      </p:cBhvr>
                                      <p:tavLst>
                                        <p:tav tm="0">
                                          <p:val>
                                            <p:fltVal val="0"/>
                                          </p:val>
                                        </p:tav>
                                        <p:tav tm="100000">
                                          <p:val>
                                            <p:strVal val="#ppt_w"/>
                                          </p:val>
                                        </p:tav>
                                      </p:tavLst>
                                    </p:anim>
                                    <p:anim calcmode="lin" valueType="num">
                                      <p:cBhvr>
                                        <p:cTn id="78" dur="500" fill="hold"/>
                                        <p:tgtEl>
                                          <p:spTgt spid="4096"/>
                                        </p:tgtEl>
                                        <p:attrNameLst>
                                          <p:attrName>ppt_h</p:attrName>
                                        </p:attrNameLst>
                                      </p:cBhvr>
                                      <p:tavLst>
                                        <p:tav tm="0">
                                          <p:val>
                                            <p:fltVal val="0"/>
                                          </p:val>
                                        </p:tav>
                                        <p:tav tm="100000">
                                          <p:val>
                                            <p:strVal val="#ppt_h"/>
                                          </p:val>
                                        </p:tav>
                                      </p:tavLst>
                                    </p:anim>
                                    <p:animEffect transition="in" filter="fade">
                                      <p:cBhvr>
                                        <p:cTn id="79" dur="500"/>
                                        <p:tgtEl>
                                          <p:spTgt spid="4096"/>
                                        </p:tgtEl>
                                      </p:cBhvr>
                                    </p:animEffect>
                                  </p:childTnLst>
                                </p:cTn>
                              </p:par>
                            </p:childTnLst>
                          </p:cTn>
                        </p:par>
                        <p:par>
                          <p:cTn id="80" fill="hold">
                            <p:stCondLst>
                              <p:cond delay="8500"/>
                            </p:stCondLst>
                            <p:childTnLst>
                              <p:par>
                                <p:cTn id="81" presetID="10" presetClass="entr" presetSubtype="0" fill="hold" grpId="0" nodeType="after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fade">
                                      <p:cBhvr>
                                        <p:cTn id="83" dur="500"/>
                                        <p:tgtEl>
                                          <p:spTgt spid="70"/>
                                        </p:tgtEl>
                                      </p:cBhvr>
                                    </p:animEffect>
                                  </p:childTnLst>
                                </p:cTn>
                              </p:par>
                            </p:childTnLst>
                          </p:cTn>
                        </p:par>
                        <p:par>
                          <p:cTn id="84" fill="hold">
                            <p:stCondLst>
                              <p:cond delay="9000"/>
                            </p:stCondLst>
                            <p:childTnLst>
                              <p:par>
                                <p:cTn id="85" presetID="53" presetClass="entr" presetSubtype="16" fill="hold" nodeType="afterEffect">
                                  <p:stCondLst>
                                    <p:cond delay="0"/>
                                  </p:stCondLst>
                                  <p:childTnLst>
                                    <p:set>
                                      <p:cBhvr>
                                        <p:cTn id="86" dur="1" fill="hold">
                                          <p:stCondLst>
                                            <p:cond delay="0"/>
                                          </p:stCondLst>
                                        </p:cTn>
                                        <p:tgtEl>
                                          <p:spTgt spid="4097"/>
                                        </p:tgtEl>
                                        <p:attrNameLst>
                                          <p:attrName>style.visibility</p:attrName>
                                        </p:attrNameLst>
                                      </p:cBhvr>
                                      <p:to>
                                        <p:strVal val="visible"/>
                                      </p:to>
                                    </p:set>
                                    <p:anim calcmode="lin" valueType="num">
                                      <p:cBhvr>
                                        <p:cTn id="87" dur="500" fill="hold"/>
                                        <p:tgtEl>
                                          <p:spTgt spid="4097"/>
                                        </p:tgtEl>
                                        <p:attrNameLst>
                                          <p:attrName>ppt_w</p:attrName>
                                        </p:attrNameLst>
                                      </p:cBhvr>
                                      <p:tavLst>
                                        <p:tav tm="0">
                                          <p:val>
                                            <p:fltVal val="0"/>
                                          </p:val>
                                        </p:tav>
                                        <p:tav tm="100000">
                                          <p:val>
                                            <p:strVal val="#ppt_w"/>
                                          </p:val>
                                        </p:tav>
                                      </p:tavLst>
                                    </p:anim>
                                    <p:anim calcmode="lin" valueType="num">
                                      <p:cBhvr>
                                        <p:cTn id="88" dur="500" fill="hold"/>
                                        <p:tgtEl>
                                          <p:spTgt spid="4097"/>
                                        </p:tgtEl>
                                        <p:attrNameLst>
                                          <p:attrName>ppt_h</p:attrName>
                                        </p:attrNameLst>
                                      </p:cBhvr>
                                      <p:tavLst>
                                        <p:tav tm="0">
                                          <p:val>
                                            <p:fltVal val="0"/>
                                          </p:val>
                                        </p:tav>
                                        <p:tav tm="100000">
                                          <p:val>
                                            <p:strVal val="#ppt_h"/>
                                          </p:val>
                                        </p:tav>
                                      </p:tavLst>
                                    </p:anim>
                                    <p:animEffect transition="in" filter="fade">
                                      <p:cBhvr>
                                        <p:cTn id="89" dur="500"/>
                                        <p:tgtEl>
                                          <p:spTgt spid="4097"/>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500"/>
                                        <p:tgtEl>
                                          <p:spTgt spid="72"/>
                                        </p:tgtEl>
                                      </p:cBhvr>
                                    </p:animEffect>
                                  </p:childTnLst>
                                </p:cTn>
                              </p:par>
                            </p:childTnLst>
                          </p:cTn>
                        </p:par>
                        <p:par>
                          <p:cTn id="94" fill="hold">
                            <p:stCondLst>
                              <p:cond delay="10000"/>
                            </p:stCondLst>
                            <p:childTnLst>
                              <p:par>
                                <p:cTn id="95" presetID="53" presetClass="entr" presetSubtype="16" fill="hold" nodeType="afterEffect">
                                  <p:stCondLst>
                                    <p:cond delay="0"/>
                                  </p:stCondLst>
                                  <p:childTnLst>
                                    <p:set>
                                      <p:cBhvr>
                                        <p:cTn id="96" dur="1" fill="hold">
                                          <p:stCondLst>
                                            <p:cond delay="0"/>
                                          </p:stCondLst>
                                        </p:cTn>
                                        <p:tgtEl>
                                          <p:spTgt spid="4100"/>
                                        </p:tgtEl>
                                        <p:attrNameLst>
                                          <p:attrName>style.visibility</p:attrName>
                                        </p:attrNameLst>
                                      </p:cBhvr>
                                      <p:to>
                                        <p:strVal val="visible"/>
                                      </p:to>
                                    </p:set>
                                    <p:anim calcmode="lin" valueType="num">
                                      <p:cBhvr>
                                        <p:cTn id="97" dur="500" fill="hold"/>
                                        <p:tgtEl>
                                          <p:spTgt spid="4100"/>
                                        </p:tgtEl>
                                        <p:attrNameLst>
                                          <p:attrName>ppt_w</p:attrName>
                                        </p:attrNameLst>
                                      </p:cBhvr>
                                      <p:tavLst>
                                        <p:tav tm="0">
                                          <p:val>
                                            <p:fltVal val="0"/>
                                          </p:val>
                                        </p:tav>
                                        <p:tav tm="100000">
                                          <p:val>
                                            <p:strVal val="#ppt_w"/>
                                          </p:val>
                                        </p:tav>
                                      </p:tavLst>
                                    </p:anim>
                                    <p:anim calcmode="lin" valueType="num">
                                      <p:cBhvr>
                                        <p:cTn id="98" dur="500" fill="hold"/>
                                        <p:tgtEl>
                                          <p:spTgt spid="4100"/>
                                        </p:tgtEl>
                                        <p:attrNameLst>
                                          <p:attrName>ppt_h</p:attrName>
                                        </p:attrNameLst>
                                      </p:cBhvr>
                                      <p:tavLst>
                                        <p:tav tm="0">
                                          <p:val>
                                            <p:fltVal val="0"/>
                                          </p:val>
                                        </p:tav>
                                        <p:tav tm="100000">
                                          <p:val>
                                            <p:strVal val="#ppt_h"/>
                                          </p:val>
                                        </p:tav>
                                      </p:tavLst>
                                    </p:anim>
                                    <p:animEffect transition="in" filter="fade">
                                      <p:cBhvr>
                                        <p:cTn id="99" dur="500"/>
                                        <p:tgtEl>
                                          <p:spTgt spid="4100"/>
                                        </p:tgtEl>
                                      </p:cBhvr>
                                    </p:animEffect>
                                  </p:childTnLst>
                                </p:cTn>
                              </p:par>
                            </p:childTnLst>
                          </p:cTn>
                        </p:par>
                        <p:par>
                          <p:cTn id="100" fill="hold">
                            <p:stCondLst>
                              <p:cond delay="10500"/>
                            </p:stCondLst>
                            <p:childTnLst>
                              <p:par>
                                <p:cTn id="101" presetID="10" presetClass="entr" presetSubtype="0" fill="hold" grpId="0" nodeType="after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fade">
                                      <p:cBhvr>
                                        <p:cTn id="103" dur="500"/>
                                        <p:tgtEl>
                                          <p:spTgt spid="73"/>
                                        </p:tgtEl>
                                      </p:cBhvr>
                                    </p:animEffect>
                                  </p:childTnLst>
                                </p:cTn>
                              </p:par>
                            </p:childTnLst>
                          </p:cTn>
                        </p:par>
                        <p:par>
                          <p:cTn id="104" fill="hold">
                            <p:stCondLst>
                              <p:cond delay="11000"/>
                            </p:stCondLst>
                            <p:childTnLst>
                              <p:par>
                                <p:cTn id="105" presetID="10" presetClass="entr" presetSubtype="0" fill="hold" nodeType="after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fade">
                                      <p:cBhvr>
                                        <p:cTn id="107" dur="500"/>
                                        <p:tgtEl>
                                          <p:spTgt spid="3"/>
                                        </p:tgtEl>
                                      </p:cBhvr>
                                    </p:animEffect>
                                  </p:childTnLst>
                                </p:cTn>
                              </p:par>
                            </p:childTnLst>
                          </p:cTn>
                        </p:par>
                        <p:par>
                          <p:cTn id="108" fill="hold">
                            <p:stCondLst>
                              <p:cond delay="11500"/>
                            </p:stCondLst>
                            <p:childTnLst>
                              <p:par>
                                <p:cTn id="109" presetID="22" presetClass="entr" presetSubtype="8" fill="hold" nodeType="afterEffect">
                                  <p:stCondLst>
                                    <p:cond delay="0"/>
                                  </p:stCondLst>
                                  <p:childTnLst>
                                    <p:set>
                                      <p:cBhvr>
                                        <p:cTn id="110" dur="1" fill="hold">
                                          <p:stCondLst>
                                            <p:cond delay="0"/>
                                          </p:stCondLst>
                                        </p:cTn>
                                        <p:tgtEl>
                                          <p:spTgt spid="4"/>
                                        </p:tgtEl>
                                        <p:attrNameLst>
                                          <p:attrName>style.visibility</p:attrName>
                                        </p:attrNameLst>
                                      </p:cBhvr>
                                      <p:to>
                                        <p:strVal val="visible"/>
                                      </p:to>
                                    </p:set>
                                    <p:animEffect transition="in" filter="wipe(left)">
                                      <p:cBhvr>
                                        <p:cTn id="111" dur="500"/>
                                        <p:tgtEl>
                                          <p:spTgt spid="4"/>
                                        </p:tgtEl>
                                      </p:cBhvr>
                                    </p:animEffect>
                                  </p:childTnLst>
                                </p:cTn>
                              </p:par>
                            </p:childTnLst>
                          </p:cTn>
                        </p:par>
                        <p:par>
                          <p:cTn id="112" fill="hold">
                            <p:stCondLst>
                              <p:cond delay="12000"/>
                            </p:stCondLst>
                            <p:childTnLst>
                              <p:par>
                                <p:cTn id="113" presetID="22" presetClass="entr" presetSubtype="8" fill="hold" nodeType="after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wipe(left)">
                                      <p:cBhvr>
                                        <p:cTn id="1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8" grpId="0" build="p"/>
      <p:bldP spid="19" grpId="0"/>
      <p:bldP spid="70" grpId="0"/>
      <p:bldP spid="72" grpId="0"/>
      <p:bldP spid="73" grpId="0"/>
      <p:bldP spid="206" grpId="0" animBg="1"/>
      <p:bldP spid="207" grpId="0" animBg="1"/>
      <p:bldP spid="208" grpId="0" animBg="1"/>
      <p:bldP spid="209" grpId="0" animBg="1"/>
      <p:bldP spid="210" grpId="0" animBg="1"/>
      <p:bldP spid="211" grpId="0" animBg="1"/>
      <p:bldP spid="212" grpId="0" animBg="1"/>
      <p:bldP spid="2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Detailed Country Infographic</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49" name="Freeform 282"/>
          <p:cNvSpPr>
            <a:spLocks noChangeAspect="1"/>
          </p:cNvSpPr>
          <p:nvPr/>
        </p:nvSpPr>
        <p:spPr bwMode="gray">
          <a:xfrm>
            <a:off x="625208" y="1264804"/>
            <a:ext cx="4656476" cy="273838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grpSp>
        <p:nvGrpSpPr>
          <p:cNvPr id="5" name="Group 4"/>
          <p:cNvGrpSpPr/>
          <p:nvPr/>
        </p:nvGrpSpPr>
        <p:grpSpPr>
          <a:xfrm>
            <a:off x="6181778" y="1267917"/>
            <a:ext cx="2528738" cy="1957621"/>
            <a:chOff x="6181778" y="1267917"/>
            <a:chExt cx="2528738" cy="1957621"/>
          </a:xfrm>
        </p:grpSpPr>
        <p:sp>
          <p:nvSpPr>
            <p:cNvPr id="68" name="Content Placeholder 2"/>
            <p:cNvSpPr txBox="1">
              <a:spLocks/>
            </p:cNvSpPr>
            <p:nvPr/>
          </p:nvSpPr>
          <p:spPr>
            <a:xfrm>
              <a:off x="6181778" y="1771974"/>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9" name="Title 13"/>
            <p:cNvSpPr txBox="1">
              <a:spLocks/>
            </p:cNvSpPr>
            <p:nvPr/>
          </p:nvSpPr>
          <p:spPr>
            <a:xfrm>
              <a:off x="6190236" y="12679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grpSp>
        <p:nvGrpSpPr>
          <p:cNvPr id="4" name="Group 3"/>
          <p:cNvGrpSpPr/>
          <p:nvPr/>
        </p:nvGrpSpPr>
        <p:grpSpPr>
          <a:xfrm>
            <a:off x="819341" y="2176759"/>
            <a:ext cx="295273" cy="464074"/>
            <a:chOff x="819341" y="2176759"/>
            <a:chExt cx="295273"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48" name="TextBox 147"/>
            <p:cNvSpPr txBox="1"/>
            <p:nvPr/>
          </p:nvSpPr>
          <p:spPr>
            <a:xfrm>
              <a:off x="819341" y="2216099"/>
              <a:ext cx="295273" cy="200055"/>
            </a:xfrm>
            <a:prstGeom prst="rect">
              <a:avLst/>
            </a:prstGeom>
            <a:noFill/>
          </p:spPr>
          <p:txBody>
            <a:bodyPr wrap="none" rtlCol="0">
              <a:spAutoFit/>
            </a:bodyPr>
            <a:lstStyle/>
            <a:p>
              <a:pPr algn="ctr"/>
              <a:r>
                <a:rPr lang="en-US" sz="700" b="1" dirty="0" smtClean="0">
                  <a:solidFill>
                    <a:schemeClr val="bg1"/>
                  </a:solidFill>
                </a:rPr>
                <a:t>7%</a:t>
              </a:r>
              <a:endParaRPr lang="en-US" sz="700" b="1" dirty="0">
                <a:solidFill>
                  <a:schemeClr val="bg1"/>
                </a:solidFill>
              </a:endParaRPr>
            </a:p>
          </p:txBody>
        </p:sp>
      </p:grpSp>
      <p:grpSp>
        <p:nvGrpSpPr>
          <p:cNvPr id="149" name="Group 148"/>
          <p:cNvGrpSpPr/>
          <p:nvPr/>
        </p:nvGrpSpPr>
        <p:grpSpPr>
          <a:xfrm>
            <a:off x="3283392" y="1746417"/>
            <a:ext cx="340158" cy="464074"/>
            <a:chOff x="796899" y="2176759"/>
            <a:chExt cx="340158"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51" name="TextBox 150"/>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solidFill>
                </a:rPr>
                <a:t>35%</a:t>
              </a:r>
              <a:endParaRPr lang="en-US" sz="700" b="1" dirty="0">
                <a:solidFill>
                  <a:schemeClr val="bg1"/>
                </a:solidFill>
              </a:endParaRPr>
            </a:p>
          </p:txBody>
        </p:sp>
      </p:grpSp>
      <p:grpSp>
        <p:nvGrpSpPr>
          <p:cNvPr id="152" name="Group 151"/>
          <p:cNvGrpSpPr/>
          <p:nvPr/>
        </p:nvGrpSpPr>
        <p:grpSpPr>
          <a:xfrm>
            <a:off x="4307353" y="2301239"/>
            <a:ext cx="295273" cy="464074"/>
            <a:chOff x="819341" y="2176759"/>
            <a:chExt cx="295273"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54" name="TextBox 153"/>
            <p:cNvSpPr txBox="1"/>
            <p:nvPr/>
          </p:nvSpPr>
          <p:spPr>
            <a:xfrm>
              <a:off x="819341" y="2216099"/>
              <a:ext cx="295273" cy="200055"/>
            </a:xfrm>
            <a:prstGeom prst="rect">
              <a:avLst/>
            </a:prstGeom>
            <a:noFill/>
          </p:spPr>
          <p:txBody>
            <a:bodyPr wrap="none" rtlCol="0">
              <a:spAutoFit/>
            </a:bodyPr>
            <a:lstStyle/>
            <a:p>
              <a:pPr algn="ctr"/>
              <a:r>
                <a:rPr lang="en-US" sz="700" b="1" dirty="0" smtClean="0">
                  <a:solidFill>
                    <a:schemeClr val="bg1"/>
                  </a:solidFill>
                </a:rPr>
                <a:t>5%</a:t>
              </a:r>
              <a:endParaRPr lang="en-US" sz="700" b="1" dirty="0">
                <a:solidFill>
                  <a:schemeClr val="bg1"/>
                </a:solidFill>
              </a:endParaRPr>
            </a:p>
          </p:txBody>
        </p:sp>
      </p:grpSp>
      <p:grpSp>
        <p:nvGrpSpPr>
          <p:cNvPr id="155" name="Group 154"/>
          <p:cNvGrpSpPr/>
          <p:nvPr/>
        </p:nvGrpSpPr>
        <p:grpSpPr>
          <a:xfrm>
            <a:off x="2624330" y="2878601"/>
            <a:ext cx="340158" cy="464074"/>
            <a:chOff x="796899" y="2176759"/>
            <a:chExt cx="340158"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57" name="TextBox 156"/>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solidFill>
                </a:rPr>
                <a:t>20%</a:t>
              </a:r>
              <a:endParaRPr lang="en-US" sz="700" b="1" dirty="0">
                <a:solidFill>
                  <a:schemeClr val="bg1"/>
                </a:solidFill>
              </a:endParaRPr>
            </a:p>
          </p:txBody>
        </p:sp>
      </p:grpSp>
      <p:grpSp>
        <p:nvGrpSpPr>
          <p:cNvPr id="158" name="Group 157"/>
          <p:cNvGrpSpPr/>
          <p:nvPr/>
        </p:nvGrpSpPr>
        <p:grpSpPr>
          <a:xfrm>
            <a:off x="1763688" y="1421710"/>
            <a:ext cx="340158" cy="464074"/>
            <a:chOff x="796899" y="2176759"/>
            <a:chExt cx="340158" cy="464074"/>
          </a:xfrm>
        </p:grpSpPr>
        <p:sp>
          <p:nvSpPr>
            <p:cNvPr id="15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60" name="TextBox 159"/>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solidFill>
                </a:rPr>
                <a:t>33%</a:t>
              </a:r>
              <a:endParaRPr lang="en-US" sz="700" b="1" dirty="0">
                <a:solidFill>
                  <a:schemeClr val="bg1"/>
                </a:solidFill>
              </a:endParaRPr>
            </a:p>
          </p:txBody>
        </p:sp>
      </p:grpSp>
      <p:grpSp>
        <p:nvGrpSpPr>
          <p:cNvPr id="3" name="Group 2"/>
          <p:cNvGrpSpPr/>
          <p:nvPr/>
        </p:nvGrpSpPr>
        <p:grpSpPr>
          <a:xfrm>
            <a:off x="965143" y="1885784"/>
            <a:ext cx="3489846" cy="1456891"/>
            <a:chOff x="965143" y="1885784"/>
            <a:chExt cx="3489846" cy="1456891"/>
          </a:xfrm>
        </p:grpSpPr>
        <p:cxnSp>
          <p:nvCxnSpPr>
            <p:cNvPr id="6" name="Straight Connector 5"/>
            <p:cNvCxnSpPr>
              <a:stCxn id="147" idx="2"/>
              <a:endCxn id="159" idx="2"/>
            </p:cNvCxnSpPr>
            <p:nvPr/>
          </p:nvCxnSpPr>
          <p:spPr>
            <a:xfrm flipV="1">
              <a:off x="965144" y="1885784"/>
              <a:ext cx="966789" cy="755049"/>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47" idx="2"/>
            </p:cNvCxnSpPr>
            <p:nvPr/>
          </p:nvCxnSpPr>
          <p:spPr>
            <a:xfrm>
              <a:off x="965144" y="2640833"/>
              <a:ext cx="1827430" cy="70184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792574" y="2765313"/>
              <a:ext cx="1662415" cy="57736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0" idx="2"/>
              <a:endCxn id="153" idx="2"/>
            </p:cNvCxnSpPr>
            <p:nvPr/>
          </p:nvCxnSpPr>
          <p:spPr>
            <a:xfrm>
              <a:off x="3451637" y="2210491"/>
              <a:ext cx="1001519" cy="55482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3" idx="2"/>
              <a:endCxn id="147" idx="2"/>
            </p:cNvCxnSpPr>
            <p:nvPr/>
          </p:nvCxnSpPr>
          <p:spPr>
            <a:xfrm flipH="1" flipV="1">
              <a:off x="965144" y="2640833"/>
              <a:ext cx="3488012" cy="12448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0" idx="2"/>
            </p:cNvCxnSpPr>
            <p:nvPr/>
          </p:nvCxnSpPr>
          <p:spPr>
            <a:xfrm flipH="1">
              <a:off x="965143" y="2210491"/>
              <a:ext cx="2486494" cy="43034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31932" y="1885784"/>
              <a:ext cx="2523057" cy="879529"/>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269128" y="3287205"/>
            <a:ext cx="1894418" cy="538176"/>
            <a:chOff x="6269128" y="3287205"/>
            <a:chExt cx="1894418" cy="538176"/>
          </a:xfrm>
        </p:grpSpPr>
        <p:sp>
          <p:nvSpPr>
            <p:cNvPr id="163" name="Subtitle 2"/>
            <p:cNvSpPr txBox="1">
              <a:spLocks/>
            </p:cNvSpPr>
            <p:nvPr/>
          </p:nvSpPr>
          <p:spPr>
            <a:xfrm>
              <a:off x="6528297" y="3586977"/>
              <a:ext cx="1635249"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Visits via Smartphone</a:t>
              </a:r>
            </a:p>
          </p:txBody>
        </p:sp>
        <p:sp>
          <p:nvSpPr>
            <p:cNvPr id="164" name="Content Placeholder 2"/>
            <p:cNvSpPr txBox="1">
              <a:spLocks/>
            </p:cNvSpPr>
            <p:nvPr/>
          </p:nvSpPr>
          <p:spPr>
            <a:xfrm>
              <a:off x="6524844" y="3287205"/>
              <a:ext cx="82249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solidFill>
                    <a:schemeClr val="accent1">
                      <a:lumMod val="60000"/>
                      <a:lumOff val="40000"/>
                    </a:schemeClr>
                  </a:solidFill>
                  <a:latin typeface="Source Sans Pro Black" pitchFamily="34" charset="0"/>
                </a:rPr>
                <a:t>6</a:t>
              </a:r>
              <a:r>
                <a:rPr lang="en-US" sz="2400" dirty="0" smtClean="0">
                  <a:solidFill>
                    <a:schemeClr val="accent1">
                      <a:lumMod val="60000"/>
                      <a:lumOff val="40000"/>
                    </a:schemeClr>
                  </a:solidFill>
                  <a:latin typeface="Source Sans Pro Black" pitchFamily="34" charset="0"/>
                </a:rPr>
                <a:t>4%</a:t>
              </a:r>
              <a:endParaRPr lang="en-US" sz="2400" dirty="0">
                <a:solidFill>
                  <a:schemeClr val="accent1">
                    <a:lumMod val="60000"/>
                    <a:lumOff val="40000"/>
                  </a:schemeClr>
                </a:solidFill>
                <a:latin typeface="Source Sans Pro Black" pitchFamily="34" charset="0"/>
              </a:endParaRPr>
            </a:p>
          </p:txBody>
        </p:sp>
        <p:sp>
          <p:nvSpPr>
            <p:cNvPr id="167" name="Freeform 166"/>
            <p:cNvSpPr>
              <a:spLocks noEditPoints="1"/>
            </p:cNvSpPr>
            <p:nvPr/>
          </p:nvSpPr>
          <p:spPr bwMode="auto">
            <a:xfrm>
              <a:off x="6269128" y="3424563"/>
              <a:ext cx="285424" cy="32133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6269128" y="3928478"/>
            <a:ext cx="1894418" cy="538176"/>
            <a:chOff x="6269128" y="3928478"/>
            <a:chExt cx="1894418" cy="538176"/>
          </a:xfrm>
        </p:grpSpPr>
        <p:sp>
          <p:nvSpPr>
            <p:cNvPr id="165" name="Subtitle 2"/>
            <p:cNvSpPr txBox="1">
              <a:spLocks/>
            </p:cNvSpPr>
            <p:nvPr/>
          </p:nvSpPr>
          <p:spPr>
            <a:xfrm>
              <a:off x="6528297" y="4228250"/>
              <a:ext cx="1635249"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Visits via Computers</a:t>
              </a:r>
            </a:p>
          </p:txBody>
        </p:sp>
        <p:sp>
          <p:nvSpPr>
            <p:cNvPr id="166" name="Content Placeholder 2"/>
            <p:cNvSpPr txBox="1">
              <a:spLocks/>
            </p:cNvSpPr>
            <p:nvPr/>
          </p:nvSpPr>
          <p:spPr>
            <a:xfrm>
              <a:off x="6524844" y="3928478"/>
              <a:ext cx="82249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sp>
          <p:nvSpPr>
            <p:cNvPr id="168" name="Freeform 167"/>
            <p:cNvSpPr>
              <a:spLocks noEditPoints="1"/>
            </p:cNvSpPr>
            <p:nvPr/>
          </p:nvSpPr>
          <p:spPr bwMode="auto">
            <a:xfrm>
              <a:off x="6269128" y="4067580"/>
              <a:ext cx="285424" cy="32133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69" name="Straight Connector 168"/>
          <p:cNvCxnSpPr/>
          <p:nvPr/>
        </p:nvCxnSpPr>
        <p:spPr>
          <a:xfrm>
            <a:off x="5789963"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0" name="Content Placeholder 2"/>
          <p:cNvSpPr txBox="1">
            <a:spLocks/>
          </p:cNvSpPr>
          <p:nvPr/>
        </p:nvSpPr>
        <p:spPr>
          <a:xfrm>
            <a:off x="1185839" y="4080150"/>
            <a:ext cx="4106241"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Aliquam aliquet non massa quis tincidunt. </a:t>
            </a:r>
            <a:endParaRPr lang="en-US" sz="800" dirty="0"/>
          </a:p>
        </p:txBody>
      </p:sp>
      <p:grpSp>
        <p:nvGrpSpPr>
          <p:cNvPr id="54" name="Group 53"/>
          <p:cNvGrpSpPr/>
          <p:nvPr/>
        </p:nvGrpSpPr>
        <p:grpSpPr>
          <a:xfrm>
            <a:off x="776048" y="4138510"/>
            <a:ext cx="357065" cy="357065"/>
            <a:chOff x="926610" y="4067580"/>
            <a:chExt cx="475253" cy="475253"/>
          </a:xfrm>
        </p:grpSpPr>
        <p:sp>
          <p:nvSpPr>
            <p:cNvPr id="171" name="Oval 170"/>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171"/>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4" name="Flowchart: Off-page Connector 4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22</a:t>
            </a:r>
            <a:endParaRPr lang="en-US" sz="1100" b="1" dirty="0"/>
          </a:p>
        </p:txBody>
      </p:sp>
    </p:spTree>
    <p:extLst>
      <p:ext uri="{BB962C8B-B14F-4D97-AF65-F5344CB8AC3E}">
        <p14:creationId xmlns:p14="http://schemas.microsoft.com/office/powerpoint/2010/main" val="19968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47"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7" presetClass="entr" presetSubtype="0" fill="hold" nodeType="afterEffect">
                                  <p:stCondLst>
                                    <p:cond delay="0"/>
                                  </p:stCondLst>
                                  <p:childTnLst>
                                    <p:set>
                                      <p:cBhvr>
                                        <p:cTn id="27" dur="1" fill="hold">
                                          <p:stCondLst>
                                            <p:cond delay="0"/>
                                          </p:stCondLst>
                                        </p:cTn>
                                        <p:tgtEl>
                                          <p:spTgt spid="158"/>
                                        </p:tgtEl>
                                        <p:attrNameLst>
                                          <p:attrName>style.visibility</p:attrName>
                                        </p:attrNameLst>
                                      </p:cBhvr>
                                      <p:to>
                                        <p:strVal val="visible"/>
                                      </p:to>
                                    </p:set>
                                    <p:animEffect transition="in" filter="fade">
                                      <p:cBhvr>
                                        <p:cTn id="28" dur="500"/>
                                        <p:tgtEl>
                                          <p:spTgt spid="158"/>
                                        </p:tgtEl>
                                      </p:cBhvr>
                                    </p:animEffect>
                                    <p:anim calcmode="lin" valueType="num">
                                      <p:cBhvr>
                                        <p:cTn id="29" dur="500" fill="hold"/>
                                        <p:tgtEl>
                                          <p:spTgt spid="158"/>
                                        </p:tgtEl>
                                        <p:attrNameLst>
                                          <p:attrName>ppt_x</p:attrName>
                                        </p:attrNameLst>
                                      </p:cBhvr>
                                      <p:tavLst>
                                        <p:tav tm="0">
                                          <p:val>
                                            <p:strVal val="#ppt_x"/>
                                          </p:val>
                                        </p:tav>
                                        <p:tav tm="100000">
                                          <p:val>
                                            <p:strVal val="#ppt_x"/>
                                          </p:val>
                                        </p:tav>
                                      </p:tavLst>
                                    </p:anim>
                                    <p:anim calcmode="lin" valueType="num">
                                      <p:cBhvr>
                                        <p:cTn id="30" dur="500" fill="hold"/>
                                        <p:tgtEl>
                                          <p:spTgt spid="158"/>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7" presetClass="entr" presetSubtype="0" fill="hold" nodeType="after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500"/>
                                        <p:tgtEl>
                                          <p:spTgt spid="149"/>
                                        </p:tgtEl>
                                      </p:cBhvr>
                                    </p:animEffect>
                                    <p:anim calcmode="lin" valueType="num">
                                      <p:cBhvr>
                                        <p:cTn id="35" dur="500" fill="hold"/>
                                        <p:tgtEl>
                                          <p:spTgt spid="149"/>
                                        </p:tgtEl>
                                        <p:attrNameLst>
                                          <p:attrName>ppt_x</p:attrName>
                                        </p:attrNameLst>
                                      </p:cBhvr>
                                      <p:tavLst>
                                        <p:tav tm="0">
                                          <p:val>
                                            <p:strVal val="#ppt_x"/>
                                          </p:val>
                                        </p:tav>
                                        <p:tav tm="100000">
                                          <p:val>
                                            <p:strVal val="#ppt_x"/>
                                          </p:val>
                                        </p:tav>
                                      </p:tavLst>
                                    </p:anim>
                                    <p:anim calcmode="lin" valueType="num">
                                      <p:cBhvr>
                                        <p:cTn id="36" dur="500" fill="hold"/>
                                        <p:tgtEl>
                                          <p:spTgt spid="14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7" presetClass="entr" presetSubtype="0" fill="hold" nodeType="after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fade">
                                      <p:cBhvr>
                                        <p:cTn id="40" dur="500"/>
                                        <p:tgtEl>
                                          <p:spTgt spid="152"/>
                                        </p:tgtEl>
                                      </p:cBhvr>
                                    </p:animEffect>
                                    <p:anim calcmode="lin" valueType="num">
                                      <p:cBhvr>
                                        <p:cTn id="41" dur="500" fill="hold"/>
                                        <p:tgtEl>
                                          <p:spTgt spid="152"/>
                                        </p:tgtEl>
                                        <p:attrNameLst>
                                          <p:attrName>ppt_x</p:attrName>
                                        </p:attrNameLst>
                                      </p:cBhvr>
                                      <p:tavLst>
                                        <p:tav tm="0">
                                          <p:val>
                                            <p:strVal val="#ppt_x"/>
                                          </p:val>
                                        </p:tav>
                                        <p:tav tm="100000">
                                          <p:val>
                                            <p:strVal val="#ppt_x"/>
                                          </p:val>
                                        </p:tav>
                                      </p:tavLst>
                                    </p:anim>
                                    <p:anim calcmode="lin" valueType="num">
                                      <p:cBhvr>
                                        <p:cTn id="42" dur="500" fill="hold"/>
                                        <p:tgtEl>
                                          <p:spTgt spid="152"/>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7" presetClass="entr" presetSubtype="0" fill="hold" nodeType="after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500"/>
                                        <p:tgtEl>
                                          <p:spTgt spid="155"/>
                                        </p:tgtEl>
                                      </p:cBhvr>
                                    </p:animEffect>
                                    <p:anim calcmode="lin" valueType="num">
                                      <p:cBhvr>
                                        <p:cTn id="47" dur="500" fill="hold"/>
                                        <p:tgtEl>
                                          <p:spTgt spid="155"/>
                                        </p:tgtEl>
                                        <p:attrNameLst>
                                          <p:attrName>ppt_x</p:attrName>
                                        </p:attrNameLst>
                                      </p:cBhvr>
                                      <p:tavLst>
                                        <p:tav tm="0">
                                          <p:val>
                                            <p:strVal val="#ppt_x"/>
                                          </p:val>
                                        </p:tav>
                                        <p:tav tm="100000">
                                          <p:val>
                                            <p:strVal val="#ppt_x"/>
                                          </p:val>
                                        </p:tav>
                                      </p:tavLst>
                                    </p:anim>
                                    <p:anim calcmode="lin" valueType="num">
                                      <p:cBhvr>
                                        <p:cTn id="48" dur="500" fill="hold"/>
                                        <p:tgtEl>
                                          <p:spTgt spid="155"/>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500" fill="hold"/>
                                        <p:tgtEl>
                                          <p:spTgt spid="54"/>
                                        </p:tgtEl>
                                        <p:attrNameLst>
                                          <p:attrName>ppt_w</p:attrName>
                                        </p:attrNameLst>
                                      </p:cBhvr>
                                      <p:tavLst>
                                        <p:tav tm="0">
                                          <p:val>
                                            <p:fltVal val="0"/>
                                          </p:val>
                                        </p:tav>
                                        <p:tav tm="100000">
                                          <p:val>
                                            <p:strVal val="#ppt_w"/>
                                          </p:val>
                                        </p:tav>
                                      </p:tavLst>
                                    </p:anim>
                                    <p:anim calcmode="lin" valueType="num">
                                      <p:cBhvr>
                                        <p:cTn id="53" dur="500" fill="hold"/>
                                        <p:tgtEl>
                                          <p:spTgt spid="54"/>
                                        </p:tgtEl>
                                        <p:attrNameLst>
                                          <p:attrName>ppt_h</p:attrName>
                                        </p:attrNameLst>
                                      </p:cBhvr>
                                      <p:tavLst>
                                        <p:tav tm="0">
                                          <p:val>
                                            <p:fltVal val="0"/>
                                          </p:val>
                                        </p:tav>
                                        <p:tav tm="100000">
                                          <p:val>
                                            <p:strVal val="#ppt_h"/>
                                          </p:val>
                                        </p:tav>
                                      </p:tavLst>
                                    </p:anim>
                                    <p:animEffect transition="in" filter="fade">
                                      <p:cBhvr>
                                        <p:cTn id="54" dur="500"/>
                                        <p:tgtEl>
                                          <p:spTgt spid="5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fade">
                                      <p:cBhvr>
                                        <p:cTn id="58" dur="500"/>
                                        <p:tgtEl>
                                          <p:spTgt spid="170"/>
                                        </p:tgtEl>
                                      </p:cBhvr>
                                    </p:animEffect>
                                  </p:childTnLst>
                                </p:cTn>
                              </p:par>
                            </p:childTnLst>
                          </p:cTn>
                        </p:par>
                        <p:par>
                          <p:cTn id="59" fill="hold">
                            <p:stCondLst>
                              <p:cond delay="5500"/>
                            </p:stCondLst>
                            <p:childTnLst>
                              <p:par>
                                <p:cTn id="60" presetID="22" presetClass="entr" presetSubtype="4" fill="hold" nodeType="afterEffect">
                                  <p:stCondLst>
                                    <p:cond delay="0"/>
                                  </p:stCondLst>
                                  <p:childTnLst>
                                    <p:set>
                                      <p:cBhvr>
                                        <p:cTn id="61" dur="1" fill="hold">
                                          <p:stCondLst>
                                            <p:cond delay="0"/>
                                          </p:stCondLst>
                                        </p:cTn>
                                        <p:tgtEl>
                                          <p:spTgt spid="169"/>
                                        </p:tgtEl>
                                        <p:attrNameLst>
                                          <p:attrName>style.visibility</p:attrName>
                                        </p:attrNameLst>
                                      </p:cBhvr>
                                      <p:to>
                                        <p:strVal val="visible"/>
                                      </p:to>
                                    </p:set>
                                    <p:animEffect transition="in" filter="wipe(down)">
                                      <p:cBhvr>
                                        <p:cTn id="62" dur="500"/>
                                        <p:tgtEl>
                                          <p:spTgt spid="169"/>
                                        </p:tgtEl>
                                      </p:cBhvr>
                                    </p:animEffect>
                                  </p:childTnLst>
                                </p:cTn>
                              </p:par>
                            </p:childTnLst>
                          </p:cTn>
                        </p:par>
                        <p:par>
                          <p:cTn id="63" fill="hold">
                            <p:stCondLst>
                              <p:cond delay="6000"/>
                            </p:stCondLst>
                            <p:childTnLst>
                              <p:par>
                                <p:cTn id="64" presetID="10" presetClass="entr" presetSubtype="0"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par>
                          <p:cTn id="67" fill="hold">
                            <p:stCondLst>
                              <p:cond delay="6500"/>
                            </p:stCondLst>
                            <p:childTnLst>
                              <p:par>
                                <p:cTn id="68" presetID="16" presetClass="entr" presetSubtype="21"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arn(inVertical)">
                                      <p:cBhvr>
                                        <p:cTn id="70" dur="500"/>
                                        <p:tgtEl>
                                          <p:spTgt spid="7"/>
                                        </p:tgtEl>
                                      </p:cBhvr>
                                    </p:animEffect>
                                  </p:childTnLst>
                                </p:cTn>
                              </p:par>
                            </p:childTnLst>
                          </p:cTn>
                        </p:par>
                        <p:par>
                          <p:cTn id="71" fill="hold">
                            <p:stCondLst>
                              <p:cond delay="7000"/>
                            </p:stCondLst>
                            <p:childTnLst>
                              <p:par>
                                <p:cTn id="72" presetID="16" presetClass="entr" presetSubtype="21"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barn(inVertical)">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9" grpId="0" animBg="1"/>
      <p:bldP spid="1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lstStyle/>
          <a:p>
            <a:r>
              <a:rPr lang="en-US" dirty="0" smtClean="0">
                <a:solidFill>
                  <a:schemeClr val="accent1">
                    <a:lumMod val="60000"/>
                    <a:lumOff val="40000"/>
                  </a:schemeClr>
                </a:solidFill>
              </a:rPr>
              <a:t>Sales Report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3488146" y="2026902"/>
            <a:ext cx="340158" cy="464074"/>
            <a:chOff x="796899" y="2176759"/>
            <a:chExt cx="340158"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48" name="TextBox 147"/>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149" name="Group 148"/>
          <p:cNvGrpSpPr/>
          <p:nvPr/>
        </p:nvGrpSpPr>
        <p:grpSpPr>
          <a:xfrm>
            <a:off x="1870873" y="1419622"/>
            <a:ext cx="340158" cy="464074"/>
            <a:chOff x="796898" y="2176759"/>
            <a:chExt cx="340158"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1" name="TextBox 150"/>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152" name="Group 151"/>
          <p:cNvGrpSpPr/>
          <p:nvPr/>
        </p:nvGrpSpPr>
        <p:grpSpPr>
          <a:xfrm>
            <a:off x="2718961" y="1741774"/>
            <a:ext cx="340158" cy="464074"/>
            <a:chOff x="796899" y="2176759"/>
            <a:chExt cx="340158"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4" name="TextBox 15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155" name="Group 154"/>
          <p:cNvGrpSpPr/>
          <p:nvPr/>
        </p:nvGrpSpPr>
        <p:grpSpPr>
          <a:xfrm>
            <a:off x="1166700" y="1878319"/>
            <a:ext cx="340158" cy="464074"/>
            <a:chOff x="796899" y="2176759"/>
            <a:chExt cx="340158"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7" name="TextBox 156"/>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sp>
        <p:nvSpPr>
          <p:cNvPr id="3" name="Isosceles Triangle 2"/>
          <p:cNvSpPr/>
          <p:nvPr/>
        </p:nvSpPr>
        <p:spPr>
          <a:xfrm>
            <a:off x="75557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2"/>
          <p:cNvSpPr/>
          <p:nvPr/>
        </p:nvSpPr>
        <p:spPr>
          <a:xfrm>
            <a:off x="1459750"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2"/>
          <p:cNvSpPr/>
          <p:nvPr/>
        </p:nvSpPr>
        <p:spPr>
          <a:xfrm>
            <a:off x="2354476"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2"/>
          <p:cNvSpPr/>
          <p:nvPr/>
        </p:nvSpPr>
        <p:spPr>
          <a:xfrm>
            <a:off x="3159748"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772947" y="3435846"/>
            <a:ext cx="3367005" cy="1110813"/>
            <a:chOff x="772947" y="3435846"/>
            <a:chExt cx="3367005" cy="1110813"/>
          </a:xfrm>
        </p:grpSpPr>
        <p:sp>
          <p:nvSpPr>
            <p:cNvPr id="170" name="Content Placeholder 2"/>
            <p:cNvSpPr txBox="1">
              <a:spLocks/>
            </p:cNvSpPr>
            <p:nvPr/>
          </p:nvSpPr>
          <p:spPr>
            <a:xfrm>
              <a:off x="1185839"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t>
              </a:r>
              <a:endParaRPr lang="en-US" sz="800" dirty="0"/>
            </a:p>
          </p:txBody>
        </p:sp>
        <p:grpSp>
          <p:nvGrpSpPr>
            <p:cNvPr id="76" name="Group 75"/>
            <p:cNvGrpSpPr/>
            <p:nvPr/>
          </p:nvGrpSpPr>
          <p:grpSpPr>
            <a:xfrm>
              <a:off x="1174015" y="3435846"/>
              <a:ext cx="1486590" cy="438879"/>
              <a:chOff x="6625019" y="1459426"/>
              <a:chExt cx="1486590" cy="438879"/>
            </a:xfrm>
          </p:grpSpPr>
          <p:sp>
            <p:nvSpPr>
              <p:cNvPr id="77"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2012</a:t>
                </a:r>
                <a:endParaRPr lang="en-US" sz="2000" dirty="0">
                  <a:solidFill>
                    <a:schemeClr val="accent1">
                      <a:lumMod val="60000"/>
                      <a:lumOff val="40000"/>
                    </a:schemeClr>
                  </a:solidFill>
                  <a:latin typeface="Source Sans Pro Black" pitchFamily="34" charset="0"/>
                </a:endParaRPr>
              </a:p>
            </p:txBody>
          </p:sp>
          <p:sp>
            <p:nvSpPr>
              <p:cNvPr id="78"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grpSp>
          <p:nvGrpSpPr>
            <p:cNvPr id="79" name="Group 78"/>
            <p:cNvGrpSpPr/>
            <p:nvPr/>
          </p:nvGrpSpPr>
          <p:grpSpPr>
            <a:xfrm>
              <a:off x="772947" y="3520335"/>
              <a:ext cx="357065" cy="357065"/>
              <a:chOff x="926610" y="4067580"/>
              <a:chExt cx="475253" cy="475253"/>
            </a:xfrm>
          </p:grpSpPr>
          <p:sp>
            <p:nvSpPr>
              <p:cNvPr id="80" name="Oval 79"/>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80"/>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593572" y="2026902"/>
            <a:ext cx="340158" cy="464074"/>
            <a:chOff x="796899" y="2176759"/>
            <a:chExt cx="340158" cy="464074"/>
          </a:xfrm>
        </p:grpSpPr>
        <p:sp>
          <p:nvSpPr>
            <p:cNvPr id="9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4" name="TextBox 9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95" name="Group 94"/>
          <p:cNvGrpSpPr/>
          <p:nvPr/>
        </p:nvGrpSpPr>
        <p:grpSpPr>
          <a:xfrm>
            <a:off x="5976299" y="1419622"/>
            <a:ext cx="340158" cy="464074"/>
            <a:chOff x="796898" y="2176759"/>
            <a:chExt cx="340158" cy="464074"/>
          </a:xfrm>
        </p:grpSpPr>
        <p:sp>
          <p:nvSpPr>
            <p:cNvPr id="9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7" name="TextBox 96"/>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98" name="Group 97"/>
          <p:cNvGrpSpPr/>
          <p:nvPr/>
        </p:nvGrpSpPr>
        <p:grpSpPr>
          <a:xfrm>
            <a:off x="6824387" y="1741774"/>
            <a:ext cx="340158" cy="464074"/>
            <a:chOff x="796899" y="2176759"/>
            <a:chExt cx="340158" cy="464074"/>
          </a:xfrm>
        </p:grpSpPr>
        <p:sp>
          <p:nvSpPr>
            <p:cNvPr id="9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00" name="TextBox 99"/>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101" name="Group 100"/>
          <p:cNvGrpSpPr/>
          <p:nvPr/>
        </p:nvGrpSpPr>
        <p:grpSpPr>
          <a:xfrm>
            <a:off x="5272126" y="1878319"/>
            <a:ext cx="340158" cy="464074"/>
            <a:chOff x="796899" y="2176759"/>
            <a:chExt cx="340158" cy="464074"/>
          </a:xfrm>
        </p:grpSpPr>
        <p:sp>
          <p:nvSpPr>
            <p:cNvPr id="102"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03" name="TextBox 102"/>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sp>
        <p:nvSpPr>
          <p:cNvPr id="104" name="Isosceles Triangle 2"/>
          <p:cNvSpPr/>
          <p:nvPr/>
        </p:nvSpPr>
        <p:spPr>
          <a:xfrm>
            <a:off x="4861002"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Isosceles Triangle 2"/>
          <p:cNvSpPr/>
          <p:nvPr/>
        </p:nvSpPr>
        <p:spPr>
          <a:xfrm>
            <a:off x="5565176"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Isosceles Triangle 2"/>
          <p:cNvSpPr/>
          <p:nvPr/>
        </p:nvSpPr>
        <p:spPr>
          <a:xfrm>
            <a:off x="6459902"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Isosceles Triangle 2"/>
          <p:cNvSpPr/>
          <p:nvPr/>
        </p:nvSpPr>
        <p:spPr>
          <a:xfrm>
            <a:off x="7265174"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p:cNvGrpSpPr/>
          <p:nvPr/>
        </p:nvGrpSpPr>
        <p:grpSpPr>
          <a:xfrm>
            <a:off x="4878373" y="3435846"/>
            <a:ext cx="3367005" cy="1110813"/>
            <a:chOff x="772947" y="3435846"/>
            <a:chExt cx="3367005" cy="1110813"/>
          </a:xfrm>
        </p:grpSpPr>
        <p:sp>
          <p:nvSpPr>
            <p:cNvPr id="109" name="Content Placeholder 2"/>
            <p:cNvSpPr txBox="1">
              <a:spLocks/>
            </p:cNvSpPr>
            <p:nvPr/>
          </p:nvSpPr>
          <p:spPr>
            <a:xfrm>
              <a:off x="1185839"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t>
              </a:r>
              <a:endParaRPr lang="en-US" sz="800" dirty="0"/>
            </a:p>
          </p:txBody>
        </p:sp>
        <p:grpSp>
          <p:nvGrpSpPr>
            <p:cNvPr id="110" name="Group 109"/>
            <p:cNvGrpSpPr/>
            <p:nvPr/>
          </p:nvGrpSpPr>
          <p:grpSpPr>
            <a:xfrm>
              <a:off x="1174015" y="3435846"/>
              <a:ext cx="1486590" cy="438879"/>
              <a:chOff x="6625019" y="1459426"/>
              <a:chExt cx="1486590" cy="438879"/>
            </a:xfrm>
          </p:grpSpPr>
          <p:sp>
            <p:nvSpPr>
              <p:cNvPr id="11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2013</a:t>
                </a:r>
                <a:endParaRPr lang="en-US" sz="2000" dirty="0">
                  <a:solidFill>
                    <a:schemeClr val="accent1">
                      <a:lumMod val="60000"/>
                      <a:lumOff val="40000"/>
                    </a:schemeClr>
                  </a:solidFill>
                  <a:latin typeface="Source Sans Pro Black" pitchFamily="34" charset="0"/>
                </a:endParaRPr>
              </a:p>
            </p:txBody>
          </p:sp>
          <p:sp>
            <p:nvSpPr>
              <p:cNvPr id="115"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grpSp>
          <p:nvGrpSpPr>
            <p:cNvPr id="111" name="Group 110"/>
            <p:cNvGrpSpPr/>
            <p:nvPr/>
          </p:nvGrpSpPr>
          <p:grpSpPr>
            <a:xfrm>
              <a:off x="772947" y="3520335"/>
              <a:ext cx="357065" cy="357065"/>
              <a:chOff x="926610" y="4067580"/>
              <a:chExt cx="475253" cy="475253"/>
            </a:xfrm>
          </p:grpSpPr>
          <p:sp>
            <p:nvSpPr>
              <p:cNvPr id="112" name="Oval 111"/>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reeform 112"/>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16" name="Flowchart: Off-page Connector 1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23</a:t>
            </a:r>
            <a:endParaRPr lang="en-US" sz="1100" b="1" dirty="0"/>
          </a:p>
        </p:txBody>
      </p:sp>
    </p:spTree>
    <p:extLst>
      <p:ext uri="{BB962C8B-B14F-4D97-AF65-F5344CB8AC3E}">
        <p14:creationId xmlns:p14="http://schemas.microsoft.com/office/powerpoint/2010/main" val="61303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fade">
                                      <p:cBhvr>
                                        <p:cTn id="18" dur="500"/>
                                        <p:tgtEl>
                                          <p:spTgt spid="155"/>
                                        </p:tgtEl>
                                      </p:cBhvr>
                                    </p:animEffect>
                                    <p:anim calcmode="lin" valueType="num">
                                      <p:cBhvr>
                                        <p:cTn id="19" dur="500" fill="hold"/>
                                        <p:tgtEl>
                                          <p:spTgt spid="155"/>
                                        </p:tgtEl>
                                        <p:attrNameLst>
                                          <p:attrName>ppt_x</p:attrName>
                                        </p:attrNameLst>
                                      </p:cBhvr>
                                      <p:tavLst>
                                        <p:tav tm="0">
                                          <p:val>
                                            <p:strVal val="#ppt_x"/>
                                          </p:val>
                                        </p:tav>
                                        <p:tav tm="100000">
                                          <p:val>
                                            <p:strVal val="#ppt_x"/>
                                          </p:val>
                                        </p:tav>
                                      </p:tavLst>
                                    </p:anim>
                                    <p:anim calcmode="lin" valueType="num">
                                      <p:cBhvr>
                                        <p:cTn id="20" dur="500" fill="hold"/>
                                        <p:tgtEl>
                                          <p:spTgt spid="15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00"/>
                                        <p:tgtEl>
                                          <p:spTgt spid="47"/>
                                        </p:tgtEl>
                                      </p:cBhvr>
                                    </p:animEffect>
                                  </p:childTnLst>
                                </p:cTn>
                              </p:par>
                            </p:childTnLst>
                          </p:cTn>
                        </p:par>
                        <p:par>
                          <p:cTn id="25" fill="hold">
                            <p:stCondLst>
                              <p:cond delay="2000"/>
                            </p:stCondLst>
                            <p:childTnLst>
                              <p:par>
                                <p:cTn id="26" presetID="47" presetClass="entr" presetSubtype="0" fill="hold" nodeType="after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anim calcmode="lin" valueType="num">
                                      <p:cBhvr>
                                        <p:cTn id="29" dur="500" fill="hold"/>
                                        <p:tgtEl>
                                          <p:spTgt spid="149"/>
                                        </p:tgtEl>
                                        <p:attrNameLst>
                                          <p:attrName>ppt_x</p:attrName>
                                        </p:attrNameLst>
                                      </p:cBhvr>
                                      <p:tavLst>
                                        <p:tav tm="0">
                                          <p:val>
                                            <p:strVal val="#ppt_x"/>
                                          </p:val>
                                        </p:tav>
                                        <p:tav tm="100000">
                                          <p:val>
                                            <p:strVal val="#ppt_x"/>
                                          </p:val>
                                        </p:tav>
                                      </p:tavLst>
                                    </p:anim>
                                    <p:anim calcmode="lin" valueType="num">
                                      <p:cBhvr>
                                        <p:cTn id="30" dur="500" fill="hold"/>
                                        <p:tgtEl>
                                          <p:spTgt spid="149"/>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down)">
                                      <p:cBhvr>
                                        <p:cTn id="34" dur="500"/>
                                        <p:tgtEl>
                                          <p:spTgt spid="48"/>
                                        </p:tgtEl>
                                      </p:cBhvr>
                                    </p:animEffect>
                                  </p:childTnLst>
                                </p:cTn>
                              </p:par>
                            </p:childTnLst>
                          </p:cTn>
                        </p:par>
                        <p:par>
                          <p:cTn id="35" fill="hold">
                            <p:stCondLst>
                              <p:cond delay="3000"/>
                            </p:stCondLst>
                            <p:childTnLst>
                              <p:par>
                                <p:cTn id="36" presetID="47" presetClass="entr" presetSubtype="0" fill="hold" nodeType="after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anim calcmode="lin" valueType="num">
                                      <p:cBhvr>
                                        <p:cTn id="39" dur="500" fill="hold"/>
                                        <p:tgtEl>
                                          <p:spTgt spid="152"/>
                                        </p:tgtEl>
                                        <p:attrNameLst>
                                          <p:attrName>ppt_x</p:attrName>
                                        </p:attrNameLst>
                                      </p:cBhvr>
                                      <p:tavLst>
                                        <p:tav tm="0">
                                          <p:val>
                                            <p:strVal val="#ppt_x"/>
                                          </p:val>
                                        </p:tav>
                                        <p:tav tm="100000">
                                          <p:val>
                                            <p:strVal val="#ppt_x"/>
                                          </p:val>
                                        </p:tav>
                                      </p:tavLst>
                                    </p:anim>
                                    <p:anim calcmode="lin" valueType="num">
                                      <p:cBhvr>
                                        <p:cTn id="40" dur="500" fill="hold"/>
                                        <p:tgtEl>
                                          <p:spTgt spid="152"/>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down)">
                                      <p:cBhvr>
                                        <p:cTn id="44" dur="500"/>
                                        <p:tgtEl>
                                          <p:spTgt spid="50"/>
                                        </p:tgtEl>
                                      </p:cBhvr>
                                    </p:animEffect>
                                  </p:childTnLst>
                                </p:cTn>
                              </p:par>
                            </p:childTnLst>
                          </p:cTn>
                        </p:par>
                        <p:par>
                          <p:cTn id="45" fill="hold">
                            <p:stCondLst>
                              <p:cond delay="4000"/>
                            </p:stCondLst>
                            <p:childTnLst>
                              <p:par>
                                <p:cTn id="46" presetID="47"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ppt_y-.1"/>
                                          </p:val>
                                        </p:tav>
                                        <p:tav tm="100000">
                                          <p:val>
                                            <p:strVal val="#ppt_y"/>
                                          </p:val>
                                        </p:tav>
                                      </p:tavLst>
                                    </p:anim>
                                  </p:childTnLst>
                                </p:cTn>
                              </p:par>
                            </p:childTnLst>
                          </p:cTn>
                        </p:par>
                        <p:par>
                          <p:cTn id="51" fill="hold">
                            <p:stCondLst>
                              <p:cond delay="4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par>
                          <p:cTn id="55" fill="hold">
                            <p:stCondLst>
                              <p:cond delay="5000"/>
                            </p:stCondLst>
                            <p:childTnLst>
                              <p:par>
                                <p:cTn id="56" presetID="22" presetClass="entr" presetSubtype="4" fill="hold" nodeType="after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down)">
                                      <p:cBhvr>
                                        <p:cTn id="58" dur="500"/>
                                        <p:tgtEl>
                                          <p:spTgt spid="82"/>
                                        </p:tgtEl>
                                      </p:cBhvr>
                                    </p:animEffect>
                                  </p:childTnLst>
                                </p:cTn>
                              </p:par>
                            </p:childTnLst>
                          </p:cTn>
                        </p:par>
                        <p:par>
                          <p:cTn id="59" fill="hold">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down)">
                                      <p:cBhvr>
                                        <p:cTn id="62" dur="500"/>
                                        <p:tgtEl>
                                          <p:spTgt spid="104"/>
                                        </p:tgtEl>
                                      </p:cBhvr>
                                    </p:animEffect>
                                  </p:childTnLst>
                                </p:cTn>
                              </p:par>
                            </p:childTnLst>
                          </p:cTn>
                        </p:par>
                        <p:par>
                          <p:cTn id="63" fill="hold">
                            <p:stCondLst>
                              <p:cond delay="6000"/>
                            </p:stCondLst>
                            <p:childTnLst>
                              <p:par>
                                <p:cTn id="64" presetID="47" presetClass="entr" presetSubtype="0"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fade">
                                      <p:cBhvr>
                                        <p:cTn id="66" dur="500"/>
                                        <p:tgtEl>
                                          <p:spTgt spid="101"/>
                                        </p:tgtEl>
                                      </p:cBhvr>
                                    </p:animEffect>
                                    <p:anim calcmode="lin" valueType="num">
                                      <p:cBhvr>
                                        <p:cTn id="67" dur="500" fill="hold"/>
                                        <p:tgtEl>
                                          <p:spTgt spid="101"/>
                                        </p:tgtEl>
                                        <p:attrNameLst>
                                          <p:attrName>ppt_x</p:attrName>
                                        </p:attrNameLst>
                                      </p:cBhvr>
                                      <p:tavLst>
                                        <p:tav tm="0">
                                          <p:val>
                                            <p:strVal val="#ppt_x"/>
                                          </p:val>
                                        </p:tav>
                                        <p:tav tm="100000">
                                          <p:val>
                                            <p:strVal val="#ppt_x"/>
                                          </p:val>
                                        </p:tav>
                                      </p:tavLst>
                                    </p:anim>
                                    <p:anim calcmode="lin" valueType="num">
                                      <p:cBhvr>
                                        <p:cTn id="68" dur="500" fill="hold"/>
                                        <p:tgtEl>
                                          <p:spTgt spid="101"/>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22" presetClass="entr" presetSubtype="4" fill="hold" grpId="0" nodeType="after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wipe(down)">
                                      <p:cBhvr>
                                        <p:cTn id="72" dur="500"/>
                                        <p:tgtEl>
                                          <p:spTgt spid="105"/>
                                        </p:tgtEl>
                                      </p:cBhvr>
                                    </p:animEffect>
                                  </p:childTnLst>
                                </p:cTn>
                              </p:par>
                            </p:childTnLst>
                          </p:cTn>
                        </p:par>
                        <p:par>
                          <p:cTn id="73" fill="hold">
                            <p:stCondLst>
                              <p:cond delay="7000"/>
                            </p:stCondLst>
                            <p:childTnLst>
                              <p:par>
                                <p:cTn id="74" presetID="47"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anim calcmode="lin" valueType="num">
                                      <p:cBhvr>
                                        <p:cTn id="77" dur="500" fill="hold"/>
                                        <p:tgtEl>
                                          <p:spTgt spid="95"/>
                                        </p:tgtEl>
                                        <p:attrNameLst>
                                          <p:attrName>ppt_x</p:attrName>
                                        </p:attrNameLst>
                                      </p:cBhvr>
                                      <p:tavLst>
                                        <p:tav tm="0">
                                          <p:val>
                                            <p:strVal val="#ppt_x"/>
                                          </p:val>
                                        </p:tav>
                                        <p:tav tm="100000">
                                          <p:val>
                                            <p:strVal val="#ppt_x"/>
                                          </p:val>
                                        </p:tav>
                                      </p:tavLst>
                                    </p:anim>
                                    <p:anim calcmode="lin" valueType="num">
                                      <p:cBhvr>
                                        <p:cTn id="78" dur="500" fill="hold"/>
                                        <p:tgtEl>
                                          <p:spTgt spid="95"/>
                                        </p:tgtEl>
                                        <p:attrNameLst>
                                          <p:attrName>ppt_y</p:attrName>
                                        </p:attrNameLst>
                                      </p:cBhvr>
                                      <p:tavLst>
                                        <p:tav tm="0">
                                          <p:val>
                                            <p:strVal val="#ppt_y-.1"/>
                                          </p:val>
                                        </p:tav>
                                        <p:tav tm="100000">
                                          <p:val>
                                            <p:strVal val="#ppt_y"/>
                                          </p:val>
                                        </p:tav>
                                      </p:tavLst>
                                    </p:anim>
                                  </p:childTnLst>
                                </p:cTn>
                              </p:par>
                            </p:childTnLst>
                          </p:cTn>
                        </p:par>
                        <p:par>
                          <p:cTn id="79" fill="hold">
                            <p:stCondLst>
                              <p:cond delay="7500"/>
                            </p:stCondLst>
                            <p:childTnLst>
                              <p:par>
                                <p:cTn id="80" presetID="22" presetClass="entr" presetSubtype="4" fill="hold" grpId="0" nodeType="after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down)">
                                      <p:cBhvr>
                                        <p:cTn id="82" dur="500"/>
                                        <p:tgtEl>
                                          <p:spTgt spid="106"/>
                                        </p:tgtEl>
                                      </p:cBhvr>
                                    </p:animEffect>
                                  </p:childTnLst>
                                </p:cTn>
                              </p:par>
                            </p:childTnLst>
                          </p:cTn>
                        </p:par>
                        <p:par>
                          <p:cTn id="83" fill="hold">
                            <p:stCondLst>
                              <p:cond delay="8000"/>
                            </p:stCondLst>
                            <p:childTnLst>
                              <p:par>
                                <p:cTn id="84" presetID="47" presetClass="entr" presetSubtype="0" fill="hold" nodeType="after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500"/>
                                        <p:tgtEl>
                                          <p:spTgt spid="98"/>
                                        </p:tgtEl>
                                      </p:cBhvr>
                                    </p:animEffect>
                                    <p:anim calcmode="lin" valueType="num">
                                      <p:cBhvr>
                                        <p:cTn id="87" dur="500" fill="hold"/>
                                        <p:tgtEl>
                                          <p:spTgt spid="98"/>
                                        </p:tgtEl>
                                        <p:attrNameLst>
                                          <p:attrName>ppt_x</p:attrName>
                                        </p:attrNameLst>
                                      </p:cBhvr>
                                      <p:tavLst>
                                        <p:tav tm="0">
                                          <p:val>
                                            <p:strVal val="#ppt_x"/>
                                          </p:val>
                                        </p:tav>
                                        <p:tav tm="100000">
                                          <p:val>
                                            <p:strVal val="#ppt_x"/>
                                          </p:val>
                                        </p:tav>
                                      </p:tavLst>
                                    </p:anim>
                                    <p:anim calcmode="lin" valueType="num">
                                      <p:cBhvr>
                                        <p:cTn id="88" dur="500" fill="hold"/>
                                        <p:tgtEl>
                                          <p:spTgt spid="98"/>
                                        </p:tgtEl>
                                        <p:attrNameLst>
                                          <p:attrName>ppt_y</p:attrName>
                                        </p:attrNameLst>
                                      </p:cBhvr>
                                      <p:tavLst>
                                        <p:tav tm="0">
                                          <p:val>
                                            <p:strVal val="#ppt_y-.1"/>
                                          </p:val>
                                        </p:tav>
                                        <p:tav tm="100000">
                                          <p:val>
                                            <p:strVal val="#ppt_y"/>
                                          </p:val>
                                        </p:tav>
                                      </p:tavLst>
                                    </p:anim>
                                  </p:childTnLst>
                                </p:cTn>
                              </p:par>
                            </p:childTnLst>
                          </p:cTn>
                        </p:par>
                        <p:par>
                          <p:cTn id="89" fill="hold">
                            <p:stCondLst>
                              <p:cond delay="8500"/>
                            </p:stCondLst>
                            <p:childTnLst>
                              <p:par>
                                <p:cTn id="90" presetID="22" presetClass="entr" presetSubtype="4" fill="hold" grpId="0" nodeType="after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wipe(down)">
                                      <p:cBhvr>
                                        <p:cTn id="92" dur="500"/>
                                        <p:tgtEl>
                                          <p:spTgt spid="107"/>
                                        </p:tgtEl>
                                      </p:cBhvr>
                                    </p:animEffect>
                                  </p:childTnLst>
                                </p:cTn>
                              </p:par>
                            </p:childTnLst>
                          </p:cTn>
                        </p:par>
                        <p:par>
                          <p:cTn id="93" fill="hold">
                            <p:stCondLst>
                              <p:cond delay="9000"/>
                            </p:stCondLst>
                            <p:childTnLst>
                              <p:par>
                                <p:cTn id="94" presetID="47" presetClass="entr" presetSubtype="0" fill="hold" nodeType="afterEffect">
                                  <p:stCondLst>
                                    <p:cond delay="0"/>
                                  </p:stCondLst>
                                  <p:childTnLst>
                                    <p:set>
                                      <p:cBhvr>
                                        <p:cTn id="95" dur="1" fill="hold">
                                          <p:stCondLst>
                                            <p:cond delay="0"/>
                                          </p:stCondLst>
                                        </p:cTn>
                                        <p:tgtEl>
                                          <p:spTgt spid="92"/>
                                        </p:tgtEl>
                                        <p:attrNameLst>
                                          <p:attrName>style.visibility</p:attrName>
                                        </p:attrNameLst>
                                      </p:cBhvr>
                                      <p:to>
                                        <p:strVal val="visible"/>
                                      </p:to>
                                    </p:set>
                                    <p:animEffect transition="in" filter="fade">
                                      <p:cBhvr>
                                        <p:cTn id="96" dur="500"/>
                                        <p:tgtEl>
                                          <p:spTgt spid="92"/>
                                        </p:tgtEl>
                                      </p:cBhvr>
                                    </p:animEffect>
                                    <p:anim calcmode="lin" valueType="num">
                                      <p:cBhvr>
                                        <p:cTn id="97" dur="500" fill="hold"/>
                                        <p:tgtEl>
                                          <p:spTgt spid="92"/>
                                        </p:tgtEl>
                                        <p:attrNameLst>
                                          <p:attrName>ppt_x</p:attrName>
                                        </p:attrNameLst>
                                      </p:cBhvr>
                                      <p:tavLst>
                                        <p:tav tm="0">
                                          <p:val>
                                            <p:strVal val="#ppt_x"/>
                                          </p:val>
                                        </p:tav>
                                        <p:tav tm="100000">
                                          <p:val>
                                            <p:strVal val="#ppt_x"/>
                                          </p:val>
                                        </p:tav>
                                      </p:tavLst>
                                    </p:anim>
                                    <p:anim calcmode="lin" valueType="num">
                                      <p:cBhvr>
                                        <p:cTn id="98" dur="500" fill="hold"/>
                                        <p:tgtEl>
                                          <p:spTgt spid="92"/>
                                        </p:tgtEl>
                                        <p:attrNameLst>
                                          <p:attrName>ppt_y</p:attrName>
                                        </p:attrNameLst>
                                      </p:cBhvr>
                                      <p:tavLst>
                                        <p:tav tm="0">
                                          <p:val>
                                            <p:strVal val="#ppt_y-.1"/>
                                          </p:val>
                                        </p:tav>
                                        <p:tav tm="100000">
                                          <p:val>
                                            <p:strVal val="#ppt_y"/>
                                          </p:val>
                                        </p:tav>
                                      </p:tavLst>
                                    </p:anim>
                                  </p:childTnLst>
                                </p:cTn>
                              </p:par>
                            </p:childTnLst>
                          </p:cTn>
                        </p:par>
                        <p:par>
                          <p:cTn id="99" fill="hold">
                            <p:stCondLst>
                              <p:cond delay="9500"/>
                            </p:stCondLst>
                            <p:childTnLst>
                              <p:par>
                                <p:cTn id="100" presetID="10" presetClass="entr" presetSubtype="0" fill="hold" nodeType="afterEffect">
                                  <p:stCondLst>
                                    <p:cond delay="0"/>
                                  </p:stCondLst>
                                  <p:childTnLst>
                                    <p:set>
                                      <p:cBhvr>
                                        <p:cTn id="101" dur="1" fill="hold">
                                          <p:stCondLst>
                                            <p:cond delay="0"/>
                                          </p:stCondLst>
                                        </p:cTn>
                                        <p:tgtEl>
                                          <p:spTgt spid="108"/>
                                        </p:tgtEl>
                                        <p:attrNameLst>
                                          <p:attrName>style.visibility</p:attrName>
                                        </p:attrNameLst>
                                      </p:cBhvr>
                                      <p:to>
                                        <p:strVal val="visible"/>
                                      </p:to>
                                    </p:set>
                                    <p:animEffect transition="in" filter="fade">
                                      <p:cBhvr>
                                        <p:cTn id="10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 grpId="0" animBg="1"/>
      <p:bldP spid="47" grpId="0" animBg="1"/>
      <p:bldP spid="48" grpId="0" animBg="1"/>
      <p:bldP spid="50" grpId="0" animBg="1"/>
      <p:bldP spid="104" grpId="0" animBg="1"/>
      <p:bldP spid="105"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419622"/>
            <a:ext cx="9144001" cy="21000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a:xfrm>
            <a:off x="4355976" y="2018279"/>
            <a:ext cx="4114801" cy="857250"/>
          </a:xfrm>
        </p:spPr>
        <p:txBody>
          <a:bodyPr>
            <a:noAutofit/>
          </a:bodyPr>
          <a:lstStyle/>
          <a:p>
            <a:pPr algn="r" fontAlgn="base"/>
            <a:r>
              <a:rPr lang="en-US" sz="2000" dirty="0">
                <a:solidFill>
                  <a:schemeClr val="bg1"/>
                </a:solidFill>
              </a:rPr>
              <a:t>We are currently not planning on conquering the world</a:t>
            </a:r>
            <a:r>
              <a:rPr lang="en-US" sz="2000" dirty="0" smtClean="0">
                <a:solidFill>
                  <a:schemeClr val="bg1"/>
                </a:solidFill>
              </a:rPr>
              <a:t>.</a:t>
            </a:r>
            <a:br>
              <a:rPr lang="en-US" sz="2000" dirty="0" smtClean="0">
                <a:solidFill>
                  <a:schemeClr val="bg1"/>
                </a:solidFill>
              </a:rPr>
            </a:br>
            <a:r>
              <a:rPr lang="en-US" sz="1600" dirty="0" smtClean="0">
                <a:solidFill>
                  <a:schemeClr val="bg1"/>
                </a:solidFill>
              </a:rPr>
              <a:t>–</a:t>
            </a: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6"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accent1">
                    <a:lumMod val="60000"/>
                    <a:lumOff val="40000"/>
                  </a:schemeClr>
                </a:solidFill>
              </a:rPr>
              <a:t>Mission</a:t>
            </a:r>
            <a:endParaRPr lang="en-US" dirty="0">
              <a:solidFill>
                <a:schemeClr val="accent1">
                  <a:lumMod val="60000"/>
                  <a:lumOff val="40000"/>
                </a:schemeClr>
              </a:solidFill>
            </a:endParaRPr>
          </a:p>
        </p:txBody>
      </p:sp>
      <p:sp>
        <p:nvSpPr>
          <p:cNvPr id="8"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10" name="Flowchart: Off-page Connector 9"/>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02</a:t>
            </a:r>
            <a:endParaRPr lang="en-US" sz="1100" b="1" dirty="0"/>
          </a:p>
        </p:txBody>
      </p:sp>
    </p:spTree>
    <p:extLst>
      <p:ext uri="{BB962C8B-B14F-4D97-AF65-F5344CB8AC3E}">
        <p14:creationId xmlns:p14="http://schemas.microsoft.com/office/powerpoint/2010/main" val="40720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lstStyle/>
          <a:p>
            <a:r>
              <a:rPr lang="en-US" dirty="0" smtClean="0">
                <a:solidFill>
                  <a:schemeClr val="accent1">
                    <a:lumMod val="60000"/>
                    <a:lumOff val="40000"/>
                  </a:schemeClr>
                </a:solidFill>
              </a:rPr>
              <a:t>Sales Report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3488146" y="2026902"/>
            <a:ext cx="340158" cy="464074"/>
            <a:chOff x="796899" y="2176759"/>
            <a:chExt cx="340158"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48" name="TextBox 147"/>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149" name="Group 148"/>
          <p:cNvGrpSpPr/>
          <p:nvPr/>
        </p:nvGrpSpPr>
        <p:grpSpPr>
          <a:xfrm>
            <a:off x="1870873" y="1419622"/>
            <a:ext cx="340158" cy="464074"/>
            <a:chOff x="796898" y="2176759"/>
            <a:chExt cx="340158"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1" name="TextBox 150"/>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152" name="Group 151"/>
          <p:cNvGrpSpPr/>
          <p:nvPr/>
        </p:nvGrpSpPr>
        <p:grpSpPr>
          <a:xfrm>
            <a:off x="2718961" y="1741774"/>
            <a:ext cx="340158" cy="464074"/>
            <a:chOff x="796899" y="2176759"/>
            <a:chExt cx="340158"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4" name="TextBox 15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155" name="Group 154"/>
          <p:cNvGrpSpPr/>
          <p:nvPr/>
        </p:nvGrpSpPr>
        <p:grpSpPr>
          <a:xfrm>
            <a:off x="1166700" y="1878319"/>
            <a:ext cx="340158" cy="464074"/>
            <a:chOff x="796899" y="2176759"/>
            <a:chExt cx="340158"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7" name="TextBox 156"/>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grpSp>
        <p:nvGrpSpPr>
          <p:cNvPr id="75" name="Group 74"/>
          <p:cNvGrpSpPr/>
          <p:nvPr/>
        </p:nvGrpSpPr>
        <p:grpSpPr>
          <a:xfrm>
            <a:off x="7444815" y="1714666"/>
            <a:ext cx="340158" cy="464074"/>
            <a:chOff x="796899" y="2176759"/>
            <a:chExt cx="340158" cy="464074"/>
          </a:xfrm>
        </p:grpSpPr>
        <p:sp>
          <p:nvSpPr>
            <p:cNvPr id="8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84" name="TextBox 8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85" name="Group 84"/>
          <p:cNvGrpSpPr/>
          <p:nvPr/>
        </p:nvGrpSpPr>
        <p:grpSpPr>
          <a:xfrm>
            <a:off x="6238372" y="2022587"/>
            <a:ext cx="340158" cy="464074"/>
            <a:chOff x="796898" y="2176759"/>
            <a:chExt cx="340158" cy="464074"/>
          </a:xfrm>
        </p:grpSpPr>
        <p:sp>
          <p:nvSpPr>
            <p:cNvPr id="8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87" name="TextBox 86"/>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88" name="Group 87"/>
          <p:cNvGrpSpPr/>
          <p:nvPr/>
        </p:nvGrpSpPr>
        <p:grpSpPr>
          <a:xfrm>
            <a:off x="6868129" y="1874359"/>
            <a:ext cx="340158" cy="464074"/>
            <a:chOff x="796899" y="2176759"/>
            <a:chExt cx="340158" cy="464074"/>
          </a:xfrm>
        </p:grpSpPr>
        <p:sp>
          <p:nvSpPr>
            <p:cNvPr id="8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0" name="TextBox 89"/>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91" name="Group 90"/>
          <p:cNvGrpSpPr/>
          <p:nvPr/>
        </p:nvGrpSpPr>
        <p:grpSpPr>
          <a:xfrm>
            <a:off x="5592182" y="1261702"/>
            <a:ext cx="340158" cy="464074"/>
            <a:chOff x="796899" y="2176759"/>
            <a:chExt cx="340158" cy="464074"/>
          </a:xfrm>
        </p:grpSpPr>
        <p:sp>
          <p:nvSpPr>
            <p:cNvPr id="92"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3" name="TextBox 92"/>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grpSp>
        <p:nvGrpSpPr>
          <p:cNvPr id="94" name="Group 93"/>
          <p:cNvGrpSpPr/>
          <p:nvPr/>
        </p:nvGrpSpPr>
        <p:grpSpPr>
          <a:xfrm>
            <a:off x="4244920" y="1865218"/>
            <a:ext cx="340158" cy="464074"/>
            <a:chOff x="796899" y="2176759"/>
            <a:chExt cx="340158" cy="464074"/>
          </a:xfrm>
        </p:grpSpPr>
        <p:sp>
          <p:nvSpPr>
            <p:cNvPr id="95"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6" name="TextBox 95"/>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97" name="Group 96"/>
          <p:cNvGrpSpPr/>
          <p:nvPr/>
        </p:nvGrpSpPr>
        <p:grpSpPr>
          <a:xfrm>
            <a:off x="4949094" y="2211710"/>
            <a:ext cx="340158" cy="464074"/>
            <a:chOff x="796899" y="2176759"/>
            <a:chExt cx="340158" cy="464074"/>
          </a:xfrm>
        </p:grpSpPr>
        <p:sp>
          <p:nvSpPr>
            <p:cNvPr id="98"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9" name="TextBox 98"/>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sp>
        <p:nvSpPr>
          <p:cNvPr id="101"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102" name="Title 13"/>
          <p:cNvSpPr txBox="1">
            <a:spLocks/>
          </p:cNvSpPr>
          <p:nvPr/>
        </p:nvSpPr>
        <p:spPr>
          <a:xfrm>
            <a:off x="611560" y="3529688"/>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nvGrpSpPr>
          <p:cNvPr id="2" name="Group 1"/>
          <p:cNvGrpSpPr/>
          <p:nvPr/>
        </p:nvGrpSpPr>
        <p:grpSpPr>
          <a:xfrm>
            <a:off x="755576" y="2395604"/>
            <a:ext cx="1162406" cy="1054999"/>
            <a:chOff x="755576" y="2395604"/>
            <a:chExt cx="1162406" cy="1054999"/>
          </a:xfrm>
        </p:grpSpPr>
        <p:sp>
          <p:nvSpPr>
            <p:cNvPr id="3" name="Isosceles Triangle 2"/>
            <p:cNvSpPr/>
            <p:nvPr/>
          </p:nvSpPr>
          <p:spPr>
            <a:xfrm>
              <a:off x="75557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ontent Placeholder 2"/>
            <p:cNvSpPr txBox="1">
              <a:spLocks/>
            </p:cNvSpPr>
            <p:nvPr/>
          </p:nvSpPr>
          <p:spPr>
            <a:xfrm>
              <a:off x="988884"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Shoes</a:t>
              </a:r>
              <a:endParaRPr lang="en-US" sz="800" dirty="0"/>
            </a:p>
          </p:txBody>
        </p:sp>
      </p:grpSp>
      <p:grpSp>
        <p:nvGrpSpPr>
          <p:cNvPr id="5" name="Group 4"/>
          <p:cNvGrpSpPr/>
          <p:nvPr/>
        </p:nvGrpSpPr>
        <p:grpSpPr>
          <a:xfrm>
            <a:off x="1459750" y="1957798"/>
            <a:ext cx="1162406" cy="1492805"/>
            <a:chOff x="1459750" y="1957798"/>
            <a:chExt cx="1162406" cy="1492805"/>
          </a:xfrm>
        </p:grpSpPr>
        <p:sp>
          <p:nvSpPr>
            <p:cNvPr id="47" name="Isosceles Triangle 2"/>
            <p:cNvSpPr/>
            <p:nvPr/>
          </p:nvSpPr>
          <p:spPr>
            <a:xfrm>
              <a:off x="1459750"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2"/>
            <p:cNvSpPr txBox="1">
              <a:spLocks/>
            </p:cNvSpPr>
            <p:nvPr/>
          </p:nvSpPr>
          <p:spPr>
            <a:xfrm>
              <a:off x="1691223"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T-shirts</a:t>
              </a:r>
              <a:endParaRPr lang="en-US" sz="800" dirty="0"/>
            </a:p>
          </p:txBody>
        </p:sp>
      </p:grpSp>
      <p:grpSp>
        <p:nvGrpSpPr>
          <p:cNvPr id="6" name="Group 5"/>
          <p:cNvGrpSpPr/>
          <p:nvPr/>
        </p:nvGrpSpPr>
        <p:grpSpPr>
          <a:xfrm>
            <a:off x="2354476" y="2258939"/>
            <a:ext cx="1069128" cy="1191664"/>
            <a:chOff x="2354476" y="2258939"/>
            <a:chExt cx="1069128" cy="1191664"/>
          </a:xfrm>
        </p:grpSpPr>
        <p:sp>
          <p:nvSpPr>
            <p:cNvPr id="48" name="Isosceles Triangle 2"/>
            <p:cNvSpPr/>
            <p:nvPr/>
          </p:nvSpPr>
          <p:spPr>
            <a:xfrm>
              <a:off x="2354476"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ontent Placeholder 2"/>
            <p:cNvSpPr txBox="1">
              <a:spLocks/>
            </p:cNvSpPr>
            <p:nvPr/>
          </p:nvSpPr>
          <p:spPr>
            <a:xfrm>
              <a:off x="2539310"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Pants</a:t>
              </a:r>
              <a:endParaRPr lang="en-US" sz="800" dirty="0"/>
            </a:p>
          </p:txBody>
        </p:sp>
      </p:grpSp>
      <p:grpSp>
        <p:nvGrpSpPr>
          <p:cNvPr id="7" name="Group 6"/>
          <p:cNvGrpSpPr/>
          <p:nvPr/>
        </p:nvGrpSpPr>
        <p:grpSpPr>
          <a:xfrm>
            <a:off x="3159748" y="2557908"/>
            <a:ext cx="996954" cy="892695"/>
            <a:chOff x="3159748" y="2557908"/>
            <a:chExt cx="996954" cy="892695"/>
          </a:xfrm>
        </p:grpSpPr>
        <p:sp>
          <p:nvSpPr>
            <p:cNvPr id="50" name="Isosceles Triangle 2"/>
            <p:cNvSpPr/>
            <p:nvPr/>
          </p:nvSpPr>
          <p:spPr>
            <a:xfrm>
              <a:off x="3159748"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ontent Placeholder 2"/>
            <p:cNvSpPr txBox="1">
              <a:spLocks/>
            </p:cNvSpPr>
            <p:nvPr/>
          </p:nvSpPr>
          <p:spPr>
            <a:xfrm>
              <a:off x="3308495"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Auto-parts</a:t>
              </a:r>
              <a:endParaRPr lang="en-US" sz="800" dirty="0"/>
            </a:p>
          </p:txBody>
        </p:sp>
      </p:grpSp>
      <p:grpSp>
        <p:nvGrpSpPr>
          <p:cNvPr id="8" name="Group 7"/>
          <p:cNvGrpSpPr/>
          <p:nvPr/>
        </p:nvGrpSpPr>
        <p:grpSpPr>
          <a:xfrm>
            <a:off x="3833796" y="2395604"/>
            <a:ext cx="1162406" cy="1054999"/>
            <a:chOff x="3833796" y="2395604"/>
            <a:chExt cx="1162406" cy="1054999"/>
          </a:xfrm>
        </p:grpSpPr>
        <p:sp>
          <p:nvSpPr>
            <p:cNvPr id="54" name="Isosceles Triangle 2"/>
            <p:cNvSpPr/>
            <p:nvPr/>
          </p:nvSpPr>
          <p:spPr>
            <a:xfrm>
              <a:off x="383379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ontent Placeholder 2"/>
            <p:cNvSpPr txBox="1">
              <a:spLocks/>
            </p:cNvSpPr>
            <p:nvPr/>
          </p:nvSpPr>
          <p:spPr>
            <a:xfrm>
              <a:off x="4065269"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Drinks</a:t>
              </a:r>
              <a:endParaRPr lang="en-US" sz="800" dirty="0"/>
            </a:p>
          </p:txBody>
        </p:sp>
      </p:grpSp>
      <p:grpSp>
        <p:nvGrpSpPr>
          <p:cNvPr id="9" name="Group 8"/>
          <p:cNvGrpSpPr/>
          <p:nvPr/>
        </p:nvGrpSpPr>
        <p:grpSpPr>
          <a:xfrm>
            <a:off x="4537970" y="2741353"/>
            <a:ext cx="1162406" cy="709250"/>
            <a:chOff x="4537970" y="2741353"/>
            <a:chExt cx="1162406" cy="709250"/>
          </a:xfrm>
        </p:grpSpPr>
        <p:sp>
          <p:nvSpPr>
            <p:cNvPr id="68" name="Isosceles Triangle 2"/>
            <p:cNvSpPr/>
            <p:nvPr/>
          </p:nvSpPr>
          <p:spPr>
            <a:xfrm>
              <a:off x="4537970" y="2741353"/>
              <a:ext cx="1162406" cy="48241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ontent Placeholder 2"/>
            <p:cNvSpPr txBox="1">
              <a:spLocks/>
            </p:cNvSpPr>
            <p:nvPr/>
          </p:nvSpPr>
          <p:spPr>
            <a:xfrm>
              <a:off x="4771278"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Technology</a:t>
              </a:r>
              <a:endParaRPr lang="en-US" sz="800" dirty="0"/>
            </a:p>
          </p:txBody>
        </p:sp>
      </p:grpSp>
      <p:grpSp>
        <p:nvGrpSpPr>
          <p:cNvPr id="10" name="Group 9"/>
          <p:cNvGrpSpPr/>
          <p:nvPr/>
        </p:nvGrpSpPr>
        <p:grpSpPr>
          <a:xfrm>
            <a:off x="5148063" y="1781113"/>
            <a:ext cx="1236871" cy="1669490"/>
            <a:chOff x="5148063" y="1781113"/>
            <a:chExt cx="1236871" cy="1669490"/>
          </a:xfrm>
        </p:grpSpPr>
        <p:sp>
          <p:nvSpPr>
            <p:cNvPr id="69" name="Isosceles Triangle 2"/>
            <p:cNvSpPr/>
            <p:nvPr/>
          </p:nvSpPr>
          <p:spPr>
            <a:xfrm>
              <a:off x="5148063" y="1781113"/>
              <a:ext cx="1236871" cy="144265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ontent Placeholder 2"/>
            <p:cNvSpPr txBox="1">
              <a:spLocks/>
            </p:cNvSpPr>
            <p:nvPr/>
          </p:nvSpPr>
          <p:spPr>
            <a:xfrm>
              <a:off x="5414366"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Food</a:t>
              </a:r>
              <a:endParaRPr lang="en-US" sz="800" dirty="0"/>
            </a:p>
          </p:txBody>
        </p:sp>
      </p:grpSp>
      <p:grpSp>
        <p:nvGrpSpPr>
          <p:cNvPr id="11" name="Group 10"/>
          <p:cNvGrpSpPr/>
          <p:nvPr/>
        </p:nvGrpSpPr>
        <p:grpSpPr>
          <a:xfrm>
            <a:off x="5799535" y="2557908"/>
            <a:ext cx="1153373" cy="892695"/>
            <a:chOff x="5799535" y="2557908"/>
            <a:chExt cx="1153373" cy="892695"/>
          </a:xfrm>
        </p:grpSpPr>
        <p:sp>
          <p:nvSpPr>
            <p:cNvPr id="72" name="Isosceles Triangle 2"/>
            <p:cNvSpPr/>
            <p:nvPr/>
          </p:nvSpPr>
          <p:spPr>
            <a:xfrm>
              <a:off x="5799535" y="2557908"/>
              <a:ext cx="1153373"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ontent Placeholder 2"/>
            <p:cNvSpPr txBox="1">
              <a:spLocks/>
            </p:cNvSpPr>
            <p:nvPr/>
          </p:nvSpPr>
          <p:spPr>
            <a:xfrm>
              <a:off x="6060556"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Travel</a:t>
              </a:r>
              <a:endParaRPr lang="en-US" sz="800" dirty="0"/>
            </a:p>
          </p:txBody>
        </p:sp>
      </p:grpSp>
      <p:grpSp>
        <p:nvGrpSpPr>
          <p:cNvPr id="12" name="Group 11"/>
          <p:cNvGrpSpPr/>
          <p:nvPr/>
        </p:nvGrpSpPr>
        <p:grpSpPr>
          <a:xfrm>
            <a:off x="6365816" y="2395604"/>
            <a:ext cx="1344784" cy="1054999"/>
            <a:chOff x="6365816" y="2395604"/>
            <a:chExt cx="1344784" cy="1054999"/>
          </a:xfrm>
        </p:grpSpPr>
        <p:sp>
          <p:nvSpPr>
            <p:cNvPr id="73" name="Isosceles Triangle 2"/>
            <p:cNvSpPr/>
            <p:nvPr/>
          </p:nvSpPr>
          <p:spPr>
            <a:xfrm>
              <a:off x="6365816" y="2395604"/>
              <a:ext cx="1344784"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ontent Placeholder 2"/>
            <p:cNvSpPr txBox="1">
              <a:spLocks/>
            </p:cNvSpPr>
            <p:nvPr/>
          </p:nvSpPr>
          <p:spPr>
            <a:xfrm>
              <a:off x="6690313"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Hotels</a:t>
              </a:r>
              <a:endParaRPr lang="en-US" sz="800" dirty="0"/>
            </a:p>
          </p:txBody>
        </p:sp>
      </p:grpSp>
      <p:grpSp>
        <p:nvGrpSpPr>
          <p:cNvPr id="15" name="Group 14"/>
          <p:cNvGrpSpPr/>
          <p:nvPr/>
        </p:nvGrpSpPr>
        <p:grpSpPr>
          <a:xfrm>
            <a:off x="7038208" y="2266298"/>
            <a:ext cx="1153373" cy="1184305"/>
            <a:chOff x="7038208" y="2266298"/>
            <a:chExt cx="1153373" cy="1184305"/>
          </a:xfrm>
        </p:grpSpPr>
        <p:sp>
          <p:nvSpPr>
            <p:cNvPr id="74" name="Isosceles Triangle 2"/>
            <p:cNvSpPr/>
            <p:nvPr/>
          </p:nvSpPr>
          <p:spPr>
            <a:xfrm>
              <a:off x="7038208" y="2266298"/>
              <a:ext cx="1153373" cy="95747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ontent Placeholder 2"/>
            <p:cNvSpPr txBox="1">
              <a:spLocks/>
            </p:cNvSpPr>
            <p:nvPr/>
          </p:nvSpPr>
          <p:spPr>
            <a:xfrm>
              <a:off x="7266999"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Salary</a:t>
              </a:r>
              <a:endParaRPr lang="en-US" sz="800" dirty="0"/>
            </a:p>
          </p:txBody>
        </p:sp>
      </p:grpSp>
      <p:sp>
        <p:nvSpPr>
          <p:cNvPr id="66" name="Flowchart: Off-page Connector 6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24</a:t>
            </a:r>
            <a:endParaRPr lang="en-US" sz="1100" b="1" dirty="0"/>
          </a:p>
        </p:txBody>
      </p:sp>
    </p:spTree>
    <p:extLst>
      <p:ext uri="{BB962C8B-B14F-4D97-AF65-F5344CB8AC3E}">
        <p14:creationId xmlns:p14="http://schemas.microsoft.com/office/powerpoint/2010/main" val="29963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wipe(down)">
                                      <p:cBhvr>
                                        <p:cTn id="18" dur="500"/>
                                        <p:tgtEl>
                                          <p:spTgt spid="155"/>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wipe(down)">
                                      <p:cBhvr>
                                        <p:cTn id="26" dur="500"/>
                                        <p:tgtEl>
                                          <p:spTgt spid="149"/>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52"/>
                                        </p:tgtEl>
                                        <p:attrNameLst>
                                          <p:attrName>style.visibility</p:attrName>
                                        </p:attrNameLst>
                                      </p:cBhvr>
                                      <p:to>
                                        <p:strVal val="visible"/>
                                      </p:to>
                                    </p:set>
                                    <p:animEffect transition="in" filter="wipe(down)">
                                      <p:cBhvr>
                                        <p:cTn id="34" dur="500"/>
                                        <p:tgtEl>
                                          <p:spTgt spid="152"/>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wipe(down)">
                                      <p:cBhvr>
                                        <p:cTn id="50" dur="500"/>
                                        <p:tgtEl>
                                          <p:spTgt spid="94"/>
                                        </p:tgtEl>
                                      </p:cBhvr>
                                    </p:animEffect>
                                  </p:childTnLst>
                                </p:cTn>
                              </p:par>
                            </p:childTnLst>
                          </p:cTn>
                        </p:par>
                        <p:par>
                          <p:cTn id="51" fill="hold">
                            <p:stCondLst>
                              <p:cond delay="5500"/>
                            </p:stCondLst>
                            <p:childTnLst>
                              <p:par>
                                <p:cTn id="52" presetID="22" presetClass="entr" presetSubtype="4"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childTnLst>
                          </p:cTn>
                        </p:par>
                        <p:par>
                          <p:cTn id="59" fill="hold">
                            <p:stCondLst>
                              <p:cond delay="6500"/>
                            </p:stCondLst>
                            <p:childTnLst>
                              <p:par>
                                <p:cTn id="60" presetID="22" presetClass="entr" presetSubtype="4"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par>
                          <p:cTn id="63" fill="hold">
                            <p:stCondLst>
                              <p:cond delay="7000"/>
                            </p:stCondLst>
                            <p:childTnLst>
                              <p:par>
                                <p:cTn id="64" presetID="22" presetClass="entr" presetSubtype="4"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wipe(down)">
                                      <p:cBhvr>
                                        <p:cTn id="66" dur="500"/>
                                        <p:tgtEl>
                                          <p:spTgt spid="91"/>
                                        </p:tgtEl>
                                      </p:cBhvr>
                                    </p:animEffect>
                                  </p:childTnLst>
                                </p:cTn>
                              </p:par>
                            </p:childTnLst>
                          </p:cTn>
                        </p:par>
                        <p:par>
                          <p:cTn id="67" fill="hold">
                            <p:stCondLst>
                              <p:cond delay="7500"/>
                            </p:stCondLst>
                            <p:childTnLst>
                              <p:par>
                                <p:cTn id="68" presetID="22" presetClass="entr" presetSubtype="4"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childTnLst>
                          </p:cTn>
                        </p:par>
                        <p:par>
                          <p:cTn id="71" fill="hold">
                            <p:stCondLst>
                              <p:cond delay="8000"/>
                            </p:stCondLst>
                            <p:childTnLst>
                              <p:par>
                                <p:cTn id="72" presetID="22" presetClass="entr" presetSubtype="4" fill="hold" nodeType="after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down)">
                                      <p:cBhvr>
                                        <p:cTn id="74" dur="500"/>
                                        <p:tgtEl>
                                          <p:spTgt spid="85"/>
                                        </p:tgtEl>
                                      </p:cBhvr>
                                    </p:animEffect>
                                  </p:childTnLst>
                                </p:cTn>
                              </p:par>
                            </p:childTnLst>
                          </p:cTn>
                        </p:par>
                        <p:par>
                          <p:cTn id="75" fill="hold">
                            <p:stCondLst>
                              <p:cond delay="8500"/>
                            </p:stCondLst>
                            <p:childTnLst>
                              <p:par>
                                <p:cTn id="76" presetID="22" presetClass="entr" presetSubtype="4" fill="hold"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par>
                          <p:cTn id="79" fill="hold">
                            <p:stCondLst>
                              <p:cond delay="9000"/>
                            </p:stCondLst>
                            <p:childTnLst>
                              <p:par>
                                <p:cTn id="80" presetID="22" presetClass="entr" presetSubtype="4" fill="hold" nodeType="after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wipe(down)">
                                      <p:cBhvr>
                                        <p:cTn id="82" dur="500"/>
                                        <p:tgtEl>
                                          <p:spTgt spid="88"/>
                                        </p:tgtEl>
                                      </p:cBhvr>
                                    </p:animEffect>
                                  </p:childTnLst>
                                </p:cTn>
                              </p:par>
                            </p:childTnLst>
                          </p:cTn>
                        </p:par>
                        <p:par>
                          <p:cTn id="83" fill="hold">
                            <p:stCondLst>
                              <p:cond delay="9500"/>
                            </p:stCondLst>
                            <p:childTnLst>
                              <p:par>
                                <p:cTn id="84" presetID="22" presetClass="entr" presetSubtype="4" fill="hold"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down)">
                                      <p:cBhvr>
                                        <p:cTn id="86" dur="500"/>
                                        <p:tgtEl>
                                          <p:spTgt spid="15"/>
                                        </p:tgtEl>
                                      </p:cBhvr>
                                    </p:animEffect>
                                  </p:childTnLst>
                                </p:cTn>
                              </p:par>
                            </p:childTnLst>
                          </p:cTn>
                        </p:par>
                        <p:par>
                          <p:cTn id="87" fill="hold">
                            <p:stCondLst>
                              <p:cond delay="10000"/>
                            </p:stCondLst>
                            <p:childTnLst>
                              <p:par>
                                <p:cTn id="88" presetID="22" presetClass="entr" presetSubtype="4" fill="hold" nodeType="after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down)">
                                      <p:cBhvr>
                                        <p:cTn id="90" dur="500"/>
                                        <p:tgtEl>
                                          <p:spTgt spid="7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fade">
                                      <p:cBhvr>
                                        <p:cTn id="94" dur="500"/>
                                        <p:tgtEl>
                                          <p:spTgt spid="102"/>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fade">
                                      <p:cBhvr>
                                        <p:cTn id="9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01" grpId="0"/>
      <p:bldP spid="1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Digital Marketing Objectives</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What we are </a:t>
            </a:r>
            <a:r>
              <a:rPr lang="en-US" sz="1400" b="1" dirty="0" smtClean="0">
                <a:solidFill>
                  <a:schemeClr val="accent1">
                    <a:lumMod val="60000"/>
                    <a:lumOff val="40000"/>
                  </a:schemeClr>
                </a:solidFill>
                <a:latin typeface="+mn-lt"/>
              </a:rPr>
              <a:t>planning for 2014</a:t>
            </a:r>
            <a:endParaRPr lang="en-US" sz="1400" b="1" dirty="0">
              <a:solidFill>
                <a:schemeClr val="accent1">
                  <a:lumMod val="60000"/>
                  <a:lumOff val="40000"/>
                </a:schemeClr>
              </a:solidFill>
              <a:latin typeface="+mn-lt"/>
            </a:endParaRPr>
          </a:p>
        </p:txBody>
      </p:sp>
      <p:grpSp>
        <p:nvGrpSpPr>
          <p:cNvPr id="2" name="Group 1"/>
          <p:cNvGrpSpPr/>
          <p:nvPr/>
        </p:nvGrpSpPr>
        <p:grpSpPr>
          <a:xfrm>
            <a:off x="603174" y="1491630"/>
            <a:ext cx="4472882" cy="2610291"/>
            <a:chOff x="603174" y="1491630"/>
            <a:chExt cx="4472882" cy="2610291"/>
          </a:xfrm>
        </p:grpSpPr>
        <p:graphicFrame>
          <p:nvGraphicFramePr>
            <p:cNvPr id="54" name="Diagram 53"/>
            <p:cNvGraphicFramePr/>
            <p:nvPr>
              <p:extLst>
                <p:ext uri="{D42A27DB-BD31-4B8C-83A1-F6EECF244321}">
                  <p14:modId xmlns:p14="http://schemas.microsoft.com/office/powerpoint/2010/main" val="1329616420"/>
                </p:ext>
              </p:extLst>
            </p:nvPr>
          </p:nvGraphicFramePr>
          <p:xfrm>
            <a:off x="603174" y="1491630"/>
            <a:ext cx="4472882" cy="261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reeform 6"/>
            <p:cNvSpPr>
              <a:spLocks/>
            </p:cNvSpPr>
            <p:nvPr/>
          </p:nvSpPr>
          <p:spPr bwMode="auto">
            <a:xfrm>
              <a:off x="2277921" y="2949792"/>
              <a:ext cx="285776" cy="273547"/>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noEditPoints="1"/>
            </p:cNvSpPr>
            <p:nvPr/>
          </p:nvSpPr>
          <p:spPr bwMode="auto">
            <a:xfrm>
              <a:off x="2286150" y="1941680"/>
              <a:ext cx="296615" cy="298176"/>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noEditPoints="1"/>
            </p:cNvSpPr>
            <p:nvPr/>
          </p:nvSpPr>
          <p:spPr bwMode="auto">
            <a:xfrm>
              <a:off x="3145539" y="1915038"/>
              <a:ext cx="209629" cy="285858"/>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noEditPoints="1"/>
            </p:cNvSpPr>
            <p:nvPr/>
          </p:nvSpPr>
          <p:spPr bwMode="auto">
            <a:xfrm>
              <a:off x="3120947" y="2929228"/>
              <a:ext cx="296165" cy="307759"/>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8" name="Content Placeholder 2"/>
          <p:cNvSpPr>
            <a:spLocks noGrp="1"/>
          </p:cNvSpPr>
          <p:nvPr>
            <p:ph idx="1"/>
          </p:nvPr>
        </p:nvSpPr>
        <p:spPr>
          <a:xfrm>
            <a:off x="5436096" y="2348037"/>
            <a:ext cx="3024336" cy="871785"/>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sp>
        <p:nvSpPr>
          <p:cNvPr id="60" name="Title 13"/>
          <p:cNvSpPr txBox="1">
            <a:spLocks/>
          </p:cNvSpPr>
          <p:nvPr/>
        </p:nvSpPr>
        <p:spPr>
          <a:xfrm>
            <a:off x="5452463" y="1842220"/>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Analysis</a:t>
            </a:r>
            <a:endParaRPr lang="en-US" sz="2400" dirty="0">
              <a:solidFill>
                <a:schemeClr val="accent1">
                  <a:lumMod val="60000"/>
                  <a:lumOff val="40000"/>
                </a:schemeClr>
              </a:solidFill>
            </a:endParaRPr>
          </a:p>
        </p:txBody>
      </p:sp>
      <p:cxnSp>
        <p:nvCxnSpPr>
          <p:cNvPr id="12" name="Straight Connector 11"/>
          <p:cNvCxnSpPr/>
          <p:nvPr/>
        </p:nvCxnSpPr>
        <p:spPr>
          <a:xfrm>
            <a:off x="5076056" y="1275606"/>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25</a:t>
            </a:r>
            <a:endParaRPr lang="en-US" sz="1100" b="1" dirty="0"/>
          </a:p>
        </p:txBody>
      </p:sp>
    </p:spTree>
    <p:extLst>
      <p:ext uri="{BB962C8B-B14F-4D97-AF65-F5344CB8AC3E}">
        <p14:creationId xmlns:p14="http://schemas.microsoft.com/office/powerpoint/2010/main" val="154714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1000"/>
                                        <p:tgtEl>
                                          <p:spTgt spid="2"/>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lstStyle/>
          <a:p>
            <a:r>
              <a:rPr lang="en-US" dirty="0" smtClean="0">
                <a:solidFill>
                  <a:schemeClr val="accent1">
                    <a:lumMod val="60000"/>
                    <a:lumOff val="40000"/>
                  </a:schemeClr>
                </a:solidFill>
              </a:rPr>
              <a:t>Work Flow Infographic Sample</a:t>
            </a:r>
            <a:endParaRPr lang="en-US" dirty="0">
              <a:solidFill>
                <a:schemeClr val="accent1">
                  <a:lumMod val="60000"/>
                  <a:lumOff val="40000"/>
                </a:schemeClr>
              </a:solidFill>
            </a:endParaRPr>
          </a:p>
        </p:txBody>
      </p:sp>
      <p:graphicFrame>
        <p:nvGraphicFramePr>
          <p:cNvPr id="8" name="Diagram 7"/>
          <p:cNvGraphicFramePr/>
          <p:nvPr>
            <p:extLst>
              <p:ext uri="{D42A27DB-BD31-4B8C-83A1-F6EECF244321}">
                <p14:modId xmlns:p14="http://schemas.microsoft.com/office/powerpoint/2010/main" val="2086596862"/>
              </p:ext>
            </p:extLst>
          </p:nvPr>
        </p:nvGraphicFramePr>
        <p:xfrm>
          <a:off x="179512" y="1189359"/>
          <a:ext cx="3696072" cy="25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pSp>
        <p:nvGrpSpPr>
          <p:cNvPr id="2" name="Group 1"/>
          <p:cNvGrpSpPr/>
          <p:nvPr/>
        </p:nvGrpSpPr>
        <p:grpSpPr>
          <a:xfrm>
            <a:off x="6786996" y="1339549"/>
            <a:ext cx="1729976" cy="961953"/>
            <a:chOff x="6730456" y="1339549"/>
            <a:chExt cx="1729976" cy="961953"/>
          </a:xfrm>
        </p:grpSpPr>
        <p:grpSp>
          <p:nvGrpSpPr>
            <p:cNvPr id="9" name="Group 8"/>
            <p:cNvGrpSpPr/>
            <p:nvPr/>
          </p:nvGrpSpPr>
          <p:grpSpPr>
            <a:xfrm>
              <a:off x="6731077" y="1339549"/>
              <a:ext cx="1486590" cy="438879"/>
              <a:chOff x="6625019" y="1459426"/>
              <a:chExt cx="1486590" cy="438879"/>
            </a:xfrm>
          </p:grpSpPr>
          <p:sp>
            <p:nvSpPr>
              <p:cNvPr id="16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2011</a:t>
                </a:r>
                <a:endParaRPr lang="en-US" sz="2000" dirty="0">
                  <a:solidFill>
                    <a:schemeClr val="accent1">
                      <a:lumMod val="60000"/>
                      <a:lumOff val="40000"/>
                    </a:schemeClr>
                  </a:solidFill>
                  <a:latin typeface="Source Sans Pro Black" pitchFamily="34" charset="0"/>
                </a:endParaRPr>
              </a:p>
            </p:txBody>
          </p:sp>
          <p:sp>
            <p:nvSpPr>
              <p:cNvPr id="163"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41"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3" name="Group 2"/>
          <p:cNvGrpSpPr/>
          <p:nvPr/>
        </p:nvGrpSpPr>
        <p:grpSpPr>
          <a:xfrm>
            <a:off x="511808" y="3413901"/>
            <a:ext cx="2980072" cy="1132758"/>
            <a:chOff x="511808" y="3413901"/>
            <a:chExt cx="2980072" cy="1132758"/>
          </a:xfrm>
        </p:grpSpPr>
        <p:sp>
          <p:nvSpPr>
            <p:cNvPr id="170" name="Content Placeholder 2"/>
            <p:cNvSpPr txBox="1">
              <a:spLocks/>
            </p:cNvSpPr>
            <p:nvPr/>
          </p:nvSpPr>
          <p:spPr>
            <a:xfrm>
              <a:off x="537767"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t>
              </a:r>
              <a:endParaRPr lang="en-US" sz="800" dirty="0"/>
            </a:p>
          </p:txBody>
        </p:sp>
        <p:grpSp>
          <p:nvGrpSpPr>
            <p:cNvPr id="76" name="Group 75"/>
            <p:cNvGrpSpPr/>
            <p:nvPr/>
          </p:nvGrpSpPr>
          <p:grpSpPr>
            <a:xfrm>
              <a:off x="511808" y="3413901"/>
              <a:ext cx="1500725" cy="460824"/>
              <a:chOff x="6610884" y="1437481"/>
              <a:chExt cx="1500725" cy="460824"/>
            </a:xfrm>
          </p:grpSpPr>
          <p:sp>
            <p:nvSpPr>
              <p:cNvPr id="77" name="Content Placeholder 2"/>
              <p:cNvSpPr txBox="1">
                <a:spLocks/>
              </p:cNvSpPr>
              <p:nvPr/>
            </p:nvSpPr>
            <p:spPr>
              <a:xfrm>
                <a:off x="6610884" y="1437481"/>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Light" pitchFamily="34" charset="0"/>
                  </a:rPr>
                  <a:t>Pro-Keys</a:t>
                </a:r>
                <a:endParaRPr lang="en-US" sz="2000" dirty="0">
                  <a:solidFill>
                    <a:schemeClr val="accent1">
                      <a:lumMod val="60000"/>
                      <a:lumOff val="40000"/>
                    </a:schemeClr>
                  </a:solidFill>
                  <a:latin typeface="Source Sans Pro Light" pitchFamily="34" charset="0"/>
                </a:endParaRPr>
              </a:p>
            </p:txBody>
          </p:sp>
          <p:sp>
            <p:nvSpPr>
              <p:cNvPr id="78"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Subtitle here</a:t>
                </a:r>
              </a:p>
            </p:txBody>
          </p:sp>
        </p:grpSp>
      </p:grpSp>
      <p:grpSp>
        <p:nvGrpSpPr>
          <p:cNvPr id="54" name="Group 53"/>
          <p:cNvGrpSpPr/>
          <p:nvPr/>
        </p:nvGrpSpPr>
        <p:grpSpPr>
          <a:xfrm>
            <a:off x="6786996" y="2387698"/>
            <a:ext cx="1729976" cy="961953"/>
            <a:chOff x="6730456" y="1339549"/>
            <a:chExt cx="1729976" cy="961953"/>
          </a:xfrm>
        </p:grpSpPr>
        <p:grpSp>
          <p:nvGrpSpPr>
            <p:cNvPr id="68" name="Group 67"/>
            <p:cNvGrpSpPr/>
            <p:nvPr/>
          </p:nvGrpSpPr>
          <p:grpSpPr>
            <a:xfrm>
              <a:off x="6731077" y="1339549"/>
              <a:ext cx="1486590" cy="438879"/>
              <a:chOff x="6625019" y="1459426"/>
              <a:chExt cx="1486590" cy="438879"/>
            </a:xfrm>
          </p:grpSpPr>
          <p:sp>
            <p:nvSpPr>
              <p:cNvPr id="72"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2012</a:t>
                </a:r>
                <a:endParaRPr lang="en-US" sz="2000" dirty="0">
                  <a:solidFill>
                    <a:schemeClr val="accent1">
                      <a:lumMod val="60000"/>
                      <a:lumOff val="40000"/>
                    </a:schemeClr>
                  </a:solidFill>
                  <a:latin typeface="Source Sans Pro Black" pitchFamily="34" charset="0"/>
                </a:endParaRPr>
              </a:p>
            </p:txBody>
          </p:sp>
          <p:sp>
            <p:nvSpPr>
              <p:cNvPr id="73"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69"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74" name="Group 73"/>
          <p:cNvGrpSpPr/>
          <p:nvPr/>
        </p:nvGrpSpPr>
        <p:grpSpPr>
          <a:xfrm>
            <a:off x="6786996" y="3435846"/>
            <a:ext cx="1729976" cy="961953"/>
            <a:chOff x="6730456" y="1339549"/>
            <a:chExt cx="1729976" cy="961953"/>
          </a:xfrm>
        </p:grpSpPr>
        <p:grpSp>
          <p:nvGrpSpPr>
            <p:cNvPr id="75" name="Group 74"/>
            <p:cNvGrpSpPr/>
            <p:nvPr/>
          </p:nvGrpSpPr>
          <p:grpSpPr>
            <a:xfrm>
              <a:off x="6731077" y="1339549"/>
              <a:ext cx="1486590" cy="438879"/>
              <a:chOff x="6625019" y="1459426"/>
              <a:chExt cx="1486590" cy="438879"/>
            </a:xfrm>
          </p:grpSpPr>
          <p:sp>
            <p:nvSpPr>
              <p:cNvPr id="8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2013</a:t>
                </a:r>
                <a:endParaRPr lang="en-US" sz="2000" dirty="0">
                  <a:solidFill>
                    <a:schemeClr val="accent1">
                      <a:lumMod val="60000"/>
                      <a:lumOff val="40000"/>
                    </a:schemeClr>
                  </a:solidFill>
                  <a:latin typeface="Source Sans Pro Black" pitchFamily="34" charset="0"/>
                </a:endParaRPr>
              </a:p>
            </p:txBody>
          </p:sp>
          <p:sp>
            <p:nvSpPr>
              <p:cNvPr id="85"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83"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86" name="Group 85"/>
          <p:cNvGrpSpPr/>
          <p:nvPr/>
        </p:nvGrpSpPr>
        <p:grpSpPr>
          <a:xfrm>
            <a:off x="4770772" y="1339549"/>
            <a:ext cx="1729976" cy="961953"/>
            <a:chOff x="6730456" y="1339549"/>
            <a:chExt cx="1729976" cy="961953"/>
          </a:xfrm>
        </p:grpSpPr>
        <p:grpSp>
          <p:nvGrpSpPr>
            <p:cNvPr id="87" name="Group 86"/>
            <p:cNvGrpSpPr/>
            <p:nvPr/>
          </p:nvGrpSpPr>
          <p:grpSpPr>
            <a:xfrm>
              <a:off x="6731077" y="1339549"/>
              <a:ext cx="1486590" cy="438879"/>
              <a:chOff x="6625019" y="1459426"/>
              <a:chExt cx="1486590" cy="438879"/>
            </a:xfrm>
          </p:grpSpPr>
          <p:sp>
            <p:nvSpPr>
              <p:cNvPr id="89"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2008</a:t>
                </a:r>
                <a:endParaRPr lang="en-US" sz="2000" dirty="0">
                  <a:solidFill>
                    <a:schemeClr val="accent1">
                      <a:lumMod val="60000"/>
                      <a:lumOff val="40000"/>
                    </a:schemeClr>
                  </a:solidFill>
                  <a:latin typeface="Source Sans Pro Black" pitchFamily="34" charset="0"/>
                </a:endParaRPr>
              </a:p>
            </p:txBody>
          </p:sp>
          <p:sp>
            <p:nvSpPr>
              <p:cNvPr id="90"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88"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cxnSp>
        <p:nvCxnSpPr>
          <p:cNvPr id="91" name="Straight Connector 90"/>
          <p:cNvCxnSpPr/>
          <p:nvPr/>
        </p:nvCxnSpPr>
        <p:spPr>
          <a:xfrm>
            <a:off x="4355976"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770772" y="2387698"/>
            <a:ext cx="1729976" cy="961953"/>
            <a:chOff x="6730456" y="1339549"/>
            <a:chExt cx="1729976" cy="961953"/>
          </a:xfrm>
        </p:grpSpPr>
        <p:grpSp>
          <p:nvGrpSpPr>
            <p:cNvPr id="93" name="Group 92"/>
            <p:cNvGrpSpPr/>
            <p:nvPr/>
          </p:nvGrpSpPr>
          <p:grpSpPr>
            <a:xfrm>
              <a:off x="6731077" y="1339549"/>
              <a:ext cx="1486590" cy="438879"/>
              <a:chOff x="6625019" y="1459426"/>
              <a:chExt cx="1486590" cy="438879"/>
            </a:xfrm>
          </p:grpSpPr>
          <p:sp>
            <p:nvSpPr>
              <p:cNvPr id="95"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2009</a:t>
                </a:r>
                <a:endParaRPr lang="en-US" sz="2000" dirty="0">
                  <a:solidFill>
                    <a:schemeClr val="accent1">
                      <a:lumMod val="60000"/>
                      <a:lumOff val="40000"/>
                    </a:schemeClr>
                  </a:solidFill>
                  <a:latin typeface="Source Sans Pro Black" pitchFamily="34" charset="0"/>
                </a:endParaRPr>
              </a:p>
            </p:txBody>
          </p:sp>
          <p:sp>
            <p:nvSpPr>
              <p:cNvPr id="96"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94"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97" name="Group 96"/>
          <p:cNvGrpSpPr/>
          <p:nvPr/>
        </p:nvGrpSpPr>
        <p:grpSpPr>
          <a:xfrm>
            <a:off x="4770772" y="3435846"/>
            <a:ext cx="1729976" cy="961953"/>
            <a:chOff x="6730456" y="1339549"/>
            <a:chExt cx="1729976" cy="961953"/>
          </a:xfrm>
        </p:grpSpPr>
        <p:grpSp>
          <p:nvGrpSpPr>
            <p:cNvPr id="98" name="Group 97"/>
            <p:cNvGrpSpPr/>
            <p:nvPr/>
          </p:nvGrpSpPr>
          <p:grpSpPr>
            <a:xfrm>
              <a:off x="6731077" y="1339549"/>
              <a:ext cx="1486590" cy="438879"/>
              <a:chOff x="6625019" y="1459426"/>
              <a:chExt cx="1486590" cy="438879"/>
            </a:xfrm>
          </p:grpSpPr>
          <p:sp>
            <p:nvSpPr>
              <p:cNvPr id="100"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2010</a:t>
                </a:r>
                <a:endParaRPr lang="en-US" sz="2000" dirty="0">
                  <a:solidFill>
                    <a:schemeClr val="accent1">
                      <a:lumMod val="60000"/>
                      <a:lumOff val="40000"/>
                    </a:schemeClr>
                  </a:solidFill>
                  <a:latin typeface="Source Sans Pro Black" pitchFamily="34" charset="0"/>
                </a:endParaRPr>
              </a:p>
            </p:txBody>
          </p:sp>
          <p:sp>
            <p:nvSpPr>
              <p:cNvPr id="101"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99"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sp>
        <p:nvSpPr>
          <p:cNvPr id="42" name="Flowchart: Off-page Connector 4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26</a:t>
            </a:r>
            <a:endParaRPr lang="en-US" sz="1100" b="1" dirty="0"/>
          </a:p>
        </p:txBody>
      </p:sp>
    </p:spTree>
    <p:extLst>
      <p:ext uri="{BB962C8B-B14F-4D97-AF65-F5344CB8AC3E}">
        <p14:creationId xmlns:p14="http://schemas.microsoft.com/office/powerpoint/2010/main" val="25646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8">
                                            <p:graphicEl>
                                              <a:dgm id="{F7A27FC4-B8D6-4E05-B781-45BFA4ECCBE1}"/>
                                            </p:graphicEl>
                                          </p:spTgt>
                                        </p:tgtEl>
                                        <p:attrNameLst>
                                          <p:attrName>style.visibility</p:attrName>
                                        </p:attrNameLst>
                                      </p:cBhvr>
                                      <p:to>
                                        <p:strVal val="visible"/>
                                      </p:to>
                                    </p:set>
                                    <p:anim calcmode="lin" valueType="num">
                                      <p:cBhvr>
                                        <p:cTn id="18" dur="500" fill="hold"/>
                                        <p:tgtEl>
                                          <p:spTgt spid="8">
                                            <p:graphicEl>
                                              <a:dgm id="{F7A27FC4-B8D6-4E05-B781-45BFA4ECCBE1}"/>
                                            </p:graphicEl>
                                          </p:spTgt>
                                        </p:tgtEl>
                                        <p:attrNameLst>
                                          <p:attrName>ppt_w</p:attrName>
                                        </p:attrNameLst>
                                      </p:cBhvr>
                                      <p:tavLst>
                                        <p:tav tm="0">
                                          <p:val>
                                            <p:fltVal val="0"/>
                                          </p:val>
                                        </p:tav>
                                        <p:tav tm="100000">
                                          <p:val>
                                            <p:strVal val="#ppt_w"/>
                                          </p:val>
                                        </p:tav>
                                      </p:tavLst>
                                    </p:anim>
                                    <p:anim calcmode="lin" valueType="num">
                                      <p:cBhvr>
                                        <p:cTn id="19" dur="500" fill="hold"/>
                                        <p:tgtEl>
                                          <p:spTgt spid="8">
                                            <p:graphicEl>
                                              <a:dgm id="{F7A27FC4-B8D6-4E05-B781-45BFA4ECCBE1}"/>
                                            </p:graphicEl>
                                          </p:spTgt>
                                        </p:tgtEl>
                                        <p:attrNameLst>
                                          <p:attrName>ppt_h</p:attrName>
                                        </p:attrNameLst>
                                      </p:cBhvr>
                                      <p:tavLst>
                                        <p:tav tm="0">
                                          <p:val>
                                            <p:fltVal val="0"/>
                                          </p:val>
                                        </p:tav>
                                        <p:tav tm="100000">
                                          <p:val>
                                            <p:strVal val="#ppt_h"/>
                                          </p:val>
                                        </p:tav>
                                      </p:tavLst>
                                    </p:anim>
                                    <p:animEffect transition="in" filter="fade">
                                      <p:cBhvr>
                                        <p:cTn id="20" dur="500"/>
                                        <p:tgtEl>
                                          <p:spTgt spid="8">
                                            <p:graphicEl>
                                              <a:dgm id="{F7A27FC4-B8D6-4E05-B781-45BFA4ECCBE1}"/>
                                            </p:graphic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8">
                                            <p:graphicEl>
                                              <a:dgm id="{571C1667-74E2-4E8D-8249-B4E761F0F1AE}"/>
                                            </p:graphicEl>
                                          </p:spTgt>
                                        </p:tgtEl>
                                        <p:attrNameLst>
                                          <p:attrName>style.visibility</p:attrName>
                                        </p:attrNameLst>
                                      </p:cBhvr>
                                      <p:to>
                                        <p:strVal val="visible"/>
                                      </p:to>
                                    </p:set>
                                    <p:anim calcmode="lin" valueType="num">
                                      <p:cBhvr>
                                        <p:cTn id="24" dur="500" fill="hold"/>
                                        <p:tgtEl>
                                          <p:spTgt spid="8">
                                            <p:graphicEl>
                                              <a:dgm id="{571C1667-74E2-4E8D-8249-B4E761F0F1AE}"/>
                                            </p:graphicEl>
                                          </p:spTgt>
                                        </p:tgtEl>
                                        <p:attrNameLst>
                                          <p:attrName>ppt_w</p:attrName>
                                        </p:attrNameLst>
                                      </p:cBhvr>
                                      <p:tavLst>
                                        <p:tav tm="0">
                                          <p:val>
                                            <p:fltVal val="0"/>
                                          </p:val>
                                        </p:tav>
                                        <p:tav tm="100000">
                                          <p:val>
                                            <p:strVal val="#ppt_w"/>
                                          </p:val>
                                        </p:tav>
                                      </p:tavLst>
                                    </p:anim>
                                    <p:anim calcmode="lin" valueType="num">
                                      <p:cBhvr>
                                        <p:cTn id="25" dur="500" fill="hold"/>
                                        <p:tgtEl>
                                          <p:spTgt spid="8">
                                            <p:graphicEl>
                                              <a:dgm id="{571C1667-74E2-4E8D-8249-B4E761F0F1AE}"/>
                                            </p:graphicEl>
                                          </p:spTgt>
                                        </p:tgtEl>
                                        <p:attrNameLst>
                                          <p:attrName>ppt_h</p:attrName>
                                        </p:attrNameLst>
                                      </p:cBhvr>
                                      <p:tavLst>
                                        <p:tav tm="0">
                                          <p:val>
                                            <p:fltVal val="0"/>
                                          </p:val>
                                        </p:tav>
                                        <p:tav tm="100000">
                                          <p:val>
                                            <p:strVal val="#ppt_h"/>
                                          </p:val>
                                        </p:tav>
                                      </p:tavLst>
                                    </p:anim>
                                    <p:animEffect transition="in" filter="fade">
                                      <p:cBhvr>
                                        <p:cTn id="26" dur="500"/>
                                        <p:tgtEl>
                                          <p:spTgt spid="8">
                                            <p:graphicEl>
                                              <a:dgm id="{571C1667-74E2-4E8D-8249-B4E761F0F1AE}"/>
                                            </p:graphic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8">
                                            <p:graphicEl>
                                              <a:dgm id="{C7E3621A-60EB-45DA-B405-5D6087090EB3}"/>
                                            </p:graphicEl>
                                          </p:spTgt>
                                        </p:tgtEl>
                                        <p:attrNameLst>
                                          <p:attrName>style.visibility</p:attrName>
                                        </p:attrNameLst>
                                      </p:cBhvr>
                                      <p:to>
                                        <p:strVal val="visible"/>
                                      </p:to>
                                    </p:set>
                                    <p:anim calcmode="lin" valueType="num">
                                      <p:cBhvr>
                                        <p:cTn id="30" dur="500" fill="hold"/>
                                        <p:tgtEl>
                                          <p:spTgt spid="8">
                                            <p:graphicEl>
                                              <a:dgm id="{C7E3621A-60EB-45DA-B405-5D6087090EB3}"/>
                                            </p:graphicEl>
                                          </p:spTgt>
                                        </p:tgtEl>
                                        <p:attrNameLst>
                                          <p:attrName>ppt_w</p:attrName>
                                        </p:attrNameLst>
                                      </p:cBhvr>
                                      <p:tavLst>
                                        <p:tav tm="0">
                                          <p:val>
                                            <p:fltVal val="0"/>
                                          </p:val>
                                        </p:tav>
                                        <p:tav tm="100000">
                                          <p:val>
                                            <p:strVal val="#ppt_w"/>
                                          </p:val>
                                        </p:tav>
                                      </p:tavLst>
                                    </p:anim>
                                    <p:anim calcmode="lin" valueType="num">
                                      <p:cBhvr>
                                        <p:cTn id="31" dur="500" fill="hold"/>
                                        <p:tgtEl>
                                          <p:spTgt spid="8">
                                            <p:graphicEl>
                                              <a:dgm id="{C7E3621A-60EB-45DA-B405-5D6087090EB3}"/>
                                            </p:graphicEl>
                                          </p:spTgt>
                                        </p:tgtEl>
                                        <p:attrNameLst>
                                          <p:attrName>ppt_h</p:attrName>
                                        </p:attrNameLst>
                                      </p:cBhvr>
                                      <p:tavLst>
                                        <p:tav tm="0">
                                          <p:val>
                                            <p:fltVal val="0"/>
                                          </p:val>
                                        </p:tav>
                                        <p:tav tm="100000">
                                          <p:val>
                                            <p:strVal val="#ppt_h"/>
                                          </p:val>
                                        </p:tav>
                                      </p:tavLst>
                                    </p:anim>
                                    <p:animEffect transition="in" filter="fade">
                                      <p:cBhvr>
                                        <p:cTn id="32" dur="500"/>
                                        <p:tgtEl>
                                          <p:spTgt spid="8">
                                            <p:graphicEl>
                                              <a:dgm id="{C7E3621A-60EB-45DA-B405-5D6087090EB3}"/>
                                            </p:graphic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8">
                                            <p:graphicEl>
                                              <a:dgm id="{B1C00099-F839-4B88-A75C-DBB4B9ADCF51}"/>
                                            </p:graphicEl>
                                          </p:spTgt>
                                        </p:tgtEl>
                                        <p:attrNameLst>
                                          <p:attrName>style.visibility</p:attrName>
                                        </p:attrNameLst>
                                      </p:cBhvr>
                                      <p:to>
                                        <p:strVal val="visible"/>
                                      </p:to>
                                    </p:set>
                                    <p:anim calcmode="lin" valueType="num">
                                      <p:cBhvr>
                                        <p:cTn id="36" dur="500" fill="hold"/>
                                        <p:tgtEl>
                                          <p:spTgt spid="8">
                                            <p:graphicEl>
                                              <a:dgm id="{B1C00099-F839-4B88-A75C-DBB4B9ADCF51}"/>
                                            </p:graphicEl>
                                          </p:spTgt>
                                        </p:tgtEl>
                                        <p:attrNameLst>
                                          <p:attrName>ppt_w</p:attrName>
                                        </p:attrNameLst>
                                      </p:cBhvr>
                                      <p:tavLst>
                                        <p:tav tm="0">
                                          <p:val>
                                            <p:fltVal val="0"/>
                                          </p:val>
                                        </p:tav>
                                        <p:tav tm="100000">
                                          <p:val>
                                            <p:strVal val="#ppt_w"/>
                                          </p:val>
                                        </p:tav>
                                      </p:tavLst>
                                    </p:anim>
                                    <p:anim calcmode="lin" valueType="num">
                                      <p:cBhvr>
                                        <p:cTn id="37" dur="500" fill="hold"/>
                                        <p:tgtEl>
                                          <p:spTgt spid="8">
                                            <p:graphicEl>
                                              <a:dgm id="{B1C00099-F839-4B88-A75C-DBB4B9ADCF51}"/>
                                            </p:graphicEl>
                                          </p:spTgt>
                                        </p:tgtEl>
                                        <p:attrNameLst>
                                          <p:attrName>ppt_h</p:attrName>
                                        </p:attrNameLst>
                                      </p:cBhvr>
                                      <p:tavLst>
                                        <p:tav tm="0">
                                          <p:val>
                                            <p:fltVal val="0"/>
                                          </p:val>
                                        </p:tav>
                                        <p:tav tm="100000">
                                          <p:val>
                                            <p:strVal val="#ppt_h"/>
                                          </p:val>
                                        </p:tav>
                                      </p:tavLst>
                                    </p:anim>
                                    <p:animEffect transition="in" filter="fade">
                                      <p:cBhvr>
                                        <p:cTn id="38" dur="500"/>
                                        <p:tgtEl>
                                          <p:spTgt spid="8">
                                            <p:graphicEl>
                                              <a:dgm id="{B1C00099-F839-4B88-A75C-DBB4B9ADCF51}"/>
                                            </p:graphic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
                                            <p:graphicEl>
                                              <a:dgm id="{FD7956DC-C5EA-4A51-B2A1-48A047E8A937}"/>
                                            </p:graphicEl>
                                          </p:spTgt>
                                        </p:tgtEl>
                                        <p:attrNameLst>
                                          <p:attrName>style.visibility</p:attrName>
                                        </p:attrNameLst>
                                      </p:cBhvr>
                                      <p:to>
                                        <p:strVal val="visible"/>
                                      </p:to>
                                    </p:set>
                                    <p:anim calcmode="lin" valueType="num">
                                      <p:cBhvr>
                                        <p:cTn id="42" dur="500" fill="hold"/>
                                        <p:tgtEl>
                                          <p:spTgt spid="8">
                                            <p:graphicEl>
                                              <a:dgm id="{FD7956DC-C5EA-4A51-B2A1-48A047E8A937}"/>
                                            </p:graphicEl>
                                          </p:spTgt>
                                        </p:tgtEl>
                                        <p:attrNameLst>
                                          <p:attrName>ppt_w</p:attrName>
                                        </p:attrNameLst>
                                      </p:cBhvr>
                                      <p:tavLst>
                                        <p:tav tm="0">
                                          <p:val>
                                            <p:fltVal val="0"/>
                                          </p:val>
                                        </p:tav>
                                        <p:tav tm="100000">
                                          <p:val>
                                            <p:strVal val="#ppt_w"/>
                                          </p:val>
                                        </p:tav>
                                      </p:tavLst>
                                    </p:anim>
                                    <p:anim calcmode="lin" valueType="num">
                                      <p:cBhvr>
                                        <p:cTn id="43" dur="500" fill="hold"/>
                                        <p:tgtEl>
                                          <p:spTgt spid="8">
                                            <p:graphicEl>
                                              <a:dgm id="{FD7956DC-C5EA-4A51-B2A1-48A047E8A937}"/>
                                            </p:graphicEl>
                                          </p:spTgt>
                                        </p:tgtEl>
                                        <p:attrNameLst>
                                          <p:attrName>ppt_h</p:attrName>
                                        </p:attrNameLst>
                                      </p:cBhvr>
                                      <p:tavLst>
                                        <p:tav tm="0">
                                          <p:val>
                                            <p:fltVal val="0"/>
                                          </p:val>
                                        </p:tav>
                                        <p:tav tm="100000">
                                          <p:val>
                                            <p:strVal val="#ppt_h"/>
                                          </p:val>
                                        </p:tav>
                                      </p:tavLst>
                                    </p:anim>
                                    <p:animEffect transition="in" filter="fade">
                                      <p:cBhvr>
                                        <p:cTn id="44" dur="500"/>
                                        <p:tgtEl>
                                          <p:spTgt spid="8">
                                            <p:graphicEl>
                                              <a:dgm id="{FD7956DC-C5EA-4A51-B2A1-48A047E8A937}"/>
                                            </p:graphicEl>
                                          </p:spTgt>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8">
                                            <p:graphicEl>
                                              <a:dgm id="{B7483B8C-CABF-4BD6-805A-7FCDD0BB865C}"/>
                                            </p:graphicEl>
                                          </p:spTgt>
                                        </p:tgtEl>
                                        <p:attrNameLst>
                                          <p:attrName>style.visibility</p:attrName>
                                        </p:attrNameLst>
                                      </p:cBhvr>
                                      <p:to>
                                        <p:strVal val="visible"/>
                                      </p:to>
                                    </p:set>
                                    <p:anim calcmode="lin" valueType="num">
                                      <p:cBhvr>
                                        <p:cTn id="48" dur="500" fill="hold"/>
                                        <p:tgtEl>
                                          <p:spTgt spid="8">
                                            <p:graphicEl>
                                              <a:dgm id="{B7483B8C-CABF-4BD6-805A-7FCDD0BB865C}"/>
                                            </p:graphicEl>
                                          </p:spTgt>
                                        </p:tgtEl>
                                        <p:attrNameLst>
                                          <p:attrName>ppt_w</p:attrName>
                                        </p:attrNameLst>
                                      </p:cBhvr>
                                      <p:tavLst>
                                        <p:tav tm="0">
                                          <p:val>
                                            <p:fltVal val="0"/>
                                          </p:val>
                                        </p:tav>
                                        <p:tav tm="100000">
                                          <p:val>
                                            <p:strVal val="#ppt_w"/>
                                          </p:val>
                                        </p:tav>
                                      </p:tavLst>
                                    </p:anim>
                                    <p:anim calcmode="lin" valueType="num">
                                      <p:cBhvr>
                                        <p:cTn id="49" dur="500" fill="hold"/>
                                        <p:tgtEl>
                                          <p:spTgt spid="8">
                                            <p:graphicEl>
                                              <a:dgm id="{B7483B8C-CABF-4BD6-805A-7FCDD0BB865C}"/>
                                            </p:graphicEl>
                                          </p:spTgt>
                                        </p:tgtEl>
                                        <p:attrNameLst>
                                          <p:attrName>ppt_h</p:attrName>
                                        </p:attrNameLst>
                                      </p:cBhvr>
                                      <p:tavLst>
                                        <p:tav tm="0">
                                          <p:val>
                                            <p:fltVal val="0"/>
                                          </p:val>
                                        </p:tav>
                                        <p:tav tm="100000">
                                          <p:val>
                                            <p:strVal val="#ppt_h"/>
                                          </p:val>
                                        </p:tav>
                                      </p:tavLst>
                                    </p:anim>
                                    <p:animEffect transition="in" filter="fade">
                                      <p:cBhvr>
                                        <p:cTn id="50" dur="500"/>
                                        <p:tgtEl>
                                          <p:spTgt spid="8">
                                            <p:graphicEl>
                                              <a:dgm id="{B7483B8C-CABF-4BD6-805A-7FCDD0BB865C}"/>
                                            </p:graphicEl>
                                          </p:spTgt>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wipe(down)">
                                      <p:cBhvr>
                                        <p:cTn id="54" dur="500"/>
                                        <p:tgtEl>
                                          <p:spTgt spid="91"/>
                                        </p:tgtEl>
                                      </p:cBhvr>
                                    </p:animEffect>
                                  </p:childTnLst>
                                </p:cTn>
                              </p:par>
                            </p:childTnLst>
                          </p:cTn>
                        </p:par>
                        <p:par>
                          <p:cTn id="55" fill="hold">
                            <p:stCondLst>
                              <p:cond delay="4500"/>
                            </p:stCondLst>
                            <p:childTnLst>
                              <p:par>
                                <p:cTn id="56" presetID="10" presetClass="entr" presetSubtype="0" fill="hold" nodeType="after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childTnLst>
                          </p:cTn>
                        </p:par>
                        <p:par>
                          <p:cTn id="59" fill="hold">
                            <p:stCondLst>
                              <p:cond delay="5000"/>
                            </p:stCondLst>
                            <p:childTnLst>
                              <p:par>
                                <p:cTn id="60" presetID="10" presetClass="entr" presetSubtype="0"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par>
                          <p:cTn id="67" fill="hold">
                            <p:stCondLst>
                              <p:cond delay="6000"/>
                            </p:stCondLst>
                            <p:childTnLst>
                              <p:par>
                                <p:cTn id="68" presetID="10" presetClass="entr" presetSubtype="0"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cTn>
                              </p:par>
                            </p:childTnLst>
                          </p:cTn>
                        </p:par>
                        <p:par>
                          <p:cTn id="71" fill="hold">
                            <p:stCondLst>
                              <p:cond delay="6500"/>
                            </p:stCondLst>
                            <p:childTnLst>
                              <p:par>
                                <p:cTn id="72" presetID="10" presetClass="entr" presetSubtype="0"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fade">
                                      <p:cBhvr>
                                        <p:cTn id="74" dur="500"/>
                                        <p:tgtEl>
                                          <p:spTgt spid="54"/>
                                        </p:tgtEl>
                                      </p:cBhvr>
                                    </p:animEffect>
                                  </p:childTnLst>
                                </p:cTn>
                              </p:par>
                            </p:childTnLst>
                          </p:cTn>
                        </p:par>
                        <p:par>
                          <p:cTn id="75" fill="hold">
                            <p:stCondLst>
                              <p:cond delay="7000"/>
                            </p:stCondLst>
                            <p:childTnLst>
                              <p:par>
                                <p:cTn id="76" presetID="10" presetClass="entr" presetSubtype="0" fill="hold"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8" grpId="0">
        <p:bldSub>
          <a:bldDgm bld="one"/>
        </p:bldSub>
      </p:bldGraphic>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Random to Result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aphicFrame>
        <p:nvGraphicFramePr>
          <p:cNvPr id="42" name="Diagram 41"/>
          <p:cNvGraphicFramePr/>
          <p:nvPr>
            <p:extLst>
              <p:ext uri="{D42A27DB-BD31-4B8C-83A1-F6EECF244321}">
                <p14:modId xmlns:p14="http://schemas.microsoft.com/office/powerpoint/2010/main" val="1741097819"/>
              </p:ext>
            </p:extLst>
          </p:nvPr>
        </p:nvGraphicFramePr>
        <p:xfrm>
          <a:off x="755576" y="103485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27584" y="3849310"/>
            <a:ext cx="2246878" cy="738664"/>
          </a:xfrm>
          <a:prstGeom prst="rect">
            <a:avLst/>
          </a:prstGeom>
          <a:noFill/>
        </p:spPr>
        <p:txBody>
          <a:bodyPr wrap="square" rtlCol="0">
            <a:spAutoFit/>
          </a:bodyPr>
          <a:lstStyle/>
          <a:p>
            <a:r>
              <a:rPr lang="en-US" sz="1050" dirty="0">
                <a:solidFill>
                  <a:schemeClr val="bg1">
                    <a:lumMod val="65000"/>
                  </a:schemeClr>
                </a:solidFill>
              </a:rPr>
              <a:t>Use to show, through a series of steps, how several chaotic  ideas can result in a unified goal or idea. </a:t>
            </a:r>
          </a:p>
        </p:txBody>
      </p:sp>
      <p:sp>
        <p:nvSpPr>
          <p:cNvPr id="44" name="TextBox 43"/>
          <p:cNvSpPr txBox="1"/>
          <p:nvPr/>
        </p:nvSpPr>
        <p:spPr>
          <a:xfrm>
            <a:off x="3419871" y="3849310"/>
            <a:ext cx="2376265" cy="738664"/>
          </a:xfrm>
          <a:prstGeom prst="rect">
            <a:avLst/>
          </a:prstGeom>
          <a:noFill/>
        </p:spPr>
        <p:txBody>
          <a:bodyPr wrap="square" rtlCol="0">
            <a:spAutoFit/>
          </a:bodyPr>
          <a:lstStyle/>
          <a:p>
            <a:r>
              <a:rPr lang="en-US" sz="1050" dirty="0" smtClean="0">
                <a:solidFill>
                  <a:schemeClr val="bg1">
                    <a:lumMod val="65000"/>
                  </a:schemeClr>
                </a:solidFill>
              </a:rPr>
              <a:t>Supports </a:t>
            </a:r>
            <a:r>
              <a:rPr lang="en-US" sz="1050" dirty="0">
                <a:solidFill>
                  <a:schemeClr val="bg1">
                    <a:lumMod val="65000"/>
                  </a:schemeClr>
                </a:solidFill>
              </a:rPr>
              <a:t>multiple items of Level 1 text, but the first and last Level 1 corresponding shapes are fixed. </a:t>
            </a:r>
          </a:p>
        </p:txBody>
      </p:sp>
      <p:sp>
        <p:nvSpPr>
          <p:cNvPr id="45" name="TextBox 44"/>
          <p:cNvSpPr txBox="1"/>
          <p:nvPr/>
        </p:nvSpPr>
        <p:spPr>
          <a:xfrm>
            <a:off x="6141546" y="3849310"/>
            <a:ext cx="2246878" cy="738664"/>
          </a:xfrm>
          <a:prstGeom prst="rect">
            <a:avLst/>
          </a:prstGeom>
          <a:noFill/>
        </p:spPr>
        <p:txBody>
          <a:bodyPr wrap="square" rtlCol="0">
            <a:spAutoFit/>
          </a:bodyPr>
          <a:lstStyle/>
          <a:p>
            <a:r>
              <a:rPr lang="en-US" sz="1050" dirty="0" smtClean="0">
                <a:solidFill>
                  <a:schemeClr val="bg1">
                    <a:lumMod val="65000"/>
                  </a:schemeClr>
                </a:solidFill>
              </a:rPr>
              <a:t>Works </a:t>
            </a:r>
            <a:r>
              <a:rPr lang="en-US" sz="1050" dirty="0">
                <a:solidFill>
                  <a:schemeClr val="bg1">
                    <a:lumMod val="65000"/>
                  </a:schemeClr>
                </a:solidFill>
              </a:rPr>
              <a:t>best with small amounts of Level 1 text and medium amounts of Level 2 text.</a:t>
            </a:r>
          </a:p>
        </p:txBody>
      </p:sp>
      <p:sp>
        <p:nvSpPr>
          <p:cNvPr id="8" name="Flowchart: Off-page Connector 7"/>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27</a:t>
            </a:r>
            <a:endParaRPr lang="en-US" sz="1100" b="1" dirty="0"/>
          </a:p>
        </p:txBody>
      </p:sp>
    </p:spTree>
    <p:extLst>
      <p:ext uri="{BB962C8B-B14F-4D97-AF65-F5344CB8AC3E}">
        <p14:creationId xmlns:p14="http://schemas.microsoft.com/office/powerpoint/2010/main" val="224208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2">
                                            <p:graphicEl>
                                              <a:dgm id="{3361D2E2-6923-453F-81C0-77902D700F8C}"/>
                                            </p:graphicEl>
                                          </p:spTgt>
                                        </p:tgtEl>
                                        <p:attrNameLst>
                                          <p:attrName>style.visibility</p:attrName>
                                        </p:attrNameLst>
                                      </p:cBhvr>
                                      <p:to>
                                        <p:strVal val="visible"/>
                                      </p:to>
                                    </p:set>
                                    <p:anim calcmode="lin" valueType="num">
                                      <p:cBhvr>
                                        <p:cTn id="14" dur="500" fill="hold"/>
                                        <p:tgtEl>
                                          <p:spTgt spid="42">
                                            <p:graphicEl>
                                              <a:dgm id="{3361D2E2-6923-453F-81C0-77902D700F8C}"/>
                                            </p:graphicEl>
                                          </p:spTgt>
                                        </p:tgtEl>
                                        <p:attrNameLst>
                                          <p:attrName>ppt_w</p:attrName>
                                        </p:attrNameLst>
                                      </p:cBhvr>
                                      <p:tavLst>
                                        <p:tav tm="0">
                                          <p:val>
                                            <p:fltVal val="0"/>
                                          </p:val>
                                        </p:tav>
                                        <p:tav tm="100000">
                                          <p:val>
                                            <p:strVal val="#ppt_w"/>
                                          </p:val>
                                        </p:tav>
                                      </p:tavLst>
                                    </p:anim>
                                    <p:anim calcmode="lin" valueType="num">
                                      <p:cBhvr>
                                        <p:cTn id="15" dur="500" fill="hold"/>
                                        <p:tgtEl>
                                          <p:spTgt spid="42">
                                            <p:graphicEl>
                                              <a:dgm id="{3361D2E2-6923-453F-81C0-77902D700F8C}"/>
                                            </p:graphicEl>
                                          </p:spTgt>
                                        </p:tgtEl>
                                        <p:attrNameLst>
                                          <p:attrName>ppt_h</p:attrName>
                                        </p:attrNameLst>
                                      </p:cBhvr>
                                      <p:tavLst>
                                        <p:tav tm="0">
                                          <p:val>
                                            <p:fltVal val="0"/>
                                          </p:val>
                                        </p:tav>
                                        <p:tav tm="100000">
                                          <p:val>
                                            <p:strVal val="#ppt_h"/>
                                          </p:val>
                                        </p:tav>
                                      </p:tavLst>
                                    </p:anim>
                                    <p:animEffect transition="in" filter="fade">
                                      <p:cBhvr>
                                        <p:cTn id="16" dur="500"/>
                                        <p:tgtEl>
                                          <p:spTgt spid="42">
                                            <p:graphicEl>
                                              <a:dgm id="{3361D2E2-6923-453F-81C0-77902D700F8C}"/>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2">
                                            <p:graphicEl>
                                              <a:dgm id="{483701E9-331F-4DBD-88D4-C515F77B849D}"/>
                                            </p:graphicEl>
                                          </p:spTgt>
                                        </p:tgtEl>
                                        <p:attrNameLst>
                                          <p:attrName>style.visibility</p:attrName>
                                        </p:attrNameLst>
                                      </p:cBhvr>
                                      <p:to>
                                        <p:strVal val="visible"/>
                                      </p:to>
                                    </p:set>
                                    <p:anim calcmode="lin" valueType="num">
                                      <p:cBhvr>
                                        <p:cTn id="19" dur="500" fill="hold"/>
                                        <p:tgtEl>
                                          <p:spTgt spid="42">
                                            <p:graphicEl>
                                              <a:dgm id="{483701E9-331F-4DBD-88D4-C515F77B849D}"/>
                                            </p:graphicEl>
                                          </p:spTgt>
                                        </p:tgtEl>
                                        <p:attrNameLst>
                                          <p:attrName>ppt_w</p:attrName>
                                        </p:attrNameLst>
                                      </p:cBhvr>
                                      <p:tavLst>
                                        <p:tav tm="0">
                                          <p:val>
                                            <p:fltVal val="0"/>
                                          </p:val>
                                        </p:tav>
                                        <p:tav tm="100000">
                                          <p:val>
                                            <p:strVal val="#ppt_w"/>
                                          </p:val>
                                        </p:tav>
                                      </p:tavLst>
                                    </p:anim>
                                    <p:anim calcmode="lin" valueType="num">
                                      <p:cBhvr>
                                        <p:cTn id="20" dur="500" fill="hold"/>
                                        <p:tgtEl>
                                          <p:spTgt spid="42">
                                            <p:graphicEl>
                                              <a:dgm id="{483701E9-331F-4DBD-88D4-C515F77B849D}"/>
                                            </p:graphicEl>
                                          </p:spTgt>
                                        </p:tgtEl>
                                        <p:attrNameLst>
                                          <p:attrName>ppt_h</p:attrName>
                                        </p:attrNameLst>
                                      </p:cBhvr>
                                      <p:tavLst>
                                        <p:tav tm="0">
                                          <p:val>
                                            <p:fltVal val="0"/>
                                          </p:val>
                                        </p:tav>
                                        <p:tav tm="100000">
                                          <p:val>
                                            <p:strVal val="#ppt_h"/>
                                          </p:val>
                                        </p:tav>
                                      </p:tavLst>
                                    </p:anim>
                                    <p:animEffect transition="in" filter="fade">
                                      <p:cBhvr>
                                        <p:cTn id="21" dur="500"/>
                                        <p:tgtEl>
                                          <p:spTgt spid="42">
                                            <p:graphicEl>
                                              <a:dgm id="{483701E9-331F-4DBD-88D4-C515F77B849D}"/>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2">
                                            <p:graphicEl>
                                              <a:dgm id="{9BCC20C0-4B3E-4A32-8289-0C043EE14E08}"/>
                                            </p:graphicEl>
                                          </p:spTgt>
                                        </p:tgtEl>
                                        <p:attrNameLst>
                                          <p:attrName>style.visibility</p:attrName>
                                        </p:attrNameLst>
                                      </p:cBhvr>
                                      <p:to>
                                        <p:strVal val="visible"/>
                                      </p:to>
                                    </p:set>
                                    <p:anim calcmode="lin" valueType="num">
                                      <p:cBhvr>
                                        <p:cTn id="24" dur="500" fill="hold"/>
                                        <p:tgtEl>
                                          <p:spTgt spid="42">
                                            <p:graphicEl>
                                              <a:dgm id="{9BCC20C0-4B3E-4A32-8289-0C043EE14E08}"/>
                                            </p:graphicEl>
                                          </p:spTgt>
                                        </p:tgtEl>
                                        <p:attrNameLst>
                                          <p:attrName>ppt_w</p:attrName>
                                        </p:attrNameLst>
                                      </p:cBhvr>
                                      <p:tavLst>
                                        <p:tav tm="0">
                                          <p:val>
                                            <p:fltVal val="0"/>
                                          </p:val>
                                        </p:tav>
                                        <p:tav tm="100000">
                                          <p:val>
                                            <p:strVal val="#ppt_w"/>
                                          </p:val>
                                        </p:tav>
                                      </p:tavLst>
                                    </p:anim>
                                    <p:anim calcmode="lin" valueType="num">
                                      <p:cBhvr>
                                        <p:cTn id="25" dur="500" fill="hold"/>
                                        <p:tgtEl>
                                          <p:spTgt spid="42">
                                            <p:graphicEl>
                                              <a:dgm id="{9BCC20C0-4B3E-4A32-8289-0C043EE14E08}"/>
                                            </p:graphicEl>
                                          </p:spTgt>
                                        </p:tgtEl>
                                        <p:attrNameLst>
                                          <p:attrName>ppt_h</p:attrName>
                                        </p:attrNameLst>
                                      </p:cBhvr>
                                      <p:tavLst>
                                        <p:tav tm="0">
                                          <p:val>
                                            <p:fltVal val="0"/>
                                          </p:val>
                                        </p:tav>
                                        <p:tav tm="100000">
                                          <p:val>
                                            <p:strVal val="#ppt_h"/>
                                          </p:val>
                                        </p:tav>
                                      </p:tavLst>
                                    </p:anim>
                                    <p:animEffect transition="in" filter="fade">
                                      <p:cBhvr>
                                        <p:cTn id="26" dur="500"/>
                                        <p:tgtEl>
                                          <p:spTgt spid="42">
                                            <p:graphicEl>
                                              <a:dgm id="{9BCC20C0-4B3E-4A32-8289-0C043EE14E08}"/>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2">
                                            <p:graphicEl>
                                              <a:dgm id="{37D79030-070E-406E-AD08-42C45219AC7F}"/>
                                            </p:graphicEl>
                                          </p:spTgt>
                                        </p:tgtEl>
                                        <p:attrNameLst>
                                          <p:attrName>style.visibility</p:attrName>
                                        </p:attrNameLst>
                                      </p:cBhvr>
                                      <p:to>
                                        <p:strVal val="visible"/>
                                      </p:to>
                                    </p:set>
                                    <p:anim calcmode="lin" valueType="num">
                                      <p:cBhvr>
                                        <p:cTn id="29" dur="500" fill="hold"/>
                                        <p:tgtEl>
                                          <p:spTgt spid="42">
                                            <p:graphicEl>
                                              <a:dgm id="{37D79030-070E-406E-AD08-42C45219AC7F}"/>
                                            </p:graphicEl>
                                          </p:spTgt>
                                        </p:tgtEl>
                                        <p:attrNameLst>
                                          <p:attrName>ppt_w</p:attrName>
                                        </p:attrNameLst>
                                      </p:cBhvr>
                                      <p:tavLst>
                                        <p:tav tm="0">
                                          <p:val>
                                            <p:fltVal val="0"/>
                                          </p:val>
                                        </p:tav>
                                        <p:tav tm="100000">
                                          <p:val>
                                            <p:strVal val="#ppt_w"/>
                                          </p:val>
                                        </p:tav>
                                      </p:tavLst>
                                    </p:anim>
                                    <p:anim calcmode="lin" valueType="num">
                                      <p:cBhvr>
                                        <p:cTn id="30" dur="500" fill="hold"/>
                                        <p:tgtEl>
                                          <p:spTgt spid="42">
                                            <p:graphicEl>
                                              <a:dgm id="{37D79030-070E-406E-AD08-42C45219AC7F}"/>
                                            </p:graphicEl>
                                          </p:spTgt>
                                        </p:tgtEl>
                                        <p:attrNameLst>
                                          <p:attrName>ppt_h</p:attrName>
                                        </p:attrNameLst>
                                      </p:cBhvr>
                                      <p:tavLst>
                                        <p:tav tm="0">
                                          <p:val>
                                            <p:fltVal val="0"/>
                                          </p:val>
                                        </p:tav>
                                        <p:tav tm="100000">
                                          <p:val>
                                            <p:strVal val="#ppt_h"/>
                                          </p:val>
                                        </p:tav>
                                      </p:tavLst>
                                    </p:anim>
                                    <p:animEffect transition="in" filter="fade">
                                      <p:cBhvr>
                                        <p:cTn id="31" dur="500"/>
                                        <p:tgtEl>
                                          <p:spTgt spid="42">
                                            <p:graphicEl>
                                              <a:dgm id="{37D79030-070E-406E-AD08-42C45219AC7F}"/>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2">
                                            <p:graphicEl>
                                              <a:dgm id="{45319392-E8FF-4496-B113-53B39E20FF13}"/>
                                            </p:graphicEl>
                                          </p:spTgt>
                                        </p:tgtEl>
                                        <p:attrNameLst>
                                          <p:attrName>style.visibility</p:attrName>
                                        </p:attrNameLst>
                                      </p:cBhvr>
                                      <p:to>
                                        <p:strVal val="visible"/>
                                      </p:to>
                                    </p:set>
                                    <p:anim calcmode="lin" valueType="num">
                                      <p:cBhvr>
                                        <p:cTn id="34" dur="500" fill="hold"/>
                                        <p:tgtEl>
                                          <p:spTgt spid="42">
                                            <p:graphicEl>
                                              <a:dgm id="{45319392-E8FF-4496-B113-53B39E20FF13}"/>
                                            </p:graphicEl>
                                          </p:spTgt>
                                        </p:tgtEl>
                                        <p:attrNameLst>
                                          <p:attrName>ppt_w</p:attrName>
                                        </p:attrNameLst>
                                      </p:cBhvr>
                                      <p:tavLst>
                                        <p:tav tm="0">
                                          <p:val>
                                            <p:fltVal val="0"/>
                                          </p:val>
                                        </p:tav>
                                        <p:tav tm="100000">
                                          <p:val>
                                            <p:strVal val="#ppt_w"/>
                                          </p:val>
                                        </p:tav>
                                      </p:tavLst>
                                    </p:anim>
                                    <p:anim calcmode="lin" valueType="num">
                                      <p:cBhvr>
                                        <p:cTn id="35" dur="500" fill="hold"/>
                                        <p:tgtEl>
                                          <p:spTgt spid="42">
                                            <p:graphicEl>
                                              <a:dgm id="{45319392-E8FF-4496-B113-53B39E20FF13}"/>
                                            </p:graphicEl>
                                          </p:spTgt>
                                        </p:tgtEl>
                                        <p:attrNameLst>
                                          <p:attrName>ppt_h</p:attrName>
                                        </p:attrNameLst>
                                      </p:cBhvr>
                                      <p:tavLst>
                                        <p:tav tm="0">
                                          <p:val>
                                            <p:fltVal val="0"/>
                                          </p:val>
                                        </p:tav>
                                        <p:tav tm="100000">
                                          <p:val>
                                            <p:strVal val="#ppt_h"/>
                                          </p:val>
                                        </p:tav>
                                      </p:tavLst>
                                    </p:anim>
                                    <p:animEffect transition="in" filter="fade">
                                      <p:cBhvr>
                                        <p:cTn id="36" dur="500"/>
                                        <p:tgtEl>
                                          <p:spTgt spid="42">
                                            <p:graphicEl>
                                              <a:dgm id="{45319392-E8FF-4496-B113-53B39E20FF13}"/>
                                            </p:graphic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graphicEl>
                                              <a:dgm id="{4320B6E2-693F-4792-89C6-95944ABED13F}"/>
                                            </p:graphicEl>
                                          </p:spTgt>
                                        </p:tgtEl>
                                        <p:attrNameLst>
                                          <p:attrName>style.visibility</p:attrName>
                                        </p:attrNameLst>
                                      </p:cBhvr>
                                      <p:to>
                                        <p:strVal val="visible"/>
                                      </p:to>
                                    </p:set>
                                    <p:anim calcmode="lin" valueType="num">
                                      <p:cBhvr>
                                        <p:cTn id="39" dur="500" fill="hold"/>
                                        <p:tgtEl>
                                          <p:spTgt spid="42">
                                            <p:graphicEl>
                                              <a:dgm id="{4320B6E2-693F-4792-89C6-95944ABED13F}"/>
                                            </p:graphicEl>
                                          </p:spTgt>
                                        </p:tgtEl>
                                        <p:attrNameLst>
                                          <p:attrName>ppt_w</p:attrName>
                                        </p:attrNameLst>
                                      </p:cBhvr>
                                      <p:tavLst>
                                        <p:tav tm="0">
                                          <p:val>
                                            <p:fltVal val="0"/>
                                          </p:val>
                                        </p:tav>
                                        <p:tav tm="100000">
                                          <p:val>
                                            <p:strVal val="#ppt_w"/>
                                          </p:val>
                                        </p:tav>
                                      </p:tavLst>
                                    </p:anim>
                                    <p:anim calcmode="lin" valueType="num">
                                      <p:cBhvr>
                                        <p:cTn id="40" dur="500" fill="hold"/>
                                        <p:tgtEl>
                                          <p:spTgt spid="42">
                                            <p:graphicEl>
                                              <a:dgm id="{4320B6E2-693F-4792-89C6-95944ABED13F}"/>
                                            </p:graphicEl>
                                          </p:spTgt>
                                        </p:tgtEl>
                                        <p:attrNameLst>
                                          <p:attrName>ppt_h</p:attrName>
                                        </p:attrNameLst>
                                      </p:cBhvr>
                                      <p:tavLst>
                                        <p:tav tm="0">
                                          <p:val>
                                            <p:fltVal val="0"/>
                                          </p:val>
                                        </p:tav>
                                        <p:tav tm="100000">
                                          <p:val>
                                            <p:strVal val="#ppt_h"/>
                                          </p:val>
                                        </p:tav>
                                      </p:tavLst>
                                    </p:anim>
                                    <p:animEffect transition="in" filter="fade">
                                      <p:cBhvr>
                                        <p:cTn id="41" dur="500"/>
                                        <p:tgtEl>
                                          <p:spTgt spid="42">
                                            <p:graphicEl>
                                              <a:dgm id="{4320B6E2-693F-4792-89C6-95944ABED13F}"/>
                                            </p:graphic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2">
                                            <p:graphicEl>
                                              <a:dgm id="{1395F43B-46B6-48BD-BE0D-466AE12A59E4}"/>
                                            </p:graphicEl>
                                          </p:spTgt>
                                        </p:tgtEl>
                                        <p:attrNameLst>
                                          <p:attrName>style.visibility</p:attrName>
                                        </p:attrNameLst>
                                      </p:cBhvr>
                                      <p:to>
                                        <p:strVal val="visible"/>
                                      </p:to>
                                    </p:set>
                                    <p:anim calcmode="lin" valueType="num">
                                      <p:cBhvr>
                                        <p:cTn id="44" dur="500" fill="hold"/>
                                        <p:tgtEl>
                                          <p:spTgt spid="42">
                                            <p:graphicEl>
                                              <a:dgm id="{1395F43B-46B6-48BD-BE0D-466AE12A59E4}"/>
                                            </p:graphicEl>
                                          </p:spTgt>
                                        </p:tgtEl>
                                        <p:attrNameLst>
                                          <p:attrName>ppt_w</p:attrName>
                                        </p:attrNameLst>
                                      </p:cBhvr>
                                      <p:tavLst>
                                        <p:tav tm="0">
                                          <p:val>
                                            <p:fltVal val="0"/>
                                          </p:val>
                                        </p:tav>
                                        <p:tav tm="100000">
                                          <p:val>
                                            <p:strVal val="#ppt_w"/>
                                          </p:val>
                                        </p:tav>
                                      </p:tavLst>
                                    </p:anim>
                                    <p:anim calcmode="lin" valueType="num">
                                      <p:cBhvr>
                                        <p:cTn id="45" dur="500" fill="hold"/>
                                        <p:tgtEl>
                                          <p:spTgt spid="42">
                                            <p:graphicEl>
                                              <a:dgm id="{1395F43B-46B6-48BD-BE0D-466AE12A59E4}"/>
                                            </p:graphicEl>
                                          </p:spTgt>
                                        </p:tgtEl>
                                        <p:attrNameLst>
                                          <p:attrName>ppt_h</p:attrName>
                                        </p:attrNameLst>
                                      </p:cBhvr>
                                      <p:tavLst>
                                        <p:tav tm="0">
                                          <p:val>
                                            <p:fltVal val="0"/>
                                          </p:val>
                                        </p:tav>
                                        <p:tav tm="100000">
                                          <p:val>
                                            <p:strVal val="#ppt_h"/>
                                          </p:val>
                                        </p:tav>
                                      </p:tavLst>
                                    </p:anim>
                                    <p:animEffect transition="in" filter="fade">
                                      <p:cBhvr>
                                        <p:cTn id="46" dur="500"/>
                                        <p:tgtEl>
                                          <p:spTgt spid="42">
                                            <p:graphicEl>
                                              <a:dgm id="{1395F43B-46B6-48BD-BE0D-466AE12A59E4}"/>
                                            </p:graphic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2">
                                            <p:graphicEl>
                                              <a:dgm id="{B5D258C8-C381-4DFA-9DF0-F1337D842739}"/>
                                            </p:graphicEl>
                                          </p:spTgt>
                                        </p:tgtEl>
                                        <p:attrNameLst>
                                          <p:attrName>style.visibility</p:attrName>
                                        </p:attrNameLst>
                                      </p:cBhvr>
                                      <p:to>
                                        <p:strVal val="visible"/>
                                      </p:to>
                                    </p:set>
                                    <p:anim calcmode="lin" valueType="num">
                                      <p:cBhvr>
                                        <p:cTn id="49" dur="500" fill="hold"/>
                                        <p:tgtEl>
                                          <p:spTgt spid="42">
                                            <p:graphicEl>
                                              <a:dgm id="{B5D258C8-C381-4DFA-9DF0-F1337D842739}"/>
                                            </p:graphicEl>
                                          </p:spTgt>
                                        </p:tgtEl>
                                        <p:attrNameLst>
                                          <p:attrName>ppt_w</p:attrName>
                                        </p:attrNameLst>
                                      </p:cBhvr>
                                      <p:tavLst>
                                        <p:tav tm="0">
                                          <p:val>
                                            <p:fltVal val="0"/>
                                          </p:val>
                                        </p:tav>
                                        <p:tav tm="100000">
                                          <p:val>
                                            <p:strVal val="#ppt_w"/>
                                          </p:val>
                                        </p:tav>
                                      </p:tavLst>
                                    </p:anim>
                                    <p:anim calcmode="lin" valueType="num">
                                      <p:cBhvr>
                                        <p:cTn id="50" dur="500" fill="hold"/>
                                        <p:tgtEl>
                                          <p:spTgt spid="42">
                                            <p:graphicEl>
                                              <a:dgm id="{B5D258C8-C381-4DFA-9DF0-F1337D842739}"/>
                                            </p:graphicEl>
                                          </p:spTgt>
                                        </p:tgtEl>
                                        <p:attrNameLst>
                                          <p:attrName>ppt_h</p:attrName>
                                        </p:attrNameLst>
                                      </p:cBhvr>
                                      <p:tavLst>
                                        <p:tav tm="0">
                                          <p:val>
                                            <p:fltVal val="0"/>
                                          </p:val>
                                        </p:tav>
                                        <p:tav tm="100000">
                                          <p:val>
                                            <p:strVal val="#ppt_h"/>
                                          </p:val>
                                        </p:tav>
                                      </p:tavLst>
                                    </p:anim>
                                    <p:animEffect transition="in" filter="fade">
                                      <p:cBhvr>
                                        <p:cTn id="51" dur="500"/>
                                        <p:tgtEl>
                                          <p:spTgt spid="42">
                                            <p:graphicEl>
                                              <a:dgm id="{B5D258C8-C381-4DFA-9DF0-F1337D842739}"/>
                                            </p:graphic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2">
                                            <p:graphicEl>
                                              <a:dgm id="{94D41D45-881E-45E0-815F-B3D1F42ABA6A}"/>
                                            </p:graphicEl>
                                          </p:spTgt>
                                        </p:tgtEl>
                                        <p:attrNameLst>
                                          <p:attrName>style.visibility</p:attrName>
                                        </p:attrNameLst>
                                      </p:cBhvr>
                                      <p:to>
                                        <p:strVal val="visible"/>
                                      </p:to>
                                    </p:set>
                                    <p:anim calcmode="lin" valueType="num">
                                      <p:cBhvr>
                                        <p:cTn id="54" dur="500" fill="hold"/>
                                        <p:tgtEl>
                                          <p:spTgt spid="42">
                                            <p:graphicEl>
                                              <a:dgm id="{94D41D45-881E-45E0-815F-B3D1F42ABA6A}"/>
                                            </p:graphicEl>
                                          </p:spTgt>
                                        </p:tgtEl>
                                        <p:attrNameLst>
                                          <p:attrName>ppt_w</p:attrName>
                                        </p:attrNameLst>
                                      </p:cBhvr>
                                      <p:tavLst>
                                        <p:tav tm="0">
                                          <p:val>
                                            <p:fltVal val="0"/>
                                          </p:val>
                                        </p:tav>
                                        <p:tav tm="100000">
                                          <p:val>
                                            <p:strVal val="#ppt_w"/>
                                          </p:val>
                                        </p:tav>
                                      </p:tavLst>
                                    </p:anim>
                                    <p:anim calcmode="lin" valueType="num">
                                      <p:cBhvr>
                                        <p:cTn id="55" dur="500" fill="hold"/>
                                        <p:tgtEl>
                                          <p:spTgt spid="42">
                                            <p:graphicEl>
                                              <a:dgm id="{94D41D45-881E-45E0-815F-B3D1F42ABA6A}"/>
                                            </p:graphicEl>
                                          </p:spTgt>
                                        </p:tgtEl>
                                        <p:attrNameLst>
                                          <p:attrName>ppt_h</p:attrName>
                                        </p:attrNameLst>
                                      </p:cBhvr>
                                      <p:tavLst>
                                        <p:tav tm="0">
                                          <p:val>
                                            <p:fltVal val="0"/>
                                          </p:val>
                                        </p:tav>
                                        <p:tav tm="100000">
                                          <p:val>
                                            <p:strVal val="#ppt_h"/>
                                          </p:val>
                                        </p:tav>
                                      </p:tavLst>
                                    </p:anim>
                                    <p:animEffect transition="in" filter="fade">
                                      <p:cBhvr>
                                        <p:cTn id="56" dur="500"/>
                                        <p:tgtEl>
                                          <p:spTgt spid="42">
                                            <p:graphicEl>
                                              <a:dgm id="{94D41D45-881E-45E0-815F-B3D1F42ABA6A}"/>
                                            </p:graphic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2">
                                            <p:graphicEl>
                                              <a:dgm id="{6545506E-F82F-40D0-B269-A33A56AD6FAD}"/>
                                            </p:graphicEl>
                                          </p:spTgt>
                                        </p:tgtEl>
                                        <p:attrNameLst>
                                          <p:attrName>style.visibility</p:attrName>
                                        </p:attrNameLst>
                                      </p:cBhvr>
                                      <p:to>
                                        <p:strVal val="visible"/>
                                      </p:to>
                                    </p:set>
                                    <p:anim calcmode="lin" valueType="num">
                                      <p:cBhvr>
                                        <p:cTn id="59" dur="500" fill="hold"/>
                                        <p:tgtEl>
                                          <p:spTgt spid="42">
                                            <p:graphicEl>
                                              <a:dgm id="{6545506E-F82F-40D0-B269-A33A56AD6FAD}"/>
                                            </p:graphicEl>
                                          </p:spTgt>
                                        </p:tgtEl>
                                        <p:attrNameLst>
                                          <p:attrName>ppt_w</p:attrName>
                                        </p:attrNameLst>
                                      </p:cBhvr>
                                      <p:tavLst>
                                        <p:tav tm="0">
                                          <p:val>
                                            <p:fltVal val="0"/>
                                          </p:val>
                                        </p:tav>
                                        <p:tav tm="100000">
                                          <p:val>
                                            <p:strVal val="#ppt_w"/>
                                          </p:val>
                                        </p:tav>
                                      </p:tavLst>
                                    </p:anim>
                                    <p:anim calcmode="lin" valueType="num">
                                      <p:cBhvr>
                                        <p:cTn id="60" dur="500" fill="hold"/>
                                        <p:tgtEl>
                                          <p:spTgt spid="42">
                                            <p:graphicEl>
                                              <a:dgm id="{6545506E-F82F-40D0-B269-A33A56AD6FAD}"/>
                                            </p:graphicEl>
                                          </p:spTgt>
                                        </p:tgtEl>
                                        <p:attrNameLst>
                                          <p:attrName>ppt_h</p:attrName>
                                        </p:attrNameLst>
                                      </p:cBhvr>
                                      <p:tavLst>
                                        <p:tav tm="0">
                                          <p:val>
                                            <p:fltVal val="0"/>
                                          </p:val>
                                        </p:tav>
                                        <p:tav tm="100000">
                                          <p:val>
                                            <p:strVal val="#ppt_h"/>
                                          </p:val>
                                        </p:tav>
                                      </p:tavLst>
                                    </p:anim>
                                    <p:animEffect transition="in" filter="fade">
                                      <p:cBhvr>
                                        <p:cTn id="61" dur="500"/>
                                        <p:tgtEl>
                                          <p:spTgt spid="42">
                                            <p:graphicEl>
                                              <a:dgm id="{6545506E-F82F-40D0-B269-A33A56AD6FAD}"/>
                                            </p:graphic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2">
                                            <p:graphicEl>
                                              <a:dgm id="{73069CC5-AC2A-4E40-80C3-B6257E28E1D3}"/>
                                            </p:graphicEl>
                                          </p:spTgt>
                                        </p:tgtEl>
                                        <p:attrNameLst>
                                          <p:attrName>style.visibility</p:attrName>
                                        </p:attrNameLst>
                                      </p:cBhvr>
                                      <p:to>
                                        <p:strVal val="visible"/>
                                      </p:to>
                                    </p:set>
                                    <p:anim calcmode="lin" valueType="num">
                                      <p:cBhvr>
                                        <p:cTn id="64" dur="500" fill="hold"/>
                                        <p:tgtEl>
                                          <p:spTgt spid="42">
                                            <p:graphicEl>
                                              <a:dgm id="{73069CC5-AC2A-4E40-80C3-B6257E28E1D3}"/>
                                            </p:graphicEl>
                                          </p:spTgt>
                                        </p:tgtEl>
                                        <p:attrNameLst>
                                          <p:attrName>ppt_w</p:attrName>
                                        </p:attrNameLst>
                                      </p:cBhvr>
                                      <p:tavLst>
                                        <p:tav tm="0">
                                          <p:val>
                                            <p:fltVal val="0"/>
                                          </p:val>
                                        </p:tav>
                                        <p:tav tm="100000">
                                          <p:val>
                                            <p:strVal val="#ppt_w"/>
                                          </p:val>
                                        </p:tav>
                                      </p:tavLst>
                                    </p:anim>
                                    <p:anim calcmode="lin" valueType="num">
                                      <p:cBhvr>
                                        <p:cTn id="65" dur="500" fill="hold"/>
                                        <p:tgtEl>
                                          <p:spTgt spid="42">
                                            <p:graphicEl>
                                              <a:dgm id="{73069CC5-AC2A-4E40-80C3-B6257E28E1D3}"/>
                                            </p:graphicEl>
                                          </p:spTgt>
                                        </p:tgtEl>
                                        <p:attrNameLst>
                                          <p:attrName>ppt_h</p:attrName>
                                        </p:attrNameLst>
                                      </p:cBhvr>
                                      <p:tavLst>
                                        <p:tav tm="0">
                                          <p:val>
                                            <p:fltVal val="0"/>
                                          </p:val>
                                        </p:tav>
                                        <p:tav tm="100000">
                                          <p:val>
                                            <p:strVal val="#ppt_h"/>
                                          </p:val>
                                        </p:tav>
                                      </p:tavLst>
                                    </p:anim>
                                    <p:animEffect transition="in" filter="fade">
                                      <p:cBhvr>
                                        <p:cTn id="66" dur="500"/>
                                        <p:tgtEl>
                                          <p:spTgt spid="42">
                                            <p:graphicEl>
                                              <a:dgm id="{73069CC5-AC2A-4E40-80C3-B6257E28E1D3}"/>
                                            </p:graphic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2">
                                            <p:graphicEl>
                                              <a:dgm id="{AAC1A9B1-BA60-4D17-BB1E-F0F02B4A3B2B}"/>
                                            </p:graphicEl>
                                          </p:spTgt>
                                        </p:tgtEl>
                                        <p:attrNameLst>
                                          <p:attrName>style.visibility</p:attrName>
                                        </p:attrNameLst>
                                      </p:cBhvr>
                                      <p:to>
                                        <p:strVal val="visible"/>
                                      </p:to>
                                    </p:set>
                                    <p:anim calcmode="lin" valueType="num">
                                      <p:cBhvr>
                                        <p:cTn id="69" dur="500" fill="hold"/>
                                        <p:tgtEl>
                                          <p:spTgt spid="42">
                                            <p:graphicEl>
                                              <a:dgm id="{AAC1A9B1-BA60-4D17-BB1E-F0F02B4A3B2B}"/>
                                            </p:graphicEl>
                                          </p:spTgt>
                                        </p:tgtEl>
                                        <p:attrNameLst>
                                          <p:attrName>ppt_w</p:attrName>
                                        </p:attrNameLst>
                                      </p:cBhvr>
                                      <p:tavLst>
                                        <p:tav tm="0">
                                          <p:val>
                                            <p:fltVal val="0"/>
                                          </p:val>
                                        </p:tav>
                                        <p:tav tm="100000">
                                          <p:val>
                                            <p:strVal val="#ppt_w"/>
                                          </p:val>
                                        </p:tav>
                                      </p:tavLst>
                                    </p:anim>
                                    <p:anim calcmode="lin" valueType="num">
                                      <p:cBhvr>
                                        <p:cTn id="70" dur="500" fill="hold"/>
                                        <p:tgtEl>
                                          <p:spTgt spid="42">
                                            <p:graphicEl>
                                              <a:dgm id="{AAC1A9B1-BA60-4D17-BB1E-F0F02B4A3B2B}"/>
                                            </p:graphicEl>
                                          </p:spTgt>
                                        </p:tgtEl>
                                        <p:attrNameLst>
                                          <p:attrName>ppt_h</p:attrName>
                                        </p:attrNameLst>
                                      </p:cBhvr>
                                      <p:tavLst>
                                        <p:tav tm="0">
                                          <p:val>
                                            <p:fltVal val="0"/>
                                          </p:val>
                                        </p:tav>
                                        <p:tav tm="100000">
                                          <p:val>
                                            <p:strVal val="#ppt_h"/>
                                          </p:val>
                                        </p:tav>
                                      </p:tavLst>
                                    </p:anim>
                                    <p:animEffect transition="in" filter="fade">
                                      <p:cBhvr>
                                        <p:cTn id="71" dur="500"/>
                                        <p:tgtEl>
                                          <p:spTgt spid="42">
                                            <p:graphicEl>
                                              <a:dgm id="{AAC1A9B1-BA60-4D17-BB1E-F0F02B4A3B2B}"/>
                                            </p:graphicEl>
                                          </p:spTgt>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2">
                                            <p:graphicEl>
                                              <a:dgm id="{98D3AB0A-B676-4AFF-8575-8BA9B28186E3}"/>
                                            </p:graphicEl>
                                          </p:spTgt>
                                        </p:tgtEl>
                                        <p:attrNameLst>
                                          <p:attrName>style.visibility</p:attrName>
                                        </p:attrNameLst>
                                      </p:cBhvr>
                                      <p:to>
                                        <p:strVal val="visible"/>
                                      </p:to>
                                    </p:set>
                                    <p:anim calcmode="lin" valueType="num">
                                      <p:cBhvr>
                                        <p:cTn id="74" dur="500" fill="hold"/>
                                        <p:tgtEl>
                                          <p:spTgt spid="42">
                                            <p:graphicEl>
                                              <a:dgm id="{98D3AB0A-B676-4AFF-8575-8BA9B28186E3}"/>
                                            </p:graphicEl>
                                          </p:spTgt>
                                        </p:tgtEl>
                                        <p:attrNameLst>
                                          <p:attrName>ppt_w</p:attrName>
                                        </p:attrNameLst>
                                      </p:cBhvr>
                                      <p:tavLst>
                                        <p:tav tm="0">
                                          <p:val>
                                            <p:fltVal val="0"/>
                                          </p:val>
                                        </p:tav>
                                        <p:tav tm="100000">
                                          <p:val>
                                            <p:strVal val="#ppt_w"/>
                                          </p:val>
                                        </p:tav>
                                      </p:tavLst>
                                    </p:anim>
                                    <p:anim calcmode="lin" valueType="num">
                                      <p:cBhvr>
                                        <p:cTn id="75" dur="500" fill="hold"/>
                                        <p:tgtEl>
                                          <p:spTgt spid="42">
                                            <p:graphicEl>
                                              <a:dgm id="{98D3AB0A-B676-4AFF-8575-8BA9B28186E3}"/>
                                            </p:graphicEl>
                                          </p:spTgt>
                                        </p:tgtEl>
                                        <p:attrNameLst>
                                          <p:attrName>ppt_h</p:attrName>
                                        </p:attrNameLst>
                                      </p:cBhvr>
                                      <p:tavLst>
                                        <p:tav tm="0">
                                          <p:val>
                                            <p:fltVal val="0"/>
                                          </p:val>
                                        </p:tav>
                                        <p:tav tm="100000">
                                          <p:val>
                                            <p:strVal val="#ppt_h"/>
                                          </p:val>
                                        </p:tav>
                                      </p:tavLst>
                                    </p:anim>
                                    <p:animEffect transition="in" filter="fade">
                                      <p:cBhvr>
                                        <p:cTn id="76" dur="500"/>
                                        <p:tgtEl>
                                          <p:spTgt spid="42">
                                            <p:graphicEl>
                                              <a:dgm id="{98D3AB0A-B676-4AFF-8575-8BA9B28186E3}"/>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2">
                                            <p:graphicEl>
                                              <a:dgm id="{3BAFF7A7-30C4-4792-80F0-F4ED56695A86}"/>
                                            </p:graphicEl>
                                          </p:spTgt>
                                        </p:tgtEl>
                                        <p:attrNameLst>
                                          <p:attrName>style.visibility</p:attrName>
                                        </p:attrNameLst>
                                      </p:cBhvr>
                                      <p:to>
                                        <p:strVal val="visible"/>
                                      </p:to>
                                    </p:set>
                                    <p:anim calcmode="lin" valueType="num">
                                      <p:cBhvr>
                                        <p:cTn id="79" dur="500" fill="hold"/>
                                        <p:tgtEl>
                                          <p:spTgt spid="42">
                                            <p:graphicEl>
                                              <a:dgm id="{3BAFF7A7-30C4-4792-80F0-F4ED56695A86}"/>
                                            </p:graphicEl>
                                          </p:spTgt>
                                        </p:tgtEl>
                                        <p:attrNameLst>
                                          <p:attrName>ppt_w</p:attrName>
                                        </p:attrNameLst>
                                      </p:cBhvr>
                                      <p:tavLst>
                                        <p:tav tm="0">
                                          <p:val>
                                            <p:fltVal val="0"/>
                                          </p:val>
                                        </p:tav>
                                        <p:tav tm="100000">
                                          <p:val>
                                            <p:strVal val="#ppt_w"/>
                                          </p:val>
                                        </p:tav>
                                      </p:tavLst>
                                    </p:anim>
                                    <p:anim calcmode="lin" valueType="num">
                                      <p:cBhvr>
                                        <p:cTn id="80" dur="500" fill="hold"/>
                                        <p:tgtEl>
                                          <p:spTgt spid="42">
                                            <p:graphicEl>
                                              <a:dgm id="{3BAFF7A7-30C4-4792-80F0-F4ED56695A86}"/>
                                            </p:graphicEl>
                                          </p:spTgt>
                                        </p:tgtEl>
                                        <p:attrNameLst>
                                          <p:attrName>ppt_h</p:attrName>
                                        </p:attrNameLst>
                                      </p:cBhvr>
                                      <p:tavLst>
                                        <p:tav tm="0">
                                          <p:val>
                                            <p:fltVal val="0"/>
                                          </p:val>
                                        </p:tav>
                                        <p:tav tm="100000">
                                          <p:val>
                                            <p:strVal val="#ppt_h"/>
                                          </p:val>
                                        </p:tav>
                                      </p:tavLst>
                                    </p:anim>
                                    <p:animEffect transition="in" filter="fade">
                                      <p:cBhvr>
                                        <p:cTn id="81" dur="500"/>
                                        <p:tgtEl>
                                          <p:spTgt spid="42">
                                            <p:graphicEl>
                                              <a:dgm id="{3BAFF7A7-30C4-4792-80F0-F4ED56695A86}"/>
                                            </p:graphicEl>
                                          </p:spTgt>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2">
                                            <p:graphicEl>
                                              <a:dgm id="{7425EFB1-85FD-43BD-9E0C-5EB503D12F2B}"/>
                                            </p:graphicEl>
                                          </p:spTgt>
                                        </p:tgtEl>
                                        <p:attrNameLst>
                                          <p:attrName>style.visibility</p:attrName>
                                        </p:attrNameLst>
                                      </p:cBhvr>
                                      <p:to>
                                        <p:strVal val="visible"/>
                                      </p:to>
                                    </p:set>
                                    <p:anim calcmode="lin" valueType="num">
                                      <p:cBhvr>
                                        <p:cTn id="84" dur="500" fill="hold"/>
                                        <p:tgtEl>
                                          <p:spTgt spid="42">
                                            <p:graphicEl>
                                              <a:dgm id="{7425EFB1-85FD-43BD-9E0C-5EB503D12F2B}"/>
                                            </p:graphicEl>
                                          </p:spTgt>
                                        </p:tgtEl>
                                        <p:attrNameLst>
                                          <p:attrName>ppt_w</p:attrName>
                                        </p:attrNameLst>
                                      </p:cBhvr>
                                      <p:tavLst>
                                        <p:tav tm="0">
                                          <p:val>
                                            <p:fltVal val="0"/>
                                          </p:val>
                                        </p:tav>
                                        <p:tav tm="100000">
                                          <p:val>
                                            <p:strVal val="#ppt_w"/>
                                          </p:val>
                                        </p:tav>
                                      </p:tavLst>
                                    </p:anim>
                                    <p:anim calcmode="lin" valueType="num">
                                      <p:cBhvr>
                                        <p:cTn id="85" dur="500" fill="hold"/>
                                        <p:tgtEl>
                                          <p:spTgt spid="42">
                                            <p:graphicEl>
                                              <a:dgm id="{7425EFB1-85FD-43BD-9E0C-5EB503D12F2B}"/>
                                            </p:graphicEl>
                                          </p:spTgt>
                                        </p:tgtEl>
                                        <p:attrNameLst>
                                          <p:attrName>ppt_h</p:attrName>
                                        </p:attrNameLst>
                                      </p:cBhvr>
                                      <p:tavLst>
                                        <p:tav tm="0">
                                          <p:val>
                                            <p:fltVal val="0"/>
                                          </p:val>
                                        </p:tav>
                                        <p:tav tm="100000">
                                          <p:val>
                                            <p:strVal val="#ppt_h"/>
                                          </p:val>
                                        </p:tav>
                                      </p:tavLst>
                                    </p:anim>
                                    <p:animEffect transition="in" filter="fade">
                                      <p:cBhvr>
                                        <p:cTn id="86" dur="500"/>
                                        <p:tgtEl>
                                          <p:spTgt spid="42">
                                            <p:graphicEl>
                                              <a:dgm id="{7425EFB1-85FD-43BD-9E0C-5EB503D12F2B}"/>
                                            </p:graphicEl>
                                          </p:spTgt>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2">
                                            <p:graphicEl>
                                              <a:dgm id="{977EB5CB-7F94-462A-B74B-D681CCDAFE96}"/>
                                            </p:graphicEl>
                                          </p:spTgt>
                                        </p:tgtEl>
                                        <p:attrNameLst>
                                          <p:attrName>style.visibility</p:attrName>
                                        </p:attrNameLst>
                                      </p:cBhvr>
                                      <p:to>
                                        <p:strVal val="visible"/>
                                      </p:to>
                                    </p:set>
                                    <p:anim calcmode="lin" valueType="num">
                                      <p:cBhvr>
                                        <p:cTn id="89" dur="500" fill="hold"/>
                                        <p:tgtEl>
                                          <p:spTgt spid="42">
                                            <p:graphicEl>
                                              <a:dgm id="{977EB5CB-7F94-462A-B74B-D681CCDAFE96}"/>
                                            </p:graphicEl>
                                          </p:spTgt>
                                        </p:tgtEl>
                                        <p:attrNameLst>
                                          <p:attrName>ppt_w</p:attrName>
                                        </p:attrNameLst>
                                      </p:cBhvr>
                                      <p:tavLst>
                                        <p:tav tm="0">
                                          <p:val>
                                            <p:fltVal val="0"/>
                                          </p:val>
                                        </p:tav>
                                        <p:tav tm="100000">
                                          <p:val>
                                            <p:strVal val="#ppt_w"/>
                                          </p:val>
                                        </p:tav>
                                      </p:tavLst>
                                    </p:anim>
                                    <p:anim calcmode="lin" valueType="num">
                                      <p:cBhvr>
                                        <p:cTn id="90" dur="500" fill="hold"/>
                                        <p:tgtEl>
                                          <p:spTgt spid="42">
                                            <p:graphicEl>
                                              <a:dgm id="{977EB5CB-7F94-462A-B74B-D681CCDAFE96}"/>
                                            </p:graphicEl>
                                          </p:spTgt>
                                        </p:tgtEl>
                                        <p:attrNameLst>
                                          <p:attrName>ppt_h</p:attrName>
                                        </p:attrNameLst>
                                      </p:cBhvr>
                                      <p:tavLst>
                                        <p:tav tm="0">
                                          <p:val>
                                            <p:fltVal val="0"/>
                                          </p:val>
                                        </p:tav>
                                        <p:tav tm="100000">
                                          <p:val>
                                            <p:strVal val="#ppt_h"/>
                                          </p:val>
                                        </p:tav>
                                      </p:tavLst>
                                    </p:anim>
                                    <p:animEffect transition="in" filter="fade">
                                      <p:cBhvr>
                                        <p:cTn id="91" dur="500"/>
                                        <p:tgtEl>
                                          <p:spTgt spid="42">
                                            <p:graphicEl>
                                              <a:dgm id="{977EB5CB-7F94-462A-B74B-D681CCDAFE96}"/>
                                            </p:graphicEl>
                                          </p:spTgt>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2">
                                            <p:graphicEl>
                                              <a:dgm id="{902BDD82-6500-4745-ABB1-8AB85030FF96}"/>
                                            </p:graphicEl>
                                          </p:spTgt>
                                        </p:tgtEl>
                                        <p:attrNameLst>
                                          <p:attrName>style.visibility</p:attrName>
                                        </p:attrNameLst>
                                      </p:cBhvr>
                                      <p:to>
                                        <p:strVal val="visible"/>
                                      </p:to>
                                    </p:set>
                                    <p:anim calcmode="lin" valueType="num">
                                      <p:cBhvr>
                                        <p:cTn id="94" dur="500" fill="hold"/>
                                        <p:tgtEl>
                                          <p:spTgt spid="42">
                                            <p:graphicEl>
                                              <a:dgm id="{902BDD82-6500-4745-ABB1-8AB85030FF96}"/>
                                            </p:graphicEl>
                                          </p:spTgt>
                                        </p:tgtEl>
                                        <p:attrNameLst>
                                          <p:attrName>ppt_w</p:attrName>
                                        </p:attrNameLst>
                                      </p:cBhvr>
                                      <p:tavLst>
                                        <p:tav tm="0">
                                          <p:val>
                                            <p:fltVal val="0"/>
                                          </p:val>
                                        </p:tav>
                                        <p:tav tm="100000">
                                          <p:val>
                                            <p:strVal val="#ppt_w"/>
                                          </p:val>
                                        </p:tav>
                                      </p:tavLst>
                                    </p:anim>
                                    <p:anim calcmode="lin" valueType="num">
                                      <p:cBhvr>
                                        <p:cTn id="95" dur="500" fill="hold"/>
                                        <p:tgtEl>
                                          <p:spTgt spid="42">
                                            <p:graphicEl>
                                              <a:dgm id="{902BDD82-6500-4745-ABB1-8AB85030FF96}"/>
                                            </p:graphicEl>
                                          </p:spTgt>
                                        </p:tgtEl>
                                        <p:attrNameLst>
                                          <p:attrName>ppt_h</p:attrName>
                                        </p:attrNameLst>
                                      </p:cBhvr>
                                      <p:tavLst>
                                        <p:tav tm="0">
                                          <p:val>
                                            <p:fltVal val="0"/>
                                          </p:val>
                                        </p:tav>
                                        <p:tav tm="100000">
                                          <p:val>
                                            <p:strVal val="#ppt_h"/>
                                          </p:val>
                                        </p:tav>
                                      </p:tavLst>
                                    </p:anim>
                                    <p:animEffect transition="in" filter="fade">
                                      <p:cBhvr>
                                        <p:cTn id="96" dur="500"/>
                                        <p:tgtEl>
                                          <p:spTgt spid="42">
                                            <p:graphicEl>
                                              <a:dgm id="{902BDD82-6500-4745-ABB1-8AB85030FF96}"/>
                                            </p:graphicEl>
                                          </p:spTgt>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2">
                                            <p:graphicEl>
                                              <a:dgm id="{005F7ED7-2138-429B-B8E8-40FB2DAF0412}"/>
                                            </p:graphicEl>
                                          </p:spTgt>
                                        </p:tgtEl>
                                        <p:attrNameLst>
                                          <p:attrName>style.visibility</p:attrName>
                                        </p:attrNameLst>
                                      </p:cBhvr>
                                      <p:to>
                                        <p:strVal val="visible"/>
                                      </p:to>
                                    </p:set>
                                    <p:anim calcmode="lin" valueType="num">
                                      <p:cBhvr>
                                        <p:cTn id="99" dur="500" fill="hold"/>
                                        <p:tgtEl>
                                          <p:spTgt spid="42">
                                            <p:graphicEl>
                                              <a:dgm id="{005F7ED7-2138-429B-B8E8-40FB2DAF0412}"/>
                                            </p:graphicEl>
                                          </p:spTgt>
                                        </p:tgtEl>
                                        <p:attrNameLst>
                                          <p:attrName>ppt_w</p:attrName>
                                        </p:attrNameLst>
                                      </p:cBhvr>
                                      <p:tavLst>
                                        <p:tav tm="0">
                                          <p:val>
                                            <p:fltVal val="0"/>
                                          </p:val>
                                        </p:tav>
                                        <p:tav tm="100000">
                                          <p:val>
                                            <p:strVal val="#ppt_w"/>
                                          </p:val>
                                        </p:tav>
                                      </p:tavLst>
                                    </p:anim>
                                    <p:anim calcmode="lin" valueType="num">
                                      <p:cBhvr>
                                        <p:cTn id="100" dur="500" fill="hold"/>
                                        <p:tgtEl>
                                          <p:spTgt spid="42">
                                            <p:graphicEl>
                                              <a:dgm id="{005F7ED7-2138-429B-B8E8-40FB2DAF0412}"/>
                                            </p:graphicEl>
                                          </p:spTgt>
                                        </p:tgtEl>
                                        <p:attrNameLst>
                                          <p:attrName>ppt_h</p:attrName>
                                        </p:attrNameLst>
                                      </p:cBhvr>
                                      <p:tavLst>
                                        <p:tav tm="0">
                                          <p:val>
                                            <p:fltVal val="0"/>
                                          </p:val>
                                        </p:tav>
                                        <p:tav tm="100000">
                                          <p:val>
                                            <p:strVal val="#ppt_h"/>
                                          </p:val>
                                        </p:tav>
                                      </p:tavLst>
                                    </p:anim>
                                    <p:animEffect transition="in" filter="fade">
                                      <p:cBhvr>
                                        <p:cTn id="101" dur="500"/>
                                        <p:tgtEl>
                                          <p:spTgt spid="42">
                                            <p:graphicEl>
                                              <a:dgm id="{005F7ED7-2138-429B-B8E8-40FB2DAF0412}"/>
                                            </p:graphicEl>
                                          </p:spTgt>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2">
                                            <p:graphicEl>
                                              <a:dgm id="{A90A0BFC-07A7-4DDD-8427-0CA01EE69FD7}"/>
                                            </p:graphicEl>
                                          </p:spTgt>
                                        </p:tgtEl>
                                        <p:attrNameLst>
                                          <p:attrName>style.visibility</p:attrName>
                                        </p:attrNameLst>
                                      </p:cBhvr>
                                      <p:to>
                                        <p:strVal val="visible"/>
                                      </p:to>
                                    </p:set>
                                    <p:anim calcmode="lin" valueType="num">
                                      <p:cBhvr>
                                        <p:cTn id="104" dur="500" fill="hold"/>
                                        <p:tgtEl>
                                          <p:spTgt spid="42">
                                            <p:graphicEl>
                                              <a:dgm id="{A90A0BFC-07A7-4DDD-8427-0CA01EE69FD7}"/>
                                            </p:graphicEl>
                                          </p:spTgt>
                                        </p:tgtEl>
                                        <p:attrNameLst>
                                          <p:attrName>ppt_w</p:attrName>
                                        </p:attrNameLst>
                                      </p:cBhvr>
                                      <p:tavLst>
                                        <p:tav tm="0">
                                          <p:val>
                                            <p:fltVal val="0"/>
                                          </p:val>
                                        </p:tav>
                                        <p:tav tm="100000">
                                          <p:val>
                                            <p:strVal val="#ppt_w"/>
                                          </p:val>
                                        </p:tav>
                                      </p:tavLst>
                                    </p:anim>
                                    <p:anim calcmode="lin" valueType="num">
                                      <p:cBhvr>
                                        <p:cTn id="105" dur="500" fill="hold"/>
                                        <p:tgtEl>
                                          <p:spTgt spid="42">
                                            <p:graphicEl>
                                              <a:dgm id="{A90A0BFC-07A7-4DDD-8427-0CA01EE69FD7}"/>
                                            </p:graphicEl>
                                          </p:spTgt>
                                        </p:tgtEl>
                                        <p:attrNameLst>
                                          <p:attrName>ppt_h</p:attrName>
                                        </p:attrNameLst>
                                      </p:cBhvr>
                                      <p:tavLst>
                                        <p:tav tm="0">
                                          <p:val>
                                            <p:fltVal val="0"/>
                                          </p:val>
                                        </p:tav>
                                        <p:tav tm="100000">
                                          <p:val>
                                            <p:strVal val="#ppt_h"/>
                                          </p:val>
                                        </p:tav>
                                      </p:tavLst>
                                    </p:anim>
                                    <p:animEffect transition="in" filter="fade">
                                      <p:cBhvr>
                                        <p:cTn id="106" dur="500"/>
                                        <p:tgtEl>
                                          <p:spTgt spid="42">
                                            <p:graphicEl>
                                              <a:dgm id="{A90A0BFC-07A7-4DDD-8427-0CA01EE69FD7}"/>
                                            </p:graphicEl>
                                          </p:spTgt>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42">
                                            <p:graphicEl>
                                              <a:dgm id="{DDED6EF4-A0CC-49CB-9AE7-43B444C48543}"/>
                                            </p:graphicEl>
                                          </p:spTgt>
                                        </p:tgtEl>
                                        <p:attrNameLst>
                                          <p:attrName>style.visibility</p:attrName>
                                        </p:attrNameLst>
                                      </p:cBhvr>
                                      <p:to>
                                        <p:strVal val="visible"/>
                                      </p:to>
                                    </p:set>
                                    <p:anim calcmode="lin" valueType="num">
                                      <p:cBhvr>
                                        <p:cTn id="109" dur="500" fill="hold"/>
                                        <p:tgtEl>
                                          <p:spTgt spid="42">
                                            <p:graphicEl>
                                              <a:dgm id="{DDED6EF4-A0CC-49CB-9AE7-43B444C48543}"/>
                                            </p:graphicEl>
                                          </p:spTgt>
                                        </p:tgtEl>
                                        <p:attrNameLst>
                                          <p:attrName>ppt_w</p:attrName>
                                        </p:attrNameLst>
                                      </p:cBhvr>
                                      <p:tavLst>
                                        <p:tav tm="0">
                                          <p:val>
                                            <p:fltVal val="0"/>
                                          </p:val>
                                        </p:tav>
                                        <p:tav tm="100000">
                                          <p:val>
                                            <p:strVal val="#ppt_w"/>
                                          </p:val>
                                        </p:tav>
                                      </p:tavLst>
                                    </p:anim>
                                    <p:anim calcmode="lin" valueType="num">
                                      <p:cBhvr>
                                        <p:cTn id="110" dur="500" fill="hold"/>
                                        <p:tgtEl>
                                          <p:spTgt spid="42">
                                            <p:graphicEl>
                                              <a:dgm id="{DDED6EF4-A0CC-49CB-9AE7-43B444C48543}"/>
                                            </p:graphicEl>
                                          </p:spTgt>
                                        </p:tgtEl>
                                        <p:attrNameLst>
                                          <p:attrName>ppt_h</p:attrName>
                                        </p:attrNameLst>
                                      </p:cBhvr>
                                      <p:tavLst>
                                        <p:tav tm="0">
                                          <p:val>
                                            <p:fltVal val="0"/>
                                          </p:val>
                                        </p:tav>
                                        <p:tav tm="100000">
                                          <p:val>
                                            <p:strVal val="#ppt_h"/>
                                          </p:val>
                                        </p:tav>
                                      </p:tavLst>
                                    </p:anim>
                                    <p:animEffect transition="in" filter="fade">
                                      <p:cBhvr>
                                        <p:cTn id="111" dur="500"/>
                                        <p:tgtEl>
                                          <p:spTgt spid="42">
                                            <p:graphicEl>
                                              <a:dgm id="{DDED6EF4-A0CC-49CB-9AE7-43B444C48543}"/>
                                            </p:graphicEl>
                                          </p:spTgt>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42">
                                            <p:graphicEl>
                                              <a:dgm id="{84DDEA6A-77C7-4BDC-8B22-AD74F2C7D212}"/>
                                            </p:graphicEl>
                                          </p:spTgt>
                                        </p:tgtEl>
                                        <p:attrNameLst>
                                          <p:attrName>style.visibility</p:attrName>
                                        </p:attrNameLst>
                                      </p:cBhvr>
                                      <p:to>
                                        <p:strVal val="visible"/>
                                      </p:to>
                                    </p:set>
                                    <p:anim calcmode="lin" valueType="num">
                                      <p:cBhvr>
                                        <p:cTn id="114" dur="500" fill="hold"/>
                                        <p:tgtEl>
                                          <p:spTgt spid="42">
                                            <p:graphicEl>
                                              <a:dgm id="{84DDEA6A-77C7-4BDC-8B22-AD74F2C7D212}"/>
                                            </p:graphicEl>
                                          </p:spTgt>
                                        </p:tgtEl>
                                        <p:attrNameLst>
                                          <p:attrName>ppt_w</p:attrName>
                                        </p:attrNameLst>
                                      </p:cBhvr>
                                      <p:tavLst>
                                        <p:tav tm="0">
                                          <p:val>
                                            <p:fltVal val="0"/>
                                          </p:val>
                                        </p:tav>
                                        <p:tav tm="100000">
                                          <p:val>
                                            <p:strVal val="#ppt_w"/>
                                          </p:val>
                                        </p:tav>
                                      </p:tavLst>
                                    </p:anim>
                                    <p:anim calcmode="lin" valueType="num">
                                      <p:cBhvr>
                                        <p:cTn id="115" dur="500" fill="hold"/>
                                        <p:tgtEl>
                                          <p:spTgt spid="42">
                                            <p:graphicEl>
                                              <a:dgm id="{84DDEA6A-77C7-4BDC-8B22-AD74F2C7D212}"/>
                                            </p:graphicEl>
                                          </p:spTgt>
                                        </p:tgtEl>
                                        <p:attrNameLst>
                                          <p:attrName>ppt_h</p:attrName>
                                        </p:attrNameLst>
                                      </p:cBhvr>
                                      <p:tavLst>
                                        <p:tav tm="0">
                                          <p:val>
                                            <p:fltVal val="0"/>
                                          </p:val>
                                        </p:tav>
                                        <p:tav tm="100000">
                                          <p:val>
                                            <p:strVal val="#ppt_h"/>
                                          </p:val>
                                        </p:tav>
                                      </p:tavLst>
                                    </p:anim>
                                    <p:animEffect transition="in" filter="fade">
                                      <p:cBhvr>
                                        <p:cTn id="116" dur="500"/>
                                        <p:tgtEl>
                                          <p:spTgt spid="42">
                                            <p:graphicEl>
                                              <a:dgm id="{84DDEA6A-77C7-4BDC-8B22-AD74F2C7D212}"/>
                                            </p:graphicEl>
                                          </p:spTgt>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42">
                                            <p:graphicEl>
                                              <a:dgm id="{21E83F37-BEFF-4B60-BB9A-345F36FD8FDB}"/>
                                            </p:graphicEl>
                                          </p:spTgt>
                                        </p:tgtEl>
                                        <p:attrNameLst>
                                          <p:attrName>style.visibility</p:attrName>
                                        </p:attrNameLst>
                                      </p:cBhvr>
                                      <p:to>
                                        <p:strVal val="visible"/>
                                      </p:to>
                                    </p:set>
                                    <p:anim calcmode="lin" valueType="num">
                                      <p:cBhvr>
                                        <p:cTn id="119" dur="500" fill="hold"/>
                                        <p:tgtEl>
                                          <p:spTgt spid="42">
                                            <p:graphicEl>
                                              <a:dgm id="{21E83F37-BEFF-4B60-BB9A-345F36FD8FDB}"/>
                                            </p:graphicEl>
                                          </p:spTgt>
                                        </p:tgtEl>
                                        <p:attrNameLst>
                                          <p:attrName>ppt_w</p:attrName>
                                        </p:attrNameLst>
                                      </p:cBhvr>
                                      <p:tavLst>
                                        <p:tav tm="0">
                                          <p:val>
                                            <p:fltVal val="0"/>
                                          </p:val>
                                        </p:tav>
                                        <p:tav tm="100000">
                                          <p:val>
                                            <p:strVal val="#ppt_w"/>
                                          </p:val>
                                        </p:tav>
                                      </p:tavLst>
                                    </p:anim>
                                    <p:anim calcmode="lin" valueType="num">
                                      <p:cBhvr>
                                        <p:cTn id="120" dur="500" fill="hold"/>
                                        <p:tgtEl>
                                          <p:spTgt spid="42">
                                            <p:graphicEl>
                                              <a:dgm id="{21E83F37-BEFF-4B60-BB9A-345F36FD8FDB}"/>
                                            </p:graphicEl>
                                          </p:spTgt>
                                        </p:tgtEl>
                                        <p:attrNameLst>
                                          <p:attrName>ppt_h</p:attrName>
                                        </p:attrNameLst>
                                      </p:cBhvr>
                                      <p:tavLst>
                                        <p:tav tm="0">
                                          <p:val>
                                            <p:fltVal val="0"/>
                                          </p:val>
                                        </p:tav>
                                        <p:tav tm="100000">
                                          <p:val>
                                            <p:strVal val="#ppt_h"/>
                                          </p:val>
                                        </p:tav>
                                      </p:tavLst>
                                    </p:anim>
                                    <p:animEffect transition="in" filter="fade">
                                      <p:cBhvr>
                                        <p:cTn id="121" dur="500"/>
                                        <p:tgtEl>
                                          <p:spTgt spid="42">
                                            <p:graphicEl>
                                              <a:dgm id="{21E83F37-BEFF-4B60-BB9A-345F36FD8FDB}"/>
                                            </p:graphicEl>
                                          </p:spTgt>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2">
                                            <p:graphicEl>
                                              <a:dgm id="{7B1BE0AD-50A5-48F7-B598-DEB590DCA7A9}"/>
                                            </p:graphicEl>
                                          </p:spTgt>
                                        </p:tgtEl>
                                        <p:attrNameLst>
                                          <p:attrName>style.visibility</p:attrName>
                                        </p:attrNameLst>
                                      </p:cBhvr>
                                      <p:to>
                                        <p:strVal val="visible"/>
                                      </p:to>
                                    </p:set>
                                    <p:anim calcmode="lin" valueType="num">
                                      <p:cBhvr>
                                        <p:cTn id="124" dur="500" fill="hold"/>
                                        <p:tgtEl>
                                          <p:spTgt spid="42">
                                            <p:graphicEl>
                                              <a:dgm id="{7B1BE0AD-50A5-48F7-B598-DEB590DCA7A9}"/>
                                            </p:graphicEl>
                                          </p:spTgt>
                                        </p:tgtEl>
                                        <p:attrNameLst>
                                          <p:attrName>ppt_w</p:attrName>
                                        </p:attrNameLst>
                                      </p:cBhvr>
                                      <p:tavLst>
                                        <p:tav tm="0">
                                          <p:val>
                                            <p:fltVal val="0"/>
                                          </p:val>
                                        </p:tav>
                                        <p:tav tm="100000">
                                          <p:val>
                                            <p:strVal val="#ppt_w"/>
                                          </p:val>
                                        </p:tav>
                                      </p:tavLst>
                                    </p:anim>
                                    <p:anim calcmode="lin" valueType="num">
                                      <p:cBhvr>
                                        <p:cTn id="125" dur="500" fill="hold"/>
                                        <p:tgtEl>
                                          <p:spTgt spid="42">
                                            <p:graphicEl>
                                              <a:dgm id="{7B1BE0AD-50A5-48F7-B598-DEB590DCA7A9}"/>
                                            </p:graphicEl>
                                          </p:spTgt>
                                        </p:tgtEl>
                                        <p:attrNameLst>
                                          <p:attrName>ppt_h</p:attrName>
                                        </p:attrNameLst>
                                      </p:cBhvr>
                                      <p:tavLst>
                                        <p:tav tm="0">
                                          <p:val>
                                            <p:fltVal val="0"/>
                                          </p:val>
                                        </p:tav>
                                        <p:tav tm="100000">
                                          <p:val>
                                            <p:strVal val="#ppt_h"/>
                                          </p:val>
                                        </p:tav>
                                      </p:tavLst>
                                    </p:anim>
                                    <p:animEffect transition="in" filter="fade">
                                      <p:cBhvr>
                                        <p:cTn id="126" dur="500"/>
                                        <p:tgtEl>
                                          <p:spTgt spid="42">
                                            <p:graphicEl>
                                              <a:dgm id="{7B1BE0AD-50A5-48F7-B598-DEB590DCA7A9}"/>
                                            </p:graphicEl>
                                          </p:spTgt>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4"/>
                                        </p:tgtEl>
                                        <p:attrNameLst>
                                          <p:attrName>style.visibility</p:attrName>
                                        </p:attrNameLst>
                                      </p:cBhvr>
                                      <p:to>
                                        <p:strVal val="visible"/>
                                      </p:to>
                                    </p:set>
                                    <p:animEffect transition="in" filter="fade">
                                      <p:cBhvr>
                                        <p:cTn id="130" dur="500"/>
                                        <p:tgtEl>
                                          <p:spTgt spid="4"/>
                                        </p:tgtEl>
                                      </p:cBhvr>
                                    </p:animEffect>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fade">
                                      <p:cBhvr>
                                        <p:cTn id="134" dur="500"/>
                                        <p:tgtEl>
                                          <p:spTgt spid="44"/>
                                        </p:tgtEl>
                                      </p:cBhvr>
                                    </p:animEffect>
                                  </p:childTnLst>
                                </p:cTn>
                              </p:par>
                            </p:childTnLst>
                          </p:cTn>
                        </p:par>
                        <p:par>
                          <p:cTn id="135" fill="hold">
                            <p:stCondLst>
                              <p:cond delay="2000"/>
                            </p:stCondLst>
                            <p:childTnLst>
                              <p:par>
                                <p:cTn id="136" presetID="10" presetClass="entr" presetSubtype="0"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2" grpId="0">
        <p:bldSub>
          <a:bldDgm/>
        </p:bldSub>
      </p:bldGraphic>
      <p:bldP spid="4"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Alternating Flow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3735215143"/>
              </p:ext>
            </p:extLst>
          </p:nvPr>
        </p:nvGraphicFramePr>
        <p:xfrm>
          <a:off x="755576" y="105958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187624" y="2083544"/>
            <a:ext cx="568213" cy="605284"/>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059832" y="2199865"/>
            <a:ext cx="732327" cy="733103"/>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004859" y="2073278"/>
            <a:ext cx="623849" cy="625816"/>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1" name="Freeform 26"/>
          <p:cNvSpPr>
            <a:spLocks/>
          </p:cNvSpPr>
          <p:nvPr/>
        </p:nvSpPr>
        <p:spPr bwMode="auto">
          <a:xfrm>
            <a:off x="7092280" y="2237772"/>
            <a:ext cx="513556" cy="5326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lowchart: Off-page Connector 1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28</a:t>
            </a:r>
            <a:endParaRPr lang="en-US" sz="1100" b="1" dirty="0"/>
          </a:p>
        </p:txBody>
      </p:sp>
    </p:spTree>
    <p:extLst>
      <p:ext uri="{BB962C8B-B14F-4D97-AF65-F5344CB8AC3E}">
        <p14:creationId xmlns:p14="http://schemas.microsoft.com/office/powerpoint/2010/main" val="36784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B837679-D346-4EBB-AB0C-EE653ACF3C6C}"/>
                                            </p:graphicEl>
                                          </p:spTgt>
                                        </p:tgtEl>
                                        <p:attrNameLst>
                                          <p:attrName>style.visibility</p:attrName>
                                        </p:attrNameLst>
                                      </p:cBhvr>
                                      <p:to>
                                        <p:strVal val="visible"/>
                                      </p:to>
                                    </p:set>
                                    <p:animEffect transition="in" filter="wipe(left)">
                                      <p:cBhvr>
                                        <p:cTn id="14" dur="500"/>
                                        <p:tgtEl>
                                          <p:spTgt spid="9">
                                            <p:graphicEl>
                                              <a:dgm id="{3B837679-D346-4EBB-AB0C-EE653ACF3C6C}"/>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graphicEl>
                                              <a:dgm id="{5CD9D2C4-CA47-4E2F-9386-15BF2C5BFCE9}"/>
                                            </p:graphicEl>
                                          </p:spTgt>
                                        </p:tgtEl>
                                        <p:attrNameLst>
                                          <p:attrName>style.visibility</p:attrName>
                                        </p:attrNameLst>
                                      </p:cBhvr>
                                      <p:to>
                                        <p:strVal val="visible"/>
                                      </p:to>
                                    </p:set>
                                    <p:animEffect transition="in" filter="wipe(left)">
                                      <p:cBhvr>
                                        <p:cTn id="18" dur="500"/>
                                        <p:tgtEl>
                                          <p:spTgt spid="9">
                                            <p:graphicEl>
                                              <a:dgm id="{5CD9D2C4-CA47-4E2F-9386-15BF2C5BFCE9}"/>
                                            </p:graphic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
                                            <p:graphicEl>
                                              <a:dgm id="{1FE64DFD-23AF-4F50-BCBC-C27132FB3B0D}"/>
                                            </p:graphicEl>
                                          </p:spTgt>
                                        </p:tgtEl>
                                        <p:attrNameLst>
                                          <p:attrName>style.visibility</p:attrName>
                                        </p:attrNameLst>
                                      </p:cBhvr>
                                      <p:to>
                                        <p:strVal val="visible"/>
                                      </p:to>
                                    </p:set>
                                    <p:animEffect transition="in" filter="wipe(left)">
                                      <p:cBhvr>
                                        <p:cTn id="26" dur="500"/>
                                        <p:tgtEl>
                                          <p:spTgt spid="9">
                                            <p:graphicEl>
                                              <a:dgm id="{1FE64DFD-23AF-4F50-BCBC-C27132FB3B0D}"/>
                                            </p:graphic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
                                            <p:graphicEl>
                                              <a:dgm id="{D1957E8D-52E6-47CA-9E1F-B3BE7EB3E09B}"/>
                                            </p:graphicEl>
                                          </p:spTgt>
                                        </p:tgtEl>
                                        <p:attrNameLst>
                                          <p:attrName>style.visibility</p:attrName>
                                        </p:attrNameLst>
                                      </p:cBhvr>
                                      <p:to>
                                        <p:strVal val="visible"/>
                                      </p:to>
                                    </p:set>
                                    <p:animEffect transition="in" filter="wipe(left)">
                                      <p:cBhvr>
                                        <p:cTn id="30" dur="500"/>
                                        <p:tgtEl>
                                          <p:spTgt spid="9">
                                            <p:graphicEl>
                                              <a:dgm id="{D1957E8D-52E6-47CA-9E1F-B3BE7EB3E09B}"/>
                                            </p:graphic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
                                            <p:graphicEl>
                                              <a:dgm id="{B651F1CF-D429-4713-ABB8-9F7461E4F7F5}"/>
                                            </p:graphicEl>
                                          </p:spTgt>
                                        </p:tgtEl>
                                        <p:attrNameLst>
                                          <p:attrName>style.visibility</p:attrName>
                                        </p:attrNameLst>
                                      </p:cBhvr>
                                      <p:to>
                                        <p:strVal val="visible"/>
                                      </p:to>
                                    </p:set>
                                    <p:animEffect transition="in" filter="wipe(left)">
                                      <p:cBhvr>
                                        <p:cTn id="34" dur="500"/>
                                        <p:tgtEl>
                                          <p:spTgt spid="9">
                                            <p:graphicEl>
                                              <a:dgm id="{B651F1CF-D429-4713-ABB8-9F7461E4F7F5}"/>
                                            </p:graphicEl>
                                          </p:spTgt>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BF198A36-C0C4-4E90-AC13-6C982ACE8400}"/>
                                            </p:graphicEl>
                                          </p:spTgt>
                                        </p:tgtEl>
                                        <p:attrNameLst>
                                          <p:attrName>style.visibility</p:attrName>
                                        </p:attrNameLst>
                                      </p:cBhvr>
                                      <p:to>
                                        <p:strVal val="visible"/>
                                      </p:to>
                                    </p:set>
                                    <p:animEffect transition="in" filter="wipe(left)">
                                      <p:cBhvr>
                                        <p:cTn id="42" dur="500"/>
                                        <p:tgtEl>
                                          <p:spTgt spid="9">
                                            <p:graphicEl>
                                              <a:dgm id="{BF198A36-C0C4-4E90-AC13-6C982ACE8400}"/>
                                            </p:graphicEl>
                                          </p:spTgt>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9">
                                            <p:graphicEl>
                                              <a:dgm id="{47A26F57-A010-4072-9EBD-86BD6484D91B}"/>
                                            </p:graphicEl>
                                          </p:spTgt>
                                        </p:tgtEl>
                                        <p:attrNameLst>
                                          <p:attrName>style.visibility</p:attrName>
                                        </p:attrNameLst>
                                      </p:cBhvr>
                                      <p:to>
                                        <p:strVal val="visible"/>
                                      </p:to>
                                    </p:set>
                                    <p:animEffect transition="in" filter="wipe(left)">
                                      <p:cBhvr>
                                        <p:cTn id="46" dur="500"/>
                                        <p:tgtEl>
                                          <p:spTgt spid="9">
                                            <p:graphicEl>
                                              <a:dgm id="{47A26F57-A010-4072-9EBD-86BD6484D91B}"/>
                                            </p:graphicEl>
                                          </p:spTgt>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9">
                                            <p:graphicEl>
                                              <a:dgm id="{C26DB7B9-FAD6-48DB-954D-A5E46F77BD6D}"/>
                                            </p:graphicEl>
                                          </p:spTgt>
                                        </p:tgtEl>
                                        <p:attrNameLst>
                                          <p:attrName>style.visibility</p:attrName>
                                        </p:attrNameLst>
                                      </p:cBhvr>
                                      <p:to>
                                        <p:strVal val="visible"/>
                                      </p:to>
                                    </p:set>
                                    <p:animEffect transition="in" filter="wipe(left)">
                                      <p:cBhvr>
                                        <p:cTn id="50" dur="500"/>
                                        <p:tgtEl>
                                          <p:spTgt spid="9">
                                            <p:graphicEl>
                                              <a:dgm id="{C26DB7B9-FAD6-48DB-954D-A5E46F77BD6D}"/>
                                            </p:graphicEl>
                                          </p:spTgt>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9">
                                            <p:graphicEl>
                                              <a:dgm id="{2467359E-7225-4CFB-BBD2-900CCD5D7BDE}"/>
                                            </p:graphicEl>
                                          </p:spTgt>
                                        </p:tgtEl>
                                        <p:attrNameLst>
                                          <p:attrName>style.visibility</p:attrName>
                                        </p:attrNameLst>
                                      </p:cBhvr>
                                      <p:to>
                                        <p:strVal val="visible"/>
                                      </p:to>
                                    </p:set>
                                    <p:animEffect transition="in" filter="wipe(left)">
                                      <p:cBhvr>
                                        <p:cTn id="58" dur="500"/>
                                        <p:tgtEl>
                                          <p:spTgt spid="9">
                                            <p:graphicEl>
                                              <a:dgm id="{2467359E-7225-4CFB-BBD2-900CCD5D7BDE}"/>
                                            </p:graphicEl>
                                          </p:spTgt>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9">
                                            <p:graphicEl>
                                              <a:dgm id="{A9F63716-280D-4A8A-8AF8-9D84FEF36D8F}"/>
                                            </p:graphicEl>
                                          </p:spTgt>
                                        </p:tgtEl>
                                        <p:attrNameLst>
                                          <p:attrName>style.visibility</p:attrName>
                                        </p:attrNameLst>
                                      </p:cBhvr>
                                      <p:to>
                                        <p:strVal val="visible"/>
                                      </p:to>
                                    </p:set>
                                    <p:animEffect transition="in" filter="wipe(left)">
                                      <p:cBhvr>
                                        <p:cTn id="62" dur="500"/>
                                        <p:tgtEl>
                                          <p:spTgt spid="9">
                                            <p:graphicEl>
                                              <a:dgm id="{A9F63716-280D-4A8A-8AF8-9D84FEF36D8F}"/>
                                            </p:graphicEl>
                                          </p:spTgt>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9">
                                            <p:graphicEl>
                                              <a:dgm id="{939DFC11-B217-40F1-B0EE-ADA1D5FE8FDC}"/>
                                            </p:graphicEl>
                                          </p:spTgt>
                                        </p:tgtEl>
                                        <p:attrNameLst>
                                          <p:attrName>style.visibility</p:attrName>
                                        </p:attrNameLst>
                                      </p:cBhvr>
                                      <p:to>
                                        <p:strVal val="visible"/>
                                      </p:to>
                                    </p:set>
                                    <p:animEffect transition="in" filter="wipe(left)">
                                      <p:cBhvr>
                                        <p:cTn id="66" dur="500"/>
                                        <p:tgtEl>
                                          <p:spTgt spid="9">
                                            <p:graphicEl>
                                              <a:dgm id="{939DFC11-B217-40F1-B0EE-ADA1D5FE8FDC}"/>
                                            </p:graphicEl>
                                          </p:spTgt>
                                        </p:tgtEl>
                                      </p:cBhvr>
                                    </p:animEffect>
                                  </p:childTnLst>
                                </p:cTn>
                              </p:par>
                            </p:childTnLst>
                          </p:cTn>
                        </p:par>
                        <p:par>
                          <p:cTn id="67" fill="hold">
                            <p:stCondLst>
                              <p:cond delay="7500"/>
                            </p:stCondLst>
                            <p:childTnLst>
                              <p:par>
                                <p:cTn id="68" presetID="10" presetClass="entr" presetSubtype="0"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Continuous Block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2"/>
                </a:solidFill>
                <a:latin typeface="+mn-lt"/>
              </a:rPr>
              <a:t>this line</a:t>
            </a:r>
            <a:endParaRPr lang="en-US" sz="1400" b="1" dirty="0">
              <a:solidFill>
                <a:schemeClr val="accent2"/>
              </a:solidFill>
              <a:latin typeface="+mn-lt"/>
            </a:endParaRPr>
          </a:p>
        </p:txBody>
      </p:sp>
      <p:graphicFrame>
        <p:nvGraphicFramePr>
          <p:cNvPr id="9" name="Diagram 8"/>
          <p:cNvGraphicFramePr/>
          <p:nvPr>
            <p:extLst>
              <p:ext uri="{D42A27DB-BD31-4B8C-83A1-F6EECF244321}">
                <p14:modId xmlns:p14="http://schemas.microsoft.com/office/powerpoint/2010/main" val="276839401"/>
              </p:ext>
            </p:extLst>
          </p:nvPr>
        </p:nvGraphicFramePr>
        <p:xfrm>
          <a:off x="755576" y="105958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5" name="Freeform 6"/>
          <p:cNvSpPr>
            <a:spLocks noEditPoints="1"/>
          </p:cNvSpPr>
          <p:nvPr/>
        </p:nvSpPr>
        <p:spPr bwMode="auto">
          <a:xfrm>
            <a:off x="1368473" y="2156233"/>
            <a:ext cx="352815" cy="375834"/>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257157" y="2116551"/>
            <a:ext cx="454717" cy="455199"/>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212757" y="2149859"/>
            <a:ext cx="387360" cy="38858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189620" y="2178797"/>
            <a:ext cx="318877" cy="3307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lowchart: Off-page Connector 1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29</a:t>
            </a:r>
            <a:endParaRPr lang="en-US" sz="1100" b="1" dirty="0"/>
          </a:p>
        </p:txBody>
      </p:sp>
    </p:spTree>
    <p:extLst>
      <p:ext uri="{BB962C8B-B14F-4D97-AF65-F5344CB8AC3E}">
        <p14:creationId xmlns:p14="http://schemas.microsoft.com/office/powerpoint/2010/main" val="243296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1D48C5A7-11B1-4619-8D2D-7C0B3EA00BFA}"/>
                                            </p:graphicEl>
                                          </p:spTgt>
                                        </p:tgtEl>
                                        <p:attrNameLst>
                                          <p:attrName>style.visibility</p:attrName>
                                        </p:attrNameLst>
                                      </p:cBhvr>
                                      <p:to>
                                        <p:strVal val="visible"/>
                                      </p:to>
                                    </p:set>
                                    <p:animEffect transition="in" filter="wipe(left)">
                                      <p:cBhvr>
                                        <p:cTn id="14" dur="500"/>
                                        <p:tgtEl>
                                          <p:spTgt spid="9">
                                            <p:graphicEl>
                                              <a:dgm id="{1D48C5A7-11B1-4619-8D2D-7C0B3EA00BFA}"/>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graphicEl>
                                              <a:dgm id="{26F66446-017F-4385-8006-9D47D814AE48}"/>
                                            </p:graphicEl>
                                          </p:spTgt>
                                        </p:tgtEl>
                                        <p:attrNameLst>
                                          <p:attrName>style.visibility</p:attrName>
                                        </p:attrNameLst>
                                      </p:cBhvr>
                                      <p:to>
                                        <p:strVal val="visible"/>
                                      </p:to>
                                    </p:set>
                                    <p:animEffect transition="in" filter="wipe(left)">
                                      <p:cBhvr>
                                        <p:cTn id="18" dur="500"/>
                                        <p:tgtEl>
                                          <p:spTgt spid="9">
                                            <p:graphicEl>
                                              <a:dgm id="{26F66446-017F-4385-8006-9D47D814AE48}"/>
                                            </p:graphicEl>
                                          </p:spTgt>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BE2F1EAE-0E56-4C5D-BB60-43F0AB0DDA06}"/>
                                            </p:graphicEl>
                                          </p:spTgt>
                                        </p:tgtEl>
                                        <p:attrNameLst>
                                          <p:attrName>style.visibility</p:attrName>
                                        </p:attrNameLst>
                                      </p:cBhvr>
                                      <p:to>
                                        <p:strVal val="visible"/>
                                      </p:to>
                                    </p:set>
                                    <p:animEffect transition="in" filter="wipe(left)">
                                      <p:cBhvr>
                                        <p:cTn id="28" dur="500"/>
                                        <p:tgtEl>
                                          <p:spTgt spid="9">
                                            <p:graphicEl>
                                              <a:dgm id="{BE2F1EAE-0E56-4C5D-BB60-43F0AB0DDA0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9">
                                            <p:graphicEl>
                                              <a:dgm id="{9E4901F2-22D8-4A1B-A2CD-AD7895CBB316}"/>
                                            </p:graphicEl>
                                          </p:spTgt>
                                        </p:tgtEl>
                                        <p:attrNameLst>
                                          <p:attrName>style.visibility</p:attrName>
                                        </p:attrNameLst>
                                      </p:cBhvr>
                                      <p:to>
                                        <p:strVal val="visible"/>
                                      </p:to>
                                    </p:set>
                                    <p:animEffect transition="in" filter="wipe(left)">
                                      <p:cBhvr>
                                        <p:cTn id="38" dur="500"/>
                                        <p:tgtEl>
                                          <p:spTgt spid="9">
                                            <p:graphicEl>
                                              <a:dgm id="{9E4901F2-22D8-4A1B-A2CD-AD7895CBB316}"/>
                                            </p:graphicEl>
                                          </p:spTgt>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9">
                                            <p:graphicEl>
                                              <a:dgm id="{F3973C81-2114-4050-8515-9352593E0055}"/>
                                            </p:graphicEl>
                                          </p:spTgt>
                                        </p:tgtEl>
                                        <p:attrNameLst>
                                          <p:attrName>style.visibility</p:attrName>
                                        </p:attrNameLst>
                                      </p:cBhvr>
                                      <p:to>
                                        <p:strVal val="visible"/>
                                      </p:to>
                                    </p:set>
                                    <p:animEffect transition="in" filter="wipe(left)">
                                      <p:cBhvr>
                                        <p:cTn id="48" dur="500"/>
                                        <p:tgtEl>
                                          <p:spTgt spid="9">
                                            <p:graphicEl>
                                              <a:dgm id="{F3973C81-2114-4050-8515-9352593E0055}"/>
                                            </p:graphicEl>
                                          </p:spTgt>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26" grpId="0"/>
      <p:bldP spid="5" grpId="0" animBg="1"/>
      <p:bldP spid="10" grpId="0" animBg="1"/>
      <p:bldP spid="18"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Chevron List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2"/>
                </a:solidFill>
                <a:latin typeface="+mn-lt"/>
              </a:rPr>
              <a:t>this line</a:t>
            </a:r>
            <a:endParaRPr lang="en-US" sz="1400" b="1" dirty="0">
              <a:solidFill>
                <a:schemeClr val="accent2"/>
              </a:solidFill>
              <a:latin typeface="+mn-lt"/>
            </a:endParaRPr>
          </a:p>
        </p:txBody>
      </p:sp>
      <p:graphicFrame>
        <p:nvGraphicFramePr>
          <p:cNvPr id="9" name="Diagram 8"/>
          <p:cNvGraphicFramePr/>
          <p:nvPr>
            <p:extLst>
              <p:ext uri="{D42A27DB-BD31-4B8C-83A1-F6EECF244321}">
                <p14:modId xmlns:p14="http://schemas.microsoft.com/office/powerpoint/2010/main" val="4211082724"/>
              </p:ext>
            </p:extLst>
          </p:nvPr>
        </p:nvGraphicFramePr>
        <p:xfrm>
          <a:off x="467544" y="1491630"/>
          <a:ext cx="2304256"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472174" y="1607528"/>
            <a:ext cx="240978" cy="25669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1430059" y="2302038"/>
            <a:ext cx="310577" cy="31090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1487012" y="3044838"/>
            <a:ext cx="264573" cy="26540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2771800" y="1605480"/>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21" name="Freeform 26"/>
          <p:cNvSpPr>
            <a:spLocks/>
          </p:cNvSpPr>
          <p:nvPr/>
        </p:nvSpPr>
        <p:spPr bwMode="auto">
          <a:xfrm>
            <a:off x="1514788" y="3822929"/>
            <a:ext cx="217797" cy="225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Content Placeholder 2"/>
          <p:cNvSpPr txBox="1">
            <a:spLocks/>
          </p:cNvSpPr>
          <p:nvPr/>
        </p:nvSpPr>
        <p:spPr>
          <a:xfrm>
            <a:off x="2771800" y="2329989"/>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2" name="Content Placeholder 2"/>
          <p:cNvSpPr txBox="1">
            <a:spLocks/>
          </p:cNvSpPr>
          <p:nvPr/>
        </p:nvSpPr>
        <p:spPr>
          <a:xfrm>
            <a:off x="2771800" y="3054498"/>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5" name="Content Placeholder 2"/>
          <p:cNvSpPr txBox="1">
            <a:spLocks/>
          </p:cNvSpPr>
          <p:nvPr/>
        </p:nvSpPr>
        <p:spPr>
          <a:xfrm>
            <a:off x="2771800" y="3779007"/>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6" name="Flowchart: Off-page Connector 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30</a:t>
            </a:r>
            <a:endParaRPr lang="en-US" sz="1100" b="1" dirty="0"/>
          </a:p>
        </p:txBody>
      </p:sp>
    </p:spTree>
    <p:extLst>
      <p:ext uri="{BB962C8B-B14F-4D97-AF65-F5344CB8AC3E}">
        <p14:creationId xmlns:p14="http://schemas.microsoft.com/office/powerpoint/2010/main" val="420830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C3C5C488-2D82-48FA-94E1-E6ED648AE07E}"/>
                                            </p:graphicEl>
                                          </p:spTgt>
                                        </p:tgtEl>
                                        <p:attrNameLst>
                                          <p:attrName>style.visibility</p:attrName>
                                        </p:attrNameLst>
                                      </p:cBhvr>
                                      <p:to>
                                        <p:strVal val="visible"/>
                                      </p:to>
                                    </p:set>
                                    <p:animEffect transition="in" filter="wipe(left)">
                                      <p:cBhvr>
                                        <p:cTn id="14" dur="500"/>
                                        <p:tgtEl>
                                          <p:spTgt spid="9">
                                            <p:graphicEl>
                                              <a:dgm id="{C3C5C488-2D82-48FA-94E1-E6ED648AE07E}"/>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5F7C99BF-9C18-4701-B642-69C8B195B816}"/>
                                            </p:graphicEl>
                                          </p:spTgt>
                                        </p:tgtEl>
                                        <p:attrNameLst>
                                          <p:attrName>style.visibility</p:attrName>
                                        </p:attrNameLst>
                                      </p:cBhvr>
                                      <p:to>
                                        <p:strVal val="visible"/>
                                      </p:to>
                                    </p:set>
                                    <p:animEffect transition="in" filter="wipe(left)">
                                      <p:cBhvr>
                                        <p:cTn id="28" dur="500"/>
                                        <p:tgtEl>
                                          <p:spTgt spid="9">
                                            <p:graphicEl>
                                              <a:dgm id="{5F7C99BF-9C18-4701-B642-69C8B195B81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803580E4-39B5-44E5-A355-43EEFE242A45}"/>
                                            </p:graphicEl>
                                          </p:spTgt>
                                        </p:tgtEl>
                                        <p:attrNameLst>
                                          <p:attrName>style.visibility</p:attrName>
                                        </p:attrNameLst>
                                      </p:cBhvr>
                                      <p:to>
                                        <p:strVal val="visible"/>
                                      </p:to>
                                    </p:set>
                                    <p:animEffect transition="in" filter="wipe(left)">
                                      <p:cBhvr>
                                        <p:cTn id="42" dur="500"/>
                                        <p:tgtEl>
                                          <p:spTgt spid="9">
                                            <p:graphicEl>
                                              <a:dgm id="{803580E4-39B5-44E5-A355-43EEFE242A45}"/>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38B3533C-0604-42C2-B6E4-34D51AE7EEAA}"/>
                                            </p:graphicEl>
                                          </p:spTgt>
                                        </p:tgtEl>
                                        <p:attrNameLst>
                                          <p:attrName>style.visibility</p:attrName>
                                        </p:attrNameLst>
                                      </p:cBhvr>
                                      <p:to>
                                        <p:strVal val="visible"/>
                                      </p:to>
                                    </p:set>
                                    <p:animEffect transition="in" filter="wipe(left)">
                                      <p:cBhvr>
                                        <p:cTn id="56" dur="500"/>
                                        <p:tgtEl>
                                          <p:spTgt spid="9">
                                            <p:graphicEl>
                                              <a:dgm id="{38B3533C-0604-42C2-B6E4-34D51AE7EEAA}"/>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P spid="11" grpId="0"/>
      <p:bldP spid="12"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Step Up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sp>
        <p:nvSpPr>
          <p:cNvPr id="2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20" name="Group 19"/>
          <p:cNvGrpSpPr/>
          <p:nvPr/>
        </p:nvGrpSpPr>
        <p:grpSpPr>
          <a:xfrm>
            <a:off x="891983" y="1252735"/>
            <a:ext cx="7144008" cy="2831183"/>
            <a:chOff x="891983" y="1060511"/>
            <a:chExt cx="7144008" cy="2831183"/>
          </a:xfrm>
        </p:grpSpPr>
        <p:grpSp>
          <p:nvGrpSpPr>
            <p:cNvPr id="2" name="Group 1"/>
            <p:cNvGrpSpPr/>
            <p:nvPr/>
          </p:nvGrpSpPr>
          <p:grpSpPr>
            <a:xfrm>
              <a:off x="891983" y="1060511"/>
              <a:ext cx="7144008" cy="2831183"/>
              <a:chOff x="891983" y="1060511"/>
              <a:chExt cx="7144008" cy="2831183"/>
            </a:xfrm>
          </p:grpSpPr>
          <p:sp>
            <p:nvSpPr>
              <p:cNvPr id="3" name="L-Shape 2"/>
              <p:cNvSpPr/>
              <p:nvPr/>
            </p:nvSpPr>
            <p:spPr>
              <a:xfrm rot="5400000">
                <a:off x="1222103" y="2087926"/>
                <a:ext cx="994371" cy="1654611"/>
              </a:xfrm>
              <a:prstGeom prst="corner">
                <a:avLst>
                  <a:gd name="adj1" fmla="val 16120"/>
                  <a:gd name="adj2" fmla="val 16110"/>
                </a:avLst>
              </a:pr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 name="Freeform 3"/>
              <p:cNvSpPr/>
              <p:nvPr/>
            </p:nvSpPr>
            <p:spPr>
              <a:xfrm>
                <a:off x="1056118" y="2582298"/>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Brainstorm</a:t>
                </a:r>
                <a:endParaRPr lang="en-US" sz="1200" b="1" kern="1200" dirty="0">
                  <a:solidFill>
                    <a:schemeClr val="bg1">
                      <a:lumMod val="65000"/>
                    </a:schemeClr>
                  </a:solidFill>
                </a:endParaRPr>
              </a:p>
            </p:txBody>
          </p:sp>
          <p:sp>
            <p:nvSpPr>
              <p:cNvPr id="6" name="Isosceles Triangle 5"/>
              <p:cNvSpPr/>
              <p:nvPr/>
            </p:nvSpPr>
            <p:spPr>
              <a:xfrm>
                <a:off x="2268063" y="1966112"/>
                <a:ext cx="281847" cy="281847"/>
              </a:xfrm>
              <a:prstGeom prst="triangle">
                <a:avLst>
                  <a:gd name="adj" fmla="val 100000"/>
                </a:avLst>
              </a:prstGeom>
              <a:solidFill>
                <a:schemeClr val="accent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accent1">
                  <a:lumMod val="60000"/>
                  <a:lumOff val="4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Freeform 7"/>
              <p:cNvSpPr/>
              <p:nvPr/>
            </p:nvSpPr>
            <p:spPr>
              <a:xfrm>
                <a:off x="2884812" y="2129786"/>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Conceptualization</a:t>
                </a:r>
                <a:endParaRPr lang="en-US" sz="1200" b="1" kern="1200" dirty="0">
                  <a:solidFill>
                    <a:schemeClr val="bg1">
                      <a:lumMod val="65000"/>
                    </a:schemeClr>
                  </a:solidFill>
                </a:endParaRPr>
              </a:p>
            </p:txBody>
          </p:sp>
          <p:sp>
            <p:nvSpPr>
              <p:cNvPr id="11" name="Isosceles Triangle 10"/>
              <p:cNvSpPr/>
              <p:nvPr/>
            </p:nvSpPr>
            <p:spPr>
              <a:xfrm>
                <a:off x="4096757" y="1513600"/>
                <a:ext cx="281847" cy="281847"/>
              </a:xfrm>
              <a:prstGeom prst="triangle">
                <a:avLst>
                  <a:gd name="adj" fmla="val 100000"/>
                </a:avLst>
              </a:prstGeom>
              <a:solidFill>
                <a:schemeClr val="accent1">
                  <a:lumMod val="60000"/>
                  <a:lumOff val="4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accent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p:cNvSpPr/>
              <p:nvPr/>
            </p:nvSpPr>
            <p:spPr>
              <a:xfrm>
                <a:off x="4713506" y="1677274"/>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Proposal</a:t>
                </a:r>
                <a:endParaRPr lang="en-US" sz="1200" b="1" kern="1200" dirty="0">
                  <a:solidFill>
                    <a:schemeClr val="bg1">
                      <a:lumMod val="65000"/>
                    </a:schemeClr>
                  </a:solidFill>
                </a:endParaRPr>
              </a:p>
            </p:txBody>
          </p:sp>
          <p:sp>
            <p:nvSpPr>
              <p:cNvPr id="16" name="Isosceles Triangle 15"/>
              <p:cNvSpPr/>
              <p:nvPr/>
            </p:nvSpPr>
            <p:spPr>
              <a:xfrm>
                <a:off x="5925450" y="1061088"/>
                <a:ext cx="281847" cy="281847"/>
              </a:xfrm>
              <a:prstGeom prst="triangle">
                <a:avLst>
                  <a:gd name="adj" fmla="val 100000"/>
                </a:avLst>
              </a:prstGeom>
              <a:solidFill>
                <a:schemeClr val="accent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accent1">
                  <a:lumMod val="20000"/>
                  <a:lumOff val="8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Freeform 18"/>
              <p:cNvSpPr/>
              <p:nvPr/>
            </p:nvSpPr>
            <p:spPr>
              <a:xfrm>
                <a:off x="6542199" y="1224762"/>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Revisions</a:t>
                </a:r>
                <a:endParaRPr lang="en-US" sz="1200" b="1" kern="1200" dirty="0">
                  <a:solidFill>
                    <a:schemeClr val="bg1">
                      <a:lumMod val="65000"/>
                    </a:schemeClr>
                  </a:solidFill>
                </a:endParaRPr>
              </a:p>
            </p:txBody>
          </p:sp>
        </p:grpSp>
        <p:sp>
          <p:nvSpPr>
            <p:cNvPr id="5" name="Freeform 6"/>
            <p:cNvSpPr>
              <a:spLocks noEditPoints="1"/>
            </p:cNvSpPr>
            <p:nvPr/>
          </p:nvSpPr>
          <p:spPr bwMode="auto">
            <a:xfrm>
              <a:off x="1670476" y="2742036"/>
              <a:ext cx="265075" cy="28236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421054" y="2262460"/>
              <a:ext cx="341635" cy="34199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260421" y="1815087"/>
              <a:ext cx="291029" cy="29194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144101" y="1406058"/>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2" name="Flowchart: Off-page Connector 2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31</a:t>
            </a:r>
            <a:endParaRPr lang="en-US" sz="1100" b="1" dirty="0"/>
          </a:p>
        </p:txBody>
      </p:sp>
    </p:spTree>
    <p:extLst>
      <p:ext uri="{BB962C8B-B14F-4D97-AF65-F5344CB8AC3E}">
        <p14:creationId xmlns:p14="http://schemas.microsoft.com/office/powerpoint/2010/main" val="25041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427981018"/>
              </p:ext>
            </p:extLst>
          </p:nvPr>
        </p:nvGraphicFramePr>
        <p:xfrm>
          <a:off x="848387" y="915566"/>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Increasing Arrows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sp>
        <p:nvSpPr>
          <p:cNvPr id="5" name="Freeform 6"/>
          <p:cNvSpPr>
            <a:spLocks noEditPoints="1"/>
          </p:cNvSpPr>
          <p:nvPr/>
        </p:nvSpPr>
        <p:spPr bwMode="auto">
          <a:xfrm>
            <a:off x="964265" y="1643434"/>
            <a:ext cx="265075" cy="28236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2648587" y="1982370"/>
            <a:ext cx="341635" cy="34199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4409786" y="2374456"/>
            <a:ext cx="291029" cy="29194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755576" y="2324357"/>
            <a:ext cx="1676987" cy="197558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poseur </a:t>
            </a:r>
            <a:r>
              <a:rPr lang="en-US" sz="1000" dirty="0"/>
              <a:t>tincidunt. Quisque nibh dolor, </a:t>
            </a:r>
            <a:r>
              <a:rPr lang="en-US" sz="1000" dirty="0" smtClean="0"/>
              <a:t>ac sim </a:t>
            </a:r>
            <a:r>
              <a:rPr lang="en-US" sz="1000" dirty="0"/>
              <a:t>ut, luctus ac urna. </a:t>
            </a:r>
          </a:p>
        </p:txBody>
      </p:sp>
      <p:sp>
        <p:nvSpPr>
          <p:cNvPr id="21" name="Freeform 26"/>
          <p:cNvSpPr>
            <a:spLocks/>
          </p:cNvSpPr>
          <p:nvPr/>
        </p:nvSpPr>
        <p:spPr bwMode="auto">
          <a:xfrm>
            <a:off x="6126916" y="2738642"/>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Content Placeholder 2"/>
          <p:cNvSpPr txBox="1">
            <a:spLocks/>
          </p:cNvSpPr>
          <p:nvPr/>
        </p:nvSpPr>
        <p:spPr>
          <a:xfrm>
            <a:off x="2476453" y="2612389"/>
            <a:ext cx="1676987" cy="168755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poseur tincidunt.</a:t>
            </a:r>
            <a:endParaRPr lang="en-US" sz="1000" dirty="0"/>
          </a:p>
        </p:txBody>
      </p:sp>
      <p:sp>
        <p:nvSpPr>
          <p:cNvPr id="12" name="Content Placeholder 2"/>
          <p:cNvSpPr txBox="1">
            <a:spLocks/>
          </p:cNvSpPr>
          <p:nvPr/>
        </p:nvSpPr>
        <p:spPr>
          <a:xfrm>
            <a:off x="4168070" y="2976503"/>
            <a:ext cx="1676987" cy="13234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a:t>
            </a:r>
            <a:endParaRPr lang="en-US" sz="1000" dirty="0"/>
          </a:p>
        </p:txBody>
      </p:sp>
      <p:sp>
        <p:nvSpPr>
          <p:cNvPr id="15" name="Content Placeholder 2"/>
          <p:cNvSpPr txBox="1">
            <a:spLocks/>
          </p:cNvSpPr>
          <p:nvPr/>
        </p:nvSpPr>
        <p:spPr>
          <a:xfrm>
            <a:off x="5872033" y="3284279"/>
            <a:ext cx="1676987" cy="101566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6" name="Flowchart: Off-page Connector 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32</a:t>
            </a:r>
            <a:endParaRPr lang="en-US" sz="1100" b="1" dirty="0"/>
          </a:p>
        </p:txBody>
      </p:sp>
    </p:spTree>
    <p:extLst>
      <p:ext uri="{BB962C8B-B14F-4D97-AF65-F5344CB8AC3E}">
        <p14:creationId xmlns:p14="http://schemas.microsoft.com/office/powerpoint/2010/main" val="128875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1D1016D-E845-420A-9D96-2392CF9C71AC}"/>
                                            </p:graphicEl>
                                          </p:spTgt>
                                        </p:tgtEl>
                                        <p:attrNameLst>
                                          <p:attrName>style.visibility</p:attrName>
                                        </p:attrNameLst>
                                      </p:cBhvr>
                                      <p:to>
                                        <p:strVal val="visible"/>
                                      </p:to>
                                    </p:set>
                                    <p:animEffect transition="in" filter="wipe(left)">
                                      <p:cBhvr>
                                        <p:cTn id="14" dur="500"/>
                                        <p:tgtEl>
                                          <p:spTgt spid="9">
                                            <p:graphicEl>
                                              <a:dgm id="{31D1016D-E845-420A-9D96-2392CF9C71AC}"/>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E704CB68-EE45-47EA-8D6C-9876FC1F6117}"/>
                                            </p:graphicEl>
                                          </p:spTgt>
                                        </p:tgtEl>
                                        <p:attrNameLst>
                                          <p:attrName>style.visibility</p:attrName>
                                        </p:attrNameLst>
                                      </p:cBhvr>
                                      <p:to>
                                        <p:strVal val="visible"/>
                                      </p:to>
                                    </p:set>
                                    <p:animEffect transition="in" filter="wipe(left)">
                                      <p:cBhvr>
                                        <p:cTn id="28" dur="500"/>
                                        <p:tgtEl>
                                          <p:spTgt spid="9">
                                            <p:graphicEl>
                                              <a:dgm id="{E704CB68-EE45-47EA-8D6C-9876FC1F6117}"/>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DD6C64AB-DCB9-40B4-9670-E7BC915EEA3A}"/>
                                            </p:graphicEl>
                                          </p:spTgt>
                                        </p:tgtEl>
                                        <p:attrNameLst>
                                          <p:attrName>style.visibility</p:attrName>
                                        </p:attrNameLst>
                                      </p:cBhvr>
                                      <p:to>
                                        <p:strVal val="visible"/>
                                      </p:to>
                                    </p:set>
                                    <p:animEffect transition="in" filter="wipe(left)">
                                      <p:cBhvr>
                                        <p:cTn id="42" dur="500"/>
                                        <p:tgtEl>
                                          <p:spTgt spid="9">
                                            <p:graphicEl>
                                              <a:dgm id="{DD6C64AB-DCB9-40B4-9670-E7BC915EEA3A}"/>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E125A24A-CC28-4566-AAD9-038B7717D433}"/>
                                            </p:graphicEl>
                                          </p:spTgt>
                                        </p:tgtEl>
                                        <p:attrNameLst>
                                          <p:attrName>style.visibility</p:attrName>
                                        </p:attrNameLst>
                                      </p:cBhvr>
                                      <p:to>
                                        <p:strVal val="visible"/>
                                      </p:to>
                                    </p:set>
                                    <p:animEffect transition="in" filter="wipe(left)">
                                      <p:cBhvr>
                                        <p:cTn id="56" dur="500"/>
                                        <p:tgtEl>
                                          <p:spTgt spid="9">
                                            <p:graphicEl>
                                              <a:dgm id="{E125A24A-CC28-4566-AAD9-038B7717D433}"/>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4" grpId="0"/>
      <p:bldP spid="13" grpId="0"/>
      <p:bldP spid="5" grpId="0" animBg="1"/>
      <p:bldP spid="10" grpId="0" animBg="1"/>
      <p:bldP spid="18" grpId="0" animBg="1"/>
      <p:bldP spid="26" grpId="0"/>
      <p:bldP spid="21" grpId="0" animBg="1"/>
      <p:bldP spid="11" grpId="0"/>
      <p:bldP spid="12"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212785634"/>
              </p:ext>
            </p:extLst>
          </p:nvPr>
        </p:nvGraphicFramePr>
        <p:xfrm>
          <a:off x="848387" y="69954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Equation Sample Slide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sp>
        <p:nvSpPr>
          <p:cNvPr id="5" name="Freeform 6"/>
          <p:cNvSpPr>
            <a:spLocks noEditPoints="1"/>
          </p:cNvSpPr>
          <p:nvPr/>
        </p:nvSpPr>
        <p:spPr bwMode="auto">
          <a:xfrm>
            <a:off x="1299734" y="1854944"/>
            <a:ext cx="265075" cy="28236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350861" y="1798278"/>
            <a:ext cx="341635" cy="34199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421544" y="1808705"/>
            <a:ext cx="320132" cy="32114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549020" y="1871895"/>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3" name="Group 2"/>
          <p:cNvGrpSpPr/>
          <p:nvPr/>
        </p:nvGrpSpPr>
        <p:grpSpPr>
          <a:xfrm>
            <a:off x="715220" y="2812811"/>
            <a:ext cx="1480516" cy="1055083"/>
            <a:chOff x="715220" y="2812811"/>
            <a:chExt cx="1480516" cy="1055083"/>
          </a:xfrm>
        </p:grpSpPr>
        <p:sp>
          <p:nvSpPr>
            <p:cNvPr id="19" name="Content Placeholder 2"/>
            <p:cNvSpPr txBox="1">
              <a:spLocks/>
            </p:cNvSpPr>
            <p:nvPr/>
          </p:nvSpPr>
          <p:spPr>
            <a:xfrm>
              <a:off x="76952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20" name="Group 19"/>
            <p:cNvGrpSpPr/>
            <p:nvPr/>
          </p:nvGrpSpPr>
          <p:grpSpPr>
            <a:xfrm>
              <a:off x="715220" y="2812811"/>
              <a:ext cx="1480516" cy="623035"/>
              <a:chOff x="2343409" y="3651870"/>
              <a:chExt cx="1480516" cy="623035"/>
            </a:xfrm>
          </p:grpSpPr>
          <p:sp>
            <p:nvSpPr>
              <p:cNvPr id="22"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solidFill>
                    <a:latin typeface="Source Sans Pro Black" pitchFamily="34" charset="0"/>
                  </a:rPr>
                  <a:t>$96,453</a:t>
                </a:r>
                <a:endParaRPr lang="en-US" sz="2000" dirty="0">
                  <a:solidFill>
                    <a:schemeClr val="accent1"/>
                  </a:solidFill>
                  <a:latin typeface="Source Sans Pro Black" pitchFamily="34" charset="0"/>
                </a:endParaRPr>
              </a:p>
            </p:txBody>
          </p:sp>
          <p:sp>
            <p:nvSpPr>
              <p:cNvPr id="23"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Value</a:t>
                </a:r>
                <a:endParaRPr lang="en-US" sz="1100" b="1" dirty="0">
                  <a:solidFill>
                    <a:schemeClr val="bg1">
                      <a:lumMod val="50000"/>
                    </a:schemeClr>
                  </a:solidFill>
                </a:endParaRPr>
              </a:p>
            </p:txBody>
          </p:sp>
        </p:grpSp>
      </p:grpSp>
      <p:grpSp>
        <p:nvGrpSpPr>
          <p:cNvPr id="4" name="Group 3"/>
          <p:cNvGrpSpPr/>
          <p:nvPr/>
        </p:nvGrpSpPr>
        <p:grpSpPr>
          <a:xfrm>
            <a:off x="2781420" y="2812811"/>
            <a:ext cx="1480516" cy="1055083"/>
            <a:chOff x="2781420" y="2812811"/>
            <a:chExt cx="1480516" cy="1055083"/>
          </a:xfrm>
        </p:grpSpPr>
        <p:sp>
          <p:nvSpPr>
            <p:cNvPr id="24" name="Content Placeholder 2"/>
            <p:cNvSpPr txBox="1">
              <a:spLocks/>
            </p:cNvSpPr>
            <p:nvPr/>
          </p:nvSpPr>
          <p:spPr>
            <a:xfrm>
              <a:off x="283572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25" name="Group 24"/>
            <p:cNvGrpSpPr/>
            <p:nvPr/>
          </p:nvGrpSpPr>
          <p:grpSpPr>
            <a:xfrm>
              <a:off x="2781420" y="2812811"/>
              <a:ext cx="1480516" cy="623035"/>
              <a:chOff x="2343409" y="3651870"/>
              <a:chExt cx="1480516" cy="623035"/>
            </a:xfrm>
          </p:grpSpPr>
          <p:sp>
            <p:nvSpPr>
              <p:cNvPr id="27"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$96,453</a:t>
                </a:r>
                <a:endParaRPr lang="en-US" sz="2000" dirty="0">
                  <a:solidFill>
                    <a:schemeClr val="accent1">
                      <a:lumMod val="60000"/>
                      <a:lumOff val="40000"/>
                    </a:schemeClr>
                  </a:solidFill>
                  <a:latin typeface="Source Sans Pro Black" pitchFamily="34" charset="0"/>
                </a:endParaRPr>
              </a:p>
            </p:txBody>
          </p:sp>
          <p:sp>
            <p:nvSpPr>
              <p:cNvPr id="28"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Value</a:t>
                </a:r>
                <a:endParaRPr lang="en-US" sz="1100" b="1" dirty="0">
                  <a:solidFill>
                    <a:schemeClr val="bg1">
                      <a:lumMod val="50000"/>
                    </a:schemeClr>
                  </a:solidFill>
                </a:endParaRPr>
              </a:p>
            </p:txBody>
          </p:sp>
        </p:grpSp>
      </p:grpSp>
      <p:grpSp>
        <p:nvGrpSpPr>
          <p:cNvPr id="6" name="Group 5"/>
          <p:cNvGrpSpPr/>
          <p:nvPr/>
        </p:nvGrpSpPr>
        <p:grpSpPr>
          <a:xfrm>
            <a:off x="4874662" y="2812811"/>
            <a:ext cx="1480516" cy="1055083"/>
            <a:chOff x="4874662" y="2812811"/>
            <a:chExt cx="1480516" cy="1055083"/>
          </a:xfrm>
        </p:grpSpPr>
        <p:sp>
          <p:nvSpPr>
            <p:cNvPr id="29" name="Content Placeholder 2"/>
            <p:cNvSpPr txBox="1">
              <a:spLocks/>
            </p:cNvSpPr>
            <p:nvPr/>
          </p:nvSpPr>
          <p:spPr>
            <a:xfrm>
              <a:off x="4928970"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30" name="Group 29"/>
            <p:cNvGrpSpPr/>
            <p:nvPr/>
          </p:nvGrpSpPr>
          <p:grpSpPr>
            <a:xfrm>
              <a:off x="4874662" y="2812811"/>
              <a:ext cx="1480516" cy="623035"/>
              <a:chOff x="2343409" y="3651870"/>
              <a:chExt cx="1480516" cy="623035"/>
            </a:xfrm>
          </p:grpSpPr>
          <p:sp>
            <p:nvSpPr>
              <p:cNvPr id="3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40000"/>
                        <a:lumOff val="60000"/>
                      </a:schemeClr>
                    </a:solidFill>
                    <a:latin typeface="Source Sans Pro Black" pitchFamily="34" charset="0"/>
                  </a:rPr>
                  <a:t>$30,000</a:t>
                </a:r>
                <a:endParaRPr lang="en-US" sz="2000" dirty="0">
                  <a:solidFill>
                    <a:schemeClr val="accent1">
                      <a:lumMod val="40000"/>
                      <a:lumOff val="60000"/>
                    </a:schemeClr>
                  </a:solidFill>
                  <a:latin typeface="Source Sans Pro Black" pitchFamily="34" charset="0"/>
                </a:endParaRPr>
              </a:p>
            </p:txBody>
          </p:sp>
          <p:sp>
            <p:nvSpPr>
              <p:cNvPr id="32"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Value</a:t>
                </a:r>
                <a:endParaRPr lang="en-US" sz="1100" b="1" dirty="0">
                  <a:solidFill>
                    <a:schemeClr val="bg1">
                      <a:lumMod val="50000"/>
                    </a:schemeClr>
                  </a:solidFill>
                </a:endParaRPr>
              </a:p>
            </p:txBody>
          </p:sp>
        </p:grpSp>
      </p:grpSp>
      <p:grpSp>
        <p:nvGrpSpPr>
          <p:cNvPr id="7" name="Group 6"/>
          <p:cNvGrpSpPr/>
          <p:nvPr/>
        </p:nvGrpSpPr>
        <p:grpSpPr>
          <a:xfrm>
            <a:off x="6928550" y="2812811"/>
            <a:ext cx="1480516" cy="1055083"/>
            <a:chOff x="6928550" y="2812811"/>
            <a:chExt cx="1480516" cy="1055083"/>
          </a:xfrm>
        </p:grpSpPr>
        <p:sp>
          <p:nvSpPr>
            <p:cNvPr id="33" name="Content Placeholder 2"/>
            <p:cNvSpPr txBox="1">
              <a:spLocks/>
            </p:cNvSpPr>
            <p:nvPr/>
          </p:nvSpPr>
          <p:spPr>
            <a:xfrm>
              <a:off x="698285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34" name="Group 33"/>
            <p:cNvGrpSpPr/>
            <p:nvPr/>
          </p:nvGrpSpPr>
          <p:grpSpPr>
            <a:xfrm>
              <a:off x="6928550" y="2812811"/>
              <a:ext cx="1480516" cy="623035"/>
              <a:chOff x="2343409" y="3651870"/>
              <a:chExt cx="1480516" cy="623035"/>
            </a:xfrm>
          </p:grpSpPr>
          <p:sp>
            <p:nvSpPr>
              <p:cNvPr id="35"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20000"/>
                        <a:lumOff val="80000"/>
                      </a:schemeClr>
                    </a:solidFill>
                    <a:latin typeface="Source Sans Pro Black" pitchFamily="34" charset="0"/>
                  </a:rPr>
                  <a:t>$100,000</a:t>
                </a:r>
                <a:endParaRPr lang="en-US" sz="2000" dirty="0">
                  <a:solidFill>
                    <a:schemeClr val="accent1">
                      <a:lumMod val="20000"/>
                      <a:lumOff val="80000"/>
                    </a:schemeClr>
                  </a:solidFill>
                  <a:latin typeface="Source Sans Pro Black" pitchFamily="34" charset="0"/>
                </a:endParaRPr>
              </a:p>
            </p:txBody>
          </p:sp>
          <p:sp>
            <p:nvSpPr>
              <p:cNvPr id="36"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Total</a:t>
                </a:r>
                <a:endParaRPr lang="en-US" sz="1100" b="1" dirty="0">
                  <a:solidFill>
                    <a:schemeClr val="bg1">
                      <a:lumMod val="50000"/>
                    </a:schemeClr>
                  </a:solidFill>
                </a:endParaRPr>
              </a:p>
            </p:txBody>
          </p:sp>
        </p:grpSp>
      </p:grpSp>
      <p:sp>
        <p:nvSpPr>
          <p:cNvPr id="37" name="Flowchart: Off-page Connector 3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33</a:t>
            </a:r>
            <a:endParaRPr lang="en-US" sz="1100" b="1" dirty="0"/>
          </a:p>
        </p:txBody>
      </p:sp>
    </p:spTree>
    <p:extLst>
      <p:ext uri="{BB962C8B-B14F-4D97-AF65-F5344CB8AC3E}">
        <p14:creationId xmlns:p14="http://schemas.microsoft.com/office/powerpoint/2010/main" val="429060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9">
                                            <p:graphicEl>
                                              <a:dgm id="{DE4CAA01-0333-4EE6-BF5E-63135CF1327F}"/>
                                            </p:graphicEl>
                                          </p:spTgt>
                                        </p:tgtEl>
                                        <p:attrNameLst>
                                          <p:attrName>style.visibility</p:attrName>
                                        </p:attrNameLst>
                                      </p:cBhvr>
                                      <p:to>
                                        <p:strVal val="visible"/>
                                      </p:to>
                                    </p:set>
                                    <p:anim calcmode="lin" valueType="num">
                                      <p:cBhvr>
                                        <p:cTn id="14" dur="500" fill="hold"/>
                                        <p:tgtEl>
                                          <p:spTgt spid="9">
                                            <p:graphicEl>
                                              <a:dgm id="{DE4CAA01-0333-4EE6-BF5E-63135CF1327F}"/>
                                            </p:graphicEl>
                                          </p:spTgt>
                                        </p:tgtEl>
                                        <p:attrNameLst>
                                          <p:attrName>ppt_w</p:attrName>
                                        </p:attrNameLst>
                                      </p:cBhvr>
                                      <p:tavLst>
                                        <p:tav tm="0">
                                          <p:val>
                                            <p:fltVal val="0"/>
                                          </p:val>
                                        </p:tav>
                                        <p:tav tm="100000">
                                          <p:val>
                                            <p:strVal val="#ppt_w"/>
                                          </p:val>
                                        </p:tav>
                                      </p:tavLst>
                                    </p:anim>
                                    <p:anim calcmode="lin" valueType="num">
                                      <p:cBhvr>
                                        <p:cTn id="15" dur="500" fill="hold"/>
                                        <p:tgtEl>
                                          <p:spTgt spid="9">
                                            <p:graphicEl>
                                              <a:dgm id="{DE4CAA01-0333-4EE6-BF5E-63135CF1327F}"/>
                                            </p:graphicEl>
                                          </p:spTgt>
                                        </p:tgtEl>
                                        <p:attrNameLst>
                                          <p:attrName>ppt_h</p:attrName>
                                        </p:attrNameLst>
                                      </p:cBhvr>
                                      <p:tavLst>
                                        <p:tav tm="0">
                                          <p:val>
                                            <p:fltVal val="0"/>
                                          </p:val>
                                        </p:tav>
                                        <p:tav tm="100000">
                                          <p:val>
                                            <p:strVal val="#ppt_h"/>
                                          </p:val>
                                        </p:tav>
                                      </p:tavLst>
                                    </p:anim>
                                    <p:animEffect transition="in" filter="fade">
                                      <p:cBhvr>
                                        <p:cTn id="16" dur="500"/>
                                        <p:tgtEl>
                                          <p:spTgt spid="9">
                                            <p:graphicEl>
                                              <a:dgm id="{DE4CAA01-0333-4EE6-BF5E-63135CF1327F}"/>
                                            </p:graphicEl>
                                          </p:spTgt>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9">
                                            <p:graphicEl>
                                              <a:dgm id="{D4E3F969-0A44-4F48-BE84-31CAA199C25F}"/>
                                            </p:graphicEl>
                                          </p:spTgt>
                                        </p:tgtEl>
                                        <p:attrNameLst>
                                          <p:attrName>style.visibility</p:attrName>
                                        </p:attrNameLst>
                                      </p:cBhvr>
                                      <p:to>
                                        <p:strVal val="visible"/>
                                      </p:to>
                                    </p:set>
                                    <p:anim calcmode="lin" valueType="num">
                                      <p:cBhvr>
                                        <p:cTn id="30" dur="500" fill="hold"/>
                                        <p:tgtEl>
                                          <p:spTgt spid="9">
                                            <p:graphicEl>
                                              <a:dgm id="{D4E3F969-0A44-4F48-BE84-31CAA199C25F}"/>
                                            </p:graphicEl>
                                          </p:spTgt>
                                        </p:tgtEl>
                                        <p:attrNameLst>
                                          <p:attrName>ppt_w</p:attrName>
                                        </p:attrNameLst>
                                      </p:cBhvr>
                                      <p:tavLst>
                                        <p:tav tm="0">
                                          <p:val>
                                            <p:fltVal val="0"/>
                                          </p:val>
                                        </p:tav>
                                        <p:tav tm="100000">
                                          <p:val>
                                            <p:strVal val="#ppt_w"/>
                                          </p:val>
                                        </p:tav>
                                      </p:tavLst>
                                    </p:anim>
                                    <p:anim calcmode="lin" valueType="num">
                                      <p:cBhvr>
                                        <p:cTn id="31" dur="500" fill="hold"/>
                                        <p:tgtEl>
                                          <p:spTgt spid="9">
                                            <p:graphicEl>
                                              <a:dgm id="{D4E3F969-0A44-4F48-BE84-31CAA199C25F}"/>
                                            </p:graphicEl>
                                          </p:spTgt>
                                        </p:tgtEl>
                                        <p:attrNameLst>
                                          <p:attrName>ppt_h</p:attrName>
                                        </p:attrNameLst>
                                      </p:cBhvr>
                                      <p:tavLst>
                                        <p:tav tm="0">
                                          <p:val>
                                            <p:fltVal val="0"/>
                                          </p:val>
                                        </p:tav>
                                        <p:tav tm="100000">
                                          <p:val>
                                            <p:strVal val="#ppt_h"/>
                                          </p:val>
                                        </p:tav>
                                      </p:tavLst>
                                    </p:anim>
                                    <p:animEffect transition="in" filter="fade">
                                      <p:cBhvr>
                                        <p:cTn id="32" dur="500"/>
                                        <p:tgtEl>
                                          <p:spTgt spid="9">
                                            <p:graphicEl>
                                              <a:dgm id="{D4E3F969-0A44-4F48-BE84-31CAA199C25F}"/>
                                            </p:graphic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9">
                                            <p:graphicEl>
                                              <a:dgm id="{14456BD1-005B-4E1F-AF80-B8402F003655}"/>
                                            </p:graphicEl>
                                          </p:spTgt>
                                        </p:tgtEl>
                                        <p:attrNameLst>
                                          <p:attrName>style.visibility</p:attrName>
                                        </p:attrNameLst>
                                      </p:cBhvr>
                                      <p:to>
                                        <p:strVal val="visible"/>
                                      </p:to>
                                    </p:set>
                                    <p:anim calcmode="lin" valueType="num">
                                      <p:cBhvr>
                                        <p:cTn id="36" dur="500" fill="hold"/>
                                        <p:tgtEl>
                                          <p:spTgt spid="9">
                                            <p:graphicEl>
                                              <a:dgm id="{14456BD1-005B-4E1F-AF80-B8402F003655}"/>
                                            </p:graphicEl>
                                          </p:spTgt>
                                        </p:tgtEl>
                                        <p:attrNameLst>
                                          <p:attrName>ppt_w</p:attrName>
                                        </p:attrNameLst>
                                      </p:cBhvr>
                                      <p:tavLst>
                                        <p:tav tm="0">
                                          <p:val>
                                            <p:fltVal val="0"/>
                                          </p:val>
                                        </p:tav>
                                        <p:tav tm="100000">
                                          <p:val>
                                            <p:strVal val="#ppt_w"/>
                                          </p:val>
                                        </p:tav>
                                      </p:tavLst>
                                    </p:anim>
                                    <p:anim calcmode="lin" valueType="num">
                                      <p:cBhvr>
                                        <p:cTn id="37" dur="500" fill="hold"/>
                                        <p:tgtEl>
                                          <p:spTgt spid="9">
                                            <p:graphicEl>
                                              <a:dgm id="{14456BD1-005B-4E1F-AF80-B8402F003655}"/>
                                            </p:graphicEl>
                                          </p:spTgt>
                                        </p:tgtEl>
                                        <p:attrNameLst>
                                          <p:attrName>ppt_h</p:attrName>
                                        </p:attrNameLst>
                                      </p:cBhvr>
                                      <p:tavLst>
                                        <p:tav tm="0">
                                          <p:val>
                                            <p:fltVal val="0"/>
                                          </p:val>
                                        </p:tav>
                                        <p:tav tm="100000">
                                          <p:val>
                                            <p:strVal val="#ppt_h"/>
                                          </p:val>
                                        </p:tav>
                                      </p:tavLst>
                                    </p:anim>
                                    <p:animEffect transition="in" filter="fade">
                                      <p:cBhvr>
                                        <p:cTn id="38" dur="500"/>
                                        <p:tgtEl>
                                          <p:spTgt spid="9">
                                            <p:graphicEl>
                                              <a:dgm id="{14456BD1-005B-4E1F-AF80-B8402F003655}"/>
                                            </p:graphic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9">
                                            <p:graphicEl>
                                              <a:dgm id="{D73D26BC-43A2-4928-B738-92A5AAF77175}"/>
                                            </p:graphicEl>
                                          </p:spTgt>
                                        </p:tgtEl>
                                        <p:attrNameLst>
                                          <p:attrName>style.visibility</p:attrName>
                                        </p:attrNameLst>
                                      </p:cBhvr>
                                      <p:to>
                                        <p:strVal val="visible"/>
                                      </p:to>
                                    </p:set>
                                    <p:anim calcmode="lin" valueType="num">
                                      <p:cBhvr>
                                        <p:cTn id="52" dur="500" fill="hold"/>
                                        <p:tgtEl>
                                          <p:spTgt spid="9">
                                            <p:graphicEl>
                                              <a:dgm id="{D73D26BC-43A2-4928-B738-92A5AAF77175}"/>
                                            </p:graphicEl>
                                          </p:spTgt>
                                        </p:tgtEl>
                                        <p:attrNameLst>
                                          <p:attrName>ppt_w</p:attrName>
                                        </p:attrNameLst>
                                      </p:cBhvr>
                                      <p:tavLst>
                                        <p:tav tm="0">
                                          <p:val>
                                            <p:fltVal val="0"/>
                                          </p:val>
                                        </p:tav>
                                        <p:tav tm="100000">
                                          <p:val>
                                            <p:strVal val="#ppt_w"/>
                                          </p:val>
                                        </p:tav>
                                      </p:tavLst>
                                    </p:anim>
                                    <p:anim calcmode="lin" valueType="num">
                                      <p:cBhvr>
                                        <p:cTn id="53" dur="500" fill="hold"/>
                                        <p:tgtEl>
                                          <p:spTgt spid="9">
                                            <p:graphicEl>
                                              <a:dgm id="{D73D26BC-43A2-4928-B738-92A5AAF77175}"/>
                                            </p:graphicEl>
                                          </p:spTgt>
                                        </p:tgtEl>
                                        <p:attrNameLst>
                                          <p:attrName>ppt_h</p:attrName>
                                        </p:attrNameLst>
                                      </p:cBhvr>
                                      <p:tavLst>
                                        <p:tav tm="0">
                                          <p:val>
                                            <p:fltVal val="0"/>
                                          </p:val>
                                        </p:tav>
                                        <p:tav tm="100000">
                                          <p:val>
                                            <p:strVal val="#ppt_h"/>
                                          </p:val>
                                        </p:tav>
                                      </p:tavLst>
                                    </p:anim>
                                    <p:animEffect transition="in" filter="fade">
                                      <p:cBhvr>
                                        <p:cTn id="54" dur="500"/>
                                        <p:tgtEl>
                                          <p:spTgt spid="9">
                                            <p:graphicEl>
                                              <a:dgm id="{D73D26BC-43A2-4928-B738-92A5AAF77175}"/>
                                            </p:graphic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9">
                                            <p:graphicEl>
                                              <a:dgm id="{EE93D5DC-F251-4FA8-8387-BAA490239D7C}"/>
                                            </p:graphicEl>
                                          </p:spTgt>
                                        </p:tgtEl>
                                        <p:attrNameLst>
                                          <p:attrName>style.visibility</p:attrName>
                                        </p:attrNameLst>
                                      </p:cBhvr>
                                      <p:to>
                                        <p:strVal val="visible"/>
                                      </p:to>
                                    </p:set>
                                    <p:anim calcmode="lin" valueType="num">
                                      <p:cBhvr>
                                        <p:cTn id="58" dur="500" fill="hold"/>
                                        <p:tgtEl>
                                          <p:spTgt spid="9">
                                            <p:graphicEl>
                                              <a:dgm id="{EE93D5DC-F251-4FA8-8387-BAA490239D7C}"/>
                                            </p:graphicEl>
                                          </p:spTgt>
                                        </p:tgtEl>
                                        <p:attrNameLst>
                                          <p:attrName>ppt_w</p:attrName>
                                        </p:attrNameLst>
                                      </p:cBhvr>
                                      <p:tavLst>
                                        <p:tav tm="0">
                                          <p:val>
                                            <p:fltVal val="0"/>
                                          </p:val>
                                        </p:tav>
                                        <p:tav tm="100000">
                                          <p:val>
                                            <p:strVal val="#ppt_w"/>
                                          </p:val>
                                        </p:tav>
                                      </p:tavLst>
                                    </p:anim>
                                    <p:anim calcmode="lin" valueType="num">
                                      <p:cBhvr>
                                        <p:cTn id="59" dur="500" fill="hold"/>
                                        <p:tgtEl>
                                          <p:spTgt spid="9">
                                            <p:graphicEl>
                                              <a:dgm id="{EE93D5DC-F251-4FA8-8387-BAA490239D7C}"/>
                                            </p:graphicEl>
                                          </p:spTgt>
                                        </p:tgtEl>
                                        <p:attrNameLst>
                                          <p:attrName>ppt_h</p:attrName>
                                        </p:attrNameLst>
                                      </p:cBhvr>
                                      <p:tavLst>
                                        <p:tav tm="0">
                                          <p:val>
                                            <p:fltVal val="0"/>
                                          </p:val>
                                        </p:tav>
                                        <p:tav tm="100000">
                                          <p:val>
                                            <p:strVal val="#ppt_h"/>
                                          </p:val>
                                        </p:tav>
                                      </p:tavLst>
                                    </p:anim>
                                    <p:animEffect transition="in" filter="fade">
                                      <p:cBhvr>
                                        <p:cTn id="60" dur="500"/>
                                        <p:tgtEl>
                                          <p:spTgt spid="9">
                                            <p:graphicEl>
                                              <a:dgm id="{EE93D5DC-F251-4FA8-8387-BAA490239D7C}"/>
                                            </p:graphicEl>
                                          </p:spTgt>
                                        </p:tgtEl>
                                      </p:cBhvr>
                                    </p:animEffect>
                                  </p:childTnLst>
                                </p:cTn>
                              </p:par>
                            </p:childTnLst>
                          </p:cTn>
                        </p:par>
                        <p:par>
                          <p:cTn id="61" fill="hold">
                            <p:stCondLst>
                              <p:cond delay="5000"/>
                            </p:stCondLst>
                            <p:childTnLst>
                              <p:par>
                                <p:cTn id="62" presetID="53" presetClass="entr" presetSubtype="16"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6000"/>
                            </p:stCondLst>
                            <p:childTnLst>
                              <p:par>
                                <p:cTn id="72" presetID="53" presetClass="entr" presetSubtype="16" fill="hold" grpId="0" nodeType="afterEffect">
                                  <p:stCondLst>
                                    <p:cond delay="0"/>
                                  </p:stCondLst>
                                  <p:childTnLst>
                                    <p:set>
                                      <p:cBhvr>
                                        <p:cTn id="73" dur="1" fill="hold">
                                          <p:stCondLst>
                                            <p:cond delay="0"/>
                                          </p:stCondLst>
                                        </p:cTn>
                                        <p:tgtEl>
                                          <p:spTgt spid="9">
                                            <p:graphicEl>
                                              <a:dgm id="{010FF366-D796-4779-A5E7-62914834A344}"/>
                                            </p:graphicEl>
                                          </p:spTgt>
                                        </p:tgtEl>
                                        <p:attrNameLst>
                                          <p:attrName>style.visibility</p:attrName>
                                        </p:attrNameLst>
                                      </p:cBhvr>
                                      <p:to>
                                        <p:strVal val="visible"/>
                                      </p:to>
                                    </p:set>
                                    <p:anim calcmode="lin" valueType="num">
                                      <p:cBhvr>
                                        <p:cTn id="74" dur="500" fill="hold"/>
                                        <p:tgtEl>
                                          <p:spTgt spid="9">
                                            <p:graphicEl>
                                              <a:dgm id="{010FF366-D796-4779-A5E7-62914834A344}"/>
                                            </p:graphicEl>
                                          </p:spTgt>
                                        </p:tgtEl>
                                        <p:attrNameLst>
                                          <p:attrName>ppt_w</p:attrName>
                                        </p:attrNameLst>
                                      </p:cBhvr>
                                      <p:tavLst>
                                        <p:tav tm="0">
                                          <p:val>
                                            <p:fltVal val="0"/>
                                          </p:val>
                                        </p:tav>
                                        <p:tav tm="100000">
                                          <p:val>
                                            <p:strVal val="#ppt_w"/>
                                          </p:val>
                                        </p:tav>
                                      </p:tavLst>
                                    </p:anim>
                                    <p:anim calcmode="lin" valueType="num">
                                      <p:cBhvr>
                                        <p:cTn id="75" dur="500" fill="hold"/>
                                        <p:tgtEl>
                                          <p:spTgt spid="9">
                                            <p:graphicEl>
                                              <a:dgm id="{010FF366-D796-4779-A5E7-62914834A344}"/>
                                            </p:graphicEl>
                                          </p:spTgt>
                                        </p:tgtEl>
                                        <p:attrNameLst>
                                          <p:attrName>ppt_h</p:attrName>
                                        </p:attrNameLst>
                                      </p:cBhvr>
                                      <p:tavLst>
                                        <p:tav tm="0">
                                          <p:val>
                                            <p:fltVal val="0"/>
                                          </p:val>
                                        </p:tav>
                                        <p:tav tm="100000">
                                          <p:val>
                                            <p:strVal val="#ppt_h"/>
                                          </p:val>
                                        </p:tav>
                                      </p:tavLst>
                                    </p:anim>
                                    <p:animEffect transition="in" filter="fade">
                                      <p:cBhvr>
                                        <p:cTn id="76" dur="500"/>
                                        <p:tgtEl>
                                          <p:spTgt spid="9">
                                            <p:graphicEl>
                                              <a:dgm id="{010FF366-D796-4779-A5E7-62914834A344}"/>
                                            </p:graphicEl>
                                          </p:spTgt>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9">
                                            <p:graphicEl>
                                              <a:dgm id="{6718B009-F2E3-45CD-B9BB-658D3E3E1284}"/>
                                            </p:graphicEl>
                                          </p:spTgt>
                                        </p:tgtEl>
                                        <p:attrNameLst>
                                          <p:attrName>style.visibility</p:attrName>
                                        </p:attrNameLst>
                                      </p:cBhvr>
                                      <p:to>
                                        <p:strVal val="visible"/>
                                      </p:to>
                                    </p:set>
                                    <p:anim calcmode="lin" valueType="num">
                                      <p:cBhvr>
                                        <p:cTn id="80" dur="500" fill="hold"/>
                                        <p:tgtEl>
                                          <p:spTgt spid="9">
                                            <p:graphicEl>
                                              <a:dgm id="{6718B009-F2E3-45CD-B9BB-658D3E3E1284}"/>
                                            </p:graphicEl>
                                          </p:spTgt>
                                        </p:tgtEl>
                                        <p:attrNameLst>
                                          <p:attrName>ppt_w</p:attrName>
                                        </p:attrNameLst>
                                      </p:cBhvr>
                                      <p:tavLst>
                                        <p:tav tm="0">
                                          <p:val>
                                            <p:fltVal val="0"/>
                                          </p:val>
                                        </p:tav>
                                        <p:tav tm="100000">
                                          <p:val>
                                            <p:strVal val="#ppt_w"/>
                                          </p:val>
                                        </p:tav>
                                      </p:tavLst>
                                    </p:anim>
                                    <p:anim calcmode="lin" valueType="num">
                                      <p:cBhvr>
                                        <p:cTn id="81" dur="500" fill="hold"/>
                                        <p:tgtEl>
                                          <p:spTgt spid="9">
                                            <p:graphicEl>
                                              <a:dgm id="{6718B009-F2E3-45CD-B9BB-658D3E3E1284}"/>
                                            </p:graphicEl>
                                          </p:spTgt>
                                        </p:tgtEl>
                                        <p:attrNameLst>
                                          <p:attrName>ppt_h</p:attrName>
                                        </p:attrNameLst>
                                      </p:cBhvr>
                                      <p:tavLst>
                                        <p:tav tm="0">
                                          <p:val>
                                            <p:fltVal val="0"/>
                                          </p:val>
                                        </p:tav>
                                        <p:tav tm="100000">
                                          <p:val>
                                            <p:strVal val="#ppt_h"/>
                                          </p:val>
                                        </p:tav>
                                      </p:tavLst>
                                    </p:anim>
                                    <p:animEffect transition="in" filter="fade">
                                      <p:cBhvr>
                                        <p:cTn id="82" dur="500"/>
                                        <p:tgtEl>
                                          <p:spTgt spid="9">
                                            <p:graphicEl>
                                              <a:dgm id="{6718B009-F2E3-45CD-B9BB-658D3E3E1284}"/>
                                            </p:graphicEl>
                                          </p:spTgt>
                                        </p:tgtEl>
                                      </p:cBhvr>
                                    </p:animEffect>
                                  </p:childTnLst>
                                </p:cTn>
                              </p:par>
                            </p:childTnLst>
                          </p:cTn>
                        </p:par>
                        <p:par>
                          <p:cTn id="83" fill="hold">
                            <p:stCondLst>
                              <p:cond delay="7000"/>
                            </p:stCondLst>
                            <p:childTnLst>
                              <p:par>
                                <p:cTn id="84" presetID="53" presetClass="entr" presetSubtype="16"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Effect transition="in" filter="fade">
                                      <p:cBhvr>
                                        <p:cTn id="88" dur="500"/>
                                        <p:tgtEl>
                                          <p:spTgt spid="21"/>
                                        </p:tgtEl>
                                      </p:cBhvr>
                                    </p:animEffect>
                                  </p:childTnLst>
                                </p:cTn>
                              </p:par>
                            </p:childTnLst>
                          </p:cTn>
                        </p:par>
                        <p:par>
                          <p:cTn id="89" fill="hold">
                            <p:stCondLst>
                              <p:cond delay="7500"/>
                            </p:stCondLst>
                            <p:childTnLst>
                              <p:par>
                                <p:cTn id="90" presetID="10" presetClass="entr" presetSubtype="0"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4" grpId="0"/>
      <p:bldP spid="13" grpId="0"/>
      <p:bldP spid="5" grpId="0" animBg="1"/>
      <p:bldP spid="10" grpId="0" animBg="1"/>
      <p:bldP spid="18" grpId="0" animBg="1"/>
      <p:bldP spid="21"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p:txBody>
          <a:bodyPr/>
          <a:lstStyle/>
          <a:p>
            <a:r>
              <a:rPr lang="en-US" dirty="0" smtClean="0">
                <a:solidFill>
                  <a:schemeClr val="accent1">
                    <a:lumMod val="60000"/>
                    <a:lumOff val="40000"/>
                  </a:schemeClr>
                </a:solidFill>
              </a:rPr>
              <a:t>Meet Our Awesome Team</a:t>
            </a:r>
            <a:endParaRPr lang="en-US" dirty="0">
              <a:solidFill>
                <a:schemeClr val="accent1">
                  <a:lumMod val="60000"/>
                  <a:lumOff val="40000"/>
                </a:schemeClr>
              </a:solidFill>
            </a:endParaRPr>
          </a:p>
        </p:txBody>
      </p:sp>
      <p:cxnSp>
        <p:nvCxnSpPr>
          <p:cNvPr id="54" name="Straight Connector 53"/>
          <p:cNvCxnSpPr/>
          <p:nvPr/>
        </p:nvCxnSpPr>
        <p:spPr>
          <a:xfrm>
            <a:off x="2448971"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22479"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88224"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61201" y="1482031"/>
            <a:ext cx="1534535" cy="2865893"/>
            <a:chOff x="496565" y="1482031"/>
            <a:chExt cx="1534535" cy="2865893"/>
          </a:xfrm>
        </p:grpSpPr>
        <p:sp>
          <p:nvSpPr>
            <p:cNvPr id="75"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77"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Julia Smith</a:t>
              </a:r>
              <a:endParaRPr lang="en-US" sz="1800" dirty="0">
                <a:solidFill>
                  <a:schemeClr val="accent1">
                    <a:lumMod val="60000"/>
                    <a:lumOff val="40000"/>
                  </a:schemeClr>
                </a:solidFill>
                <a:latin typeface="Source Sans Pro Black" pitchFamily="34" charset="0"/>
              </a:endParaRPr>
            </a:p>
          </p:txBody>
        </p:sp>
        <p:sp>
          <p:nvSpPr>
            <p:cNvPr id="78"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Designer</a:t>
              </a:r>
              <a:endParaRPr lang="en-US" sz="1100" dirty="0">
                <a:solidFill>
                  <a:schemeClr val="bg1">
                    <a:lumMod val="50000"/>
                  </a:schemeClr>
                </a:solidFill>
              </a:endParaRPr>
            </a:p>
          </p:txBody>
        </p:sp>
        <p:sp>
          <p:nvSpPr>
            <p:cNvPr id="2" name="Rectangle 1"/>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69"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p:cNvGrpSpPr/>
          <p:nvPr/>
        </p:nvGrpSpPr>
        <p:grpSpPr>
          <a:xfrm>
            <a:off x="2732886" y="1482031"/>
            <a:ext cx="1534535" cy="2865893"/>
            <a:chOff x="496565" y="1482031"/>
            <a:chExt cx="1534535" cy="2865893"/>
          </a:xfrm>
        </p:grpSpPr>
        <p:sp>
          <p:nvSpPr>
            <p:cNvPr id="71"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72"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John Doe</a:t>
              </a:r>
              <a:endParaRPr lang="en-US" sz="1800" dirty="0">
                <a:solidFill>
                  <a:schemeClr val="accent1">
                    <a:lumMod val="60000"/>
                    <a:lumOff val="40000"/>
                  </a:schemeClr>
                </a:solidFill>
                <a:latin typeface="Source Sans Pro Black" pitchFamily="34" charset="0"/>
              </a:endParaRPr>
            </a:p>
          </p:txBody>
        </p:sp>
        <p:sp>
          <p:nvSpPr>
            <p:cNvPr id="73"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Developer</a:t>
              </a:r>
              <a:endParaRPr lang="en-US" sz="1100" dirty="0">
                <a:solidFill>
                  <a:schemeClr val="bg1">
                    <a:lumMod val="50000"/>
                  </a:schemeClr>
                </a:solidFill>
              </a:endParaRPr>
            </a:p>
          </p:txBody>
        </p:sp>
        <p:sp>
          <p:nvSpPr>
            <p:cNvPr id="74" name="Rectangle 73"/>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Rectangle 9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92"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7" name="Group 96"/>
          <p:cNvGrpSpPr/>
          <p:nvPr/>
        </p:nvGrpSpPr>
        <p:grpSpPr>
          <a:xfrm>
            <a:off x="4804571" y="1482031"/>
            <a:ext cx="1534535" cy="2865893"/>
            <a:chOff x="496565" y="1482031"/>
            <a:chExt cx="1534535" cy="2865893"/>
          </a:xfrm>
        </p:grpSpPr>
        <p:sp>
          <p:nvSpPr>
            <p:cNvPr id="98"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99"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Martin Sole</a:t>
              </a:r>
              <a:endParaRPr lang="en-US" sz="1800" dirty="0">
                <a:solidFill>
                  <a:schemeClr val="accent1">
                    <a:lumMod val="60000"/>
                    <a:lumOff val="40000"/>
                  </a:schemeClr>
                </a:solidFill>
                <a:latin typeface="Source Sans Pro Black" pitchFamily="34" charset="0"/>
              </a:endParaRPr>
            </a:p>
          </p:txBody>
        </p:sp>
        <p:sp>
          <p:nvSpPr>
            <p:cNvPr id="100"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Marketing</a:t>
              </a:r>
              <a:endParaRPr lang="en-US" sz="1100" dirty="0">
                <a:solidFill>
                  <a:schemeClr val="bg1">
                    <a:lumMod val="50000"/>
                  </a:schemeClr>
                </a:solidFill>
              </a:endParaRPr>
            </a:p>
          </p:txBody>
        </p:sp>
        <p:sp>
          <p:nvSpPr>
            <p:cNvPr id="101" name="Rectangle 100"/>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7" name="Rectangle 106"/>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03"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6876256" y="1482031"/>
            <a:ext cx="1534535" cy="2865893"/>
            <a:chOff x="496565" y="1482031"/>
            <a:chExt cx="1534535" cy="2865893"/>
          </a:xfrm>
        </p:grpSpPr>
        <p:sp>
          <p:nvSpPr>
            <p:cNvPr id="109"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110"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Jean Pos</a:t>
              </a:r>
              <a:endParaRPr lang="en-US" sz="1800" dirty="0">
                <a:solidFill>
                  <a:schemeClr val="accent1">
                    <a:lumMod val="60000"/>
                    <a:lumOff val="40000"/>
                  </a:schemeClr>
                </a:solidFill>
                <a:latin typeface="Source Sans Pro Black" pitchFamily="34" charset="0"/>
              </a:endParaRPr>
            </a:p>
          </p:txBody>
        </p:sp>
        <p:sp>
          <p:nvSpPr>
            <p:cNvPr id="111"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Sales</a:t>
              </a:r>
              <a:endParaRPr lang="en-US" sz="1100" dirty="0">
                <a:solidFill>
                  <a:schemeClr val="bg1">
                    <a:lumMod val="50000"/>
                  </a:schemeClr>
                </a:solidFill>
              </a:endParaRPr>
            </a:p>
          </p:txBody>
        </p:sp>
        <p:sp>
          <p:nvSpPr>
            <p:cNvPr id="112" name="Rectangle 111"/>
            <p:cNvSpPr/>
            <p:nvPr/>
          </p:nvSpPr>
          <p:spPr>
            <a:xfrm flipH="1">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7" name="Rectangle 116"/>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8" name="Rectangle 117"/>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14"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1" name="Flowchart: Off-page Connector 5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smtClean="0"/>
              <a:t>03</a:t>
            </a:r>
            <a:endParaRPr lang="en-US" sz="1100" b="1" dirty="0"/>
          </a:p>
        </p:txBody>
      </p:sp>
    </p:spTree>
    <p:extLst>
      <p:ext uri="{BB962C8B-B14F-4D97-AF65-F5344CB8AC3E}">
        <p14:creationId xmlns:p14="http://schemas.microsoft.com/office/powerpoint/2010/main" val="25388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down)">
                                      <p:cBhvr>
                                        <p:cTn id="20" dur="500"/>
                                        <p:tgtEl>
                                          <p:spTgt spid="54"/>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anim calcmode="lin" valueType="num">
                                      <p:cBhvr>
                                        <p:cTn id="25" dur="500" fill="hold"/>
                                        <p:tgtEl>
                                          <p:spTgt spid="70"/>
                                        </p:tgtEl>
                                        <p:attrNameLst>
                                          <p:attrName>ppt_x</p:attrName>
                                        </p:attrNameLst>
                                      </p:cBhvr>
                                      <p:tavLst>
                                        <p:tav tm="0">
                                          <p:val>
                                            <p:strVal val="#ppt_x"/>
                                          </p:val>
                                        </p:tav>
                                        <p:tav tm="100000">
                                          <p:val>
                                            <p:strVal val="#ppt_x"/>
                                          </p:val>
                                        </p:tav>
                                      </p:tavLst>
                                    </p:anim>
                                    <p:anim calcmode="lin" valueType="num">
                                      <p:cBhvr>
                                        <p:cTn id="26" dur="500" fill="hold"/>
                                        <p:tgtEl>
                                          <p:spTgt spid="70"/>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down)">
                                      <p:cBhvr>
                                        <p:cTn id="30" dur="500"/>
                                        <p:tgtEl>
                                          <p:spTgt spid="55"/>
                                        </p:tgtEl>
                                      </p:cBhvr>
                                    </p:animEffect>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anim calcmode="lin" valueType="num">
                                      <p:cBhvr>
                                        <p:cTn id="35" dur="500" fill="hold"/>
                                        <p:tgtEl>
                                          <p:spTgt spid="97"/>
                                        </p:tgtEl>
                                        <p:attrNameLst>
                                          <p:attrName>ppt_x</p:attrName>
                                        </p:attrNameLst>
                                      </p:cBhvr>
                                      <p:tavLst>
                                        <p:tav tm="0">
                                          <p:val>
                                            <p:strVal val="#ppt_x"/>
                                          </p:val>
                                        </p:tav>
                                        <p:tav tm="100000">
                                          <p:val>
                                            <p:strVal val="#ppt_x"/>
                                          </p:val>
                                        </p:tav>
                                      </p:tavLst>
                                    </p:anim>
                                    <p:anim calcmode="lin" valueType="num">
                                      <p:cBhvr>
                                        <p:cTn id="36" dur="500" fill="hold"/>
                                        <p:tgtEl>
                                          <p:spTgt spid="97"/>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down)">
                                      <p:cBhvr>
                                        <p:cTn id="40" dur="500"/>
                                        <p:tgtEl>
                                          <p:spTgt spid="56"/>
                                        </p:tgtEl>
                                      </p:cBhvr>
                                    </p:animEffect>
                                  </p:childTnLst>
                                </p:cTn>
                              </p:par>
                            </p:childTnLst>
                          </p:cTn>
                        </p:par>
                        <p:par>
                          <p:cTn id="41" fill="hold">
                            <p:stCondLst>
                              <p:cond delay="3500"/>
                            </p:stCondLst>
                            <p:childTnLst>
                              <p:par>
                                <p:cTn id="42" presetID="42" presetClass="entr" presetSubtype="0" fill="hold" nodeType="after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fade">
                                      <p:cBhvr>
                                        <p:cTn id="44" dur="500"/>
                                        <p:tgtEl>
                                          <p:spTgt spid="108"/>
                                        </p:tgtEl>
                                      </p:cBhvr>
                                    </p:animEffect>
                                    <p:anim calcmode="lin" valueType="num">
                                      <p:cBhvr>
                                        <p:cTn id="45" dur="500" fill="hold"/>
                                        <p:tgtEl>
                                          <p:spTgt spid="108"/>
                                        </p:tgtEl>
                                        <p:attrNameLst>
                                          <p:attrName>ppt_x</p:attrName>
                                        </p:attrNameLst>
                                      </p:cBhvr>
                                      <p:tavLst>
                                        <p:tav tm="0">
                                          <p:val>
                                            <p:strVal val="#ppt_x"/>
                                          </p:val>
                                        </p:tav>
                                        <p:tav tm="100000">
                                          <p:val>
                                            <p:strVal val="#ppt_x"/>
                                          </p:val>
                                        </p:tav>
                                      </p:tavLst>
                                    </p:anim>
                                    <p:anim calcmode="lin" valueType="num">
                                      <p:cBhvr>
                                        <p:cTn id="46"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Sales Report by Year</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11" name="Group 10"/>
          <p:cNvGrpSpPr/>
          <p:nvPr/>
        </p:nvGrpSpPr>
        <p:grpSpPr>
          <a:xfrm>
            <a:off x="669920" y="2003666"/>
            <a:ext cx="1368152" cy="1065429"/>
            <a:chOff x="755576" y="1443081"/>
            <a:chExt cx="916502" cy="2385975"/>
          </a:xfrm>
        </p:grpSpPr>
        <p:sp>
          <p:nvSpPr>
            <p:cNvPr id="10" name="Rectangle 9"/>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7555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555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7555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755576"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755576"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755576" y="31726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755576" y="34196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1005720" y="21843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1005720" y="24313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1005720" y="267845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1259632" y="16901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1259632" y="19372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1259632" y="21843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1259632" y="24313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1259632" y="26784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1259632" y="29255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1259632" y="31726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15097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15097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15097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15097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15097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4" name="Content Placeholder 2"/>
          <p:cNvSpPr txBox="1">
            <a:spLocks/>
          </p:cNvSpPr>
          <p:nvPr/>
        </p:nvSpPr>
        <p:spPr>
          <a:xfrm>
            <a:off x="556968" y="3211389"/>
            <a:ext cx="1580408" cy="13045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a:t>
            </a:r>
          </a:p>
        </p:txBody>
      </p:sp>
      <p:grpSp>
        <p:nvGrpSpPr>
          <p:cNvPr id="12" name="Group 11"/>
          <p:cNvGrpSpPr/>
          <p:nvPr/>
        </p:nvGrpSpPr>
        <p:grpSpPr>
          <a:xfrm>
            <a:off x="547028" y="1399741"/>
            <a:ext cx="1590348" cy="476169"/>
            <a:chOff x="5463392" y="1685913"/>
            <a:chExt cx="1590348" cy="476169"/>
          </a:xfrm>
        </p:grpSpPr>
        <p:sp>
          <p:nvSpPr>
            <p:cNvPr id="115"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Total Sales</a:t>
              </a:r>
              <a:endParaRPr lang="en-US" sz="2000" dirty="0">
                <a:solidFill>
                  <a:schemeClr val="accent1">
                    <a:lumMod val="60000"/>
                    <a:lumOff val="40000"/>
                  </a:schemeClr>
                </a:solidFill>
              </a:endParaRPr>
            </a:p>
          </p:txBody>
        </p:sp>
        <p:sp>
          <p:nvSpPr>
            <p:cNvPr id="116" name="Subtitle 2"/>
            <p:cNvSpPr txBox="1">
              <a:spLocks/>
            </p:cNvSpPr>
            <p:nvPr/>
          </p:nvSpPr>
          <p:spPr>
            <a:xfrm>
              <a:off x="5487853" y="1923678"/>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12 Months (2010)</a:t>
              </a:r>
            </a:p>
          </p:txBody>
        </p:sp>
      </p:grpSp>
      <p:grpSp>
        <p:nvGrpSpPr>
          <p:cNvPr id="119" name="Group 118"/>
          <p:cNvGrpSpPr/>
          <p:nvPr/>
        </p:nvGrpSpPr>
        <p:grpSpPr>
          <a:xfrm>
            <a:off x="2750676" y="2003666"/>
            <a:ext cx="1368152" cy="1065429"/>
            <a:chOff x="755576" y="1443081"/>
            <a:chExt cx="916502" cy="2385975"/>
          </a:xfrm>
        </p:grpSpPr>
        <p:sp>
          <p:nvSpPr>
            <p:cNvPr id="124" name="Rectangle 123"/>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a:off x="7555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a:off x="7555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7555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755576"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p:cNvSpPr/>
            <p:nvPr/>
          </p:nvSpPr>
          <p:spPr>
            <a:xfrm>
              <a:off x="755576"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p:cNvSpPr/>
            <p:nvPr/>
          </p:nvSpPr>
          <p:spPr>
            <a:xfrm>
              <a:off x="755576" y="31726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p:cNvSpPr/>
            <p:nvPr/>
          </p:nvSpPr>
          <p:spPr>
            <a:xfrm>
              <a:off x="755576" y="34196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a:off x="1005720"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1005720"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a:off x="1005720"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p:cNvSpPr/>
            <p:nvPr/>
          </p:nvSpPr>
          <p:spPr>
            <a:xfrm>
              <a:off x="1259632"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p:cNvSpPr/>
            <p:nvPr/>
          </p:nvSpPr>
          <p:spPr>
            <a:xfrm>
              <a:off x="1259632"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p:cNvSpPr/>
            <p:nvPr/>
          </p:nvSpPr>
          <p:spPr>
            <a:xfrm>
              <a:off x="1259632"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p:cNvSpPr/>
            <p:nvPr/>
          </p:nvSpPr>
          <p:spPr>
            <a:xfrm>
              <a:off x="1259632"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1259632"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p:cNvSpPr/>
            <p:nvPr/>
          </p:nvSpPr>
          <p:spPr>
            <a:xfrm>
              <a:off x="1259632"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p:cNvSpPr/>
            <p:nvPr/>
          </p:nvSpPr>
          <p:spPr>
            <a:xfrm>
              <a:off x="1259632" y="31726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p:cNvSpPr/>
            <p:nvPr/>
          </p:nvSpPr>
          <p:spPr>
            <a:xfrm>
              <a:off x="15097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p:cNvSpPr/>
            <p:nvPr/>
          </p:nvSpPr>
          <p:spPr>
            <a:xfrm>
              <a:off x="1509776" y="16901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p:cNvSpPr/>
            <p:nvPr/>
          </p:nvSpPr>
          <p:spPr>
            <a:xfrm>
              <a:off x="1509776" y="19372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1509776" y="21843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1509776" y="24313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0" name="Content Placeholder 2"/>
          <p:cNvSpPr txBox="1">
            <a:spLocks/>
          </p:cNvSpPr>
          <p:nvPr/>
        </p:nvSpPr>
        <p:spPr>
          <a:xfrm>
            <a:off x="2637724" y="3211389"/>
            <a:ext cx="1580408" cy="13045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a:t>
            </a:r>
          </a:p>
        </p:txBody>
      </p:sp>
      <p:grpSp>
        <p:nvGrpSpPr>
          <p:cNvPr id="121" name="Group 120"/>
          <p:cNvGrpSpPr/>
          <p:nvPr/>
        </p:nvGrpSpPr>
        <p:grpSpPr>
          <a:xfrm>
            <a:off x="2627784" y="1399741"/>
            <a:ext cx="1590348" cy="476169"/>
            <a:chOff x="5463392" y="1685913"/>
            <a:chExt cx="1590348" cy="476169"/>
          </a:xfrm>
        </p:grpSpPr>
        <p:sp>
          <p:nvSpPr>
            <p:cNvPr id="122"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Total Sales</a:t>
              </a:r>
              <a:endParaRPr lang="en-US" sz="2000" dirty="0">
                <a:solidFill>
                  <a:schemeClr val="accent1">
                    <a:lumMod val="60000"/>
                    <a:lumOff val="40000"/>
                  </a:schemeClr>
                </a:solidFill>
              </a:endParaRPr>
            </a:p>
          </p:txBody>
        </p:sp>
        <p:sp>
          <p:nvSpPr>
            <p:cNvPr id="123" name="Subtitle 2"/>
            <p:cNvSpPr txBox="1">
              <a:spLocks/>
            </p:cNvSpPr>
            <p:nvPr/>
          </p:nvSpPr>
          <p:spPr>
            <a:xfrm>
              <a:off x="5487853" y="1923678"/>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12 Months (2011)</a:t>
              </a:r>
            </a:p>
          </p:txBody>
        </p:sp>
      </p:grpSp>
      <p:grpSp>
        <p:nvGrpSpPr>
          <p:cNvPr id="189" name="Group 188"/>
          <p:cNvGrpSpPr/>
          <p:nvPr/>
        </p:nvGrpSpPr>
        <p:grpSpPr>
          <a:xfrm>
            <a:off x="4838908" y="2003666"/>
            <a:ext cx="1368152" cy="1065429"/>
            <a:chOff x="755576" y="1443081"/>
            <a:chExt cx="916502" cy="2385975"/>
          </a:xfrm>
        </p:grpSpPr>
        <p:sp>
          <p:nvSpPr>
            <p:cNvPr id="194" name="Rectangle 193"/>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p:cNvSpPr/>
            <p:nvPr/>
          </p:nvSpPr>
          <p:spPr>
            <a:xfrm>
              <a:off x="755576" y="193723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p:cNvSpPr/>
            <p:nvPr/>
          </p:nvSpPr>
          <p:spPr>
            <a:xfrm>
              <a:off x="755576" y="21843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p:cNvSpPr/>
            <p:nvPr/>
          </p:nvSpPr>
          <p:spPr>
            <a:xfrm>
              <a:off x="755576" y="24313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p:cNvSpPr/>
            <p:nvPr/>
          </p:nvSpPr>
          <p:spPr>
            <a:xfrm>
              <a:off x="755576" y="267845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p:cNvSpPr/>
            <p:nvPr/>
          </p:nvSpPr>
          <p:spPr>
            <a:xfrm>
              <a:off x="755576" y="292553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p:cNvSpPr/>
            <p:nvPr/>
          </p:nvSpPr>
          <p:spPr>
            <a:xfrm>
              <a:off x="755576" y="31726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a:off x="755576" y="34196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20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p:cNvSpPr/>
            <p:nvPr/>
          </p:nvSpPr>
          <p:spPr>
            <a:xfrm>
              <a:off x="1005720" y="21843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p:cNvSpPr/>
            <p:nvPr/>
          </p:nvSpPr>
          <p:spPr>
            <a:xfrm>
              <a:off x="1005720" y="24313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208"/>
            <p:cNvSpPr/>
            <p:nvPr/>
          </p:nvSpPr>
          <p:spPr>
            <a:xfrm>
              <a:off x="1005720" y="267845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21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21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p:cNvSpPr/>
            <p:nvPr/>
          </p:nvSpPr>
          <p:spPr>
            <a:xfrm>
              <a:off x="1259632" y="16901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1259632" y="19372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p:cNvSpPr/>
            <p:nvPr/>
          </p:nvSpPr>
          <p:spPr>
            <a:xfrm>
              <a:off x="1259632" y="21843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p:cNvSpPr/>
            <p:nvPr/>
          </p:nvSpPr>
          <p:spPr>
            <a:xfrm>
              <a:off x="1259632" y="24313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p:cNvSpPr/>
            <p:nvPr/>
          </p:nvSpPr>
          <p:spPr>
            <a:xfrm>
              <a:off x="1259632" y="26784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p:cNvSpPr/>
            <p:nvPr/>
          </p:nvSpPr>
          <p:spPr>
            <a:xfrm>
              <a:off x="1259632" y="29255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p:cNvSpPr/>
            <p:nvPr/>
          </p:nvSpPr>
          <p:spPr>
            <a:xfrm>
              <a:off x="1259632" y="31726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p:cNvSpPr/>
            <p:nvPr/>
          </p:nvSpPr>
          <p:spPr>
            <a:xfrm>
              <a:off x="1509776" y="14430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p:cNvSpPr/>
            <p:nvPr/>
          </p:nvSpPr>
          <p:spPr>
            <a:xfrm>
              <a:off x="1509776" y="16901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p:cNvSpPr/>
            <p:nvPr/>
          </p:nvSpPr>
          <p:spPr>
            <a:xfrm>
              <a:off x="1509776" y="19372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p:cNvSpPr/>
            <p:nvPr/>
          </p:nvSpPr>
          <p:spPr>
            <a:xfrm>
              <a:off x="1509776" y="21843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p:cNvSpPr/>
            <p:nvPr/>
          </p:nvSpPr>
          <p:spPr>
            <a:xfrm>
              <a:off x="1509776" y="24313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0" name="Content Placeholder 2"/>
          <p:cNvSpPr txBox="1">
            <a:spLocks/>
          </p:cNvSpPr>
          <p:nvPr/>
        </p:nvSpPr>
        <p:spPr>
          <a:xfrm>
            <a:off x="4725956" y="3211389"/>
            <a:ext cx="1580408" cy="13045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a:t>
            </a:r>
          </a:p>
        </p:txBody>
      </p:sp>
      <p:grpSp>
        <p:nvGrpSpPr>
          <p:cNvPr id="191" name="Group 190"/>
          <p:cNvGrpSpPr/>
          <p:nvPr/>
        </p:nvGrpSpPr>
        <p:grpSpPr>
          <a:xfrm>
            <a:off x="4716016" y="1399741"/>
            <a:ext cx="1590348" cy="476169"/>
            <a:chOff x="5463392" y="1685913"/>
            <a:chExt cx="1590348" cy="476169"/>
          </a:xfrm>
        </p:grpSpPr>
        <p:sp>
          <p:nvSpPr>
            <p:cNvPr id="192"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Total Sales</a:t>
              </a:r>
              <a:endParaRPr lang="en-US" sz="2000" dirty="0">
                <a:solidFill>
                  <a:schemeClr val="accent1">
                    <a:lumMod val="60000"/>
                    <a:lumOff val="40000"/>
                  </a:schemeClr>
                </a:solidFill>
              </a:endParaRPr>
            </a:p>
          </p:txBody>
        </p:sp>
        <p:sp>
          <p:nvSpPr>
            <p:cNvPr id="193" name="Subtitle 2"/>
            <p:cNvSpPr txBox="1">
              <a:spLocks/>
            </p:cNvSpPr>
            <p:nvPr/>
          </p:nvSpPr>
          <p:spPr>
            <a:xfrm>
              <a:off x="5487853" y="1923678"/>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12 Months (2012)</a:t>
              </a:r>
            </a:p>
          </p:txBody>
        </p:sp>
      </p:grpSp>
      <p:cxnSp>
        <p:nvCxnSpPr>
          <p:cNvPr id="280" name="Straight Connector 279"/>
          <p:cNvCxnSpPr/>
          <p:nvPr/>
        </p:nvCxnSpPr>
        <p:spPr>
          <a:xfrm>
            <a:off x="2380696" y="1369501"/>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479520" y="1369501"/>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253712" y="1851670"/>
            <a:ext cx="0" cy="178593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478895" y="1995686"/>
            <a:ext cx="693505" cy="295825"/>
            <a:chOff x="6786150" y="2076140"/>
            <a:chExt cx="1228586" cy="295825"/>
          </a:xfrm>
        </p:grpSpPr>
        <p:sp>
          <p:nvSpPr>
            <p:cNvPr id="283" name="Rectangle 282"/>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285" name="Group 284"/>
          <p:cNvGrpSpPr/>
          <p:nvPr/>
        </p:nvGrpSpPr>
        <p:grpSpPr>
          <a:xfrm>
            <a:off x="7478895" y="2424919"/>
            <a:ext cx="693505" cy="295825"/>
            <a:chOff x="6786150" y="2076140"/>
            <a:chExt cx="1228586" cy="295825"/>
          </a:xfrm>
        </p:grpSpPr>
        <p:sp>
          <p:nvSpPr>
            <p:cNvPr id="286" name="Rectangle 285"/>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88" name="Group 287"/>
          <p:cNvGrpSpPr/>
          <p:nvPr/>
        </p:nvGrpSpPr>
        <p:grpSpPr>
          <a:xfrm>
            <a:off x="7478895" y="2854152"/>
            <a:ext cx="693505" cy="295825"/>
            <a:chOff x="6786150" y="2076140"/>
            <a:chExt cx="1228586" cy="295825"/>
          </a:xfrm>
        </p:grpSpPr>
        <p:sp>
          <p:nvSpPr>
            <p:cNvPr id="289" name="Rectangle 288"/>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94" name="Group 293"/>
          <p:cNvGrpSpPr/>
          <p:nvPr/>
        </p:nvGrpSpPr>
        <p:grpSpPr>
          <a:xfrm>
            <a:off x="7478895" y="3283384"/>
            <a:ext cx="693505" cy="295825"/>
            <a:chOff x="6786150" y="2076140"/>
            <a:chExt cx="1228586" cy="295825"/>
          </a:xfrm>
        </p:grpSpPr>
        <p:sp>
          <p:nvSpPr>
            <p:cNvPr id="295" name="Rectangle 294"/>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154" name="Flowchart: Off-page Connector 15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34</a:t>
            </a:r>
            <a:endParaRPr lang="en-US" sz="1100" b="1" dirty="0"/>
          </a:p>
        </p:txBody>
      </p:sp>
    </p:spTree>
    <p:extLst>
      <p:ext uri="{BB962C8B-B14F-4D97-AF65-F5344CB8AC3E}">
        <p14:creationId xmlns:p14="http://schemas.microsoft.com/office/powerpoint/2010/main" val="23036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80"/>
                                        </p:tgtEl>
                                        <p:attrNameLst>
                                          <p:attrName>style.visibility</p:attrName>
                                        </p:attrNameLst>
                                      </p:cBhvr>
                                      <p:to>
                                        <p:strVal val="visible"/>
                                      </p:to>
                                    </p:set>
                                    <p:animEffect transition="in" filter="wipe(down)">
                                      <p:cBhvr>
                                        <p:cTn id="26" dur="500"/>
                                        <p:tgtEl>
                                          <p:spTgt spid="28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wipe(down)">
                                      <p:cBhvr>
                                        <p:cTn id="34" dur="500"/>
                                        <p:tgtEl>
                                          <p:spTgt spid="119"/>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281"/>
                                        </p:tgtEl>
                                        <p:attrNameLst>
                                          <p:attrName>style.visibility</p:attrName>
                                        </p:attrNameLst>
                                      </p:cBhvr>
                                      <p:to>
                                        <p:strVal val="visible"/>
                                      </p:to>
                                    </p:set>
                                    <p:animEffect transition="in" filter="wipe(down)">
                                      <p:cBhvr>
                                        <p:cTn id="42" dur="500"/>
                                        <p:tgtEl>
                                          <p:spTgt spid="281"/>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191"/>
                                        </p:tgtEl>
                                        <p:attrNameLst>
                                          <p:attrName>style.visibility</p:attrName>
                                        </p:attrNameLst>
                                      </p:cBhvr>
                                      <p:to>
                                        <p:strVal val="visible"/>
                                      </p:to>
                                    </p:set>
                                    <p:animEffect transition="in" filter="fade">
                                      <p:cBhvr>
                                        <p:cTn id="46" dur="500"/>
                                        <p:tgtEl>
                                          <p:spTgt spid="191"/>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189"/>
                                        </p:tgtEl>
                                        <p:attrNameLst>
                                          <p:attrName>style.visibility</p:attrName>
                                        </p:attrNameLst>
                                      </p:cBhvr>
                                      <p:to>
                                        <p:strVal val="visible"/>
                                      </p:to>
                                    </p:set>
                                    <p:animEffect transition="in" filter="wipe(down)">
                                      <p:cBhvr>
                                        <p:cTn id="50" dur="500"/>
                                        <p:tgtEl>
                                          <p:spTgt spid="189"/>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90"/>
                                        </p:tgtEl>
                                        <p:attrNameLst>
                                          <p:attrName>style.visibility</p:attrName>
                                        </p:attrNameLst>
                                      </p:cBhvr>
                                      <p:to>
                                        <p:strVal val="visible"/>
                                      </p:to>
                                    </p:set>
                                    <p:animEffect transition="in" filter="fade">
                                      <p:cBhvr>
                                        <p:cTn id="54" dur="500"/>
                                        <p:tgtEl>
                                          <p:spTgt spid="190"/>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282"/>
                                        </p:tgtEl>
                                        <p:attrNameLst>
                                          <p:attrName>style.visibility</p:attrName>
                                        </p:attrNameLst>
                                      </p:cBhvr>
                                      <p:to>
                                        <p:strVal val="visible"/>
                                      </p:to>
                                    </p:set>
                                    <p:animEffect transition="in" filter="wipe(down)">
                                      <p:cBhvr>
                                        <p:cTn id="58" dur="500"/>
                                        <p:tgtEl>
                                          <p:spTgt spid="282"/>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7000"/>
                            </p:stCondLst>
                            <p:childTnLst>
                              <p:par>
                                <p:cTn id="64" presetID="10" presetClass="entr" presetSubtype="0" fill="hold" nodeType="afterEffect">
                                  <p:stCondLst>
                                    <p:cond delay="0"/>
                                  </p:stCondLst>
                                  <p:childTnLst>
                                    <p:set>
                                      <p:cBhvr>
                                        <p:cTn id="65" dur="1" fill="hold">
                                          <p:stCondLst>
                                            <p:cond delay="0"/>
                                          </p:stCondLst>
                                        </p:cTn>
                                        <p:tgtEl>
                                          <p:spTgt spid="285"/>
                                        </p:tgtEl>
                                        <p:attrNameLst>
                                          <p:attrName>style.visibility</p:attrName>
                                        </p:attrNameLst>
                                      </p:cBhvr>
                                      <p:to>
                                        <p:strVal val="visible"/>
                                      </p:to>
                                    </p:set>
                                    <p:animEffect transition="in" filter="fade">
                                      <p:cBhvr>
                                        <p:cTn id="66" dur="500"/>
                                        <p:tgtEl>
                                          <p:spTgt spid="285"/>
                                        </p:tgtEl>
                                      </p:cBhvr>
                                    </p:animEffect>
                                  </p:childTnLst>
                                </p:cTn>
                              </p:par>
                            </p:childTnLst>
                          </p:cTn>
                        </p:par>
                        <p:par>
                          <p:cTn id="67" fill="hold">
                            <p:stCondLst>
                              <p:cond delay="7500"/>
                            </p:stCondLst>
                            <p:childTnLst>
                              <p:par>
                                <p:cTn id="68" presetID="10" presetClass="entr" presetSubtype="0" fill="hold" nodeType="afterEffect">
                                  <p:stCondLst>
                                    <p:cond delay="0"/>
                                  </p:stCondLst>
                                  <p:childTnLst>
                                    <p:set>
                                      <p:cBhvr>
                                        <p:cTn id="69" dur="1" fill="hold">
                                          <p:stCondLst>
                                            <p:cond delay="0"/>
                                          </p:stCondLst>
                                        </p:cTn>
                                        <p:tgtEl>
                                          <p:spTgt spid="288"/>
                                        </p:tgtEl>
                                        <p:attrNameLst>
                                          <p:attrName>style.visibility</p:attrName>
                                        </p:attrNameLst>
                                      </p:cBhvr>
                                      <p:to>
                                        <p:strVal val="visible"/>
                                      </p:to>
                                    </p:set>
                                    <p:animEffect transition="in" filter="fade">
                                      <p:cBhvr>
                                        <p:cTn id="70" dur="500"/>
                                        <p:tgtEl>
                                          <p:spTgt spid="288"/>
                                        </p:tgtEl>
                                      </p:cBhvr>
                                    </p:animEffect>
                                  </p:childTnLst>
                                </p:cTn>
                              </p:par>
                            </p:childTnLst>
                          </p:cTn>
                        </p:par>
                        <p:par>
                          <p:cTn id="71" fill="hold">
                            <p:stCondLst>
                              <p:cond delay="8000"/>
                            </p:stCondLst>
                            <p:childTnLst>
                              <p:par>
                                <p:cTn id="72" presetID="10" presetClass="entr" presetSubtype="0" fill="hold" nodeType="afterEffect">
                                  <p:stCondLst>
                                    <p:cond delay="0"/>
                                  </p:stCondLst>
                                  <p:childTnLst>
                                    <p:set>
                                      <p:cBhvr>
                                        <p:cTn id="73" dur="1" fill="hold">
                                          <p:stCondLst>
                                            <p:cond delay="0"/>
                                          </p:stCondLst>
                                        </p:cTn>
                                        <p:tgtEl>
                                          <p:spTgt spid="294"/>
                                        </p:tgtEl>
                                        <p:attrNameLst>
                                          <p:attrName>style.visibility</p:attrName>
                                        </p:attrNameLst>
                                      </p:cBhvr>
                                      <p:to>
                                        <p:strVal val="visible"/>
                                      </p:to>
                                    </p:set>
                                    <p:animEffect transition="in" filter="fade">
                                      <p:cBhvr>
                                        <p:cTn id="74"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14" grpId="0"/>
      <p:bldP spid="120" grpId="0"/>
      <p:bldP spid="1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Area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299907018"/>
              </p:ext>
            </p:extLst>
          </p:nvPr>
        </p:nvGraphicFramePr>
        <p:xfrm>
          <a:off x="539552" y="1491630"/>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5351195" y="1387169"/>
            <a:ext cx="3037229" cy="1008112"/>
            <a:chOff x="5351195" y="1387169"/>
            <a:chExt cx="3037229" cy="1008112"/>
          </a:xfrm>
        </p:grpSpPr>
        <p:sp>
          <p:nvSpPr>
            <p:cNvPr id="10" name="Content Placeholder 2"/>
            <p:cNvSpPr txBox="1">
              <a:spLocks/>
            </p:cNvSpPr>
            <p:nvPr/>
          </p:nvSpPr>
          <p:spPr>
            <a:xfrm>
              <a:off x="5364088" y="1802052"/>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Curabitur elementum posuere pretium. Quisque nibh dolor, dignissim ac dignissim ut, luctus ac urna. </a:t>
              </a:r>
              <a:endParaRPr lang="en-US" sz="900" dirty="0"/>
            </a:p>
          </p:txBody>
        </p:sp>
        <p:sp>
          <p:nvSpPr>
            <p:cNvPr id="11" name="Title 13"/>
            <p:cNvSpPr txBox="1">
              <a:spLocks/>
            </p:cNvSpPr>
            <p:nvPr/>
          </p:nvSpPr>
          <p:spPr>
            <a:xfrm>
              <a:off x="5351195" y="1387169"/>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t>Series 1</a:t>
              </a:r>
              <a:endParaRPr lang="en-US" sz="2400" dirty="0"/>
            </a:p>
          </p:txBody>
        </p:sp>
      </p:grpSp>
      <p:grpSp>
        <p:nvGrpSpPr>
          <p:cNvPr id="7" name="Group 6"/>
          <p:cNvGrpSpPr/>
          <p:nvPr/>
        </p:nvGrpSpPr>
        <p:grpSpPr>
          <a:xfrm>
            <a:off x="5351195" y="2401684"/>
            <a:ext cx="3037229" cy="1008112"/>
            <a:chOff x="5351195" y="2401684"/>
            <a:chExt cx="3037229" cy="1008112"/>
          </a:xfrm>
        </p:grpSpPr>
        <p:sp>
          <p:nvSpPr>
            <p:cNvPr id="20" name="Content Placeholder 2"/>
            <p:cNvSpPr txBox="1">
              <a:spLocks/>
            </p:cNvSpPr>
            <p:nvPr/>
          </p:nvSpPr>
          <p:spPr>
            <a:xfrm>
              <a:off x="5364088" y="2816567"/>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Curabitur elementum posuere pretium. Quisque nibh dolor, dignissim ac dignissim ut, luctus ac urna. </a:t>
              </a:r>
              <a:endParaRPr lang="en-US" sz="900" dirty="0"/>
            </a:p>
          </p:txBody>
        </p:sp>
        <p:sp>
          <p:nvSpPr>
            <p:cNvPr id="21" name="Title 13"/>
            <p:cNvSpPr txBox="1">
              <a:spLocks/>
            </p:cNvSpPr>
            <p:nvPr/>
          </p:nvSpPr>
          <p:spPr>
            <a:xfrm>
              <a:off x="5351195" y="2401684"/>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t>Series 2</a:t>
              </a:r>
              <a:endParaRPr lang="en-US" sz="2400" dirty="0"/>
            </a:p>
          </p:txBody>
        </p:sp>
      </p:grpSp>
      <p:grpSp>
        <p:nvGrpSpPr>
          <p:cNvPr id="9" name="Group 8"/>
          <p:cNvGrpSpPr/>
          <p:nvPr/>
        </p:nvGrpSpPr>
        <p:grpSpPr>
          <a:xfrm>
            <a:off x="5351195" y="3428531"/>
            <a:ext cx="3037229" cy="1008112"/>
            <a:chOff x="5351195" y="3428531"/>
            <a:chExt cx="3037229" cy="1008112"/>
          </a:xfrm>
        </p:grpSpPr>
        <p:sp>
          <p:nvSpPr>
            <p:cNvPr id="26" name="Content Placeholder 2"/>
            <p:cNvSpPr txBox="1">
              <a:spLocks/>
            </p:cNvSpPr>
            <p:nvPr/>
          </p:nvSpPr>
          <p:spPr>
            <a:xfrm>
              <a:off x="5364088" y="3843414"/>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Curabitur elementum posuere pretium. Quisque nibh dolor, dignissim ac dignissim ut, luctus ac urna. </a:t>
              </a:r>
              <a:endParaRPr lang="en-US" sz="900" dirty="0"/>
            </a:p>
          </p:txBody>
        </p:sp>
        <p:sp>
          <p:nvSpPr>
            <p:cNvPr id="27" name="Title 13"/>
            <p:cNvSpPr txBox="1">
              <a:spLocks/>
            </p:cNvSpPr>
            <p:nvPr/>
          </p:nvSpPr>
          <p:spPr>
            <a:xfrm>
              <a:off x="5351195" y="3428531"/>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t>Series 3</a:t>
              </a:r>
              <a:endParaRPr lang="en-US" sz="2400" dirty="0"/>
            </a:p>
          </p:txBody>
        </p:sp>
      </p:grpSp>
      <p:grpSp>
        <p:nvGrpSpPr>
          <p:cNvPr id="3" name="Group 2"/>
          <p:cNvGrpSpPr/>
          <p:nvPr/>
        </p:nvGrpSpPr>
        <p:grpSpPr>
          <a:xfrm>
            <a:off x="4875600" y="1521678"/>
            <a:ext cx="475253" cy="475253"/>
            <a:chOff x="4875600" y="1521678"/>
            <a:chExt cx="475253" cy="475253"/>
          </a:xfrm>
        </p:grpSpPr>
        <p:sp>
          <p:nvSpPr>
            <p:cNvPr id="12" name="Oval 11"/>
            <p:cNvSpPr/>
            <p:nvPr/>
          </p:nvSpPr>
          <p:spPr>
            <a:xfrm>
              <a:off x="4875600" y="1521678"/>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875600" y="2536193"/>
            <a:ext cx="475253" cy="475253"/>
            <a:chOff x="4875600" y="2536193"/>
            <a:chExt cx="475253" cy="475253"/>
          </a:xfrm>
        </p:grpSpPr>
        <p:sp>
          <p:nvSpPr>
            <p:cNvPr id="23" name="Oval 22"/>
            <p:cNvSpPr/>
            <p:nvPr/>
          </p:nvSpPr>
          <p:spPr>
            <a:xfrm>
              <a:off x="4875600" y="2536193"/>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11"/>
            <p:cNvSpPr>
              <a:spLocks/>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875600" y="3563040"/>
            <a:ext cx="475253" cy="475253"/>
            <a:chOff x="4875600" y="3563040"/>
            <a:chExt cx="475253" cy="475253"/>
          </a:xfrm>
        </p:grpSpPr>
        <p:sp>
          <p:nvSpPr>
            <p:cNvPr id="28" name="Oval 27"/>
            <p:cNvSpPr/>
            <p:nvPr/>
          </p:nvSpPr>
          <p:spPr>
            <a:xfrm>
              <a:off x="4875600" y="3563040"/>
              <a:ext cx="475253" cy="47525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9" name="Freeform 16"/>
            <p:cNvSpPr>
              <a:spLocks noEditPoint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Content Placeholder 2"/>
          <p:cNvSpPr>
            <a:spLocks noGrp="1"/>
          </p:cNvSpPr>
          <p:nvPr>
            <p:ph idx="1"/>
          </p:nvPr>
        </p:nvSpPr>
        <p:spPr>
          <a:xfrm>
            <a:off x="1462564" y="3710988"/>
            <a:ext cx="2749396" cy="516946"/>
          </a:xfrm>
        </p:spPr>
        <p:txBody>
          <a:bodyPr>
            <a:noAutofit/>
          </a:bodyPr>
          <a:lstStyle/>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a:t>
            </a:r>
            <a:r>
              <a:rPr lang="en-US" sz="900" dirty="0" smtClean="0"/>
              <a:t>.</a:t>
            </a:r>
            <a:endParaRPr lang="en-US" sz="900" dirty="0"/>
          </a:p>
        </p:txBody>
      </p:sp>
      <p:sp>
        <p:nvSpPr>
          <p:cNvPr id="39" name="Freeform 38"/>
          <p:cNvSpPr>
            <a:spLocks noEditPoints="1"/>
          </p:cNvSpPr>
          <p:nvPr/>
        </p:nvSpPr>
        <p:spPr bwMode="auto">
          <a:xfrm>
            <a:off x="905716" y="3791593"/>
            <a:ext cx="483864" cy="49467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lowchart: Off-page Connector 2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35</a:t>
            </a:r>
            <a:endParaRPr lang="en-US" sz="1100" b="1" dirty="0"/>
          </a:p>
        </p:txBody>
      </p:sp>
    </p:spTree>
    <p:extLst>
      <p:ext uri="{BB962C8B-B14F-4D97-AF65-F5344CB8AC3E}">
        <p14:creationId xmlns:p14="http://schemas.microsoft.com/office/powerpoint/2010/main" val="13957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500"/>
                                        <p:tgtEl>
                                          <p:spTgt spid="2">
                                            <p:graphicEl>
                                              <a:chart seriesIdx="0" categoryIdx="-4" bldStep="series"/>
                                            </p:graphic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500"/>
                                        <p:tgtEl>
                                          <p:spTgt spid="2">
                                            <p:graphicEl>
                                              <a:chart seriesIdx="1" categoryIdx="-4" bldStep="series"/>
                                            </p:graphic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500"/>
                                        <p:tgtEl>
                                          <p:spTgt spid="2">
                                            <p:graphicEl>
                                              <a:chart seriesIdx="2" categoryIdx="-4" bldStep="series"/>
                                            </p:graphic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animEffect transition="in" filter="fade">
                                      <p:cBhvr>
                                        <p:cTn id="30" dur="500"/>
                                        <p:tgtEl>
                                          <p:spTgt spid="38">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38" grpId="0" build="p"/>
      <p:bldP spid="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Clustered Column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3289072366"/>
              </p:ext>
            </p:extLst>
          </p:nvPr>
        </p:nvGraphicFramePr>
        <p:xfrm>
          <a:off x="539552" y="1347614"/>
          <a:ext cx="7920880" cy="1959992"/>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33" name="Content Placeholder 2"/>
          <p:cNvSpPr txBox="1">
            <a:spLocks/>
          </p:cNvSpPr>
          <p:nvPr/>
        </p:nvSpPr>
        <p:spPr>
          <a:xfrm>
            <a:off x="2385324"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36" name="Content Placeholder 2"/>
          <p:cNvSpPr txBox="1">
            <a:spLocks/>
          </p:cNvSpPr>
          <p:nvPr/>
        </p:nvSpPr>
        <p:spPr>
          <a:xfrm>
            <a:off x="3916945"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41" name="Content Placeholder 2"/>
          <p:cNvSpPr txBox="1">
            <a:spLocks/>
          </p:cNvSpPr>
          <p:nvPr/>
        </p:nvSpPr>
        <p:spPr>
          <a:xfrm>
            <a:off x="5426621"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44"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nvGrpSpPr>
          <p:cNvPr id="12" name="Group 11"/>
          <p:cNvGrpSpPr/>
          <p:nvPr/>
        </p:nvGrpSpPr>
        <p:grpSpPr>
          <a:xfrm>
            <a:off x="934096" y="3435846"/>
            <a:ext cx="693505" cy="295825"/>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6" y="3435846"/>
            <a:ext cx="693505" cy="295825"/>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6" y="3435846"/>
            <a:ext cx="693505" cy="295825"/>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6" y="3435846"/>
            <a:ext cx="693505" cy="295825"/>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36</a:t>
            </a:r>
            <a:endParaRPr lang="en-US" sz="1100" b="1" dirty="0"/>
          </a:p>
        </p:txBody>
      </p:sp>
    </p:spTree>
    <p:extLst>
      <p:ext uri="{BB962C8B-B14F-4D97-AF65-F5344CB8AC3E}">
        <p14:creationId xmlns:p14="http://schemas.microsoft.com/office/powerpoint/2010/main" val="1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18" dur="500"/>
                                        <p:tgtEl>
                                          <p:spTgt spid="2">
                                            <p:graphicEl>
                                              <a:chart seriesIdx="-4" categoryIdx="0" bldStep="category"/>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22" dur="500"/>
                                        <p:tgtEl>
                                          <p:spTgt spid="2">
                                            <p:graphicEl>
                                              <a:chart seriesIdx="-4" categoryIdx="1" bldStep="category"/>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26" dur="500"/>
                                        <p:tgtEl>
                                          <p:spTgt spid="2">
                                            <p:graphicEl>
                                              <a:chart seriesIdx="-4" categoryIdx="2" bldStep="category"/>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30" dur="500"/>
                                        <p:tgtEl>
                                          <p:spTgt spid="2">
                                            <p:graphicEl>
                                              <a:chart seriesIdx="-4" categoryIdx="3" bldStep="category"/>
                                            </p:graphicEl>
                                          </p:spTgt>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34" dur="500"/>
                                        <p:tgtEl>
                                          <p:spTgt spid="2">
                                            <p:graphicEl>
                                              <a:chart seriesIdx="-4" categoryIdx="4" bldStep="category"/>
                                            </p:graphic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category"/>
        </p:bldSub>
      </p:bldGraphic>
      <p:bldP spid="29" grpId="0"/>
      <p:bldP spid="33" grpId="0"/>
      <p:bldP spid="36" grpId="0"/>
      <p:bldP spid="41" grpId="0"/>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Lines With Markers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297493855"/>
              </p:ext>
            </p:extLst>
          </p:nvPr>
        </p:nvGraphicFramePr>
        <p:xfrm>
          <a:off x="539552" y="1347614"/>
          <a:ext cx="7920880" cy="1959992"/>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33" name="Content Placeholder 2"/>
          <p:cNvSpPr txBox="1">
            <a:spLocks/>
          </p:cNvSpPr>
          <p:nvPr/>
        </p:nvSpPr>
        <p:spPr>
          <a:xfrm>
            <a:off x="2385324"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36" name="Content Placeholder 2"/>
          <p:cNvSpPr txBox="1">
            <a:spLocks/>
          </p:cNvSpPr>
          <p:nvPr/>
        </p:nvSpPr>
        <p:spPr>
          <a:xfrm>
            <a:off x="3916945"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41" name="Content Placeholder 2"/>
          <p:cNvSpPr txBox="1">
            <a:spLocks/>
          </p:cNvSpPr>
          <p:nvPr/>
        </p:nvSpPr>
        <p:spPr>
          <a:xfrm>
            <a:off x="5426621"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44"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nvGrpSpPr>
          <p:cNvPr id="12" name="Group 11"/>
          <p:cNvGrpSpPr/>
          <p:nvPr/>
        </p:nvGrpSpPr>
        <p:grpSpPr>
          <a:xfrm>
            <a:off x="934096" y="3435846"/>
            <a:ext cx="693505" cy="295825"/>
            <a:chOff x="6786150" y="2076140"/>
            <a:chExt cx="1228586" cy="295825"/>
          </a:xfrm>
        </p:grpSpPr>
        <p:sp>
          <p:nvSpPr>
            <p:cNvPr id="15" name="Rectangle 14"/>
            <p:cNvSpPr/>
            <p:nvPr/>
          </p:nvSpPr>
          <p:spPr>
            <a:xfrm>
              <a:off x="6876256" y="2076140"/>
              <a:ext cx="242284" cy="72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6" y="3435846"/>
            <a:ext cx="693505" cy="295825"/>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6" y="3435846"/>
            <a:ext cx="693505" cy="295825"/>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6" y="3435846"/>
            <a:ext cx="693505" cy="295825"/>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37</a:t>
            </a:r>
            <a:endParaRPr lang="en-US" sz="1100" b="1" dirty="0"/>
          </a:p>
        </p:txBody>
      </p:sp>
    </p:spTree>
    <p:extLst>
      <p:ext uri="{BB962C8B-B14F-4D97-AF65-F5344CB8AC3E}">
        <p14:creationId xmlns:p14="http://schemas.microsoft.com/office/powerpoint/2010/main" val="77465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1000"/>
                                        <p:tgtEl>
                                          <p:spTgt spid="2">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1000"/>
                                        <p:tgtEl>
                                          <p:spTgt spid="2">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1000"/>
                                        <p:tgtEl>
                                          <p:spTgt spid="2">
                                            <p:graphicEl>
                                              <a:chart seriesIdx="1" categoryIdx="-4" bldStep="series"/>
                                            </p:graphicEl>
                                          </p:spTgt>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1000"/>
                                        <p:tgtEl>
                                          <p:spTgt spid="2">
                                            <p:graphicEl>
                                              <a:chart seriesIdx="2" categoryIdx="-4" bldStep="series"/>
                                            </p:graphicEl>
                                          </p:spTgt>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30" dur="1000"/>
                                        <p:tgtEl>
                                          <p:spTgt spid="2">
                                            <p:graphicEl>
                                              <a:chart seriesIdx="3" categoryIdx="-4" bldStep="series"/>
                                            </p:graphicEl>
                                          </p:spTgt>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29" grpId="0"/>
      <p:bldP spid="33" grpId="0"/>
      <p:bldP spid="36" grpId="0"/>
      <p:bldP spid="41" grpId="0"/>
      <p:bldP spid="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Clustered Bars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1622311141"/>
              </p:ext>
            </p:extLst>
          </p:nvPr>
        </p:nvGraphicFramePr>
        <p:xfrm>
          <a:off x="539552" y="1347614"/>
          <a:ext cx="7920880" cy="1959992"/>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33" name="Content Placeholder 2"/>
          <p:cNvSpPr txBox="1">
            <a:spLocks/>
          </p:cNvSpPr>
          <p:nvPr/>
        </p:nvSpPr>
        <p:spPr>
          <a:xfrm>
            <a:off x="2385324"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36" name="Content Placeholder 2"/>
          <p:cNvSpPr txBox="1">
            <a:spLocks/>
          </p:cNvSpPr>
          <p:nvPr/>
        </p:nvSpPr>
        <p:spPr>
          <a:xfrm>
            <a:off x="3916945"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41" name="Content Placeholder 2"/>
          <p:cNvSpPr txBox="1">
            <a:spLocks/>
          </p:cNvSpPr>
          <p:nvPr/>
        </p:nvSpPr>
        <p:spPr>
          <a:xfrm>
            <a:off x="5426621"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44"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nvGrpSpPr>
          <p:cNvPr id="12" name="Group 11"/>
          <p:cNvGrpSpPr/>
          <p:nvPr/>
        </p:nvGrpSpPr>
        <p:grpSpPr>
          <a:xfrm>
            <a:off x="934096" y="3435846"/>
            <a:ext cx="693505" cy="295825"/>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6" y="3435846"/>
            <a:ext cx="693505" cy="295825"/>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6" y="3435846"/>
            <a:ext cx="693505" cy="295825"/>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6" y="3435846"/>
            <a:ext cx="693505" cy="295825"/>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38</a:t>
            </a:r>
            <a:endParaRPr lang="en-US" sz="1100" b="1" dirty="0"/>
          </a:p>
        </p:txBody>
      </p:sp>
    </p:spTree>
    <p:extLst>
      <p:ext uri="{BB962C8B-B14F-4D97-AF65-F5344CB8AC3E}">
        <p14:creationId xmlns:p14="http://schemas.microsoft.com/office/powerpoint/2010/main" val="2341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1000"/>
                                        <p:tgtEl>
                                          <p:spTgt spid="2">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1000"/>
                                        <p:tgtEl>
                                          <p:spTgt spid="2">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1000"/>
                                        <p:tgtEl>
                                          <p:spTgt spid="2">
                                            <p:graphicEl>
                                              <a:chart seriesIdx="1" categoryIdx="-4" bldStep="series"/>
                                            </p:graphicEl>
                                          </p:spTgt>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1000"/>
                                        <p:tgtEl>
                                          <p:spTgt spid="2">
                                            <p:graphicEl>
                                              <a:chart seriesIdx="2" categoryIdx="-4" bldStep="series"/>
                                            </p:graphicEl>
                                          </p:spTgt>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30" dur="1000"/>
                                        <p:tgtEl>
                                          <p:spTgt spid="2">
                                            <p:graphicEl>
                                              <a:chart seriesIdx="3" categoryIdx="-4" bldStep="series"/>
                                            </p:graphicEl>
                                          </p:spTgt>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29" grpId="0"/>
      <p:bldP spid="33" grpId="0"/>
      <p:bldP spid="36" grpId="0"/>
      <p:bldP spid="41"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Stacked Column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7" name="Content Placeholder 2"/>
          <p:cNvSpPr txBox="1">
            <a:spLocks/>
          </p:cNvSpPr>
          <p:nvPr/>
        </p:nvSpPr>
        <p:spPr>
          <a:xfrm>
            <a:off x="481053" y="1241145"/>
            <a:ext cx="8123395"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18" name="Content Placeholder 2"/>
          <p:cNvSpPr>
            <a:spLocks noGrp="1"/>
          </p:cNvSpPr>
          <p:nvPr>
            <p:ph idx="1"/>
          </p:nvPr>
        </p:nvSpPr>
        <p:spPr>
          <a:xfrm>
            <a:off x="531094" y="4011910"/>
            <a:ext cx="2376264" cy="729679"/>
          </a:xfrm>
        </p:spPr>
        <p:txBody>
          <a:bodyPr>
            <a:noAutofit/>
          </a:bodyPr>
          <a:lstStyle/>
          <a:p>
            <a:pPr marL="0" indent="0">
              <a:buNone/>
            </a:pPr>
            <a:r>
              <a:rPr lang="en-US" sz="900" dirty="0"/>
              <a:t>Lorem ipsum dolor sit amet, </a:t>
            </a:r>
            <a:r>
              <a:rPr lang="en-US" sz="900" b="1" dirty="0"/>
              <a:t>consectetur adipiscing elit. </a:t>
            </a:r>
            <a:r>
              <a:rPr lang="en-US" sz="900" dirty="0" smtClean="0"/>
              <a:t>Lorem </a:t>
            </a:r>
            <a:r>
              <a:rPr lang="en-US" sz="900" dirty="0"/>
              <a:t>Ipsum has been the industry's standard dummy text ever since the </a:t>
            </a:r>
            <a:r>
              <a:rPr lang="en-US" sz="900" dirty="0" smtClean="0"/>
              <a:t>1500s.</a:t>
            </a:r>
            <a:endParaRPr lang="en-US" sz="900" dirty="0"/>
          </a:p>
        </p:txBody>
      </p:sp>
      <p:sp>
        <p:nvSpPr>
          <p:cNvPr id="19" name="Title 13"/>
          <p:cNvSpPr txBox="1">
            <a:spLocks/>
          </p:cNvSpPr>
          <p:nvPr/>
        </p:nvSpPr>
        <p:spPr>
          <a:xfrm>
            <a:off x="539552" y="350785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Design</a:t>
            </a:r>
            <a:endParaRPr lang="en-US" sz="2000" dirty="0">
              <a:solidFill>
                <a:schemeClr val="accent1">
                  <a:lumMod val="60000"/>
                  <a:lumOff val="40000"/>
                </a:schemeClr>
              </a:solidFill>
            </a:endParaRPr>
          </a:p>
        </p:txBody>
      </p:sp>
      <p:sp>
        <p:nvSpPr>
          <p:cNvPr id="20" name="Content Placeholder 2"/>
          <p:cNvSpPr txBox="1">
            <a:spLocks/>
          </p:cNvSpPr>
          <p:nvPr/>
        </p:nvSpPr>
        <p:spPr>
          <a:xfrm>
            <a:off x="3382164" y="4011910"/>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1" name="Title 13"/>
          <p:cNvSpPr txBox="1">
            <a:spLocks/>
          </p:cNvSpPr>
          <p:nvPr/>
        </p:nvSpPr>
        <p:spPr>
          <a:xfrm>
            <a:off x="3390622" y="350785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Web</a:t>
            </a:r>
            <a:endParaRPr lang="en-US" sz="2000" dirty="0">
              <a:solidFill>
                <a:schemeClr val="accent1">
                  <a:lumMod val="60000"/>
                  <a:lumOff val="40000"/>
                </a:schemeClr>
              </a:solidFill>
            </a:endParaRPr>
          </a:p>
        </p:txBody>
      </p:sp>
      <p:sp>
        <p:nvSpPr>
          <p:cNvPr id="22" name="Content Placeholder 2"/>
          <p:cNvSpPr txBox="1">
            <a:spLocks/>
          </p:cNvSpPr>
          <p:nvPr/>
        </p:nvSpPr>
        <p:spPr>
          <a:xfrm>
            <a:off x="6147718" y="4011910"/>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3" name="Title 13"/>
          <p:cNvSpPr txBox="1">
            <a:spLocks/>
          </p:cNvSpPr>
          <p:nvPr/>
        </p:nvSpPr>
        <p:spPr>
          <a:xfrm>
            <a:off x="6156176" y="350785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Video</a:t>
            </a:r>
            <a:endParaRPr lang="en-US" sz="2000" dirty="0">
              <a:solidFill>
                <a:schemeClr val="accent1">
                  <a:lumMod val="60000"/>
                  <a:lumOff val="40000"/>
                </a:schemeClr>
              </a:solidFill>
            </a:endParaRPr>
          </a:p>
        </p:txBody>
      </p:sp>
      <p:cxnSp>
        <p:nvCxnSpPr>
          <p:cNvPr id="24" name="Straight Connector 23"/>
          <p:cNvCxnSpPr/>
          <p:nvPr/>
        </p:nvCxnSpPr>
        <p:spPr>
          <a:xfrm>
            <a:off x="3059832" y="3723878"/>
            <a:ext cx="0" cy="91646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24250" y="3723878"/>
            <a:ext cx="0" cy="91646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 name="Chart 3"/>
          <p:cNvGraphicFramePr/>
          <p:nvPr>
            <p:extLst>
              <p:ext uri="{D42A27DB-BD31-4B8C-83A1-F6EECF244321}">
                <p14:modId xmlns:p14="http://schemas.microsoft.com/office/powerpoint/2010/main" val="3085575042"/>
              </p:ext>
            </p:extLst>
          </p:nvPr>
        </p:nvGraphicFramePr>
        <p:xfrm>
          <a:off x="556346" y="1881680"/>
          <a:ext cx="7904085" cy="1599952"/>
        </p:xfrm>
        <a:graphic>
          <a:graphicData uri="http://schemas.openxmlformats.org/drawingml/2006/chart">
            <c:chart xmlns:c="http://schemas.openxmlformats.org/drawingml/2006/chart" xmlns:r="http://schemas.openxmlformats.org/officeDocument/2006/relationships" r:id="rId2"/>
          </a:graphicData>
        </a:graphic>
      </p:graphicFrame>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39</a:t>
            </a:r>
            <a:endParaRPr lang="en-US" sz="1100" b="1" dirty="0"/>
          </a:p>
        </p:txBody>
      </p:sp>
    </p:spTree>
    <p:extLst>
      <p:ext uri="{BB962C8B-B14F-4D97-AF65-F5344CB8AC3E}">
        <p14:creationId xmlns:p14="http://schemas.microsoft.com/office/powerpoint/2010/main" val="35159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8" dur="500"/>
                                        <p:tgtEl>
                                          <p:spTgt spid="4">
                                            <p:graphicEl>
                                              <a:chart seriesIdx="-3" categoryIdx="-3" bldStep="gridLegend"/>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22" dur="500"/>
                                        <p:tgtEl>
                                          <p:spTgt spid="4">
                                            <p:graphicEl>
                                              <a:chart seriesIdx="0" categoryIdx="-4" bldStep="series"/>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26" dur="500"/>
                                        <p:tgtEl>
                                          <p:spTgt spid="4">
                                            <p:graphicEl>
                                              <a:chart seriesIdx="1" categoryIdx="-4" bldStep="series"/>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30" dur="500"/>
                                        <p:tgtEl>
                                          <p:spTgt spid="4">
                                            <p:graphicEl>
                                              <a:chart seriesIdx="2" categoryIdx="-4" bldStep="series"/>
                                            </p:graphic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7" grpId="0"/>
      <p:bldP spid="18" grpId="0" build="p"/>
      <p:bldP spid="19" grpId="0"/>
      <p:bldP spid="20" grpId="0"/>
      <p:bldP spid="21" grpId="0"/>
      <p:bldP spid="22" grpId="0"/>
      <p:bldP spid="23" grpId="0"/>
      <p:bldGraphic spid="4" grpId="0">
        <p:bldSub>
          <a:bldChart bld="series"/>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Multiple Stacked Column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8" name="Content Placeholder 2"/>
          <p:cNvSpPr>
            <a:spLocks noGrp="1"/>
          </p:cNvSpPr>
          <p:nvPr>
            <p:ph idx="1"/>
          </p:nvPr>
        </p:nvSpPr>
        <p:spPr>
          <a:xfrm>
            <a:off x="531094" y="3786287"/>
            <a:ext cx="2376264" cy="729679"/>
          </a:xfrm>
        </p:spPr>
        <p:txBody>
          <a:bodyPr>
            <a:noAutofit/>
          </a:bodyPr>
          <a:lstStyle/>
          <a:p>
            <a:pPr marL="0" indent="0">
              <a:buNone/>
            </a:pPr>
            <a:r>
              <a:rPr lang="en-US" sz="900" dirty="0"/>
              <a:t>Lorem ipsum dolor sit amet, </a:t>
            </a:r>
            <a:r>
              <a:rPr lang="en-US" sz="900" b="1" dirty="0"/>
              <a:t>consectetur adipiscing elit. </a:t>
            </a:r>
            <a:r>
              <a:rPr lang="en-US" sz="900" dirty="0" smtClean="0"/>
              <a:t>Lorem </a:t>
            </a:r>
            <a:r>
              <a:rPr lang="en-US" sz="900" dirty="0"/>
              <a:t>Ipsum has been the industry's standard dummy text ever since the </a:t>
            </a:r>
            <a:r>
              <a:rPr lang="en-US" sz="900" dirty="0" smtClean="0"/>
              <a:t>1500s.</a:t>
            </a:r>
            <a:endParaRPr lang="en-US" sz="900" dirty="0"/>
          </a:p>
        </p:txBody>
      </p:sp>
      <p:sp>
        <p:nvSpPr>
          <p:cNvPr id="19" name="Title 13"/>
          <p:cNvSpPr txBox="1">
            <a:spLocks/>
          </p:cNvSpPr>
          <p:nvPr/>
        </p:nvSpPr>
        <p:spPr>
          <a:xfrm>
            <a:off x="539552" y="3282231"/>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Design</a:t>
            </a:r>
            <a:endParaRPr lang="en-US" sz="2000" dirty="0">
              <a:solidFill>
                <a:schemeClr val="accent1">
                  <a:lumMod val="60000"/>
                  <a:lumOff val="40000"/>
                </a:schemeClr>
              </a:solidFill>
            </a:endParaRPr>
          </a:p>
        </p:txBody>
      </p:sp>
      <p:sp>
        <p:nvSpPr>
          <p:cNvPr id="20" name="Content Placeholder 2"/>
          <p:cNvSpPr txBox="1">
            <a:spLocks/>
          </p:cNvSpPr>
          <p:nvPr/>
        </p:nvSpPr>
        <p:spPr>
          <a:xfrm>
            <a:off x="3382164" y="3786287"/>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1" name="Title 13"/>
          <p:cNvSpPr txBox="1">
            <a:spLocks/>
          </p:cNvSpPr>
          <p:nvPr/>
        </p:nvSpPr>
        <p:spPr>
          <a:xfrm>
            <a:off x="3390622" y="3282231"/>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Web</a:t>
            </a:r>
            <a:endParaRPr lang="en-US" sz="2000" dirty="0">
              <a:solidFill>
                <a:schemeClr val="accent1">
                  <a:lumMod val="60000"/>
                  <a:lumOff val="40000"/>
                </a:schemeClr>
              </a:solidFill>
            </a:endParaRPr>
          </a:p>
        </p:txBody>
      </p:sp>
      <p:sp>
        <p:nvSpPr>
          <p:cNvPr id="22" name="Content Placeholder 2"/>
          <p:cNvSpPr txBox="1">
            <a:spLocks/>
          </p:cNvSpPr>
          <p:nvPr/>
        </p:nvSpPr>
        <p:spPr>
          <a:xfrm>
            <a:off x="6147718" y="3786287"/>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3" name="Title 13"/>
          <p:cNvSpPr txBox="1">
            <a:spLocks/>
          </p:cNvSpPr>
          <p:nvPr/>
        </p:nvSpPr>
        <p:spPr>
          <a:xfrm>
            <a:off x="6156176" y="3282231"/>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Video</a:t>
            </a:r>
            <a:endParaRPr lang="en-US" sz="2000" dirty="0">
              <a:solidFill>
                <a:schemeClr val="accent1">
                  <a:lumMod val="60000"/>
                  <a:lumOff val="40000"/>
                </a:schemeClr>
              </a:solidFill>
            </a:endParaRPr>
          </a:p>
        </p:txBody>
      </p:sp>
      <p:cxnSp>
        <p:nvCxnSpPr>
          <p:cNvPr id="24" name="Straight Connector 23"/>
          <p:cNvCxnSpPr/>
          <p:nvPr/>
        </p:nvCxnSpPr>
        <p:spPr>
          <a:xfrm>
            <a:off x="3059832"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24250"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 name="Chart 3"/>
          <p:cNvGraphicFramePr/>
          <p:nvPr>
            <p:extLst>
              <p:ext uri="{D42A27DB-BD31-4B8C-83A1-F6EECF244321}">
                <p14:modId xmlns:p14="http://schemas.microsoft.com/office/powerpoint/2010/main" val="1906661000"/>
              </p:ext>
            </p:extLst>
          </p:nvPr>
        </p:nvGraphicFramePr>
        <p:xfrm>
          <a:off x="500690" y="1443886"/>
          <a:ext cx="2503485" cy="17599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3114094337"/>
              </p:ext>
            </p:extLst>
          </p:nvPr>
        </p:nvGraphicFramePr>
        <p:xfrm>
          <a:off x="3250797" y="1443886"/>
          <a:ext cx="2503485" cy="17599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909804080"/>
              </p:ext>
            </p:extLst>
          </p:nvPr>
        </p:nvGraphicFramePr>
        <p:xfrm>
          <a:off x="6000904" y="1443886"/>
          <a:ext cx="2503485" cy="1759947"/>
        </p:xfrm>
        <a:graphic>
          <a:graphicData uri="http://schemas.openxmlformats.org/drawingml/2006/chart">
            <c:chart xmlns:c="http://schemas.openxmlformats.org/drawingml/2006/chart" xmlns:r="http://schemas.openxmlformats.org/officeDocument/2006/relationships" r:id="rId4"/>
          </a:graphicData>
        </a:graphic>
      </p:graphicFrame>
      <p:sp>
        <p:nvSpPr>
          <p:cNvPr id="17" name="Flowchart: Off-page Connector 1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40</a:t>
            </a:r>
            <a:endParaRPr lang="en-US" sz="1100" b="1" dirty="0"/>
          </a:p>
        </p:txBody>
      </p:sp>
    </p:spTree>
    <p:extLst>
      <p:ext uri="{BB962C8B-B14F-4D97-AF65-F5344CB8AC3E}">
        <p14:creationId xmlns:p14="http://schemas.microsoft.com/office/powerpoint/2010/main" val="25821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4" dur="500"/>
                                        <p:tgtEl>
                                          <p:spTgt spid="4">
                                            <p:graphicEl>
                                              <a:chart seriesIdx="-3" categoryIdx="-3" bldStep="gridLegend"/>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down)">
                                      <p:cBhvr>
                                        <p:cTn id="18" dur="500"/>
                                        <p:tgtEl>
                                          <p:spTgt spid="4">
                                            <p:graphicEl>
                                              <a:chart seriesIdx="-4" categoryIdx="0" bldStep="category"/>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down)">
                                      <p:cBhvr>
                                        <p:cTn id="22" dur="500"/>
                                        <p:tgtEl>
                                          <p:spTgt spid="4">
                                            <p:graphicEl>
                                              <a:chart seriesIdx="-4" categoryIdx="1" bldStep="category"/>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down)">
                                      <p:cBhvr>
                                        <p:cTn id="26" dur="500"/>
                                        <p:tgtEl>
                                          <p:spTgt spid="4">
                                            <p:graphicEl>
                                              <a:chart seriesIdx="-4" categoryIdx="2" bldStep="category"/>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down)">
                                      <p:cBhvr>
                                        <p:cTn id="30" dur="500"/>
                                        <p:tgtEl>
                                          <p:spTgt spid="4">
                                            <p:graphicEl>
                                              <a:chart seriesIdx="-4" categoryIdx="3" bldStep="category"/>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44" dur="500"/>
                                        <p:tgtEl>
                                          <p:spTgt spid="15">
                                            <p:graphicEl>
                                              <a:chart seriesIdx="-3" categoryIdx="-3" bldStep="gridLegend"/>
                                            </p:graphicEl>
                                          </p:spTgt>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48" dur="500"/>
                                        <p:tgtEl>
                                          <p:spTgt spid="15">
                                            <p:graphicEl>
                                              <a:chart seriesIdx="-4" categoryIdx="0" bldStep="category"/>
                                            </p:graphicEl>
                                          </p:spTgt>
                                        </p:tgtEl>
                                      </p:cBhvr>
                                    </p:animEffect>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52" dur="500"/>
                                        <p:tgtEl>
                                          <p:spTgt spid="15">
                                            <p:graphicEl>
                                              <a:chart seriesIdx="-4" categoryIdx="1" bldStep="category"/>
                                            </p:graphicEl>
                                          </p:spTgt>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56" dur="500"/>
                                        <p:tgtEl>
                                          <p:spTgt spid="15">
                                            <p:graphicEl>
                                              <a:chart seriesIdx="-4" categoryIdx="2" bldStep="category"/>
                                            </p:graphicEl>
                                          </p:spTgt>
                                        </p:tgtEl>
                                      </p:cBhvr>
                                    </p:animEffect>
                                  </p:childTnLst>
                                </p:cTn>
                              </p:par>
                            </p:childTnLst>
                          </p:cTn>
                        </p:par>
                        <p:par>
                          <p:cTn id="57" fill="hold">
                            <p:stCondLst>
                              <p:cond delay="5500"/>
                            </p:stCondLst>
                            <p:childTnLst>
                              <p:par>
                                <p:cTn id="58" presetID="22" presetClass="entr" presetSubtype="4" fill="hold" grpId="0" nodeType="afterEffect">
                                  <p:stCondLst>
                                    <p:cond delay="0"/>
                                  </p:stCondLst>
                                  <p:childTnLst>
                                    <p:set>
                                      <p:cBhvr>
                                        <p:cTn id="59"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wipe(down)">
                                      <p:cBhvr>
                                        <p:cTn id="60" dur="500"/>
                                        <p:tgtEl>
                                          <p:spTgt spid="15">
                                            <p:graphicEl>
                                              <a:chart seriesIdx="-4" categoryIdx="3" bldStep="category"/>
                                            </p:graphicEl>
                                          </p:spTgt>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par>
                          <p:cTn id="68" fill="hold">
                            <p:stCondLst>
                              <p:cond delay="6500"/>
                            </p:stCondLst>
                            <p:childTnLst>
                              <p:par>
                                <p:cTn id="69" presetID="22" presetClass="entr" presetSubtype="4"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5" dur="500"/>
                                        <p:tgtEl>
                                          <p:spTgt spid="16">
                                            <p:graphicEl>
                                              <a:chart seriesIdx="-3" categoryIdx="-3" bldStep="gridLegend"/>
                                            </p:graphicEl>
                                          </p:spTgt>
                                        </p:tgtEl>
                                      </p:cBhvr>
                                    </p:animEffect>
                                  </p:childTnLst>
                                </p:cTn>
                              </p:par>
                            </p:childTnLst>
                          </p:cTn>
                        </p:par>
                        <p:par>
                          <p:cTn id="76" fill="hold">
                            <p:stCondLst>
                              <p:cond delay="7500"/>
                            </p:stCondLst>
                            <p:childTnLst>
                              <p:par>
                                <p:cTn id="77" presetID="22" presetClass="entr" presetSubtype="4" fill="hold" grpId="0" nodeType="afterEffect">
                                  <p:stCondLst>
                                    <p:cond delay="0"/>
                                  </p:stCondLst>
                                  <p:childTnLst>
                                    <p:set>
                                      <p:cBhvr>
                                        <p:cTn id="78"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79" dur="500"/>
                                        <p:tgtEl>
                                          <p:spTgt spid="16">
                                            <p:graphicEl>
                                              <a:chart seriesIdx="-4" categoryIdx="0" bldStep="category"/>
                                            </p:graphicEl>
                                          </p:spTgt>
                                        </p:tgtEl>
                                      </p:cBhvr>
                                    </p:animEffect>
                                  </p:childTnLst>
                                </p:cTn>
                              </p:par>
                            </p:childTnLst>
                          </p:cTn>
                        </p:par>
                        <p:par>
                          <p:cTn id="80" fill="hold">
                            <p:stCondLst>
                              <p:cond delay="8000"/>
                            </p:stCondLst>
                            <p:childTnLst>
                              <p:par>
                                <p:cTn id="81" presetID="22" presetClass="entr" presetSubtype="4" fill="hold" grpId="0" nodeType="afterEffect">
                                  <p:stCondLst>
                                    <p:cond delay="0"/>
                                  </p:stCondLst>
                                  <p:childTnLst>
                                    <p:set>
                                      <p:cBhvr>
                                        <p:cTn id="82"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83" dur="500"/>
                                        <p:tgtEl>
                                          <p:spTgt spid="16">
                                            <p:graphicEl>
                                              <a:chart seriesIdx="-4" categoryIdx="1" bldStep="category"/>
                                            </p:graphicEl>
                                          </p:spTgt>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87" dur="500"/>
                                        <p:tgtEl>
                                          <p:spTgt spid="16">
                                            <p:graphicEl>
                                              <a:chart seriesIdx="-4" categoryIdx="2" bldStep="category"/>
                                            </p:graphicEl>
                                          </p:spTgt>
                                        </p:tgtEl>
                                      </p:cBhvr>
                                    </p:animEffect>
                                  </p:childTnLst>
                                </p:cTn>
                              </p:par>
                            </p:childTnLst>
                          </p:cTn>
                        </p:par>
                        <p:par>
                          <p:cTn id="88" fill="hold">
                            <p:stCondLst>
                              <p:cond delay="9000"/>
                            </p:stCondLst>
                            <p:childTnLst>
                              <p:par>
                                <p:cTn id="89" presetID="22" presetClass="entr" presetSubtype="4" fill="hold" grpId="0" nodeType="afterEffect">
                                  <p:stCondLst>
                                    <p:cond delay="0"/>
                                  </p:stCondLst>
                                  <p:childTnLst>
                                    <p:set>
                                      <p:cBhvr>
                                        <p:cTn id="90"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91" dur="500"/>
                                        <p:tgtEl>
                                          <p:spTgt spid="16">
                                            <p:graphicEl>
                                              <a:chart seriesIdx="-4" categoryIdx="3" bldStep="category"/>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8" grpId="0" build="p"/>
      <p:bldP spid="19" grpId="0"/>
      <p:bldP spid="20" grpId="0"/>
      <p:bldP spid="21" grpId="0"/>
      <p:bldP spid="22" grpId="0"/>
      <p:bldP spid="23" grpId="0"/>
      <p:bldGraphic spid="4" grpId="0">
        <p:bldSub>
          <a:bldChart bld="category"/>
        </p:bldSub>
      </p:bldGraphic>
      <p:bldGraphic spid="15" grpId="0">
        <p:bldSub>
          <a:bldChart bld="category"/>
        </p:bldSub>
      </p:bldGraphic>
      <p:bldGraphic spid="16" grpId="0">
        <p:bldSub>
          <a:bldChart bld="category"/>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3 Steps to Help Change a Bad Money Habit</a:t>
            </a:r>
            <a:endParaRPr lang="en-US" dirty="0">
              <a:solidFill>
                <a:schemeClr val="accent1">
                  <a:lumMod val="60000"/>
                  <a:lumOff val="40000"/>
                </a:schemeClr>
              </a:solidFill>
            </a:endParaRPr>
          </a:p>
        </p:txBody>
      </p:sp>
      <p:cxnSp>
        <p:nvCxnSpPr>
          <p:cNvPr id="32" name="Straight Connector 31"/>
          <p:cNvCxnSpPr/>
          <p:nvPr/>
        </p:nvCxnSpPr>
        <p:spPr>
          <a:xfrm>
            <a:off x="1003293" y="2246812"/>
            <a:ext cx="7137414" cy="0"/>
          </a:xfrm>
          <a:prstGeom prst="line">
            <a:avLst/>
          </a:prstGeom>
          <a:ln>
            <a:solidFill>
              <a:schemeClr val="bg1">
                <a:lumMod val="8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27" name="Group 26"/>
          <p:cNvGrpSpPr/>
          <p:nvPr/>
        </p:nvGrpSpPr>
        <p:grpSpPr>
          <a:xfrm>
            <a:off x="3683864" y="1419622"/>
            <a:ext cx="1728192" cy="1728192"/>
            <a:chOff x="3431835" y="1635646"/>
            <a:chExt cx="1728192" cy="1728192"/>
          </a:xfrm>
        </p:grpSpPr>
        <p:sp>
          <p:nvSpPr>
            <p:cNvPr id="17" name="Oval 16"/>
            <p:cNvSpPr/>
            <p:nvPr/>
          </p:nvSpPr>
          <p:spPr>
            <a:xfrm>
              <a:off x="3431835" y="1635646"/>
              <a:ext cx="1728192" cy="1728192"/>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b="1" dirty="0" smtClean="0"/>
            </a:p>
            <a:p>
              <a:pPr algn="ctr"/>
              <a:endParaRPr lang="en-US" sz="1100" b="1" dirty="0"/>
            </a:p>
            <a:p>
              <a:pPr algn="ctr"/>
              <a:endParaRPr lang="en-US" sz="1100" b="1" dirty="0" smtClean="0"/>
            </a:p>
            <a:p>
              <a:pPr algn="ctr"/>
              <a:r>
                <a:rPr lang="en-US" sz="1100" b="1" dirty="0" smtClean="0"/>
                <a:t/>
              </a:r>
              <a:br>
                <a:rPr lang="en-US" sz="1100" b="1" dirty="0" smtClean="0"/>
              </a:br>
              <a:r>
                <a:rPr lang="en-US" sz="1100" b="1" dirty="0" smtClean="0"/>
                <a:t>Determine your Real Reward</a:t>
              </a:r>
              <a:endParaRPr lang="en-US" sz="1100" b="1" dirty="0"/>
            </a:p>
          </p:txBody>
        </p:sp>
        <p:sp>
          <p:nvSpPr>
            <p:cNvPr id="8" name="Freeform 6"/>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p:cNvGrpSpPr/>
          <p:nvPr/>
        </p:nvGrpSpPr>
        <p:grpSpPr>
          <a:xfrm>
            <a:off x="1607593" y="1608349"/>
            <a:ext cx="1344227" cy="1344227"/>
            <a:chOff x="1355564" y="1824373"/>
            <a:chExt cx="1344227" cy="1344227"/>
          </a:xfrm>
        </p:grpSpPr>
        <p:sp>
          <p:nvSpPr>
            <p:cNvPr id="15" name="Oval 14"/>
            <p:cNvSpPr/>
            <p:nvPr/>
          </p:nvSpPr>
          <p:spPr>
            <a:xfrm>
              <a:off x="1355564" y="1824373"/>
              <a:ext cx="1344227" cy="13442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p>
            <a:p>
              <a:pPr algn="ctr"/>
              <a:endParaRPr lang="en-US" sz="1100" b="1" dirty="0"/>
            </a:p>
            <a:p>
              <a:pPr algn="ctr"/>
              <a:r>
                <a:rPr lang="en-US" sz="1100" b="1" dirty="0" smtClean="0"/>
                <a:t>Identify your Trigger</a:t>
              </a:r>
              <a:endParaRPr lang="en-US" sz="1100" b="1" dirty="0"/>
            </a:p>
          </p:txBody>
        </p:sp>
        <p:sp>
          <p:nvSpPr>
            <p:cNvPr id="11" name="Freeform 11"/>
            <p:cNvSpPr>
              <a:spLocks noEditPoints="1"/>
            </p:cNvSpPr>
            <p:nvPr/>
          </p:nvSpPr>
          <p:spPr bwMode="auto">
            <a:xfrm>
              <a:off x="1867010" y="2142357"/>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6192180" y="1608349"/>
            <a:ext cx="1344227" cy="1344227"/>
            <a:chOff x="5940151" y="1824373"/>
            <a:chExt cx="1344227" cy="1344227"/>
          </a:xfrm>
        </p:grpSpPr>
        <p:sp>
          <p:nvSpPr>
            <p:cNvPr id="20" name="Oval 19"/>
            <p:cNvSpPr/>
            <p:nvPr/>
          </p:nvSpPr>
          <p:spPr>
            <a:xfrm>
              <a:off x="5940151" y="1824373"/>
              <a:ext cx="1344227" cy="1344227"/>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smtClean="0"/>
            </a:p>
            <a:p>
              <a:pPr algn="ctr"/>
              <a:endParaRPr lang="en-US" sz="1100" b="1" dirty="0"/>
            </a:p>
            <a:p>
              <a:pPr algn="ctr"/>
              <a:r>
                <a:rPr lang="en-US" sz="1100" b="1" dirty="0" smtClean="0"/>
                <a:t>Create a New Routine</a:t>
              </a:r>
              <a:endParaRPr lang="en-US" sz="1100" b="1" dirty="0"/>
            </a:p>
          </p:txBody>
        </p:sp>
        <p:sp>
          <p:nvSpPr>
            <p:cNvPr id="22" name="Freeform 16"/>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7" name="Content Placeholder 2"/>
          <p:cNvSpPr>
            <a:spLocks noGrp="1"/>
          </p:cNvSpPr>
          <p:nvPr>
            <p:ph idx="1"/>
          </p:nvPr>
        </p:nvSpPr>
        <p:spPr>
          <a:xfrm>
            <a:off x="1285817" y="3721103"/>
            <a:ext cx="1963855" cy="729679"/>
          </a:xfrm>
        </p:spPr>
        <p:txBody>
          <a:bodyPr>
            <a:noAutofit/>
          </a:bodyPr>
          <a:lstStyle/>
          <a:p>
            <a:pPr marL="0" indent="0" algn="ctr">
              <a:buNone/>
            </a:pPr>
            <a:r>
              <a:rPr lang="en-US" sz="900" dirty="0"/>
              <a:t>Lorem ipsum dolor sit amet, </a:t>
            </a:r>
            <a:r>
              <a:rPr lang="en-US" sz="900" b="1" dirty="0"/>
              <a:t>consectetur adipiscing elit. </a:t>
            </a:r>
            <a:r>
              <a:rPr lang="en-US" sz="900" dirty="0" smtClean="0"/>
              <a:t>Lorem </a:t>
            </a:r>
            <a:r>
              <a:rPr lang="en-US" sz="900" dirty="0"/>
              <a:t>Ipsum has been the industry's standard dummy text ever since the </a:t>
            </a:r>
            <a:r>
              <a:rPr lang="en-US" sz="900" dirty="0" smtClean="0"/>
              <a:t>1500s.</a:t>
            </a:r>
            <a:endParaRPr lang="en-US" sz="900" dirty="0"/>
          </a:p>
        </p:txBody>
      </p:sp>
      <p:sp>
        <p:nvSpPr>
          <p:cNvPr id="38" name="Title 13"/>
          <p:cNvSpPr txBox="1">
            <a:spLocks/>
          </p:cNvSpPr>
          <p:nvPr/>
        </p:nvSpPr>
        <p:spPr>
          <a:xfrm>
            <a:off x="1220355" y="3283134"/>
            <a:ext cx="209477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t>Step 1</a:t>
            </a:r>
            <a:endParaRPr lang="en-US" sz="2000" dirty="0"/>
          </a:p>
        </p:txBody>
      </p:sp>
      <p:sp>
        <p:nvSpPr>
          <p:cNvPr id="39" name="Content Placeholder 2"/>
          <p:cNvSpPr txBox="1">
            <a:spLocks/>
          </p:cNvSpPr>
          <p:nvPr/>
        </p:nvSpPr>
        <p:spPr>
          <a:xfrm>
            <a:off x="3581365" y="3721103"/>
            <a:ext cx="1963855"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40" name="Title 13"/>
          <p:cNvSpPr txBox="1">
            <a:spLocks/>
          </p:cNvSpPr>
          <p:nvPr/>
        </p:nvSpPr>
        <p:spPr>
          <a:xfrm>
            <a:off x="3515903" y="3283134"/>
            <a:ext cx="209477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t>Step 2</a:t>
            </a:r>
            <a:endParaRPr lang="en-US" sz="2000" dirty="0"/>
          </a:p>
        </p:txBody>
      </p:sp>
      <p:sp>
        <p:nvSpPr>
          <p:cNvPr id="41" name="Content Placeholder 2"/>
          <p:cNvSpPr txBox="1">
            <a:spLocks/>
          </p:cNvSpPr>
          <p:nvPr/>
        </p:nvSpPr>
        <p:spPr>
          <a:xfrm>
            <a:off x="5873658" y="3721103"/>
            <a:ext cx="1963855"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42" name="Title 13"/>
          <p:cNvSpPr txBox="1">
            <a:spLocks/>
          </p:cNvSpPr>
          <p:nvPr/>
        </p:nvSpPr>
        <p:spPr>
          <a:xfrm>
            <a:off x="5808196" y="3283134"/>
            <a:ext cx="209477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t>Step 3</a:t>
            </a:r>
            <a:endParaRPr lang="en-US" sz="2000" dirty="0"/>
          </a:p>
        </p:txBody>
      </p:sp>
      <p:sp>
        <p:nvSpPr>
          <p:cNvPr id="21" name="Flowchart: Off-page Connector 2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41</a:t>
            </a:r>
            <a:endParaRPr lang="en-US" sz="1100" b="1" dirty="0"/>
          </a:p>
        </p:txBody>
      </p:sp>
    </p:spTree>
    <p:extLst>
      <p:ext uri="{BB962C8B-B14F-4D97-AF65-F5344CB8AC3E}">
        <p14:creationId xmlns:p14="http://schemas.microsoft.com/office/powerpoint/2010/main" val="32084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7">
                                            <p:txEl>
                                              <p:pRg st="0" end="0"/>
                                            </p:txEl>
                                          </p:spTgt>
                                        </p:tgtEl>
                                        <p:attrNameLst>
                                          <p:attrName>style.visibility</p:attrName>
                                        </p:attrNameLst>
                                      </p:cBhvr>
                                      <p:to>
                                        <p:strVal val="visible"/>
                                      </p:to>
                                    </p:set>
                                    <p:animEffect transition="in" filter="fade">
                                      <p:cBhvr>
                                        <p:cTn id="28" dur="500"/>
                                        <p:tgtEl>
                                          <p:spTgt spid="37">
                                            <p:txEl>
                                              <p:pRg st="0" end="0"/>
                                            </p:txEl>
                                          </p:spTgt>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7" grpId="0" build="p"/>
      <p:bldP spid="38" grpId="0"/>
      <p:bldP spid="39" grpId="0"/>
      <p:bldP spid="40" grpId="0"/>
      <p:bldP spid="41" grpId="0"/>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Iconic Circle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cxnSp>
        <p:nvCxnSpPr>
          <p:cNvPr id="4" name="Straight Connector 3"/>
          <p:cNvCxnSpPr>
            <a:stCxn id="24" idx="5"/>
            <a:endCxn id="23" idx="1"/>
          </p:cNvCxnSpPr>
          <p:nvPr/>
        </p:nvCxnSpPr>
        <p:spPr>
          <a:xfrm>
            <a:off x="1532523" y="1983331"/>
            <a:ext cx="450808" cy="448022"/>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3" idx="3"/>
            <a:endCxn id="25" idx="7"/>
          </p:cNvCxnSpPr>
          <p:nvPr/>
        </p:nvCxnSpPr>
        <p:spPr>
          <a:xfrm flipH="1">
            <a:off x="1247277" y="3144195"/>
            <a:ext cx="736054" cy="520030"/>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5"/>
            <a:endCxn id="30" idx="1"/>
          </p:cNvCxnSpPr>
          <p:nvPr/>
        </p:nvCxnSpPr>
        <p:spPr>
          <a:xfrm>
            <a:off x="2696173" y="3144195"/>
            <a:ext cx="181080" cy="181080"/>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3" idx="7"/>
            <a:endCxn id="33" idx="2"/>
          </p:cNvCxnSpPr>
          <p:nvPr/>
        </p:nvCxnSpPr>
        <p:spPr>
          <a:xfrm flipV="1">
            <a:off x="2696173" y="2229712"/>
            <a:ext cx="804871" cy="201641"/>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3" idx="6"/>
            <a:endCxn id="34" idx="1"/>
          </p:cNvCxnSpPr>
          <p:nvPr/>
        </p:nvCxnSpPr>
        <p:spPr>
          <a:xfrm>
            <a:off x="3969096" y="2229712"/>
            <a:ext cx="738219" cy="395949"/>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a:endCxn id="31" idx="2"/>
          </p:cNvCxnSpPr>
          <p:nvPr/>
        </p:nvCxnSpPr>
        <p:spPr>
          <a:xfrm flipV="1">
            <a:off x="3491880" y="3382804"/>
            <a:ext cx="599917" cy="197058"/>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091797" y="3202784"/>
            <a:ext cx="360040" cy="36004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nvGrpSpPr>
          <p:cNvPr id="10" name="Group 9"/>
          <p:cNvGrpSpPr/>
          <p:nvPr/>
        </p:nvGrpSpPr>
        <p:grpSpPr>
          <a:xfrm>
            <a:off x="4580771" y="2499117"/>
            <a:ext cx="864096" cy="864096"/>
            <a:chOff x="4580771" y="2499117"/>
            <a:chExt cx="864096" cy="864096"/>
          </a:xfrm>
        </p:grpSpPr>
        <p:sp>
          <p:nvSpPr>
            <p:cNvPr id="34" name="Oval 33"/>
            <p:cNvSpPr/>
            <p:nvPr/>
          </p:nvSpPr>
          <p:spPr>
            <a:xfrm>
              <a:off x="4580771" y="2499117"/>
              <a:ext cx="864096" cy="86409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5" name="Freeform 6"/>
            <p:cNvSpPr>
              <a:spLocks noEditPoints="1"/>
            </p:cNvSpPr>
            <p:nvPr/>
          </p:nvSpPr>
          <p:spPr bwMode="auto">
            <a:xfrm>
              <a:off x="4837066" y="2755412"/>
              <a:ext cx="351505" cy="351505"/>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1835696" y="2283718"/>
            <a:ext cx="1008112" cy="1008112"/>
            <a:chOff x="1835696" y="2283718"/>
            <a:chExt cx="1008112" cy="1008112"/>
          </a:xfrm>
        </p:grpSpPr>
        <p:sp>
          <p:nvSpPr>
            <p:cNvPr id="23" name="Oval 22"/>
            <p:cNvSpPr/>
            <p:nvPr/>
          </p:nvSpPr>
          <p:spPr>
            <a:xfrm>
              <a:off x="1835696" y="2283718"/>
              <a:ext cx="1008112" cy="100811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8" name="Freeform 11"/>
            <p:cNvSpPr>
              <a:spLocks/>
            </p:cNvSpPr>
            <p:nvPr/>
          </p:nvSpPr>
          <p:spPr bwMode="auto">
            <a:xfrm>
              <a:off x="2038163" y="2499117"/>
              <a:ext cx="603178" cy="53283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2771800" y="3219822"/>
            <a:ext cx="720080" cy="720080"/>
            <a:chOff x="2771800" y="3219822"/>
            <a:chExt cx="720080" cy="720080"/>
          </a:xfrm>
        </p:grpSpPr>
        <p:sp>
          <p:nvSpPr>
            <p:cNvPr id="30" name="Oval 29"/>
            <p:cNvSpPr/>
            <p:nvPr/>
          </p:nvSpPr>
          <p:spPr>
            <a:xfrm>
              <a:off x="2771800" y="3219822"/>
              <a:ext cx="720080" cy="72008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1" name="Freeform 16"/>
            <p:cNvSpPr>
              <a:spLocks noEditPoints="1"/>
            </p:cNvSpPr>
            <p:nvPr/>
          </p:nvSpPr>
          <p:spPr bwMode="auto">
            <a:xfrm>
              <a:off x="3035219" y="3429022"/>
              <a:ext cx="182277" cy="308008"/>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1040822" y="1491630"/>
            <a:ext cx="576064" cy="576064"/>
            <a:chOff x="1040822" y="1491630"/>
            <a:chExt cx="576064" cy="576064"/>
          </a:xfrm>
        </p:grpSpPr>
        <p:sp>
          <p:nvSpPr>
            <p:cNvPr id="24" name="Oval 23"/>
            <p:cNvSpPr/>
            <p:nvPr/>
          </p:nvSpPr>
          <p:spPr>
            <a:xfrm>
              <a:off x="1040822" y="1491630"/>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4" name="Freeform 21"/>
            <p:cNvSpPr>
              <a:spLocks noEditPoints="1"/>
            </p:cNvSpPr>
            <p:nvPr/>
          </p:nvSpPr>
          <p:spPr bwMode="auto">
            <a:xfrm>
              <a:off x="1184442" y="1635646"/>
              <a:ext cx="288824" cy="19581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3501044" y="1995686"/>
            <a:ext cx="468052" cy="468052"/>
            <a:chOff x="3501044" y="1995686"/>
            <a:chExt cx="468052" cy="468052"/>
          </a:xfrm>
        </p:grpSpPr>
        <p:sp>
          <p:nvSpPr>
            <p:cNvPr id="33" name="Oval 32"/>
            <p:cNvSpPr/>
            <p:nvPr/>
          </p:nvSpPr>
          <p:spPr>
            <a:xfrm>
              <a:off x="3501044" y="1995686"/>
              <a:ext cx="468052" cy="46805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7" name="Freeform 26"/>
            <p:cNvSpPr>
              <a:spLocks noEditPoints="1"/>
            </p:cNvSpPr>
            <p:nvPr/>
          </p:nvSpPr>
          <p:spPr bwMode="auto">
            <a:xfrm>
              <a:off x="3617497" y="2112139"/>
              <a:ext cx="235147" cy="235147"/>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755576" y="3579862"/>
            <a:ext cx="576064" cy="576064"/>
            <a:chOff x="755576" y="3579862"/>
            <a:chExt cx="576064" cy="576064"/>
          </a:xfrm>
        </p:grpSpPr>
        <p:sp>
          <p:nvSpPr>
            <p:cNvPr id="25" name="Oval 24"/>
            <p:cNvSpPr/>
            <p:nvPr/>
          </p:nvSpPr>
          <p:spPr>
            <a:xfrm>
              <a:off x="755576" y="3579862"/>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0" name="Freeform 31"/>
            <p:cNvSpPr>
              <a:spLocks noEditPoints="1"/>
            </p:cNvSpPr>
            <p:nvPr/>
          </p:nvSpPr>
          <p:spPr bwMode="auto">
            <a:xfrm>
              <a:off x="883116" y="3737030"/>
              <a:ext cx="320983" cy="283893"/>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6084168" y="1838265"/>
            <a:ext cx="2528738" cy="1957621"/>
            <a:chOff x="6084168" y="1838265"/>
            <a:chExt cx="2528738" cy="1957621"/>
          </a:xfrm>
        </p:grpSpPr>
        <p:sp>
          <p:nvSpPr>
            <p:cNvPr id="67" name="Content Placeholder 2"/>
            <p:cNvSpPr txBox="1">
              <a:spLocks/>
            </p:cNvSpPr>
            <p:nvPr/>
          </p:nvSpPr>
          <p:spPr>
            <a:xfrm>
              <a:off x="6084168" y="2342322"/>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8" name="Title 13"/>
            <p:cNvSpPr txBox="1">
              <a:spLocks/>
            </p:cNvSpPr>
            <p:nvPr/>
          </p:nvSpPr>
          <p:spPr>
            <a:xfrm>
              <a:off x="6092626" y="1838265"/>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cxnSp>
        <p:nvCxnSpPr>
          <p:cNvPr id="70" name="Straight Connector 69"/>
          <p:cNvCxnSpPr/>
          <p:nvPr/>
        </p:nvCxnSpPr>
        <p:spPr>
          <a:xfrm>
            <a:off x="5796136"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Flowchart: Off-page Connector 3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42</a:t>
            </a:r>
            <a:endParaRPr lang="en-US" sz="1100" b="1" dirty="0"/>
          </a:p>
        </p:txBody>
      </p:sp>
    </p:spTree>
    <p:extLst>
      <p:ext uri="{BB962C8B-B14F-4D97-AF65-F5344CB8AC3E}">
        <p14:creationId xmlns:p14="http://schemas.microsoft.com/office/powerpoint/2010/main" val="72100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par>
                          <p:cTn id="47" fill="hold">
                            <p:stCondLst>
                              <p:cond delay="4000"/>
                            </p:stCondLst>
                            <p:childTnLst>
                              <p:par>
                                <p:cTn id="48" presetID="2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5000"/>
                            </p:stCondLst>
                            <p:childTnLst>
                              <p:par>
                                <p:cTn id="58" presetID="22" presetClass="entr" presetSubtype="4"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00"/>
                                        <p:tgtEl>
                                          <p:spTgt spid="12"/>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500" fill="hold"/>
                                        <p:tgtEl>
                                          <p:spTgt spid="8"/>
                                        </p:tgtEl>
                                        <p:attrNameLst>
                                          <p:attrName>ppt_w</p:attrName>
                                        </p:attrNameLst>
                                      </p:cBhvr>
                                      <p:tavLst>
                                        <p:tav tm="0">
                                          <p:val>
                                            <p:fltVal val="0"/>
                                          </p:val>
                                        </p:tav>
                                        <p:tav tm="100000">
                                          <p:val>
                                            <p:strVal val="#ppt_w"/>
                                          </p:val>
                                        </p:tav>
                                      </p:tavLst>
                                    </p:anim>
                                    <p:anim calcmode="lin" valueType="num">
                                      <p:cBhvr>
                                        <p:cTn id="65" dur="500" fill="hold"/>
                                        <p:tgtEl>
                                          <p:spTgt spid="8"/>
                                        </p:tgtEl>
                                        <p:attrNameLst>
                                          <p:attrName>ppt_h</p:attrName>
                                        </p:attrNameLst>
                                      </p:cBhvr>
                                      <p:tavLst>
                                        <p:tav tm="0">
                                          <p:val>
                                            <p:fltVal val="0"/>
                                          </p:val>
                                        </p:tav>
                                        <p:tav tm="100000">
                                          <p:val>
                                            <p:strVal val="#ppt_h"/>
                                          </p:val>
                                        </p:tav>
                                      </p:tavLst>
                                    </p:anim>
                                    <p:animEffect transition="in" filter="fade">
                                      <p:cBhvr>
                                        <p:cTn id="66" dur="500"/>
                                        <p:tgtEl>
                                          <p:spTgt spid="8"/>
                                        </p:tgtEl>
                                      </p:cBhvr>
                                    </p:animEffect>
                                  </p:childTnLst>
                                </p:cTn>
                              </p:par>
                            </p:childTnLst>
                          </p:cTn>
                        </p:par>
                        <p:par>
                          <p:cTn id="67" fill="hold">
                            <p:stCondLst>
                              <p:cond delay="6000"/>
                            </p:stCondLst>
                            <p:childTnLst>
                              <p:par>
                                <p:cTn id="68" presetID="22" presetClass="entr" presetSubtype="8"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par>
                          <p:cTn id="71" fill="hold">
                            <p:stCondLst>
                              <p:cond delay="6500"/>
                            </p:stCondLst>
                            <p:childTnLst>
                              <p:par>
                                <p:cTn id="72" presetID="53" presetClass="entr" presetSubtype="16"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childTnLst>
                          </p:cTn>
                        </p:par>
                        <p:par>
                          <p:cTn id="77" fill="hold">
                            <p:stCondLst>
                              <p:cond delay="7000"/>
                            </p:stCondLst>
                            <p:childTnLst>
                              <p:par>
                                <p:cTn id="78" presetID="22" presetClass="entr" presetSubtype="4" fill="hold"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down)">
                                      <p:cBhvr>
                                        <p:cTn id="80" dur="500"/>
                                        <p:tgtEl>
                                          <p:spTgt spid="70"/>
                                        </p:tgtEl>
                                      </p:cBhvr>
                                    </p:animEffect>
                                  </p:childTnLst>
                                </p:cTn>
                              </p:par>
                            </p:childTnLst>
                          </p:cTn>
                        </p:par>
                        <p:par>
                          <p:cTn id="81" fill="hold">
                            <p:stCondLst>
                              <p:cond delay="7500"/>
                            </p:stCondLst>
                            <p:childTnLst>
                              <p:par>
                                <p:cTn id="82" presetID="10" presetClass="entr" presetSubtype="0"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8" name="Title 13"/>
          <p:cNvSpPr>
            <a:spLocks noGrp="1"/>
          </p:cNvSpPr>
          <p:nvPr>
            <p:ph type="title"/>
          </p:nvPr>
        </p:nvSpPr>
        <p:spPr>
          <a:xfrm>
            <a:off x="539552" y="3620521"/>
            <a:ext cx="5620928" cy="857250"/>
          </a:xfrm>
        </p:spPr>
        <p:txBody>
          <a:bodyPr>
            <a:normAutofit/>
          </a:bodyPr>
          <a:lstStyle/>
          <a:p>
            <a:r>
              <a:rPr lang="en-US" sz="4400" dirty="0" smtClean="0">
                <a:solidFill>
                  <a:schemeClr val="bg1"/>
                </a:solidFill>
              </a:rPr>
              <a:t>Social Media</a:t>
            </a:r>
            <a:endParaRPr lang="en-US" sz="4400" dirty="0">
              <a:solidFill>
                <a:schemeClr val="bg1"/>
              </a:solidFill>
            </a:endParaRPr>
          </a:p>
        </p:txBody>
      </p:sp>
      <p:grpSp>
        <p:nvGrpSpPr>
          <p:cNvPr id="22" name="Group 21"/>
          <p:cNvGrpSpPr/>
          <p:nvPr/>
        </p:nvGrpSpPr>
        <p:grpSpPr>
          <a:xfrm>
            <a:off x="214403" y="54293"/>
            <a:ext cx="8750085" cy="4624076"/>
            <a:chOff x="214403" y="54293"/>
            <a:chExt cx="8750085" cy="4624076"/>
          </a:xfrm>
          <a:solidFill>
            <a:schemeClr val="accent1">
              <a:lumMod val="20000"/>
              <a:lumOff val="80000"/>
            </a:schemeClr>
          </a:solidFill>
        </p:grpSpPr>
        <p:grpSp>
          <p:nvGrpSpPr>
            <p:cNvPr id="4" name="Group 3"/>
            <p:cNvGrpSpPr/>
            <p:nvPr/>
          </p:nvGrpSpPr>
          <p:grpSpPr>
            <a:xfrm>
              <a:off x="3528444" y="3375512"/>
              <a:ext cx="585093" cy="459509"/>
              <a:chOff x="3239991" y="2406834"/>
              <a:chExt cx="649993" cy="510479"/>
            </a:xfrm>
            <a:grpFill/>
          </p:grpSpPr>
          <p:sp>
            <p:nvSpPr>
              <p:cNvPr id="5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1564825" y="2812922"/>
              <a:ext cx="585093" cy="460961"/>
              <a:chOff x="1058564" y="1781841"/>
              <a:chExt cx="649993" cy="512092"/>
            </a:xfrm>
            <a:grpFill/>
          </p:grpSpPr>
          <p:sp>
            <p:nvSpPr>
              <p:cNvPr id="57"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456983" y="1317520"/>
              <a:ext cx="584368" cy="459509"/>
              <a:chOff x="2049682" y="120567"/>
              <a:chExt cx="649187" cy="510479"/>
            </a:xfrm>
            <a:grpFill/>
          </p:grpSpPr>
          <p:sp>
            <p:nvSpPr>
              <p:cNvPr id="59"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2475857" y="2677174"/>
              <a:ext cx="651152" cy="495805"/>
              <a:chOff x="2070649" y="1631036"/>
              <a:chExt cx="723379" cy="550800"/>
            </a:xfrm>
            <a:grpFill/>
          </p:grpSpPr>
          <p:sp>
            <p:nvSpPr>
              <p:cNvPr id="61"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1890764" y="926974"/>
              <a:ext cx="495805" cy="376754"/>
              <a:chOff x="1420657" y="-313299"/>
              <a:chExt cx="550800" cy="418544"/>
            </a:xfrm>
            <a:grpFill/>
          </p:grpSpPr>
          <p:sp>
            <p:nvSpPr>
              <p:cNvPr id="65"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967627" y="1107003"/>
              <a:ext cx="493627" cy="381835"/>
              <a:chOff x="3727889" y="-113301"/>
              <a:chExt cx="548381" cy="424189"/>
            </a:xfrm>
            <a:grpFill/>
          </p:grpSpPr>
          <p:sp>
            <p:nvSpPr>
              <p:cNvPr id="69"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1213479" y="2041265"/>
              <a:ext cx="365138" cy="514680"/>
              <a:chOff x="668246" y="924591"/>
              <a:chExt cx="405640" cy="571769"/>
            </a:xfrm>
            <a:grpFill/>
          </p:grpSpPr>
          <p:sp>
            <p:nvSpPr>
              <p:cNvPr id="77"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442381" y="1638378"/>
              <a:ext cx="161154" cy="226489"/>
              <a:chOff x="4255303" y="477015"/>
              <a:chExt cx="179030" cy="251611"/>
            </a:xfrm>
            <a:grpFill/>
          </p:grpSpPr>
          <p:sp>
            <p:nvSpPr>
              <p:cNvPr id="79"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16"/>
            <p:cNvGrpSpPr/>
            <p:nvPr/>
          </p:nvGrpSpPr>
          <p:grpSpPr>
            <a:xfrm>
              <a:off x="4629669" y="2150880"/>
              <a:ext cx="161154" cy="227940"/>
              <a:chOff x="4463365" y="1046364"/>
              <a:chExt cx="179030" cy="253224"/>
            </a:xfrm>
            <a:grpFill/>
          </p:grpSpPr>
          <p:sp>
            <p:nvSpPr>
              <p:cNvPr id="81"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3718636" y="2240169"/>
              <a:ext cx="489272" cy="493627"/>
              <a:chOff x="3451279" y="1145557"/>
              <a:chExt cx="543543" cy="548381"/>
            </a:xfrm>
            <a:grpFill/>
          </p:grpSpPr>
          <p:sp>
            <p:nvSpPr>
              <p:cNvPr id="111"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181775" y="2771544"/>
              <a:ext cx="483464" cy="401435"/>
              <a:chOff x="3965790" y="1735873"/>
              <a:chExt cx="537091" cy="445963"/>
            </a:xfrm>
            <a:grpFill/>
          </p:grpSpPr>
          <p:sp>
            <p:nvSpPr>
              <p:cNvPr id="119"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p:cNvGrpSpPr/>
            <p:nvPr/>
          </p:nvGrpSpPr>
          <p:grpSpPr>
            <a:xfrm>
              <a:off x="2027963" y="2072480"/>
              <a:ext cx="384013" cy="318680"/>
              <a:chOff x="1573074" y="959268"/>
              <a:chExt cx="426608" cy="354029"/>
            </a:xfrm>
            <a:grpFill/>
          </p:grpSpPr>
          <p:sp>
            <p:nvSpPr>
              <p:cNvPr id="123"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p:nvPr/>
          </p:nvGrpSpPr>
          <p:grpSpPr>
            <a:xfrm>
              <a:off x="2703796" y="1830022"/>
              <a:ext cx="409420" cy="533553"/>
              <a:chOff x="2323872" y="689916"/>
              <a:chExt cx="454834" cy="592736"/>
            </a:xfrm>
            <a:grpFill/>
          </p:grpSpPr>
          <p:sp>
            <p:nvSpPr>
              <p:cNvPr id="127"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p:nvGrpSpPr>
          <p:grpSpPr>
            <a:xfrm>
              <a:off x="1438515" y="1482305"/>
              <a:ext cx="260606" cy="336102"/>
              <a:chOff x="918243" y="303630"/>
              <a:chExt cx="289513" cy="373383"/>
            </a:xfrm>
            <a:grpFill/>
          </p:grpSpPr>
          <p:sp>
            <p:nvSpPr>
              <p:cNvPr id="129"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81"/>
            <p:cNvSpPr>
              <a:spLocks noEditPoints="1"/>
            </p:cNvSpPr>
            <p:nvPr/>
          </p:nvSpPr>
          <p:spPr bwMode="auto">
            <a:xfrm>
              <a:off x="3417379" y="1638378"/>
              <a:ext cx="423213" cy="409420"/>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82"/>
            <p:cNvSpPr>
              <a:spLocks noEditPoints="1"/>
            </p:cNvSpPr>
            <p:nvPr/>
          </p:nvSpPr>
          <p:spPr bwMode="auto">
            <a:xfrm>
              <a:off x="3161854" y="729523"/>
              <a:ext cx="333925" cy="322310"/>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p:cNvGrpSpPr/>
            <p:nvPr/>
          </p:nvGrpSpPr>
          <p:grpSpPr>
            <a:xfrm>
              <a:off x="6252570" y="3479513"/>
              <a:ext cx="352531" cy="276864"/>
              <a:chOff x="3239991" y="2406834"/>
              <a:chExt cx="649993" cy="510479"/>
            </a:xfrm>
            <a:grpFill/>
          </p:grpSpPr>
          <p:sp>
            <p:nvSpPr>
              <p:cNvPr id="210"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p:cNvGrpSpPr/>
            <p:nvPr/>
          </p:nvGrpSpPr>
          <p:grpSpPr>
            <a:xfrm>
              <a:off x="5069448" y="3140540"/>
              <a:ext cx="352531" cy="277739"/>
              <a:chOff x="1058564" y="1781841"/>
              <a:chExt cx="649993" cy="512092"/>
            </a:xfrm>
            <a:grpFill/>
          </p:grpSpPr>
          <p:sp>
            <p:nvSpPr>
              <p:cNvPr id="208"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p:cNvGrpSpPr/>
            <p:nvPr/>
          </p:nvGrpSpPr>
          <p:grpSpPr>
            <a:xfrm>
              <a:off x="5606993" y="2239530"/>
              <a:ext cx="352094" cy="276864"/>
              <a:chOff x="2049682" y="120567"/>
              <a:chExt cx="649187" cy="510479"/>
            </a:xfrm>
            <a:grpFill/>
          </p:grpSpPr>
          <p:sp>
            <p:nvSpPr>
              <p:cNvPr id="206"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5618364" y="3058750"/>
              <a:ext cx="392333" cy="298733"/>
              <a:chOff x="2070649" y="1631036"/>
              <a:chExt cx="723379" cy="550800"/>
            </a:xfrm>
            <a:grpFill/>
          </p:grpSpPr>
          <p:sp>
            <p:nvSpPr>
              <p:cNvPr id="202"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p:cNvGrpSpPr/>
            <p:nvPr/>
          </p:nvGrpSpPr>
          <p:grpSpPr>
            <a:xfrm>
              <a:off x="5265834" y="2004218"/>
              <a:ext cx="298733" cy="227002"/>
              <a:chOff x="1420657" y="-313299"/>
              <a:chExt cx="550800" cy="418544"/>
            </a:xfrm>
            <a:grpFill/>
          </p:grpSpPr>
          <p:sp>
            <p:nvSpPr>
              <p:cNvPr id="198"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p:cNvGrpSpPr/>
            <p:nvPr/>
          </p:nvGrpSpPr>
          <p:grpSpPr>
            <a:xfrm>
              <a:off x="6517187" y="2112689"/>
              <a:ext cx="297421" cy="230064"/>
              <a:chOff x="3727889" y="-113301"/>
              <a:chExt cx="548381" cy="424189"/>
            </a:xfrm>
            <a:grpFill/>
          </p:grpSpPr>
          <p:sp>
            <p:nvSpPr>
              <p:cNvPr id="190"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p:cNvGrpSpPr/>
            <p:nvPr/>
          </p:nvGrpSpPr>
          <p:grpSpPr>
            <a:xfrm>
              <a:off x="4857755" y="2675601"/>
              <a:ext cx="220003" cy="310105"/>
              <a:chOff x="668246" y="924591"/>
              <a:chExt cx="405640" cy="571769"/>
            </a:xfrm>
            <a:grpFill/>
          </p:grpSpPr>
          <p:sp>
            <p:nvSpPr>
              <p:cNvPr id="188"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5" name="Group 144"/>
            <p:cNvGrpSpPr/>
            <p:nvPr/>
          </p:nvGrpSpPr>
          <p:grpSpPr>
            <a:xfrm>
              <a:off x="6803236" y="2432853"/>
              <a:ext cx="97099" cy="136464"/>
              <a:chOff x="4255303" y="477015"/>
              <a:chExt cx="179030" cy="251611"/>
            </a:xfrm>
            <a:grpFill/>
          </p:grpSpPr>
          <p:sp>
            <p:nvSpPr>
              <p:cNvPr id="186"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6" name="Group 145"/>
            <p:cNvGrpSpPr/>
            <p:nvPr/>
          </p:nvGrpSpPr>
          <p:grpSpPr>
            <a:xfrm>
              <a:off x="6916081" y="2741646"/>
              <a:ext cx="97099" cy="137339"/>
              <a:chOff x="4463365" y="1046364"/>
              <a:chExt cx="179030" cy="253224"/>
            </a:xfrm>
            <a:grpFill/>
          </p:grpSpPr>
          <p:sp>
            <p:nvSpPr>
              <p:cNvPr id="184"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7" name="Group 146"/>
            <p:cNvGrpSpPr/>
            <p:nvPr/>
          </p:nvGrpSpPr>
          <p:grpSpPr>
            <a:xfrm>
              <a:off x="5311322" y="3492634"/>
              <a:ext cx="279925" cy="227439"/>
              <a:chOff x="1504527" y="2431028"/>
              <a:chExt cx="516123" cy="419350"/>
            </a:xfrm>
            <a:grpFill/>
          </p:grpSpPr>
          <p:sp>
            <p:nvSpPr>
              <p:cNvPr id="180"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8" name="Group 147"/>
            <p:cNvGrpSpPr/>
            <p:nvPr/>
          </p:nvGrpSpPr>
          <p:grpSpPr>
            <a:xfrm>
              <a:off x="6367165" y="2795445"/>
              <a:ext cx="294797" cy="297421"/>
              <a:chOff x="3451279" y="1145557"/>
              <a:chExt cx="543543" cy="548381"/>
            </a:xfrm>
            <a:grpFill/>
          </p:grpSpPr>
          <p:sp>
            <p:nvSpPr>
              <p:cNvPr id="172"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p:cNvGrpSpPr/>
            <p:nvPr/>
          </p:nvGrpSpPr>
          <p:grpSpPr>
            <a:xfrm>
              <a:off x="6646216" y="3115609"/>
              <a:ext cx="291297" cy="241873"/>
              <a:chOff x="3965790" y="1735873"/>
              <a:chExt cx="537091" cy="445963"/>
            </a:xfrm>
            <a:grpFill/>
          </p:grpSpPr>
          <p:sp>
            <p:nvSpPr>
              <p:cNvPr id="168"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p:cNvGrpSpPr/>
            <p:nvPr/>
          </p:nvGrpSpPr>
          <p:grpSpPr>
            <a:xfrm>
              <a:off x="5348499" y="2694409"/>
              <a:ext cx="231376" cy="192012"/>
              <a:chOff x="1573074" y="959268"/>
              <a:chExt cx="426608" cy="354029"/>
            </a:xfrm>
            <a:grpFill/>
          </p:grpSpPr>
          <p:sp>
            <p:nvSpPr>
              <p:cNvPr id="164"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1" name="Group 150"/>
            <p:cNvGrpSpPr/>
            <p:nvPr/>
          </p:nvGrpSpPr>
          <p:grpSpPr>
            <a:xfrm>
              <a:off x="5755703" y="2548323"/>
              <a:ext cx="246684" cy="321477"/>
              <a:chOff x="2323872" y="689916"/>
              <a:chExt cx="454834" cy="592736"/>
            </a:xfrm>
            <a:grpFill/>
          </p:grpSpPr>
          <p:sp>
            <p:nvSpPr>
              <p:cNvPr id="162"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2" name="Group 151"/>
            <p:cNvGrpSpPr/>
            <p:nvPr/>
          </p:nvGrpSpPr>
          <p:grpSpPr>
            <a:xfrm>
              <a:off x="4993344" y="2338816"/>
              <a:ext cx="157021" cy="202508"/>
              <a:chOff x="918243" y="303630"/>
              <a:chExt cx="289513" cy="373383"/>
            </a:xfrm>
            <a:grpFill/>
          </p:grpSpPr>
          <p:sp>
            <p:nvSpPr>
              <p:cNvPr id="160"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3" name="Freeform 81"/>
            <p:cNvSpPr>
              <a:spLocks noEditPoints="1"/>
            </p:cNvSpPr>
            <p:nvPr/>
          </p:nvSpPr>
          <p:spPr bwMode="auto">
            <a:xfrm>
              <a:off x="6185651" y="2432853"/>
              <a:ext cx="254994" cy="246684"/>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82"/>
            <p:cNvSpPr>
              <a:spLocks noEditPoints="1"/>
            </p:cNvSpPr>
            <p:nvPr/>
          </p:nvSpPr>
          <p:spPr bwMode="auto">
            <a:xfrm>
              <a:off x="6031692" y="1885249"/>
              <a:ext cx="201197" cy="194198"/>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5" name="Group 154"/>
            <p:cNvGrpSpPr/>
            <p:nvPr/>
          </p:nvGrpSpPr>
          <p:grpSpPr>
            <a:xfrm>
              <a:off x="5727710" y="3506193"/>
              <a:ext cx="379211" cy="320165"/>
              <a:chOff x="2272260" y="2456027"/>
              <a:chExt cx="699186" cy="590317"/>
            </a:xfrm>
            <a:grpFill/>
          </p:grpSpPr>
          <p:sp>
            <p:nvSpPr>
              <p:cNvPr id="156"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p:cNvGrpSpPr/>
            <p:nvPr/>
          </p:nvGrpSpPr>
          <p:grpSpPr>
            <a:xfrm>
              <a:off x="7783702" y="1302301"/>
              <a:ext cx="547276" cy="429809"/>
              <a:chOff x="3239991" y="2406834"/>
              <a:chExt cx="649993" cy="510479"/>
            </a:xfrm>
            <a:grpFill/>
          </p:grpSpPr>
          <p:sp>
            <p:nvSpPr>
              <p:cNvPr id="28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p:cNvGrpSpPr/>
            <p:nvPr/>
          </p:nvGrpSpPr>
          <p:grpSpPr>
            <a:xfrm>
              <a:off x="5947001" y="776074"/>
              <a:ext cx="547276" cy="431167"/>
              <a:chOff x="1058564" y="1781841"/>
              <a:chExt cx="649993" cy="512092"/>
            </a:xfrm>
            <a:grpFill/>
          </p:grpSpPr>
          <p:sp>
            <p:nvSpPr>
              <p:cNvPr id="28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p:cNvGrpSpPr/>
            <p:nvPr/>
          </p:nvGrpSpPr>
          <p:grpSpPr>
            <a:xfrm>
              <a:off x="6799149" y="649100"/>
              <a:ext cx="609065" cy="463759"/>
              <a:chOff x="2070649" y="1631036"/>
              <a:chExt cx="723379" cy="550800"/>
            </a:xfrm>
            <a:grpFill/>
          </p:grpSpPr>
          <p:sp>
            <p:nvSpPr>
              <p:cNvPr id="277"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9" name="Group 218"/>
            <p:cNvGrpSpPr/>
            <p:nvPr/>
          </p:nvGrpSpPr>
          <p:grpSpPr>
            <a:xfrm>
              <a:off x="5618364" y="54293"/>
              <a:ext cx="341538" cy="481414"/>
              <a:chOff x="668246" y="924591"/>
              <a:chExt cx="405640" cy="571769"/>
            </a:xfrm>
            <a:grpFill/>
          </p:grpSpPr>
          <p:sp>
            <p:nvSpPr>
              <p:cNvPr id="263"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1" name="Group 220"/>
            <p:cNvGrpSpPr/>
            <p:nvPr/>
          </p:nvGrpSpPr>
          <p:grpSpPr>
            <a:xfrm>
              <a:off x="8813750" y="156823"/>
              <a:ext cx="150738" cy="213208"/>
              <a:chOff x="4463365" y="1046364"/>
              <a:chExt cx="179030" cy="253224"/>
            </a:xfrm>
            <a:grpFill/>
          </p:grpSpPr>
          <p:sp>
            <p:nvSpPr>
              <p:cNvPr id="259"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2" name="Group 221"/>
            <p:cNvGrpSpPr/>
            <p:nvPr/>
          </p:nvGrpSpPr>
          <p:grpSpPr>
            <a:xfrm>
              <a:off x="6322490" y="1322672"/>
              <a:ext cx="434561" cy="353081"/>
              <a:chOff x="1504527" y="2431028"/>
              <a:chExt cx="516123" cy="419350"/>
            </a:xfrm>
            <a:grpFill/>
          </p:grpSpPr>
          <p:sp>
            <p:nvSpPr>
              <p:cNvPr id="255"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3" name="Group 222"/>
            <p:cNvGrpSpPr/>
            <p:nvPr/>
          </p:nvGrpSpPr>
          <p:grpSpPr>
            <a:xfrm>
              <a:off x="7961601" y="240340"/>
              <a:ext cx="457648" cy="461722"/>
              <a:chOff x="3451279" y="1145557"/>
              <a:chExt cx="543543" cy="548381"/>
            </a:xfrm>
            <a:grpFill/>
          </p:grpSpPr>
          <p:sp>
            <p:nvSpPr>
              <p:cNvPr id="247"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4" name="Group 223"/>
            <p:cNvGrpSpPr/>
            <p:nvPr/>
          </p:nvGrpSpPr>
          <p:grpSpPr>
            <a:xfrm>
              <a:off x="8394805" y="737370"/>
              <a:ext cx="452216" cy="375489"/>
              <a:chOff x="3965790" y="1735873"/>
              <a:chExt cx="537091" cy="445963"/>
            </a:xfrm>
            <a:grpFill/>
          </p:grpSpPr>
          <p:sp>
            <p:nvSpPr>
              <p:cNvPr id="243"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p:cNvGrpSpPr/>
            <p:nvPr/>
          </p:nvGrpSpPr>
          <p:grpSpPr>
            <a:xfrm>
              <a:off x="6380204" y="83490"/>
              <a:ext cx="359192" cy="298083"/>
              <a:chOff x="1573074" y="959268"/>
              <a:chExt cx="426608" cy="354029"/>
            </a:xfrm>
            <a:grpFill/>
          </p:grpSpPr>
          <p:sp>
            <p:nvSpPr>
              <p:cNvPr id="239"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p:cNvGrpSpPr/>
            <p:nvPr/>
          </p:nvGrpSpPr>
          <p:grpSpPr>
            <a:xfrm>
              <a:off x="6968900" y="1343720"/>
              <a:ext cx="588695" cy="497031"/>
              <a:chOff x="2272260" y="2456027"/>
              <a:chExt cx="699186" cy="590317"/>
            </a:xfrm>
            <a:grpFill/>
          </p:grpSpPr>
          <p:sp>
            <p:nvSpPr>
              <p:cNvPr id="231"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p:cNvGrpSpPr/>
            <p:nvPr/>
          </p:nvGrpSpPr>
          <p:grpSpPr>
            <a:xfrm>
              <a:off x="1226324" y="1226663"/>
              <a:ext cx="255757" cy="200862"/>
              <a:chOff x="3239991" y="2406834"/>
              <a:chExt cx="649993" cy="510479"/>
            </a:xfrm>
            <a:grpFill/>
          </p:grpSpPr>
          <p:sp>
            <p:nvSpPr>
              <p:cNvPr id="360"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9" name="Group 288"/>
            <p:cNvGrpSpPr/>
            <p:nvPr/>
          </p:nvGrpSpPr>
          <p:grpSpPr>
            <a:xfrm>
              <a:off x="367984" y="980743"/>
              <a:ext cx="255757" cy="201496"/>
              <a:chOff x="1058564" y="1781841"/>
              <a:chExt cx="649993" cy="512092"/>
            </a:xfrm>
            <a:grpFill/>
          </p:grpSpPr>
          <p:sp>
            <p:nvSpPr>
              <p:cNvPr id="358"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0" name="Group 289"/>
            <p:cNvGrpSpPr/>
            <p:nvPr/>
          </p:nvGrpSpPr>
          <p:grpSpPr>
            <a:xfrm>
              <a:off x="757966" y="327070"/>
              <a:ext cx="255440" cy="200862"/>
              <a:chOff x="2049682" y="120567"/>
              <a:chExt cx="649187" cy="510479"/>
            </a:xfrm>
            <a:grpFill/>
          </p:grpSpPr>
          <p:sp>
            <p:nvSpPr>
              <p:cNvPr id="356"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1" name="Group 290"/>
            <p:cNvGrpSpPr/>
            <p:nvPr/>
          </p:nvGrpSpPr>
          <p:grpSpPr>
            <a:xfrm>
              <a:off x="766216" y="921404"/>
              <a:ext cx="284633" cy="216727"/>
              <a:chOff x="2070649" y="1631036"/>
              <a:chExt cx="723379" cy="550800"/>
            </a:xfrm>
            <a:grpFill/>
          </p:grpSpPr>
          <p:sp>
            <p:nvSpPr>
              <p:cNvPr id="352"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2" name="Group 291"/>
            <p:cNvGrpSpPr/>
            <p:nvPr/>
          </p:nvGrpSpPr>
          <p:grpSpPr>
            <a:xfrm>
              <a:off x="510459" y="156354"/>
              <a:ext cx="216727" cy="164687"/>
              <a:chOff x="1420657" y="-313299"/>
              <a:chExt cx="550800" cy="418544"/>
            </a:xfrm>
            <a:grpFill/>
          </p:grpSpPr>
          <p:sp>
            <p:nvSpPr>
              <p:cNvPr id="348"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3" name="Group 292"/>
            <p:cNvGrpSpPr/>
            <p:nvPr/>
          </p:nvGrpSpPr>
          <p:grpSpPr>
            <a:xfrm>
              <a:off x="1418300" y="235049"/>
              <a:ext cx="215775" cy="166908"/>
              <a:chOff x="3727889" y="-113301"/>
              <a:chExt cx="548381" cy="424189"/>
            </a:xfrm>
            <a:grpFill/>
          </p:grpSpPr>
          <p:sp>
            <p:nvSpPr>
              <p:cNvPr id="340"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4" name="Group 293"/>
            <p:cNvGrpSpPr/>
            <p:nvPr/>
          </p:nvGrpSpPr>
          <p:grpSpPr>
            <a:xfrm>
              <a:off x="214403" y="643435"/>
              <a:ext cx="159610" cy="224978"/>
              <a:chOff x="668246" y="924591"/>
              <a:chExt cx="405640" cy="571769"/>
            </a:xfrm>
            <a:grpFill/>
          </p:grpSpPr>
          <p:sp>
            <p:nvSpPr>
              <p:cNvPr id="338"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5" name="Group 294"/>
            <p:cNvGrpSpPr/>
            <p:nvPr/>
          </p:nvGrpSpPr>
          <p:grpSpPr>
            <a:xfrm>
              <a:off x="1625825" y="467324"/>
              <a:ext cx="70444" cy="99003"/>
              <a:chOff x="4255303" y="477015"/>
              <a:chExt cx="179030" cy="251611"/>
            </a:xfrm>
            <a:grpFill/>
          </p:grpSpPr>
          <p:sp>
            <p:nvSpPr>
              <p:cNvPr id="336"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6" name="Group 295"/>
            <p:cNvGrpSpPr/>
            <p:nvPr/>
          </p:nvGrpSpPr>
          <p:grpSpPr>
            <a:xfrm>
              <a:off x="1707693" y="691350"/>
              <a:ext cx="70444" cy="99638"/>
              <a:chOff x="4463365" y="1046364"/>
              <a:chExt cx="179030" cy="253224"/>
            </a:xfrm>
            <a:grpFill/>
          </p:grpSpPr>
          <p:sp>
            <p:nvSpPr>
              <p:cNvPr id="334"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7" name="Group 296"/>
            <p:cNvGrpSpPr/>
            <p:nvPr/>
          </p:nvGrpSpPr>
          <p:grpSpPr>
            <a:xfrm>
              <a:off x="543460" y="1236183"/>
              <a:ext cx="203082" cy="165004"/>
              <a:chOff x="1504527" y="2431028"/>
              <a:chExt cx="516123" cy="419350"/>
            </a:xfrm>
            <a:grpFill/>
          </p:grpSpPr>
          <p:sp>
            <p:nvSpPr>
              <p:cNvPr id="330"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8" name="Group 297"/>
            <p:cNvGrpSpPr/>
            <p:nvPr/>
          </p:nvGrpSpPr>
          <p:grpSpPr>
            <a:xfrm>
              <a:off x="1309461" y="730380"/>
              <a:ext cx="213871" cy="215775"/>
              <a:chOff x="3451279" y="1145557"/>
              <a:chExt cx="543543" cy="548381"/>
            </a:xfrm>
            <a:grpFill/>
          </p:grpSpPr>
          <p:sp>
            <p:nvSpPr>
              <p:cNvPr id="322"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9" name="Group 298"/>
            <p:cNvGrpSpPr/>
            <p:nvPr/>
          </p:nvGrpSpPr>
          <p:grpSpPr>
            <a:xfrm>
              <a:off x="1511909" y="962655"/>
              <a:ext cx="211333" cy="175476"/>
              <a:chOff x="3965790" y="1735873"/>
              <a:chExt cx="537091" cy="445963"/>
            </a:xfrm>
            <a:grpFill/>
          </p:grpSpPr>
          <p:sp>
            <p:nvSpPr>
              <p:cNvPr id="318"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0" name="Group 299"/>
            <p:cNvGrpSpPr/>
            <p:nvPr/>
          </p:nvGrpSpPr>
          <p:grpSpPr>
            <a:xfrm>
              <a:off x="570432" y="657080"/>
              <a:ext cx="167860" cy="139302"/>
              <a:chOff x="1573074" y="959268"/>
              <a:chExt cx="426608" cy="354029"/>
            </a:xfrm>
            <a:grpFill/>
          </p:grpSpPr>
          <p:sp>
            <p:nvSpPr>
              <p:cNvPr id="314"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1" name="Group 300"/>
            <p:cNvGrpSpPr/>
            <p:nvPr/>
          </p:nvGrpSpPr>
          <p:grpSpPr>
            <a:xfrm>
              <a:off x="865853" y="551096"/>
              <a:ext cx="178966" cy="233228"/>
              <a:chOff x="2323872" y="689916"/>
              <a:chExt cx="454834" cy="592736"/>
            </a:xfrm>
            <a:grpFill/>
          </p:grpSpPr>
          <p:sp>
            <p:nvSpPr>
              <p:cNvPr id="312"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p:cNvGrpSpPr/>
            <p:nvPr/>
          </p:nvGrpSpPr>
          <p:grpSpPr>
            <a:xfrm>
              <a:off x="312771" y="399101"/>
              <a:ext cx="113917" cy="146917"/>
              <a:chOff x="918243" y="303630"/>
              <a:chExt cx="289513" cy="373383"/>
            </a:xfrm>
            <a:grpFill/>
          </p:grpSpPr>
          <p:sp>
            <p:nvSpPr>
              <p:cNvPr id="310"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3" name="Freeform 81"/>
            <p:cNvSpPr>
              <a:spLocks noEditPoints="1"/>
            </p:cNvSpPr>
            <p:nvPr/>
          </p:nvSpPr>
          <p:spPr bwMode="auto">
            <a:xfrm>
              <a:off x="1177775" y="467324"/>
              <a:ext cx="184995" cy="178967"/>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04" name="Freeform 82"/>
            <p:cNvSpPr>
              <a:spLocks noEditPoints="1"/>
            </p:cNvSpPr>
            <p:nvPr/>
          </p:nvSpPr>
          <p:spPr bwMode="auto">
            <a:xfrm>
              <a:off x="1066080" y="70044"/>
              <a:ext cx="145966" cy="140889"/>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05" name="Group 304"/>
            <p:cNvGrpSpPr/>
            <p:nvPr/>
          </p:nvGrpSpPr>
          <p:grpSpPr>
            <a:xfrm>
              <a:off x="845545" y="1246019"/>
              <a:ext cx="275113" cy="232276"/>
              <a:chOff x="2272260" y="2456027"/>
              <a:chExt cx="699186" cy="590317"/>
            </a:xfrm>
            <a:grpFill/>
          </p:grpSpPr>
          <p:sp>
            <p:nvSpPr>
              <p:cNvPr id="306"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p:cNvGrpSpPr/>
            <p:nvPr/>
          </p:nvGrpSpPr>
          <p:grpSpPr>
            <a:xfrm>
              <a:off x="7868241" y="4401714"/>
              <a:ext cx="281190" cy="220835"/>
              <a:chOff x="3239991" y="2406834"/>
              <a:chExt cx="649993" cy="510479"/>
            </a:xfrm>
            <a:grpFill/>
          </p:grpSpPr>
          <p:sp>
            <p:nvSpPr>
              <p:cNvPr id="43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4" name="Group 363"/>
            <p:cNvGrpSpPr/>
            <p:nvPr/>
          </p:nvGrpSpPr>
          <p:grpSpPr>
            <a:xfrm>
              <a:off x="6924546" y="4131340"/>
              <a:ext cx="281190" cy="221533"/>
              <a:chOff x="1058564" y="1781841"/>
              <a:chExt cx="649993" cy="512092"/>
            </a:xfrm>
            <a:grpFill/>
          </p:grpSpPr>
          <p:sp>
            <p:nvSpPr>
              <p:cNvPr id="43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5" name="Group 364"/>
            <p:cNvGrpSpPr/>
            <p:nvPr/>
          </p:nvGrpSpPr>
          <p:grpSpPr>
            <a:xfrm>
              <a:off x="7353308" y="3412665"/>
              <a:ext cx="280841" cy="220835"/>
              <a:chOff x="2049682" y="120567"/>
              <a:chExt cx="649187" cy="510479"/>
            </a:xfrm>
            <a:grpFill/>
          </p:grpSpPr>
          <p:sp>
            <p:nvSpPr>
              <p:cNvPr id="431"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6" name="Group 365"/>
            <p:cNvGrpSpPr/>
            <p:nvPr/>
          </p:nvGrpSpPr>
          <p:grpSpPr>
            <a:xfrm>
              <a:off x="7362379" y="4066101"/>
              <a:ext cx="312937" cy="238278"/>
              <a:chOff x="2070649" y="1631036"/>
              <a:chExt cx="723379" cy="550800"/>
            </a:xfrm>
            <a:grpFill/>
          </p:grpSpPr>
          <p:sp>
            <p:nvSpPr>
              <p:cNvPr id="427"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7" name="Group 366"/>
            <p:cNvGrpSpPr/>
            <p:nvPr/>
          </p:nvGrpSpPr>
          <p:grpSpPr>
            <a:xfrm>
              <a:off x="7081189" y="3224973"/>
              <a:ext cx="238278" cy="181064"/>
              <a:chOff x="1420657" y="-313299"/>
              <a:chExt cx="550800" cy="418544"/>
            </a:xfrm>
            <a:grpFill/>
          </p:grpSpPr>
          <p:sp>
            <p:nvSpPr>
              <p:cNvPr id="423"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8" name="Group 367"/>
            <p:cNvGrpSpPr/>
            <p:nvPr/>
          </p:nvGrpSpPr>
          <p:grpSpPr>
            <a:xfrm>
              <a:off x="8079308" y="3311493"/>
              <a:ext cx="237232" cy="183506"/>
              <a:chOff x="3727889" y="-113301"/>
              <a:chExt cx="548381" cy="424189"/>
            </a:xfrm>
            <a:grpFill/>
          </p:grpSpPr>
          <p:sp>
            <p:nvSpPr>
              <p:cNvPr id="415"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9" name="Group 368"/>
            <p:cNvGrpSpPr/>
            <p:nvPr/>
          </p:nvGrpSpPr>
          <p:grpSpPr>
            <a:xfrm>
              <a:off x="6755693" y="3760490"/>
              <a:ext cx="175482" cy="247350"/>
              <a:chOff x="668246" y="924591"/>
              <a:chExt cx="405640" cy="571769"/>
            </a:xfrm>
            <a:grpFill/>
          </p:grpSpPr>
          <p:sp>
            <p:nvSpPr>
              <p:cNvPr id="413"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0" name="Group 369"/>
            <p:cNvGrpSpPr/>
            <p:nvPr/>
          </p:nvGrpSpPr>
          <p:grpSpPr>
            <a:xfrm>
              <a:off x="8307469" y="3566866"/>
              <a:ext cx="77449" cy="108848"/>
              <a:chOff x="4255303" y="477015"/>
              <a:chExt cx="179030" cy="251611"/>
            </a:xfrm>
            <a:grpFill/>
          </p:grpSpPr>
          <p:sp>
            <p:nvSpPr>
              <p:cNvPr id="411"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1" name="Group 370"/>
            <p:cNvGrpSpPr/>
            <p:nvPr/>
          </p:nvGrpSpPr>
          <p:grpSpPr>
            <a:xfrm>
              <a:off x="8397478" y="3813169"/>
              <a:ext cx="77449" cy="109546"/>
              <a:chOff x="4463365" y="1046364"/>
              <a:chExt cx="179030" cy="253224"/>
            </a:xfrm>
            <a:grpFill/>
          </p:grpSpPr>
          <p:sp>
            <p:nvSpPr>
              <p:cNvPr id="409"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2" name="Group 371"/>
            <p:cNvGrpSpPr/>
            <p:nvPr/>
          </p:nvGrpSpPr>
          <p:grpSpPr>
            <a:xfrm>
              <a:off x="7117472" y="4412181"/>
              <a:ext cx="223277" cy="181413"/>
              <a:chOff x="1504527" y="2431028"/>
              <a:chExt cx="516123" cy="419350"/>
            </a:xfrm>
            <a:grpFill/>
          </p:grpSpPr>
          <p:sp>
            <p:nvSpPr>
              <p:cNvPr id="405"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3" name="Group 372"/>
            <p:cNvGrpSpPr/>
            <p:nvPr/>
          </p:nvGrpSpPr>
          <p:grpSpPr>
            <a:xfrm>
              <a:off x="7959645" y="3856080"/>
              <a:ext cx="235139" cy="237232"/>
              <a:chOff x="3451279" y="1145557"/>
              <a:chExt cx="543543" cy="548381"/>
            </a:xfrm>
            <a:grpFill/>
          </p:grpSpPr>
          <p:sp>
            <p:nvSpPr>
              <p:cNvPr id="397"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4" name="Group 373"/>
            <p:cNvGrpSpPr/>
            <p:nvPr/>
          </p:nvGrpSpPr>
          <p:grpSpPr>
            <a:xfrm>
              <a:off x="8182225" y="4111454"/>
              <a:ext cx="232348" cy="192926"/>
              <a:chOff x="3965790" y="1735873"/>
              <a:chExt cx="537091" cy="445963"/>
            </a:xfrm>
            <a:grpFill/>
          </p:grpSpPr>
          <p:sp>
            <p:nvSpPr>
              <p:cNvPr id="393"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5" name="Group 374"/>
            <p:cNvGrpSpPr/>
            <p:nvPr/>
          </p:nvGrpSpPr>
          <p:grpSpPr>
            <a:xfrm>
              <a:off x="7147125" y="3775491"/>
              <a:ext cx="184552" cy="153154"/>
              <a:chOff x="1573074" y="959268"/>
              <a:chExt cx="426608" cy="354029"/>
            </a:xfrm>
            <a:grpFill/>
          </p:grpSpPr>
          <p:sp>
            <p:nvSpPr>
              <p:cNvPr id="389"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6" name="Group 375"/>
            <p:cNvGrpSpPr/>
            <p:nvPr/>
          </p:nvGrpSpPr>
          <p:grpSpPr>
            <a:xfrm>
              <a:off x="7471924" y="3658968"/>
              <a:ext cx="196763" cy="256420"/>
              <a:chOff x="2323872" y="689916"/>
              <a:chExt cx="454834" cy="592736"/>
            </a:xfrm>
            <a:grpFill/>
          </p:grpSpPr>
          <p:sp>
            <p:nvSpPr>
              <p:cNvPr id="387"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7" name="Group 376"/>
            <p:cNvGrpSpPr/>
            <p:nvPr/>
          </p:nvGrpSpPr>
          <p:grpSpPr>
            <a:xfrm>
              <a:off x="6863843" y="3491859"/>
              <a:ext cx="125245" cy="161527"/>
              <a:chOff x="918243" y="303630"/>
              <a:chExt cx="289513" cy="373383"/>
            </a:xfrm>
            <a:grpFill/>
          </p:grpSpPr>
          <p:sp>
            <p:nvSpPr>
              <p:cNvPr id="385"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8" name="Freeform 81"/>
            <p:cNvSpPr>
              <a:spLocks noEditPoints="1"/>
            </p:cNvSpPr>
            <p:nvPr/>
          </p:nvSpPr>
          <p:spPr bwMode="auto">
            <a:xfrm>
              <a:off x="7814864" y="3566866"/>
              <a:ext cx="203392" cy="196763"/>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79" name="Freeform 82"/>
            <p:cNvSpPr>
              <a:spLocks noEditPoints="1"/>
            </p:cNvSpPr>
            <p:nvPr/>
          </p:nvSpPr>
          <p:spPr bwMode="auto">
            <a:xfrm>
              <a:off x="7692062" y="3130080"/>
              <a:ext cx="160481" cy="154899"/>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80" name="Group 379"/>
            <p:cNvGrpSpPr/>
            <p:nvPr/>
          </p:nvGrpSpPr>
          <p:grpSpPr>
            <a:xfrm>
              <a:off x="7449596" y="4422995"/>
              <a:ext cx="302471" cy="255374"/>
              <a:chOff x="2272260" y="2456027"/>
              <a:chExt cx="699186" cy="590317"/>
            </a:xfrm>
            <a:grpFill/>
          </p:grpSpPr>
          <p:sp>
            <p:nvSpPr>
              <p:cNvPr id="381"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37" name="Title 1"/>
          <p:cNvSpPr txBox="1">
            <a:spLocks/>
          </p:cNvSpPr>
          <p:nvPr/>
        </p:nvSpPr>
        <p:spPr>
          <a:xfrm>
            <a:off x="563405" y="4224416"/>
            <a:ext cx="5620928"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 </a:t>
            </a:r>
            <a:r>
              <a:rPr lang="en-US" sz="1400" b="1" dirty="0" smtClean="0">
                <a:solidFill>
                  <a:schemeClr val="accent1">
                    <a:lumMod val="20000"/>
                    <a:lumOff val="80000"/>
                  </a:schemeClr>
                </a:solidFill>
                <a:latin typeface="+mn-lt"/>
              </a:rPr>
              <a:t>in this line</a:t>
            </a:r>
            <a:endParaRPr lang="en-US" sz="1400" b="1" dirty="0">
              <a:solidFill>
                <a:schemeClr val="accent1">
                  <a:lumMod val="20000"/>
                  <a:lumOff val="80000"/>
                </a:schemeClr>
              </a:solidFill>
              <a:latin typeface="+mn-lt"/>
            </a:endParaRPr>
          </a:p>
        </p:txBody>
      </p:sp>
    </p:spTree>
    <p:extLst>
      <p:ext uri="{BB962C8B-B14F-4D97-AF65-F5344CB8AC3E}">
        <p14:creationId xmlns:p14="http://schemas.microsoft.com/office/powerpoint/2010/main" val="139085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barn(inVertical)">
                                      <p:cBhvr>
                                        <p:cTn id="12" dur="1000"/>
                                        <p:tgtEl>
                                          <p:spTgt spid="43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37"/>
                                        </p:tgtEl>
                                        <p:attrNameLst>
                                          <p:attrName>style.visibility</p:attrName>
                                        </p:attrNameLst>
                                      </p:cBhvr>
                                      <p:to>
                                        <p:strVal val="visible"/>
                                      </p:to>
                                    </p:set>
                                    <p:animEffect transition="in" filter="barn(inVertical)">
                                      <p:cBhvr>
                                        <p:cTn id="15"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p:bldP spid="4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p:txBody>
          <a:bodyPr/>
          <a:lstStyle/>
          <a:p>
            <a:r>
              <a:rPr lang="en-US" dirty="0" smtClean="0">
                <a:solidFill>
                  <a:schemeClr val="accent1">
                    <a:lumMod val="60000"/>
                    <a:lumOff val="40000"/>
                  </a:schemeClr>
                </a:solidFill>
              </a:rPr>
              <a:t>Meet Martin Sole</a:t>
            </a:r>
            <a:endParaRPr lang="en-US" dirty="0">
              <a:solidFill>
                <a:schemeClr val="accent1">
                  <a:lumMod val="60000"/>
                  <a:lumOff val="40000"/>
                </a:schemeClr>
              </a:solidFill>
            </a:endParaRPr>
          </a:p>
        </p:txBody>
      </p:sp>
      <p:cxnSp>
        <p:nvCxnSpPr>
          <p:cNvPr id="54" name="Straight Connector 53"/>
          <p:cNvCxnSpPr/>
          <p:nvPr/>
        </p:nvCxnSpPr>
        <p:spPr>
          <a:xfrm>
            <a:off x="2448971"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61201" y="1482031"/>
            <a:ext cx="1534535" cy="2865893"/>
            <a:chOff x="496565" y="1482031"/>
            <a:chExt cx="1534535" cy="2865893"/>
          </a:xfrm>
        </p:grpSpPr>
        <p:sp>
          <p:nvSpPr>
            <p:cNvPr id="75"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77"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bg1">
                      <a:lumMod val="50000"/>
                    </a:schemeClr>
                  </a:solidFill>
                  <a:latin typeface="Source Sans Pro Black" pitchFamily="34" charset="0"/>
                </a:rPr>
                <a:t>Martin Sole</a:t>
              </a:r>
              <a:endParaRPr lang="en-US" sz="1800" dirty="0">
                <a:solidFill>
                  <a:schemeClr val="bg1">
                    <a:lumMod val="50000"/>
                  </a:schemeClr>
                </a:solidFill>
                <a:latin typeface="Source Sans Pro Black" pitchFamily="34" charset="0"/>
              </a:endParaRPr>
            </a:p>
          </p:txBody>
        </p:sp>
        <p:sp>
          <p:nvSpPr>
            <p:cNvPr id="78"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Marketing</a:t>
              </a:r>
              <a:endParaRPr lang="en-US" sz="1100" dirty="0">
                <a:solidFill>
                  <a:schemeClr val="bg1">
                    <a:lumMod val="50000"/>
                  </a:schemeClr>
                </a:solidFill>
              </a:endParaRPr>
            </a:p>
          </p:txBody>
        </p:sp>
        <p:sp>
          <p:nvSpPr>
            <p:cNvPr id="2" name="Rectangle 1"/>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69"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87" name="Straight Connector 86"/>
          <p:cNvCxnSpPr/>
          <p:nvPr/>
        </p:nvCxnSpPr>
        <p:spPr>
          <a:xfrm>
            <a:off x="5436096"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Content Placeholder 2"/>
          <p:cNvSpPr>
            <a:spLocks noGrp="1"/>
          </p:cNvSpPr>
          <p:nvPr>
            <p:ph idx="1"/>
          </p:nvPr>
        </p:nvSpPr>
        <p:spPr>
          <a:xfrm>
            <a:off x="2771800" y="1986087"/>
            <a:ext cx="2376264" cy="2455961"/>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p>
          <a:p>
            <a:pPr marL="0" indent="0">
              <a:buNone/>
            </a:pPr>
            <a:endParaRPr lang="en-US" sz="900" dirty="0"/>
          </a:p>
          <a:p>
            <a:pPr marL="0" indent="0">
              <a:buNone/>
            </a:pPr>
            <a:r>
              <a:rPr lang="en-US" sz="900" dirty="0" smtClean="0"/>
              <a:t>It </a:t>
            </a:r>
            <a:r>
              <a:rPr lang="en-US" sz="900" dirty="0"/>
              <a:t>was popularised in the 1960s with the release of Letraset sheets containing Lorem Ipsum passages, and more recently with desktop publishing software like Aldus PageMaker including versions of Lorem Ipsum.</a:t>
            </a:r>
          </a:p>
        </p:txBody>
      </p:sp>
      <p:sp>
        <p:nvSpPr>
          <p:cNvPr id="89" name="Title 13"/>
          <p:cNvSpPr txBox="1">
            <a:spLocks/>
          </p:cNvSpPr>
          <p:nvPr/>
        </p:nvSpPr>
        <p:spPr>
          <a:xfrm>
            <a:off x="2780258" y="1548118"/>
            <a:ext cx="2520280"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About Martin</a:t>
            </a:r>
            <a:endParaRPr lang="en-US" sz="2000" dirty="0">
              <a:solidFill>
                <a:schemeClr val="accent1">
                  <a:lumMod val="60000"/>
                  <a:lumOff val="40000"/>
                </a:schemeClr>
              </a:solidFill>
            </a:endParaRPr>
          </a:p>
        </p:txBody>
      </p:sp>
      <p:grpSp>
        <p:nvGrpSpPr>
          <p:cNvPr id="90" name="Group 89"/>
          <p:cNvGrpSpPr/>
          <p:nvPr/>
        </p:nvGrpSpPr>
        <p:grpSpPr>
          <a:xfrm>
            <a:off x="7356913" y="3654036"/>
            <a:ext cx="383439" cy="276450"/>
            <a:chOff x="6372199" y="2991297"/>
            <a:chExt cx="383439" cy="276450"/>
          </a:xfrm>
        </p:grpSpPr>
        <p:sp>
          <p:nvSpPr>
            <p:cNvPr id="119" name="Rectangle 118"/>
            <p:cNvSpPr/>
            <p:nvPr/>
          </p:nvSpPr>
          <p:spPr>
            <a:xfrm>
              <a:off x="6383899" y="3019583"/>
              <a:ext cx="360040" cy="1742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Isosceles Triangle 119"/>
            <p:cNvSpPr/>
            <p:nvPr/>
          </p:nvSpPr>
          <p:spPr>
            <a:xfrm flipV="1">
              <a:off x="6501162" y="3193843"/>
              <a:ext cx="125514" cy="7390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p:cNvSpPr txBox="1"/>
            <p:nvPr/>
          </p:nvSpPr>
          <p:spPr>
            <a:xfrm>
              <a:off x="6372199" y="2991297"/>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122" name="Group 121"/>
          <p:cNvGrpSpPr/>
          <p:nvPr/>
        </p:nvGrpSpPr>
        <p:grpSpPr>
          <a:xfrm>
            <a:off x="7155519" y="3091803"/>
            <a:ext cx="383439" cy="276450"/>
            <a:chOff x="6372199" y="2556942"/>
            <a:chExt cx="383439" cy="276450"/>
          </a:xfrm>
        </p:grpSpPr>
        <p:sp>
          <p:nvSpPr>
            <p:cNvPr id="123" name="Rectangle 122"/>
            <p:cNvSpPr/>
            <p:nvPr/>
          </p:nvSpPr>
          <p:spPr>
            <a:xfrm>
              <a:off x="6383899" y="2585228"/>
              <a:ext cx="360040" cy="1742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Isosceles Triangle 123"/>
            <p:cNvSpPr/>
            <p:nvPr/>
          </p:nvSpPr>
          <p:spPr>
            <a:xfrm flipV="1">
              <a:off x="6501162" y="2759488"/>
              <a:ext cx="125514" cy="739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p:cNvSpPr txBox="1"/>
            <p:nvPr/>
          </p:nvSpPr>
          <p:spPr>
            <a:xfrm>
              <a:off x="6372199" y="2556942"/>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126" name="Group 125"/>
          <p:cNvGrpSpPr/>
          <p:nvPr/>
        </p:nvGrpSpPr>
        <p:grpSpPr>
          <a:xfrm>
            <a:off x="6852857" y="2493793"/>
            <a:ext cx="383439" cy="276450"/>
            <a:chOff x="6372199" y="2052886"/>
            <a:chExt cx="383439" cy="276450"/>
          </a:xfrm>
        </p:grpSpPr>
        <p:sp>
          <p:nvSpPr>
            <p:cNvPr id="127" name="Rectangle 126"/>
            <p:cNvSpPr/>
            <p:nvPr/>
          </p:nvSpPr>
          <p:spPr>
            <a:xfrm>
              <a:off x="6383899" y="2081172"/>
              <a:ext cx="360040" cy="174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p:cNvSpPr txBox="1"/>
            <p:nvPr/>
          </p:nvSpPr>
          <p:spPr>
            <a:xfrm>
              <a:off x="6372199" y="2052886"/>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sp>
          <p:nvSpPr>
            <p:cNvPr id="128" name="Isosceles Triangle 127"/>
            <p:cNvSpPr/>
            <p:nvPr/>
          </p:nvSpPr>
          <p:spPr>
            <a:xfrm flipV="1">
              <a:off x="6501162" y="2255432"/>
              <a:ext cx="125514" cy="7390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0" name="Rounded Rectangle 129"/>
          <p:cNvSpPr/>
          <p:nvPr/>
        </p:nvSpPr>
        <p:spPr>
          <a:xfrm>
            <a:off x="5820441" y="2237587"/>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ounded Rectangle 130"/>
          <p:cNvSpPr/>
          <p:nvPr/>
        </p:nvSpPr>
        <p:spPr>
          <a:xfrm>
            <a:off x="5820441" y="2237587"/>
            <a:ext cx="2088232" cy="144016"/>
          </a:xfrm>
          <a:prstGeom prst="roundRect">
            <a:avLst/>
          </a:prstGeom>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ounded Rectangle 131"/>
          <p:cNvSpPr/>
          <p:nvPr/>
        </p:nvSpPr>
        <p:spPr>
          <a:xfrm>
            <a:off x="5820441" y="2813651"/>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5820441" y="2813651"/>
            <a:ext cx="1224136" cy="144016"/>
          </a:xfrm>
          <a:prstGeom prst="round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5820441" y="3396539"/>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ounded Rectangle 134"/>
          <p:cNvSpPr/>
          <p:nvPr/>
        </p:nvSpPr>
        <p:spPr>
          <a:xfrm>
            <a:off x="5820441" y="3396539"/>
            <a:ext cx="1536472" cy="144016"/>
          </a:xfrm>
          <a:prstGeom prst="round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135"/>
          <p:cNvSpPr/>
          <p:nvPr/>
        </p:nvSpPr>
        <p:spPr>
          <a:xfrm>
            <a:off x="5820441" y="3965779"/>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136"/>
          <p:cNvSpPr/>
          <p:nvPr/>
        </p:nvSpPr>
        <p:spPr>
          <a:xfrm>
            <a:off x="5820441" y="3965779"/>
            <a:ext cx="1728192" cy="144016"/>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7716953" y="1923678"/>
            <a:ext cx="383439" cy="276450"/>
            <a:chOff x="6372199" y="1395641"/>
            <a:chExt cx="383439" cy="276450"/>
          </a:xfrm>
        </p:grpSpPr>
        <p:sp>
          <p:nvSpPr>
            <p:cNvPr id="139" name="Rectangle 138"/>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6372199" y="1395641"/>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sp>
          <p:nvSpPr>
            <p:cNvPr id="141" name="Isosceles Triangle 140"/>
            <p:cNvSpPr/>
            <p:nvPr/>
          </p:nvSpPr>
          <p:spPr>
            <a:xfrm flipV="1">
              <a:off x="6501162" y="1598187"/>
              <a:ext cx="125514" cy="7390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2" name="Title 13"/>
          <p:cNvSpPr txBox="1">
            <a:spLocks/>
          </p:cNvSpPr>
          <p:nvPr/>
        </p:nvSpPr>
        <p:spPr>
          <a:xfrm>
            <a:off x="5724128" y="1548118"/>
            <a:ext cx="2520280"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Skills</a:t>
            </a:r>
            <a:endParaRPr lang="en-US" sz="2000" dirty="0">
              <a:solidFill>
                <a:schemeClr val="accent1">
                  <a:lumMod val="60000"/>
                  <a:lumOff val="40000"/>
                </a:schemeClr>
              </a:solidFill>
            </a:endParaRPr>
          </a:p>
        </p:txBody>
      </p:sp>
      <p:sp>
        <p:nvSpPr>
          <p:cNvPr id="143" name="Content Placeholder 2"/>
          <p:cNvSpPr txBox="1">
            <a:spLocks/>
          </p:cNvSpPr>
          <p:nvPr/>
        </p:nvSpPr>
        <p:spPr>
          <a:xfrm>
            <a:off x="5763922" y="2006954"/>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Wordpress</a:t>
            </a:r>
            <a:endParaRPr lang="en-US" sz="1000" b="1" dirty="0">
              <a:solidFill>
                <a:schemeClr val="bg1">
                  <a:lumMod val="50000"/>
                </a:schemeClr>
              </a:solidFill>
            </a:endParaRPr>
          </a:p>
        </p:txBody>
      </p:sp>
      <p:sp>
        <p:nvSpPr>
          <p:cNvPr id="146" name="Content Placeholder 2"/>
          <p:cNvSpPr txBox="1">
            <a:spLocks/>
          </p:cNvSpPr>
          <p:nvPr/>
        </p:nvSpPr>
        <p:spPr>
          <a:xfrm>
            <a:off x="5763922" y="2601514"/>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Adobe Muse</a:t>
            </a:r>
            <a:endParaRPr lang="en-US" sz="1000" b="1" dirty="0">
              <a:solidFill>
                <a:schemeClr val="bg1">
                  <a:lumMod val="50000"/>
                </a:schemeClr>
              </a:solidFill>
            </a:endParaRPr>
          </a:p>
        </p:txBody>
      </p:sp>
      <p:sp>
        <p:nvSpPr>
          <p:cNvPr id="147" name="Content Placeholder 2"/>
          <p:cNvSpPr txBox="1">
            <a:spLocks/>
          </p:cNvSpPr>
          <p:nvPr/>
        </p:nvSpPr>
        <p:spPr>
          <a:xfrm>
            <a:off x="5763922" y="3171615"/>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Illustrator</a:t>
            </a:r>
            <a:endParaRPr lang="en-US" sz="1000" b="1" dirty="0">
              <a:solidFill>
                <a:schemeClr val="bg1">
                  <a:lumMod val="50000"/>
                </a:schemeClr>
              </a:solidFill>
            </a:endParaRPr>
          </a:p>
        </p:txBody>
      </p:sp>
      <p:sp>
        <p:nvSpPr>
          <p:cNvPr id="148" name="Content Placeholder 2"/>
          <p:cNvSpPr txBox="1">
            <a:spLocks/>
          </p:cNvSpPr>
          <p:nvPr/>
        </p:nvSpPr>
        <p:spPr>
          <a:xfrm>
            <a:off x="5763922" y="3751996"/>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Photoshop</a:t>
            </a:r>
            <a:endParaRPr lang="en-US" sz="1000" b="1" dirty="0">
              <a:solidFill>
                <a:schemeClr val="bg1">
                  <a:lumMod val="50000"/>
                </a:schemeClr>
              </a:solidFill>
            </a:endParaRPr>
          </a:p>
        </p:txBody>
      </p:sp>
      <p:sp>
        <p:nvSpPr>
          <p:cNvPr id="48" name="Flowchart: Off-page Connector 47"/>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04</a:t>
            </a:r>
            <a:endParaRPr lang="en-US" sz="1100" b="1" dirty="0"/>
          </a:p>
        </p:txBody>
      </p:sp>
    </p:spTree>
    <p:extLst>
      <p:ext uri="{BB962C8B-B14F-4D97-AF65-F5344CB8AC3E}">
        <p14:creationId xmlns:p14="http://schemas.microsoft.com/office/powerpoint/2010/main" val="200679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down)">
                                      <p:cBhvr>
                                        <p:cTn id="20" dur="500"/>
                                        <p:tgtEl>
                                          <p:spTgt spid="5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down)">
                                      <p:cBhvr>
                                        <p:cTn id="32" dur="500"/>
                                        <p:tgtEl>
                                          <p:spTgt spid="87"/>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fade">
                                      <p:cBhvr>
                                        <p:cTn id="36" dur="500"/>
                                        <p:tgtEl>
                                          <p:spTgt spid="142"/>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fade">
                                      <p:cBhvr>
                                        <p:cTn id="44" dur="500"/>
                                        <p:tgtEl>
                                          <p:spTgt spid="130"/>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wipe(left)">
                                      <p:cBhvr>
                                        <p:cTn id="48" dur="500"/>
                                        <p:tgtEl>
                                          <p:spTgt spid="131"/>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wipe(down)">
                                      <p:cBhvr>
                                        <p:cTn id="52" dur="500"/>
                                        <p:tgtEl>
                                          <p:spTgt spid="1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46"/>
                                        </p:tgtEl>
                                        <p:attrNameLst>
                                          <p:attrName>style.visibility</p:attrName>
                                        </p:attrNameLst>
                                      </p:cBhvr>
                                      <p:to>
                                        <p:strVal val="visible"/>
                                      </p:to>
                                    </p:set>
                                    <p:animEffect transition="in" filter="fade">
                                      <p:cBhvr>
                                        <p:cTn id="56" dur="500"/>
                                        <p:tgtEl>
                                          <p:spTgt spid="146"/>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fade">
                                      <p:cBhvr>
                                        <p:cTn id="60" dur="500"/>
                                        <p:tgtEl>
                                          <p:spTgt spid="132"/>
                                        </p:tgtEl>
                                      </p:cBhvr>
                                    </p:animEffect>
                                  </p:childTnLst>
                                </p:cTn>
                              </p:par>
                            </p:childTnLst>
                          </p:cTn>
                        </p:par>
                        <p:par>
                          <p:cTn id="61" fill="hold">
                            <p:stCondLst>
                              <p:cond delay="6500"/>
                            </p:stCondLst>
                            <p:childTnLst>
                              <p:par>
                                <p:cTn id="62" presetID="22" presetClass="entr" presetSubtype="8" fill="hold" grpId="0" nodeType="afterEffect">
                                  <p:stCondLst>
                                    <p:cond delay="0"/>
                                  </p:stCondLst>
                                  <p:childTnLst>
                                    <p:set>
                                      <p:cBhvr>
                                        <p:cTn id="63" dur="1" fill="hold">
                                          <p:stCondLst>
                                            <p:cond delay="0"/>
                                          </p:stCondLst>
                                        </p:cTn>
                                        <p:tgtEl>
                                          <p:spTgt spid="133"/>
                                        </p:tgtEl>
                                        <p:attrNameLst>
                                          <p:attrName>style.visibility</p:attrName>
                                        </p:attrNameLst>
                                      </p:cBhvr>
                                      <p:to>
                                        <p:strVal val="visible"/>
                                      </p:to>
                                    </p:set>
                                    <p:animEffect transition="in" filter="wipe(left)">
                                      <p:cBhvr>
                                        <p:cTn id="64" dur="500"/>
                                        <p:tgtEl>
                                          <p:spTgt spid="133"/>
                                        </p:tgtEl>
                                      </p:cBhvr>
                                    </p:animEffect>
                                  </p:childTnLst>
                                </p:cTn>
                              </p:par>
                            </p:childTnLst>
                          </p:cTn>
                        </p:par>
                        <p:par>
                          <p:cTn id="65" fill="hold">
                            <p:stCondLst>
                              <p:cond delay="7000"/>
                            </p:stCondLst>
                            <p:childTnLst>
                              <p:par>
                                <p:cTn id="66" presetID="22" presetClass="entr" presetSubtype="4" fill="hold" nodeType="afterEffect">
                                  <p:stCondLst>
                                    <p:cond delay="0"/>
                                  </p:stCondLst>
                                  <p:childTnLst>
                                    <p:set>
                                      <p:cBhvr>
                                        <p:cTn id="67" dur="1" fill="hold">
                                          <p:stCondLst>
                                            <p:cond delay="0"/>
                                          </p:stCondLst>
                                        </p:cTn>
                                        <p:tgtEl>
                                          <p:spTgt spid="126"/>
                                        </p:tgtEl>
                                        <p:attrNameLst>
                                          <p:attrName>style.visibility</p:attrName>
                                        </p:attrNameLst>
                                      </p:cBhvr>
                                      <p:to>
                                        <p:strVal val="visible"/>
                                      </p:to>
                                    </p:set>
                                    <p:animEffect transition="in" filter="wipe(down)">
                                      <p:cBhvr>
                                        <p:cTn id="68" dur="500"/>
                                        <p:tgtEl>
                                          <p:spTgt spid="126"/>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fade">
                                      <p:cBhvr>
                                        <p:cTn id="76" dur="500"/>
                                        <p:tgtEl>
                                          <p:spTgt spid="134"/>
                                        </p:tgtEl>
                                      </p:cBhvr>
                                    </p:animEffect>
                                  </p:childTnLst>
                                </p:cTn>
                              </p:par>
                            </p:childTnLst>
                          </p:cTn>
                        </p:par>
                        <p:par>
                          <p:cTn id="77" fill="hold">
                            <p:stCondLst>
                              <p:cond delay="8500"/>
                            </p:stCondLst>
                            <p:childTnLst>
                              <p:par>
                                <p:cTn id="78" presetID="22" presetClass="entr" presetSubtype="8" fill="hold" grpId="0" nodeType="after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wipe(left)">
                                      <p:cBhvr>
                                        <p:cTn id="80" dur="500"/>
                                        <p:tgtEl>
                                          <p:spTgt spid="13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148"/>
                                        </p:tgtEl>
                                        <p:attrNameLst>
                                          <p:attrName>style.visibility</p:attrName>
                                        </p:attrNameLst>
                                      </p:cBhvr>
                                      <p:to>
                                        <p:strVal val="visible"/>
                                      </p:to>
                                    </p:set>
                                    <p:animEffect transition="in" filter="fade">
                                      <p:cBhvr>
                                        <p:cTn id="84" dur="500"/>
                                        <p:tgtEl>
                                          <p:spTgt spid="148"/>
                                        </p:tgtEl>
                                      </p:cBhvr>
                                    </p:animEffect>
                                  </p:childTnLst>
                                </p:cTn>
                              </p:par>
                            </p:childTnLst>
                          </p:cTn>
                        </p:par>
                        <p:par>
                          <p:cTn id="85" fill="hold">
                            <p:stCondLst>
                              <p:cond delay="9500"/>
                            </p:stCondLst>
                            <p:childTnLst>
                              <p:par>
                                <p:cTn id="86" presetID="22" presetClass="entr" presetSubtype="4" fill="hold" nodeType="after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wipe(down)">
                                      <p:cBhvr>
                                        <p:cTn id="88" dur="500"/>
                                        <p:tgtEl>
                                          <p:spTgt spid="122"/>
                                        </p:tgtEl>
                                      </p:cBhvr>
                                    </p:animEffect>
                                  </p:childTnLst>
                                </p:cTn>
                              </p:par>
                            </p:childTnLst>
                          </p:cTn>
                        </p:par>
                        <p:par>
                          <p:cTn id="89" fill="hold">
                            <p:stCondLst>
                              <p:cond delay="10000"/>
                            </p:stCondLst>
                            <p:childTnLst>
                              <p:par>
                                <p:cTn id="90" presetID="10" presetClass="entr" presetSubtype="0" fill="hold" grpId="0" nodeType="after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fade">
                                      <p:cBhvr>
                                        <p:cTn id="92" dur="500"/>
                                        <p:tgtEl>
                                          <p:spTgt spid="136"/>
                                        </p:tgtEl>
                                      </p:cBhvr>
                                    </p:animEffect>
                                  </p:childTnLst>
                                </p:cTn>
                              </p:par>
                            </p:childTnLst>
                          </p:cTn>
                        </p:par>
                        <p:par>
                          <p:cTn id="93" fill="hold">
                            <p:stCondLst>
                              <p:cond delay="10500"/>
                            </p:stCondLst>
                            <p:childTnLst>
                              <p:par>
                                <p:cTn id="94" presetID="22" presetClass="entr" presetSubtype="8" fill="hold" grpId="0" nodeType="afterEffect">
                                  <p:stCondLst>
                                    <p:cond delay="0"/>
                                  </p:stCondLst>
                                  <p:childTnLst>
                                    <p:set>
                                      <p:cBhvr>
                                        <p:cTn id="95" dur="1" fill="hold">
                                          <p:stCondLst>
                                            <p:cond delay="0"/>
                                          </p:stCondLst>
                                        </p:cTn>
                                        <p:tgtEl>
                                          <p:spTgt spid="137"/>
                                        </p:tgtEl>
                                        <p:attrNameLst>
                                          <p:attrName>style.visibility</p:attrName>
                                        </p:attrNameLst>
                                      </p:cBhvr>
                                      <p:to>
                                        <p:strVal val="visible"/>
                                      </p:to>
                                    </p:set>
                                    <p:animEffect transition="in" filter="wipe(left)">
                                      <p:cBhvr>
                                        <p:cTn id="96" dur="500"/>
                                        <p:tgtEl>
                                          <p:spTgt spid="137"/>
                                        </p:tgtEl>
                                      </p:cBhvr>
                                    </p:animEffect>
                                  </p:childTnLst>
                                </p:cTn>
                              </p:par>
                            </p:childTnLst>
                          </p:cTn>
                        </p:par>
                        <p:par>
                          <p:cTn id="97" fill="hold">
                            <p:stCondLst>
                              <p:cond delay="11000"/>
                            </p:stCondLst>
                            <p:childTnLst>
                              <p:par>
                                <p:cTn id="98" presetID="22" presetClass="entr" presetSubtype="4" fill="hold" nodeType="after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wipe(down)">
                                      <p:cBhvr>
                                        <p:cTn id="10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88" grpId="0"/>
      <p:bldP spid="89" grpId="0"/>
      <p:bldP spid="130" grpId="0" animBg="1"/>
      <p:bldP spid="131" grpId="0" animBg="1"/>
      <p:bldP spid="132" grpId="0" animBg="1"/>
      <p:bldP spid="133" grpId="0" animBg="1"/>
      <p:bldP spid="134" grpId="0" animBg="1"/>
      <p:bldP spid="135" grpId="0" animBg="1"/>
      <p:bldP spid="136" grpId="0" animBg="1"/>
      <p:bldP spid="137" grpId="0" animBg="1"/>
      <p:bldP spid="142" grpId="0"/>
      <p:bldP spid="143" grpId="0"/>
      <p:bldP spid="146" grpId="0"/>
      <p:bldP spid="147" grpId="0"/>
      <p:bldP spid="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35303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457200" y="205979"/>
            <a:ext cx="8229600" cy="857250"/>
          </a:xfrm>
        </p:spPr>
        <p:txBody>
          <a:bodyPr>
            <a:normAutofit/>
          </a:bodyPr>
          <a:lstStyle/>
          <a:p>
            <a:r>
              <a:rPr lang="en-US" dirty="0" smtClean="0">
                <a:solidFill>
                  <a:schemeClr val="bg1"/>
                </a:solidFill>
              </a:rPr>
              <a:t>How Consumers </a:t>
            </a:r>
            <a:r>
              <a:rPr lang="en-US" dirty="0">
                <a:solidFill>
                  <a:schemeClr val="bg1"/>
                </a:solidFill>
              </a:rPr>
              <a:t>U</a:t>
            </a:r>
            <a:r>
              <a:rPr lang="en-US" dirty="0" smtClean="0">
                <a:solidFill>
                  <a:schemeClr val="bg1"/>
                </a:solidFill>
              </a:rPr>
              <a:t>se Social Networks</a:t>
            </a:r>
            <a:endParaRPr lang="en-US" dirty="0">
              <a:solidFill>
                <a:schemeClr val="bg1"/>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This slide is perfect for product descriptions</a:t>
            </a:r>
            <a:endParaRPr lang="en-US" sz="1400" dirty="0">
              <a:solidFill>
                <a:schemeClr val="bg1"/>
              </a:solidFill>
              <a:latin typeface="+mn-lt"/>
            </a:endParaRPr>
          </a:p>
        </p:txBody>
      </p:sp>
      <p:grpSp>
        <p:nvGrpSpPr>
          <p:cNvPr id="2" name="Group 1"/>
          <p:cNvGrpSpPr/>
          <p:nvPr/>
        </p:nvGrpSpPr>
        <p:grpSpPr>
          <a:xfrm>
            <a:off x="683568" y="1690894"/>
            <a:ext cx="924736" cy="1168888"/>
            <a:chOff x="575490" y="1690894"/>
            <a:chExt cx="924736" cy="1168888"/>
          </a:xfrm>
        </p:grpSpPr>
        <p:sp>
          <p:nvSpPr>
            <p:cNvPr id="21" name="Freeform 28"/>
            <p:cNvSpPr>
              <a:spLocks/>
            </p:cNvSpPr>
            <p:nvPr/>
          </p:nvSpPr>
          <p:spPr bwMode="auto">
            <a:xfrm>
              <a:off x="853124" y="1690894"/>
              <a:ext cx="369468" cy="52081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Content Placeholder 2"/>
            <p:cNvSpPr txBox="1">
              <a:spLocks/>
            </p:cNvSpPr>
            <p:nvPr/>
          </p:nvSpPr>
          <p:spPr>
            <a:xfrm>
              <a:off x="575490"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16%</a:t>
              </a:r>
              <a:endParaRPr lang="en-US" sz="2800" dirty="0">
                <a:solidFill>
                  <a:schemeClr val="bg1"/>
                </a:solidFill>
                <a:latin typeface="Source Sans Pro Black" pitchFamily="34" charset="0"/>
              </a:endParaRPr>
            </a:p>
          </p:txBody>
        </p:sp>
        <p:sp>
          <p:nvSpPr>
            <p:cNvPr id="34" name="Content Placeholder 2"/>
            <p:cNvSpPr txBox="1">
              <a:spLocks/>
            </p:cNvSpPr>
            <p:nvPr/>
          </p:nvSpPr>
          <p:spPr>
            <a:xfrm>
              <a:off x="575490"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Read Books</a:t>
              </a:r>
              <a:endParaRPr lang="en-US" sz="1200" dirty="0">
                <a:solidFill>
                  <a:schemeClr val="bg1"/>
                </a:solidFill>
                <a:latin typeface="+mj-lt"/>
              </a:endParaRPr>
            </a:p>
          </p:txBody>
        </p:sp>
      </p:grpSp>
      <p:grpSp>
        <p:nvGrpSpPr>
          <p:cNvPr id="3" name="Group 2"/>
          <p:cNvGrpSpPr/>
          <p:nvPr/>
        </p:nvGrpSpPr>
        <p:grpSpPr>
          <a:xfrm>
            <a:off x="2014933" y="1743092"/>
            <a:ext cx="924736" cy="1116690"/>
            <a:chOff x="1774086" y="1743092"/>
            <a:chExt cx="924736" cy="1116690"/>
          </a:xfrm>
        </p:grpSpPr>
        <p:sp>
          <p:nvSpPr>
            <p:cNvPr id="18" name="Freeform 23"/>
            <p:cNvSpPr>
              <a:spLocks/>
            </p:cNvSpPr>
            <p:nvPr/>
          </p:nvSpPr>
          <p:spPr bwMode="auto">
            <a:xfrm>
              <a:off x="1979937" y="1743092"/>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Content Placeholder 2"/>
            <p:cNvSpPr txBox="1">
              <a:spLocks/>
            </p:cNvSpPr>
            <p:nvPr/>
          </p:nvSpPr>
          <p:spPr>
            <a:xfrm>
              <a:off x="1774086"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12%</a:t>
              </a:r>
              <a:endParaRPr lang="en-US" sz="2800" dirty="0">
                <a:solidFill>
                  <a:schemeClr val="bg1"/>
                </a:solidFill>
                <a:latin typeface="Source Sans Pro Black" pitchFamily="34" charset="0"/>
              </a:endParaRPr>
            </a:p>
          </p:txBody>
        </p:sp>
        <p:sp>
          <p:nvSpPr>
            <p:cNvPr id="37" name="Content Placeholder 2"/>
            <p:cNvSpPr txBox="1">
              <a:spLocks/>
            </p:cNvSpPr>
            <p:nvPr/>
          </p:nvSpPr>
          <p:spPr>
            <a:xfrm>
              <a:off x="1774086"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Buy Homes</a:t>
              </a:r>
              <a:endParaRPr lang="en-US" sz="1200" dirty="0">
                <a:solidFill>
                  <a:schemeClr val="bg1"/>
                </a:solidFill>
                <a:latin typeface="+mj-lt"/>
              </a:endParaRPr>
            </a:p>
          </p:txBody>
        </p:sp>
      </p:grpSp>
      <p:cxnSp>
        <p:nvCxnSpPr>
          <p:cNvPr id="26" name="Straight Connector 25"/>
          <p:cNvCxnSpPr/>
          <p:nvPr/>
        </p:nvCxnSpPr>
        <p:spPr>
          <a:xfrm>
            <a:off x="1803443"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367183" y="1735226"/>
            <a:ext cx="924736" cy="1124556"/>
            <a:chOff x="3367183" y="1735226"/>
            <a:chExt cx="924736" cy="1124556"/>
          </a:xfrm>
        </p:grpSpPr>
        <p:sp>
          <p:nvSpPr>
            <p:cNvPr id="15" name="Freeform 18"/>
            <p:cNvSpPr>
              <a:spLocks/>
            </p:cNvSpPr>
            <p:nvPr/>
          </p:nvSpPr>
          <p:spPr bwMode="auto">
            <a:xfrm>
              <a:off x="3584844" y="1735226"/>
              <a:ext cx="489415" cy="48941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Content Placeholder 2"/>
            <p:cNvSpPr txBox="1">
              <a:spLocks/>
            </p:cNvSpPr>
            <p:nvPr/>
          </p:nvSpPr>
          <p:spPr>
            <a:xfrm>
              <a:off x="3367183"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32%</a:t>
              </a:r>
              <a:endParaRPr lang="en-US" sz="2800" dirty="0">
                <a:solidFill>
                  <a:schemeClr val="bg1"/>
                </a:solidFill>
                <a:latin typeface="Source Sans Pro Black" pitchFamily="34" charset="0"/>
              </a:endParaRPr>
            </a:p>
          </p:txBody>
        </p:sp>
        <p:sp>
          <p:nvSpPr>
            <p:cNvPr id="23" name="Content Placeholder 2"/>
            <p:cNvSpPr txBox="1">
              <a:spLocks/>
            </p:cNvSpPr>
            <p:nvPr/>
          </p:nvSpPr>
          <p:spPr>
            <a:xfrm>
              <a:off x="3367183"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Travel Offer</a:t>
              </a:r>
              <a:endParaRPr lang="en-US" sz="1200" dirty="0">
                <a:solidFill>
                  <a:schemeClr val="bg1"/>
                </a:solidFill>
                <a:latin typeface="+mj-lt"/>
              </a:endParaRPr>
            </a:p>
          </p:txBody>
        </p:sp>
      </p:grpSp>
      <p:cxnSp>
        <p:nvCxnSpPr>
          <p:cNvPr id="25" name="Straight Connector 24"/>
          <p:cNvCxnSpPr/>
          <p:nvPr/>
        </p:nvCxnSpPr>
        <p:spPr>
          <a:xfrm>
            <a:off x="3155693"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642772" y="1788533"/>
            <a:ext cx="1118931" cy="1071249"/>
            <a:chOff x="4642772" y="1788533"/>
            <a:chExt cx="1118931" cy="1071249"/>
          </a:xfrm>
        </p:grpSpPr>
        <p:sp>
          <p:nvSpPr>
            <p:cNvPr id="24" name="Freeform 33"/>
            <p:cNvSpPr>
              <a:spLocks noEditPoints="1"/>
            </p:cNvSpPr>
            <p:nvPr/>
          </p:nvSpPr>
          <p:spPr bwMode="auto">
            <a:xfrm>
              <a:off x="4954651" y="1788533"/>
              <a:ext cx="495172" cy="395718"/>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Content Placeholder 2"/>
            <p:cNvSpPr txBox="1">
              <a:spLocks/>
            </p:cNvSpPr>
            <p:nvPr/>
          </p:nvSpPr>
          <p:spPr>
            <a:xfrm>
              <a:off x="4739869"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10%</a:t>
              </a:r>
              <a:endParaRPr lang="en-US" sz="2800" dirty="0">
                <a:solidFill>
                  <a:schemeClr val="bg1"/>
                </a:solidFill>
                <a:latin typeface="Source Sans Pro Black" pitchFamily="34" charset="0"/>
              </a:endParaRPr>
            </a:p>
          </p:txBody>
        </p:sp>
        <p:sp>
          <p:nvSpPr>
            <p:cNvPr id="30" name="Content Placeholder 2"/>
            <p:cNvSpPr txBox="1">
              <a:spLocks/>
            </p:cNvSpPr>
            <p:nvPr/>
          </p:nvSpPr>
          <p:spPr>
            <a:xfrm>
              <a:off x="4642772" y="2574968"/>
              <a:ext cx="1118931"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Search Photos</a:t>
              </a:r>
              <a:endParaRPr lang="en-US" sz="1200" dirty="0">
                <a:solidFill>
                  <a:schemeClr val="bg1"/>
                </a:solidFill>
                <a:latin typeface="+mj-lt"/>
              </a:endParaRPr>
            </a:p>
          </p:txBody>
        </p:sp>
      </p:grpSp>
      <p:cxnSp>
        <p:nvCxnSpPr>
          <p:cNvPr id="31" name="Straight Connector 30"/>
          <p:cNvCxnSpPr/>
          <p:nvPr/>
        </p:nvCxnSpPr>
        <p:spPr>
          <a:xfrm>
            <a:off x="4528379"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989776" y="1773450"/>
            <a:ext cx="1017210" cy="1086332"/>
            <a:chOff x="5989776" y="1773450"/>
            <a:chExt cx="1017210" cy="1086332"/>
          </a:xfrm>
        </p:grpSpPr>
        <p:sp>
          <p:nvSpPr>
            <p:cNvPr id="10" name="Freeform 13"/>
            <p:cNvSpPr>
              <a:spLocks/>
            </p:cNvSpPr>
            <p:nvPr/>
          </p:nvSpPr>
          <p:spPr bwMode="auto">
            <a:xfrm>
              <a:off x="6294160" y="1773450"/>
              <a:ext cx="339283" cy="438260"/>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Content Placeholder 2"/>
            <p:cNvSpPr txBox="1">
              <a:spLocks/>
            </p:cNvSpPr>
            <p:nvPr/>
          </p:nvSpPr>
          <p:spPr>
            <a:xfrm>
              <a:off x="6036013"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15%</a:t>
              </a:r>
              <a:endParaRPr lang="en-US" sz="2800" dirty="0">
                <a:solidFill>
                  <a:schemeClr val="bg1"/>
                </a:solidFill>
                <a:latin typeface="Source Sans Pro Black" pitchFamily="34" charset="0"/>
              </a:endParaRPr>
            </a:p>
          </p:txBody>
        </p:sp>
        <p:sp>
          <p:nvSpPr>
            <p:cNvPr id="39" name="Content Placeholder 2"/>
            <p:cNvSpPr txBox="1">
              <a:spLocks/>
            </p:cNvSpPr>
            <p:nvPr/>
          </p:nvSpPr>
          <p:spPr>
            <a:xfrm>
              <a:off x="5989776" y="2574968"/>
              <a:ext cx="1017210"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Listen Music</a:t>
              </a:r>
              <a:endParaRPr lang="en-US" sz="1200" dirty="0">
                <a:solidFill>
                  <a:schemeClr val="bg1"/>
                </a:solidFill>
                <a:latin typeface="+mj-lt"/>
              </a:endParaRPr>
            </a:p>
          </p:txBody>
        </p:sp>
      </p:grpSp>
      <p:cxnSp>
        <p:nvCxnSpPr>
          <p:cNvPr id="40" name="Straight Connector 39"/>
          <p:cNvCxnSpPr/>
          <p:nvPr/>
        </p:nvCxnSpPr>
        <p:spPr>
          <a:xfrm>
            <a:off x="5824523"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7332157" y="1785585"/>
            <a:ext cx="924736" cy="1074197"/>
            <a:chOff x="7332157" y="1785585"/>
            <a:chExt cx="924736" cy="1074197"/>
          </a:xfrm>
        </p:grpSpPr>
        <p:sp>
          <p:nvSpPr>
            <p:cNvPr id="4" name="Freeform 6"/>
            <p:cNvSpPr>
              <a:spLocks noEditPoints="1"/>
            </p:cNvSpPr>
            <p:nvPr/>
          </p:nvSpPr>
          <p:spPr bwMode="auto">
            <a:xfrm>
              <a:off x="7587767" y="1785585"/>
              <a:ext cx="413515" cy="41399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Content Placeholder 2"/>
            <p:cNvSpPr txBox="1">
              <a:spLocks/>
            </p:cNvSpPr>
            <p:nvPr/>
          </p:nvSpPr>
          <p:spPr>
            <a:xfrm>
              <a:off x="7332157"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15%</a:t>
              </a:r>
              <a:endParaRPr lang="en-US" sz="2800" dirty="0">
                <a:solidFill>
                  <a:schemeClr val="bg1"/>
                </a:solidFill>
                <a:latin typeface="Source Sans Pro Black" pitchFamily="34" charset="0"/>
              </a:endParaRPr>
            </a:p>
          </p:txBody>
        </p:sp>
        <p:sp>
          <p:nvSpPr>
            <p:cNvPr id="44" name="Content Placeholder 2"/>
            <p:cNvSpPr txBox="1">
              <a:spLocks/>
            </p:cNvSpPr>
            <p:nvPr/>
          </p:nvSpPr>
          <p:spPr>
            <a:xfrm>
              <a:off x="7332157"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Sport News</a:t>
              </a:r>
              <a:endParaRPr lang="en-US" sz="1200" dirty="0">
                <a:solidFill>
                  <a:schemeClr val="bg1"/>
                </a:solidFill>
                <a:latin typeface="+mj-lt"/>
              </a:endParaRPr>
            </a:p>
          </p:txBody>
        </p:sp>
      </p:grpSp>
      <p:cxnSp>
        <p:nvCxnSpPr>
          <p:cNvPr id="45" name="Straight Connector 44"/>
          <p:cNvCxnSpPr/>
          <p:nvPr/>
        </p:nvCxnSpPr>
        <p:spPr>
          <a:xfrm>
            <a:off x="7120667"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35" name="Flowchart: Off-page Connector 34"/>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43</a:t>
            </a:r>
            <a:endParaRPr lang="en-US" sz="1100" b="1" dirty="0"/>
          </a:p>
        </p:txBody>
      </p:sp>
    </p:spTree>
    <p:extLst>
      <p:ext uri="{BB962C8B-B14F-4D97-AF65-F5344CB8AC3E}">
        <p14:creationId xmlns:p14="http://schemas.microsoft.com/office/powerpoint/2010/main" val="371448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Marketing Options Across The Web</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cxnSp>
        <p:nvCxnSpPr>
          <p:cNvPr id="22" name="Straight Connector 21"/>
          <p:cNvCxnSpPr/>
          <p:nvPr/>
        </p:nvCxnSpPr>
        <p:spPr>
          <a:xfrm rot="5400000">
            <a:off x="7337554" y="1226547"/>
            <a:ext cx="0" cy="1635646"/>
          </a:xfrm>
          <a:prstGeom prst="line">
            <a:avLst/>
          </a:prstGeom>
          <a:ln>
            <a:solidFill>
              <a:schemeClr val="bg1">
                <a:lumMod val="8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586908" y="1226547"/>
            <a:ext cx="0" cy="1635646"/>
          </a:xfrm>
          <a:prstGeom prst="line">
            <a:avLst/>
          </a:prstGeom>
          <a:ln>
            <a:solidFill>
              <a:schemeClr val="bg1">
                <a:lumMod val="8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44331" y="1592428"/>
            <a:ext cx="936104" cy="936104"/>
            <a:chOff x="3244331" y="1592428"/>
            <a:chExt cx="936104" cy="936104"/>
          </a:xfrm>
        </p:grpSpPr>
        <p:sp>
          <p:nvSpPr>
            <p:cNvPr id="15" name="Oval 14"/>
            <p:cNvSpPr/>
            <p:nvPr/>
          </p:nvSpPr>
          <p:spPr>
            <a:xfrm>
              <a:off x="3244331" y="1592428"/>
              <a:ext cx="936104" cy="93610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a:spLocks/>
            </p:cNvSpPr>
            <p:nvPr/>
          </p:nvSpPr>
          <p:spPr bwMode="auto">
            <a:xfrm>
              <a:off x="3573669" y="1931156"/>
              <a:ext cx="318608" cy="26003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2483768" y="1592428"/>
            <a:ext cx="936104" cy="936104"/>
            <a:chOff x="2483768" y="1592428"/>
            <a:chExt cx="936104" cy="936104"/>
          </a:xfrm>
        </p:grpSpPr>
        <p:sp>
          <p:nvSpPr>
            <p:cNvPr id="3" name="Oval 2"/>
            <p:cNvSpPr/>
            <p:nvPr/>
          </p:nvSpPr>
          <p:spPr>
            <a:xfrm>
              <a:off x="2483768" y="1592428"/>
              <a:ext cx="936104" cy="936104"/>
            </a:xfrm>
            <a:prstGeom prst="ellipse">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p:cNvSpPr>
              <a:spLocks/>
            </p:cNvSpPr>
            <p:nvPr/>
          </p:nvSpPr>
          <p:spPr bwMode="auto">
            <a:xfrm>
              <a:off x="2871713" y="1916525"/>
              <a:ext cx="160213" cy="287909"/>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5526019" y="1592428"/>
            <a:ext cx="936104" cy="936104"/>
            <a:chOff x="5526019" y="1592428"/>
            <a:chExt cx="936104" cy="936104"/>
          </a:xfrm>
        </p:grpSpPr>
        <p:sp>
          <p:nvSpPr>
            <p:cNvPr id="19" name="Oval 18"/>
            <p:cNvSpPr/>
            <p:nvPr/>
          </p:nvSpPr>
          <p:spPr>
            <a:xfrm>
              <a:off x="5526019" y="1592428"/>
              <a:ext cx="936104" cy="936104"/>
            </a:xfrm>
            <a:prstGeom prst="ellipse">
              <a:avLst/>
            </a:prstGeom>
            <a:solidFill>
              <a:schemeClr val="accent1">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16"/>
            <p:cNvSpPr>
              <a:spLocks/>
            </p:cNvSpPr>
            <p:nvPr/>
          </p:nvSpPr>
          <p:spPr bwMode="auto">
            <a:xfrm>
              <a:off x="5847809" y="1953476"/>
              <a:ext cx="292524" cy="23771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4765457" y="1592428"/>
            <a:ext cx="936104" cy="936104"/>
            <a:chOff x="4765457" y="1592428"/>
            <a:chExt cx="936104" cy="936104"/>
          </a:xfrm>
        </p:grpSpPr>
        <p:sp>
          <p:nvSpPr>
            <p:cNvPr id="18" name="Oval 17"/>
            <p:cNvSpPr/>
            <p:nvPr/>
          </p:nvSpPr>
          <p:spPr>
            <a:xfrm>
              <a:off x="4765457" y="1592428"/>
              <a:ext cx="936104" cy="936104"/>
            </a:xfrm>
            <a:prstGeom prst="ellips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1"/>
            <p:cNvSpPr>
              <a:spLocks/>
            </p:cNvSpPr>
            <p:nvPr/>
          </p:nvSpPr>
          <p:spPr bwMode="auto">
            <a:xfrm>
              <a:off x="5107615" y="1913277"/>
              <a:ext cx="251787" cy="318116"/>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004894" y="1592428"/>
            <a:ext cx="936104" cy="936104"/>
            <a:chOff x="4004894" y="1592428"/>
            <a:chExt cx="936104" cy="936104"/>
          </a:xfrm>
        </p:grpSpPr>
        <p:sp>
          <p:nvSpPr>
            <p:cNvPr id="16" name="Oval 15"/>
            <p:cNvSpPr/>
            <p:nvPr/>
          </p:nvSpPr>
          <p:spPr>
            <a:xfrm>
              <a:off x="4004894" y="1592428"/>
              <a:ext cx="936104" cy="93610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26"/>
            <p:cNvSpPr>
              <a:spLocks noEditPoints="1"/>
            </p:cNvSpPr>
            <p:nvPr/>
          </p:nvSpPr>
          <p:spPr bwMode="auto">
            <a:xfrm>
              <a:off x="4331497" y="1931156"/>
              <a:ext cx="282898" cy="282898"/>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646220" y="2816564"/>
            <a:ext cx="1484658" cy="907314"/>
            <a:chOff x="646220" y="2816564"/>
            <a:chExt cx="1484658" cy="907314"/>
          </a:xfrm>
        </p:grpSpPr>
        <p:grpSp>
          <p:nvGrpSpPr>
            <p:cNvPr id="41" name="Group 40"/>
            <p:cNvGrpSpPr/>
            <p:nvPr/>
          </p:nvGrpSpPr>
          <p:grpSpPr>
            <a:xfrm>
              <a:off x="646220" y="3172851"/>
              <a:ext cx="1484658" cy="551027"/>
              <a:chOff x="5107315" y="1368086"/>
              <a:chExt cx="1484658" cy="551027"/>
            </a:xfrm>
          </p:grpSpPr>
          <p:sp>
            <p:nvSpPr>
              <p:cNvPr id="42" name="Oval 41"/>
              <p:cNvSpPr/>
              <p:nvPr/>
            </p:nvSpPr>
            <p:spPr>
              <a:xfrm>
                <a:off x="5107315" y="1457705"/>
                <a:ext cx="102729" cy="102729"/>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5220073" y="136808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57" name="Content Placeholder 2"/>
            <p:cNvSpPr txBox="1">
              <a:spLocks/>
            </p:cNvSpPr>
            <p:nvPr/>
          </p:nvSpPr>
          <p:spPr>
            <a:xfrm>
              <a:off x="740946"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16M</a:t>
              </a:r>
              <a:endParaRPr lang="en-US" sz="2800" dirty="0">
                <a:solidFill>
                  <a:schemeClr val="bg1">
                    <a:lumMod val="50000"/>
                  </a:schemeClr>
                </a:solidFill>
                <a:latin typeface="Source Sans Pro Black" pitchFamily="34" charset="0"/>
              </a:endParaRPr>
            </a:p>
          </p:txBody>
        </p:sp>
      </p:grpSp>
      <p:grpSp>
        <p:nvGrpSpPr>
          <p:cNvPr id="11" name="Group 10"/>
          <p:cNvGrpSpPr/>
          <p:nvPr/>
        </p:nvGrpSpPr>
        <p:grpSpPr>
          <a:xfrm>
            <a:off x="2221731" y="2816564"/>
            <a:ext cx="1475531" cy="907314"/>
            <a:chOff x="2221731" y="2816564"/>
            <a:chExt cx="1475531" cy="907314"/>
          </a:xfrm>
        </p:grpSpPr>
        <p:grpSp>
          <p:nvGrpSpPr>
            <p:cNvPr id="44" name="Group 43"/>
            <p:cNvGrpSpPr/>
            <p:nvPr/>
          </p:nvGrpSpPr>
          <p:grpSpPr>
            <a:xfrm>
              <a:off x="2221731" y="3172851"/>
              <a:ext cx="1475531" cy="551027"/>
              <a:chOff x="5107315" y="1368086"/>
              <a:chExt cx="1475531" cy="551027"/>
            </a:xfrm>
          </p:grpSpPr>
          <p:sp>
            <p:nvSpPr>
              <p:cNvPr id="45" name="Oval 44"/>
              <p:cNvSpPr/>
              <p:nvPr/>
            </p:nvSpPr>
            <p:spPr>
              <a:xfrm>
                <a:off x="5107315" y="1457705"/>
                <a:ext cx="102729" cy="102729"/>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Content Placeholder 2"/>
              <p:cNvSpPr txBox="1">
                <a:spLocks/>
              </p:cNvSpPr>
              <p:nvPr/>
            </p:nvSpPr>
            <p:spPr>
              <a:xfrm>
                <a:off x="5220072" y="1368086"/>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59" name="Content Placeholder 2"/>
            <p:cNvSpPr txBox="1">
              <a:spLocks/>
            </p:cNvSpPr>
            <p:nvPr/>
          </p:nvSpPr>
          <p:spPr>
            <a:xfrm>
              <a:off x="2319858"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50M</a:t>
              </a:r>
              <a:endParaRPr lang="en-US" sz="2800" dirty="0">
                <a:solidFill>
                  <a:schemeClr val="bg1">
                    <a:lumMod val="50000"/>
                  </a:schemeClr>
                </a:solidFill>
                <a:latin typeface="Source Sans Pro Black" pitchFamily="34" charset="0"/>
              </a:endParaRPr>
            </a:p>
          </p:txBody>
        </p:sp>
      </p:grpSp>
      <p:grpSp>
        <p:nvGrpSpPr>
          <p:cNvPr id="12" name="Group 11"/>
          <p:cNvGrpSpPr/>
          <p:nvPr/>
        </p:nvGrpSpPr>
        <p:grpSpPr>
          <a:xfrm>
            <a:off x="3797242" y="2816564"/>
            <a:ext cx="1494838" cy="907314"/>
            <a:chOff x="3797242" y="2816564"/>
            <a:chExt cx="1494838" cy="907314"/>
          </a:xfrm>
        </p:grpSpPr>
        <p:grpSp>
          <p:nvGrpSpPr>
            <p:cNvPr id="47" name="Group 46"/>
            <p:cNvGrpSpPr/>
            <p:nvPr/>
          </p:nvGrpSpPr>
          <p:grpSpPr>
            <a:xfrm>
              <a:off x="3797242" y="3172851"/>
              <a:ext cx="1494838" cy="551027"/>
              <a:chOff x="5107315" y="1368086"/>
              <a:chExt cx="1494838" cy="551027"/>
            </a:xfrm>
          </p:grpSpPr>
          <p:sp>
            <p:nvSpPr>
              <p:cNvPr id="48" name="Oval 47"/>
              <p:cNvSpPr/>
              <p:nvPr/>
            </p:nvSpPr>
            <p:spPr>
              <a:xfrm>
                <a:off x="5107315" y="1457705"/>
                <a:ext cx="102729" cy="102729"/>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Content Placeholder 2"/>
              <p:cNvSpPr txBox="1">
                <a:spLocks/>
              </p:cNvSpPr>
              <p:nvPr/>
            </p:nvSpPr>
            <p:spPr>
              <a:xfrm>
                <a:off x="5220072" y="1368086"/>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1" name="Content Placeholder 2"/>
            <p:cNvSpPr txBox="1">
              <a:spLocks/>
            </p:cNvSpPr>
            <p:nvPr/>
          </p:nvSpPr>
          <p:spPr>
            <a:xfrm>
              <a:off x="3899163"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8M</a:t>
              </a:r>
              <a:endParaRPr lang="en-US" sz="2800" dirty="0">
                <a:solidFill>
                  <a:schemeClr val="bg1">
                    <a:lumMod val="50000"/>
                  </a:schemeClr>
                </a:solidFill>
                <a:latin typeface="Source Sans Pro Black" pitchFamily="34" charset="0"/>
              </a:endParaRPr>
            </a:p>
          </p:txBody>
        </p:sp>
      </p:grpSp>
      <p:grpSp>
        <p:nvGrpSpPr>
          <p:cNvPr id="17" name="Group 16"/>
          <p:cNvGrpSpPr/>
          <p:nvPr/>
        </p:nvGrpSpPr>
        <p:grpSpPr>
          <a:xfrm>
            <a:off x="5372753" y="2816564"/>
            <a:ext cx="1503502" cy="907314"/>
            <a:chOff x="5372753" y="2816564"/>
            <a:chExt cx="1503502" cy="907314"/>
          </a:xfrm>
        </p:grpSpPr>
        <p:grpSp>
          <p:nvGrpSpPr>
            <p:cNvPr id="50" name="Group 49"/>
            <p:cNvGrpSpPr/>
            <p:nvPr/>
          </p:nvGrpSpPr>
          <p:grpSpPr>
            <a:xfrm>
              <a:off x="5372753" y="3172851"/>
              <a:ext cx="1503502" cy="551027"/>
              <a:chOff x="5107315" y="1368086"/>
              <a:chExt cx="1503502" cy="551027"/>
            </a:xfrm>
          </p:grpSpPr>
          <p:sp>
            <p:nvSpPr>
              <p:cNvPr id="51" name="Oval 50"/>
              <p:cNvSpPr/>
              <p:nvPr/>
            </p:nvSpPr>
            <p:spPr>
              <a:xfrm>
                <a:off x="5107315" y="1457705"/>
                <a:ext cx="102729" cy="102729"/>
              </a:xfrm>
              <a:prstGeom prst="ellipse">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2" name="Content Placeholder 2"/>
              <p:cNvSpPr txBox="1">
                <a:spLocks/>
              </p:cNvSpPr>
              <p:nvPr/>
            </p:nvSpPr>
            <p:spPr>
              <a:xfrm>
                <a:off x="5220072" y="1368086"/>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2" name="Content Placeholder 2"/>
            <p:cNvSpPr txBox="1">
              <a:spLocks/>
            </p:cNvSpPr>
            <p:nvPr/>
          </p:nvSpPr>
          <p:spPr>
            <a:xfrm>
              <a:off x="5482637"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85M</a:t>
              </a:r>
              <a:endParaRPr lang="en-US" sz="2800" dirty="0">
                <a:solidFill>
                  <a:schemeClr val="bg1">
                    <a:lumMod val="50000"/>
                  </a:schemeClr>
                </a:solidFill>
                <a:latin typeface="Source Sans Pro Black" pitchFamily="34" charset="0"/>
              </a:endParaRPr>
            </a:p>
          </p:txBody>
        </p:sp>
      </p:grpSp>
      <p:grpSp>
        <p:nvGrpSpPr>
          <p:cNvPr id="20" name="Group 19"/>
          <p:cNvGrpSpPr/>
          <p:nvPr/>
        </p:nvGrpSpPr>
        <p:grpSpPr>
          <a:xfrm>
            <a:off x="6948264" y="2816564"/>
            <a:ext cx="1512168" cy="907314"/>
            <a:chOff x="6948264" y="2816564"/>
            <a:chExt cx="1512168" cy="907314"/>
          </a:xfrm>
        </p:grpSpPr>
        <p:grpSp>
          <p:nvGrpSpPr>
            <p:cNvPr id="53" name="Group 52"/>
            <p:cNvGrpSpPr/>
            <p:nvPr/>
          </p:nvGrpSpPr>
          <p:grpSpPr>
            <a:xfrm>
              <a:off x="6948264" y="3172851"/>
              <a:ext cx="1512168" cy="551027"/>
              <a:chOff x="5107315" y="1368086"/>
              <a:chExt cx="1512168" cy="551027"/>
            </a:xfrm>
          </p:grpSpPr>
          <p:sp>
            <p:nvSpPr>
              <p:cNvPr id="55" name="Oval 54"/>
              <p:cNvSpPr/>
              <p:nvPr/>
            </p:nvSpPr>
            <p:spPr>
              <a:xfrm>
                <a:off x="5107315" y="1457705"/>
                <a:ext cx="102729" cy="102729"/>
              </a:xfrm>
              <a:prstGeom prst="ellipse">
                <a:avLst/>
              </a:prstGeom>
              <a:solidFill>
                <a:schemeClr val="accent1">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Content Placeholder 2"/>
              <p:cNvSpPr txBox="1">
                <a:spLocks/>
              </p:cNvSpPr>
              <p:nvPr/>
            </p:nvSpPr>
            <p:spPr>
              <a:xfrm>
                <a:off x="5220072" y="1368086"/>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3" name="Content Placeholder 2"/>
            <p:cNvSpPr txBox="1">
              <a:spLocks/>
            </p:cNvSpPr>
            <p:nvPr/>
          </p:nvSpPr>
          <p:spPr>
            <a:xfrm>
              <a:off x="7056847"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25M</a:t>
              </a:r>
              <a:endParaRPr lang="en-US" sz="2800" dirty="0">
                <a:solidFill>
                  <a:schemeClr val="bg1">
                    <a:lumMod val="50000"/>
                  </a:schemeClr>
                </a:solidFill>
                <a:latin typeface="Source Sans Pro Black" pitchFamily="34" charset="0"/>
              </a:endParaRPr>
            </a:p>
          </p:txBody>
        </p:sp>
      </p:grpSp>
      <p:sp>
        <p:nvSpPr>
          <p:cNvPr id="64"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54" name="Flowchart: Off-page Connector 5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44</a:t>
            </a:r>
            <a:endParaRPr lang="en-US" sz="1100" b="1" dirty="0"/>
          </a:p>
        </p:txBody>
      </p:sp>
    </p:spTree>
    <p:extLst>
      <p:ext uri="{BB962C8B-B14F-4D97-AF65-F5344CB8AC3E}">
        <p14:creationId xmlns:p14="http://schemas.microsoft.com/office/powerpoint/2010/main" val="217829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right)">
                                      <p:cBhvr>
                                        <p:cTn id="14" dur="500"/>
                                        <p:tgtEl>
                                          <p:spTgt spid="23"/>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par>
                          <p:cTn id="55" fill="hold">
                            <p:stCondLst>
                              <p:cond delay="4000"/>
                            </p:stCondLst>
                            <p:childTnLst>
                              <p:par>
                                <p:cTn id="56" presetID="10"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par>
                          <p:cTn id="59" fill="hold">
                            <p:stCondLst>
                              <p:cond delay="4500"/>
                            </p:stCondLst>
                            <p:childTnLst>
                              <p:par>
                                <p:cTn id="60" presetID="10" presetClass="entr" presetSubtype="0"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Users per Social Network</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729232" y="1347614"/>
            <a:ext cx="1975334" cy="1505649"/>
            <a:chOff x="729232" y="1347614"/>
            <a:chExt cx="1975334" cy="1505649"/>
          </a:xfrm>
        </p:grpSpPr>
        <p:grpSp>
          <p:nvGrpSpPr>
            <p:cNvPr id="2" name="Group 1"/>
            <p:cNvGrpSpPr/>
            <p:nvPr/>
          </p:nvGrpSpPr>
          <p:grpSpPr>
            <a:xfrm>
              <a:off x="729232" y="1347614"/>
              <a:ext cx="1975334" cy="1505649"/>
              <a:chOff x="2813601" y="2061175"/>
              <a:chExt cx="1228120" cy="936104"/>
            </a:xfrm>
          </p:grpSpPr>
          <p:sp>
            <p:nvSpPr>
              <p:cNvPr id="3"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11"/>
            <p:cNvSpPr>
              <a:spLocks/>
            </p:cNvSpPr>
            <p:nvPr/>
          </p:nvSpPr>
          <p:spPr bwMode="auto">
            <a:xfrm>
              <a:off x="1789690" y="1809225"/>
              <a:ext cx="324102" cy="58242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596930" y="2543803"/>
            <a:ext cx="2390894" cy="1252083"/>
            <a:chOff x="596930" y="2543803"/>
            <a:chExt cx="2390894" cy="1252083"/>
          </a:xfrm>
        </p:grpSpPr>
        <p:sp>
          <p:nvSpPr>
            <p:cNvPr id="43" name="Content Placeholder 2"/>
            <p:cNvSpPr txBox="1">
              <a:spLocks/>
            </p:cNvSpPr>
            <p:nvPr/>
          </p:nvSpPr>
          <p:spPr>
            <a:xfrm>
              <a:off x="614962"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None/>
              </a:pPr>
              <a:r>
                <a:rPr lang="en-US" sz="800" dirty="0" smtClean="0"/>
                <a:t>Lorem ipsum dolor sit amet, consectetur adipiscing</a:t>
              </a:r>
              <a:r>
                <a:rPr lang="en-US" sz="800" dirty="0"/>
                <a:t>. Lorem ipsum dolor sit </a:t>
              </a:r>
              <a:r>
                <a:rPr lang="en-US" sz="800" dirty="0" smtClean="0"/>
                <a:t>amet. </a:t>
              </a:r>
              <a:r>
                <a:rPr lang="en-US" sz="800" dirty="0"/>
                <a:t>Curabitur elementum posuere pretium. Quisque nibh dolor, dignissim ac dignissim ut, luctus ac urna.</a:t>
              </a:r>
            </a:p>
          </p:txBody>
        </p:sp>
        <p:sp>
          <p:nvSpPr>
            <p:cNvPr id="57" name="Content Placeholder 2"/>
            <p:cNvSpPr txBox="1">
              <a:spLocks/>
            </p:cNvSpPr>
            <p:nvPr/>
          </p:nvSpPr>
          <p:spPr>
            <a:xfrm>
              <a:off x="596930" y="25438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96M</a:t>
              </a:r>
              <a:endParaRPr lang="en-US" sz="2800" dirty="0">
                <a:solidFill>
                  <a:schemeClr val="bg1">
                    <a:lumMod val="50000"/>
                  </a:schemeClr>
                </a:solidFill>
                <a:latin typeface="Source Sans Pro Black" pitchFamily="34" charset="0"/>
              </a:endParaRPr>
            </a:p>
          </p:txBody>
        </p:sp>
      </p:grpSp>
      <p:sp>
        <p:nvSpPr>
          <p:cNvPr id="64"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8" name="Group 7"/>
          <p:cNvGrpSpPr/>
          <p:nvPr/>
        </p:nvGrpSpPr>
        <p:grpSpPr>
          <a:xfrm>
            <a:off x="3287570" y="2543803"/>
            <a:ext cx="2390894" cy="1252083"/>
            <a:chOff x="3287570" y="2543803"/>
            <a:chExt cx="2390894" cy="1252083"/>
          </a:xfrm>
        </p:grpSpPr>
        <p:sp>
          <p:nvSpPr>
            <p:cNvPr id="58" name="Content Placeholder 2"/>
            <p:cNvSpPr txBox="1">
              <a:spLocks/>
            </p:cNvSpPr>
            <p:nvPr/>
          </p:nvSpPr>
          <p:spPr>
            <a:xfrm>
              <a:off x="3305602"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None/>
              </a:pPr>
              <a:r>
                <a:rPr lang="en-US" sz="800" dirty="0" smtClean="0"/>
                <a:t>Lorem ipsum dolor sit amet, consectetur adipiscing</a:t>
              </a:r>
              <a:r>
                <a:rPr lang="en-US" sz="800" dirty="0"/>
                <a:t>. Lorem ipsum dolor sit </a:t>
              </a:r>
              <a:r>
                <a:rPr lang="en-US" sz="800" dirty="0" smtClean="0"/>
                <a:t>amet. </a:t>
              </a:r>
              <a:r>
                <a:rPr lang="en-US" sz="800" dirty="0"/>
                <a:t>Curabitur elementum posuere pretium. Quisque nibh dolor, dignissim ac dignissim ut, luctus ac urna.</a:t>
              </a:r>
            </a:p>
          </p:txBody>
        </p:sp>
        <p:sp>
          <p:nvSpPr>
            <p:cNvPr id="60" name="Content Placeholder 2"/>
            <p:cNvSpPr txBox="1">
              <a:spLocks/>
            </p:cNvSpPr>
            <p:nvPr/>
          </p:nvSpPr>
          <p:spPr>
            <a:xfrm>
              <a:off x="3287570" y="25438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96M</a:t>
              </a:r>
              <a:endParaRPr lang="en-US" sz="2800" dirty="0">
                <a:solidFill>
                  <a:schemeClr val="bg1">
                    <a:lumMod val="50000"/>
                  </a:schemeClr>
                </a:solidFill>
                <a:latin typeface="Source Sans Pro Black" pitchFamily="34" charset="0"/>
              </a:endParaRPr>
            </a:p>
          </p:txBody>
        </p:sp>
      </p:grpSp>
      <p:grpSp>
        <p:nvGrpSpPr>
          <p:cNvPr id="9" name="Group 8"/>
          <p:cNvGrpSpPr/>
          <p:nvPr/>
        </p:nvGrpSpPr>
        <p:grpSpPr>
          <a:xfrm>
            <a:off x="6134945" y="2543803"/>
            <a:ext cx="2390894" cy="1252083"/>
            <a:chOff x="6134945" y="2543803"/>
            <a:chExt cx="2390894" cy="1252083"/>
          </a:xfrm>
        </p:grpSpPr>
        <p:sp>
          <p:nvSpPr>
            <p:cNvPr id="69" name="Content Placeholder 2"/>
            <p:cNvSpPr txBox="1">
              <a:spLocks/>
            </p:cNvSpPr>
            <p:nvPr/>
          </p:nvSpPr>
          <p:spPr>
            <a:xfrm>
              <a:off x="6152977"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None/>
              </a:pPr>
              <a:r>
                <a:rPr lang="en-US" sz="800" dirty="0" smtClean="0"/>
                <a:t>Lorem ipsum dolor sit amet, consectetur adipiscing</a:t>
              </a:r>
              <a:r>
                <a:rPr lang="en-US" sz="800" dirty="0"/>
                <a:t>. Lorem ipsum dolor sit </a:t>
              </a:r>
              <a:r>
                <a:rPr lang="en-US" sz="800" dirty="0" smtClean="0"/>
                <a:t>amet. </a:t>
              </a:r>
              <a:r>
                <a:rPr lang="en-US" sz="800" dirty="0"/>
                <a:t>Curabitur elementum posuere pretium. Quisque nibh dolor, dignissim ac dignissim ut, luctus ac urna.</a:t>
              </a:r>
            </a:p>
          </p:txBody>
        </p:sp>
        <p:sp>
          <p:nvSpPr>
            <p:cNvPr id="70" name="Content Placeholder 2"/>
            <p:cNvSpPr txBox="1">
              <a:spLocks/>
            </p:cNvSpPr>
            <p:nvPr/>
          </p:nvSpPr>
          <p:spPr>
            <a:xfrm>
              <a:off x="6134945" y="25438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96M</a:t>
              </a:r>
              <a:endParaRPr lang="en-US" sz="2800" dirty="0">
                <a:solidFill>
                  <a:schemeClr val="bg1">
                    <a:lumMod val="50000"/>
                  </a:schemeClr>
                </a:solidFill>
                <a:latin typeface="Source Sans Pro Black" pitchFamily="34" charset="0"/>
              </a:endParaRPr>
            </a:p>
          </p:txBody>
        </p:sp>
      </p:grpSp>
      <p:grpSp>
        <p:nvGrpSpPr>
          <p:cNvPr id="6" name="Group 5"/>
          <p:cNvGrpSpPr/>
          <p:nvPr/>
        </p:nvGrpSpPr>
        <p:grpSpPr>
          <a:xfrm>
            <a:off x="6267247" y="1347614"/>
            <a:ext cx="1975334" cy="1505649"/>
            <a:chOff x="6267247" y="1347614"/>
            <a:chExt cx="1975334" cy="1505649"/>
          </a:xfrm>
        </p:grpSpPr>
        <p:grpSp>
          <p:nvGrpSpPr>
            <p:cNvPr id="65" name="Group 64"/>
            <p:cNvGrpSpPr/>
            <p:nvPr/>
          </p:nvGrpSpPr>
          <p:grpSpPr>
            <a:xfrm>
              <a:off x="6267247" y="1347614"/>
              <a:ext cx="1975334" cy="1505649"/>
              <a:chOff x="2813601" y="2061175"/>
              <a:chExt cx="1228120" cy="936104"/>
            </a:xfrm>
          </p:grpSpPr>
          <p:sp>
            <p:nvSpPr>
              <p:cNvPr id="66" name="Oval 65"/>
              <p:cNvSpPr/>
              <p:nvPr/>
            </p:nvSpPr>
            <p:spPr>
              <a:xfrm>
                <a:off x="2813601" y="2330857"/>
                <a:ext cx="396739" cy="396739"/>
              </a:xfrm>
              <a:prstGeom prst="ellips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3105617" y="2061175"/>
                <a:ext cx="936104" cy="936104"/>
              </a:xfrm>
              <a:prstGeom prst="ellipse">
                <a:avLst/>
              </a:prstGeom>
              <a:solidFill>
                <a:schemeClr val="accent1">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70"/>
            <p:cNvSpPr>
              <a:spLocks/>
            </p:cNvSpPr>
            <p:nvPr/>
          </p:nvSpPr>
          <p:spPr bwMode="auto">
            <a:xfrm>
              <a:off x="7192891" y="1836953"/>
              <a:ext cx="681509" cy="556227"/>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419872" y="1347614"/>
            <a:ext cx="1975334" cy="1505649"/>
            <a:chOff x="3419872" y="1347614"/>
            <a:chExt cx="1975334" cy="1505649"/>
          </a:xfrm>
        </p:grpSpPr>
        <p:grpSp>
          <p:nvGrpSpPr>
            <p:cNvPr id="38" name="Group 37"/>
            <p:cNvGrpSpPr/>
            <p:nvPr/>
          </p:nvGrpSpPr>
          <p:grpSpPr>
            <a:xfrm>
              <a:off x="3419872" y="1347614"/>
              <a:ext cx="1975334" cy="1505649"/>
              <a:chOff x="2813601" y="2061175"/>
              <a:chExt cx="1228120" cy="936104"/>
            </a:xfrm>
          </p:grpSpPr>
          <p:sp>
            <p:nvSpPr>
              <p:cNvPr id="39" name="Oval 38"/>
              <p:cNvSpPr/>
              <p:nvPr/>
            </p:nvSpPr>
            <p:spPr>
              <a:xfrm>
                <a:off x="2813601" y="2330857"/>
                <a:ext cx="396739" cy="396739"/>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105617" y="2061175"/>
                <a:ext cx="936104" cy="936104"/>
              </a:xfrm>
              <a:prstGeom prst="ellipse">
                <a:avLst/>
              </a:prstGeom>
              <a:solidFill>
                <a:schemeClr val="accent1">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Freeform 16"/>
            <p:cNvSpPr>
              <a:spLocks/>
            </p:cNvSpPr>
            <p:nvPr/>
          </p:nvSpPr>
          <p:spPr bwMode="auto">
            <a:xfrm>
              <a:off x="4330779" y="1861844"/>
              <a:ext cx="623204" cy="506443"/>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 name="Flowchart: Off-page Connector 28"/>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45</a:t>
            </a:r>
            <a:endParaRPr lang="en-US" sz="1100" b="1" dirty="0"/>
          </a:p>
        </p:txBody>
      </p:sp>
    </p:spTree>
    <p:extLst>
      <p:ext uri="{BB962C8B-B14F-4D97-AF65-F5344CB8AC3E}">
        <p14:creationId xmlns:p14="http://schemas.microsoft.com/office/powerpoint/2010/main" val="155501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39146" y="1330490"/>
            <a:ext cx="3308334" cy="1169252"/>
            <a:chOff x="5039146" y="1330490"/>
            <a:chExt cx="3308334" cy="1169252"/>
          </a:xfrm>
        </p:grpSpPr>
        <p:sp>
          <p:nvSpPr>
            <p:cNvPr id="693" name="Freeform 114"/>
            <p:cNvSpPr>
              <a:spLocks noChangeAspect="1"/>
            </p:cNvSpPr>
            <p:nvPr/>
          </p:nvSpPr>
          <p:spPr bwMode="gray">
            <a:xfrm>
              <a:off x="5039146" y="1330490"/>
              <a:ext cx="1532212" cy="1169252"/>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695" name="Content Placeholder 2"/>
            <p:cNvSpPr txBox="1">
              <a:spLocks/>
            </p:cNvSpPr>
            <p:nvPr/>
          </p:nvSpPr>
          <p:spPr>
            <a:xfrm>
              <a:off x="6975580" y="14264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China</a:t>
              </a:r>
            </a:p>
            <a:p>
              <a:pPr marL="0" indent="0" algn="r">
                <a:buFont typeface="Arial" pitchFamily="34" charset="0"/>
                <a:buNone/>
              </a:pPr>
              <a:r>
                <a:rPr lang="en-US" sz="800" dirty="0" smtClean="0"/>
                <a:t>Lorem ipsum dolor sit amet, consectetur adipiscing.</a:t>
              </a:r>
              <a:endParaRPr lang="en-US" sz="800" dirty="0"/>
            </a:p>
          </p:txBody>
        </p:sp>
      </p:grpSp>
      <p:grpSp>
        <p:nvGrpSpPr>
          <p:cNvPr id="3" name="Group 2"/>
          <p:cNvGrpSpPr/>
          <p:nvPr/>
        </p:nvGrpSpPr>
        <p:grpSpPr>
          <a:xfrm>
            <a:off x="829034" y="1426446"/>
            <a:ext cx="3407166" cy="1017945"/>
            <a:chOff x="829034" y="1426446"/>
            <a:chExt cx="3407166" cy="1017945"/>
          </a:xfrm>
        </p:grpSpPr>
        <p:sp>
          <p:nvSpPr>
            <p:cNvPr id="692" name="Freeform 268"/>
            <p:cNvSpPr>
              <a:spLocks noChangeAspect="1"/>
            </p:cNvSpPr>
            <p:nvPr/>
          </p:nvSpPr>
          <p:spPr bwMode="gray">
            <a:xfrm>
              <a:off x="829034" y="1429833"/>
              <a:ext cx="1820668" cy="1014558"/>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718" name="Content Placeholder 2"/>
            <p:cNvSpPr txBox="1">
              <a:spLocks/>
            </p:cNvSpPr>
            <p:nvPr/>
          </p:nvSpPr>
          <p:spPr>
            <a:xfrm>
              <a:off x="2864300" y="14264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Honduras</a:t>
              </a:r>
            </a:p>
            <a:p>
              <a:pPr marL="0" indent="0" algn="r">
                <a:buFont typeface="Arial" pitchFamily="34" charset="0"/>
                <a:buNone/>
              </a:pPr>
              <a:r>
                <a:rPr lang="en-US" sz="800" dirty="0" smtClean="0"/>
                <a:t>Lorem ipsum dolor sit amet, consectetur adipiscing.</a:t>
              </a:r>
              <a:endParaRPr lang="en-US" sz="800" dirty="0"/>
            </a:p>
          </p:txBody>
        </p:sp>
      </p:grpSp>
      <p:sp>
        <p:nvSpPr>
          <p:cNvPr id="14" name="Title 13"/>
          <p:cNvSpPr>
            <a:spLocks noGrp="1"/>
          </p:cNvSpPr>
          <p:nvPr>
            <p:ph type="title"/>
          </p:nvPr>
        </p:nvSpPr>
        <p:spPr/>
        <p:txBody>
          <a:bodyPr/>
          <a:lstStyle/>
          <a:p>
            <a:r>
              <a:rPr lang="en-US" dirty="0" smtClean="0">
                <a:solidFill>
                  <a:schemeClr val="accent1">
                    <a:lumMod val="60000"/>
                    <a:lumOff val="40000"/>
                  </a:schemeClr>
                </a:solidFill>
              </a:rPr>
              <a:t>Social Network Use by Country</a:t>
            </a:r>
            <a:endParaRPr lang="en-US" dirty="0">
              <a:solidFill>
                <a:schemeClr val="accent1">
                  <a:lumMod val="60000"/>
                  <a:lumOff val="40000"/>
                </a:schemeClr>
              </a:solidFill>
            </a:endParaRPr>
          </a:p>
        </p:txBody>
      </p:sp>
      <p:grpSp>
        <p:nvGrpSpPr>
          <p:cNvPr id="3286" name="Group 3285"/>
          <p:cNvGrpSpPr/>
          <p:nvPr/>
        </p:nvGrpSpPr>
        <p:grpSpPr>
          <a:xfrm>
            <a:off x="6445152" y="1995686"/>
            <a:ext cx="1929624" cy="528908"/>
            <a:chOff x="6998670" y="1374725"/>
            <a:chExt cx="1929624" cy="528908"/>
          </a:xfrm>
        </p:grpSpPr>
        <p:sp>
          <p:nvSpPr>
            <p:cNvPr id="69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69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698" name="Group 697"/>
            <p:cNvGrpSpPr/>
            <p:nvPr/>
          </p:nvGrpSpPr>
          <p:grpSpPr>
            <a:xfrm>
              <a:off x="6998670" y="1498454"/>
              <a:ext cx="155108" cy="334520"/>
              <a:chOff x="6084168" y="3828473"/>
              <a:chExt cx="172244" cy="371476"/>
            </a:xfrm>
          </p:grpSpPr>
          <p:sp>
            <p:nvSpPr>
              <p:cNvPr id="699" name="Oval 698"/>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p:cNvGrpSpPr/>
            <p:nvPr/>
          </p:nvGrpSpPr>
          <p:grpSpPr>
            <a:xfrm>
              <a:off x="8028384" y="1498454"/>
              <a:ext cx="131519" cy="334520"/>
              <a:chOff x="7364799" y="3816899"/>
              <a:chExt cx="150666" cy="383216"/>
            </a:xfrm>
          </p:grpSpPr>
          <p:sp>
            <p:nvSpPr>
              <p:cNvPr id="7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3285" name="Group 3284"/>
          <p:cNvGrpSpPr/>
          <p:nvPr/>
        </p:nvGrpSpPr>
        <p:grpSpPr>
          <a:xfrm>
            <a:off x="611560" y="2715766"/>
            <a:ext cx="3480744" cy="273996"/>
            <a:chOff x="611560" y="2497824"/>
            <a:chExt cx="3480744" cy="273996"/>
          </a:xfrm>
        </p:grpSpPr>
        <p:sp>
          <p:nvSpPr>
            <p:cNvPr id="2" name="Rectangle 1"/>
            <p:cNvSpPr/>
            <p:nvPr/>
          </p:nvSpPr>
          <p:spPr>
            <a:xfrm>
              <a:off x="1057256" y="251287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057256" y="2512876"/>
              <a:ext cx="1517524" cy="245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ntent Placeholder 2"/>
            <p:cNvSpPr txBox="1">
              <a:spLocks/>
            </p:cNvSpPr>
            <p:nvPr/>
          </p:nvSpPr>
          <p:spPr>
            <a:xfrm>
              <a:off x="1043608" y="250401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50%</a:t>
              </a:r>
            </a:p>
          </p:txBody>
        </p:sp>
        <p:sp>
          <p:nvSpPr>
            <p:cNvPr id="7" name="Freeform 6"/>
            <p:cNvSpPr>
              <a:spLocks noEditPoints="1"/>
            </p:cNvSpPr>
            <p:nvPr/>
          </p:nvSpPr>
          <p:spPr bwMode="auto">
            <a:xfrm>
              <a:off x="611560" y="249782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1" name="Group 3280"/>
          <p:cNvGrpSpPr/>
          <p:nvPr/>
        </p:nvGrpSpPr>
        <p:grpSpPr>
          <a:xfrm>
            <a:off x="611560" y="4213898"/>
            <a:ext cx="3480744" cy="273996"/>
            <a:chOff x="611560" y="4155926"/>
            <a:chExt cx="3480744" cy="273996"/>
          </a:xfrm>
        </p:grpSpPr>
        <p:sp>
          <p:nvSpPr>
            <p:cNvPr id="43" name="Rectangle 42"/>
            <p:cNvSpPr/>
            <p:nvPr/>
          </p:nvSpPr>
          <p:spPr>
            <a:xfrm>
              <a:off x="1057256" y="4169968"/>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1057256" y="4169968"/>
              <a:ext cx="1249725" cy="245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ntent Placeholder 2"/>
            <p:cNvSpPr txBox="1">
              <a:spLocks/>
            </p:cNvSpPr>
            <p:nvPr/>
          </p:nvSpPr>
          <p:spPr>
            <a:xfrm>
              <a:off x="1043608" y="4162119"/>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45%</a:t>
              </a:r>
            </a:p>
          </p:txBody>
        </p:sp>
        <p:sp>
          <p:nvSpPr>
            <p:cNvPr id="11" name="Freeform 11"/>
            <p:cNvSpPr>
              <a:spLocks noEditPoints="1"/>
            </p:cNvSpPr>
            <p:nvPr/>
          </p:nvSpPr>
          <p:spPr bwMode="auto">
            <a:xfrm>
              <a:off x="611560" y="415592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2" name="Group 3281"/>
          <p:cNvGrpSpPr/>
          <p:nvPr/>
        </p:nvGrpSpPr>
        <p:grpSpPr>
          <a:xfrm>
            <a:off x="611560" y="3841736"/>
            <a:ext cx="3480744" cy="273996"/>
            <a:chOff x="611560" y="3809922"/>
            <a:chExt cx="3480744" cy="273996"/>
          </a:xfrm>
        </p:grpSpPr>
        <p:sp>
          <p:nvSpPr>
            <p:cNvPr id="40" name="Rectangle 39"/>
            <p:cNvSpPr/>
            <p:nvPr/>
          </p:nvSpPr>
          <p:spPr>
            <a:xfrm>
              <a:off x="1057256" y="382396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057256" y="3823964"/>
              <a:ext cx="2261408" cy="245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2"/>
            <p:cNvSpPr txBox="1">
              <a:spLocks/>
            </p:cNvSpPr>
            <p:nvPr/>
          </p:nvSpPr>
          <p:spPr>
            <a:xfrm>
              <a:off x="1043608" y="381510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75%</a:t>
              </a:r>
            </a:p>
          </p:txBody>
        </p:sp>
        <p:sp>
          <p:nvSpPr>
            <p:cNvPr id="17" name="Freeform 16"/>
            <p:cNvSpPr>
              <a:spLocks noEditPoints="1"/>
            </p:cNvSpPr>
            <p:nvPr/>
          </p:nvSpPr>
          <p:spPr bwMode="auto">
            <a:xfrm>
              <a:off x="611560" y="3809922"/>
              <a:ext cx="273996" cy="273996"/>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4" name="Group 3283"/>
          <p:cNvGrpSpPr/>
          <p:nvPr/>
        </p:nvGrpSpPr>
        <p:grpSpPr>
          <a:xfrm>
            <a:off x="611560" y="3087929"/>
            <a:ext cx="3480744" cy="283477"/>
            <a:chOff x="611560" y="2936065"/>
            <a:chExt cx="3480744" cy="283477"/>
          </a:xfrm>
        </p:grpSpPr>
        <p:sp>
          <p:nvSpPr>
            <p:cNvPr id="29" name="Rectangle 28"/>
            <p:cNvSpPr/>
            <p:nvPr/>
          </p:nvSpPr>
          <p:spPr>
            <a:xfrm>
              <a:off x="1057256" y="294492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057256" y="2944924"/>
              <a:ext cx="1785323" cy="245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ntent Placeholder 2"/>
            <p:cNvSpPr txBox="1">
              <a:spLocks/>
            </p:cNvSpPr>
            <p:nvPr/>
          </p:nvSpPr>
          <p:spPr>
            <a:xfrm>
              <a:off x="1043608" y="293606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62%</a:t>
              </a:r>
            </a:p>
          </p:txBody>
        </p:sp>
        <p:sp>
          <p:nvSpPr>
            <p:cNvPr id="20" name="Freeform 21"/>
            <p:cNvSpPr>
              <a:spLocks noEditPoints="1"/>
            </p:cNvSpPr>
            <p:nvPr/>
          </p:nvSpPr>
          <p:spPr bwMode="auto">
            <a:xfrm>
              <a:off x="611560" y="294554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3" name="Group 3282"/>
          <p:cNvGrpSpPr/>
          <p:nvPr/>
        </p:nvGrpSpPr>
        <p:grpSpPr>
          <a:xfrm>
            <a:off x="611560" y="3469573"/>
            <a:ext cx="3480744" cy="273996"/>
            <a:chOff x="611560" y="3377874"/>
            <a:chExt cx="3480744" cy="273996"/>
          </a:xfrm>
        </p:grpSpPr>
        <p:sp>
          <p:nvSpPr>
            <p:cNvPr id="37" name="Rectangle 36"/>
            <p:cNvSpPr/>
            <p:nvPr/>
          </p:nvSpPr>
          <p:spPr>
            <a:xfrm>
              <a:off x="1057256" y="339191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57256" y="3391916"/>
              <a:ext cx="758762" cy="24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p:cNvSpPr txBox="1">
              <a:spLocks/>
            </p:cNvSpPr>
            <p:nvPr/>
          </p:nvSpPr>
          <p:spPr>
            <a:xfrm>
              <a:off x="1043608" y="338305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25%</a:t>
              </a:r>
            </a:p>
          </p:txBody>
        </p:sp>
        <p:sp>
          <p:nvSpPr>
            <p:cNvPr id="52" name="Freeform 30"/>
            <p:cNvSpPr>
              <a:spLocks noEditPoints="1"/>
            </p:cNvSpPr>
            <p:nvPr/>
          </p:nvSpPr>
          <p:spPr bwMode="auto">
            <a:xfrm>
              <a:off x="611560" y="337787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p:cNvGrpSpPr/>
          <p:nvPr/>
        </p:nvGrpSpPr>
        <p:grpSpPr>
          <a:xfrm>
            <a:off x="4788024" y="2715766"/>
            <a:ext cx="3480744" cy="273996"/>
            <a:chOff x="611560" y="2497824"/>
            <a:chExt cx="3480744" cy="273996"/>
          </a:xfrm>
        </p:grpSpPr>
        <p:sp>
          <p:nvSpPr>
            <p:cNvPr id="668" name="Rectangle 667"/>
            <p:cNvSpPr/>
            <p:nvPr/>
          </p:nvSpPr>
          <p:spPr>
            <a:xfrm>
              <a:off x="1057256" y="251287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9" name="Rectangle 668"/>
            <p:cNvSpPr/>
            <p:nvPr/>
          </p:nvSpPr>
          <p:spPr>
            <a:xfrm>
              <a:off x="1057256" y="2512876"/>
              <a:ext cx="1517524" cy="245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0" name="Content Placeholder 2"/>
            <p:cNvSpPr txBox="1">
              <a:spLocks/>
            </p:cNvSpPr>
            <p:nvPr/>
          </p:nvSpPr>
          <p:spPr>
            <a:xfrm>
              <a:off x="1043608" y="250401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50%</a:t>
              </a:r>
            </a:p>
          </p:txBody>
        </p:sp>
        <p:sp>
          <p:nvSpPr>
            <p:cNvPr id="671" name="Freeform 670"/>
            <p:cNvSpPr>
              <a:spLocks noEditPoints="1"/>
            </p:cNvSpPr>
            <p:nvPr/>
          </p:nvSpPr>
          <p:spPr bwMode="auto">
            <a:xfrm>
              <a:off x="611560" y="249782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72" name="Group 671"/>
          <p:cNvGrpSpPr/>
          <p:nvPr/>
        </p:nvGrpSpPr>
        <p:grpSpPr>
          <a:xfrm>
            <a:off x="4788024" y="4213898"/>
            <a:ext cx="3480744" cy="273996"/>
            <a:chOff x="611560" y="4155926"/>
            <a:chExt cx="3480744" cy="273996"/>
          </a:xfrm>
        </p:grpSpPr>
        <p:sp>
          <p:nvSpPr>
            <p:cNvPr id="673" name="Rectangle 672"/>
            <p:cNvSpPr/>
            <p:nvPr/>
          </p:nvSpPr>
          <p:spPr>
            <a:xfrm>
              <a:off x="1057256" y="4169968"/>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4" name="Rectangle 673"/>
            <p:cNvSpPr/>
            <p:nvPr/>
          </p:nvSpPr>
          <p:spPr>
            <a:xfrm>
              <a:off x="1057256" y="4169968"/>
              <a:ext cx="1249725" cy="245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 name="Content Placeholder 2"/>
            <p:cNvSpPr txBox="1">
              <a:spLocks/>
            </p:cNvSpPr>
            <p:nvPr/>
          </p:nvSpPr>
          <p:spPr>
            <a:xfrm>
              <a:off x="1043608" y="4162119"/>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45%</a:t>
              </a:r>
            </a:p>
          </p:txBody>
        </p:sp>
        <p:sp>
          <p:nvSpPr>
            <p:cNvPr id="676" name="Freeform 11"/>
            <p:cNvSpPr>
              <a:spLocks noEditPoints="1"/>
            </p:cNvSpPr>
            <p:nvPr/>
          </p:nvSpPr>
          <p:spPr bwMode="auto">
            <a:xfrm>
              <a:off x="611560" y="415592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77" name="Group 676"/>
          <p:cNvGrpSpPr/>
          <p:nvPr/>
        </p:nvGrpSpPr>
        <p:grpSpPr>
          <a:xfrm>
            <a:off x="4788024" y="3841736"/>
            <a:ext cx="3480744" cy="273996"/>
            <a:chOff x="611560" y="3809922"/>
            <a:chExt cx="3480744" cy="273996"/>
          </a:xfrm>
        </p:grpSpPr>
        <p:sp>
          <p:nvSpPr>
            <p:cNvPr id="678" name="Rectangle 677"/>
            <p:cNvSpPr/>
            <p:nvPr/>
          </p:nvSpPr>
          <p:spPr>
            <a:xfrm>
              <a:off x="1057256" y="382396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9" name="Rectangle 678"/>
            <p:cNvSpPr/>
            <p:nvPr/>
          </p:nvSpPr>
          <p:spPr>
            <a:xfrm>
              <a:off x="1057256" y="3823964"/>
              <a:ext cx="2261408" cy="245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Content Placeholder 2"/>
            <p:cNvSpPr txBox="1">
              <a:spLocks/>
            </p:cNvSpPr>
            <p:nvPr/>
          </p:nvSpPr>
          <p:spPr>
            <a:xfrm>
              <a:off x="1043608" y="381510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75%</a:t>
              </a:r>
            </a:p>
          </p:txBody>
        </p:sp>
        <p:sp>
          <p:nvSpPr>
            <p:cNvPr id="681" name="Freeform 680"/>
            <p:cNvSpPr>
              <a:spLocks noEditPoints="1"/>
            </p:cNvSpPr>
            <p:nvPr/>
          </p:nvSpPr>
          <p:spPr bwMode="auto">
            <a:xfrm>
              <a:off x="611560" y="3809922"/>
              <a:ext cx="273996" cy="273996"/>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2" name="Group 681"/>
          <p:cNvGrpSpPr/>
          <p:nvPr/>
        </p:nvGrpSpPr>
        <p:grpSpPr>
          <a:xfrm>
            <a:off x="4788024" y="3087929"/>
            <a:ext cx="3480744" cy="283477"/>
            <a:chOff x="611560" y="2936065"/>
            <a:chExt cx="3480744" cy="283477"/>
          </a:xfrm>
        </p:grpSpPr>
        <p:sp>
          <p:nvSpPr>
            <p:cNvPr id="683" name="Rectangle 682"/>
            <p:cNvSpPr/>
            <p:nvPr/>
          </p:nvSpPr>
          <p:spPr>
            <a:xfrm>
              <a:off x="1057256" y="294492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Rectangle 683"/>
            <p:cNvSpPr/>
            <p:nvPr/>
          </p:nvSpPr>
          <p:spPr>
            <a:xfrm>
              <a:off x="1057256" y="2944924"/>
              <a:ext cx="1785323" cy="245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Content Placeholder 2"/>
            <p:cNvSpPr txBox="1">
              <a:spLocks/>
            </p:cNvSpPr>
            <p:nvPr/>
          </p:nvSpPr>
          <p:spPr>
            <a:xfrm>
              <a:off x="1043608" y="293606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62%</a:t>
              </a:r>
            </a:p>
          </p:txBody>
        </p:sp>
        <p:sp>
          <p:nvSpPr>
            <p:cNvPr id="686" name="Freeform 21"/>
            <p:cNvSpPr>
              <a:spLocks noEditPoints="1"/>
            </p:cNvSpPr>
            <p:nvPr/>
          </p:nvSpPr>
          <p:spPr bwMode="auto">
            <a:xfrm>
              <a:off x="611560" y="294554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7" name="Group 686"/>
          <p:cNvGrpSpPr/>
          <p:nvPr/>
        </p:nvGrpSpPr>
        <p:grpSpPr>
          <a:xfrm>
            <a:off x="4788024" y="3469573"/>
            <a:ext cx="3480744" cy="273996"/>
            <a:chOff x="611560" y="3377874"/>
            <a:chExt cx="3480744" cy="273996"/>
          </a:xfrm>
        </p:grpSpPr>
        <p:sp>
          <p:nvSpPr>
            <p:cNvPr id="688" name="Rectangle 687"/>
            <p:cNvSpPr/>
            <p:nvPr/>
          </p:nvSpPr>
          <p:spPr>
            <a:xfrm>
              <a:off x="1057256" y="339191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Rectangle 688"/>
            <p:cNvSpPr/>
            <p:nvPr/>
          </p:nvSpPr>
          <p:spPr>
            <a:xfrm>
              <a:off x="1057256" y="3391916"/>
              <a:ext cx="758762" cy="24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Content Placeholder 2"/>
            <p:cNvSpPr txBox="1">
              <a:spLocks/>
            </p:cNvSpPr>
            <p:nvPr/>
          </p:nvSpPr>
          <p:spPr>
            <a:xfrm>
              <a:off x="1043608" y="338305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25%</a:t>
              </a:r>
            </a:p>
          </p:txBody>
        </p:sp>
        <p:sp>
          <p:nvSpPr>
            <p:cNvPr id="691" name="Freeform 30"/>
            <p:cNvSpPr>
              <a:spLocks noEditPoints="1"/>
            </p:cNvSpPr>
            <p:nvPr/>
          </p:nvSpPr>
          <p:spPr bwMode="auto">
            <a:xfrm>
              <a:off x="611560" y="337787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p:cNvGrpSpPr/>
          <p:nvPr/>
        </p:nvGrpSpPr>
        <p:grpSpPr>
          <a:xfrm>
            <a:off x="2333872" y="1995686"/>
            <a:ext cx="1929624" cy="528908"/>
            <a:chOff x="6998670" y="1374725"/>
            <a:chExt cx="1929624" cy="528908"/>
          </a:xfrm>
        </p:grpSpPr>
        <p:sp>
          <p:nvSpPr>
            <p:cNvPr id="708"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709"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710" name="Group 709"/>
            <p:cNvGrpSpPr/>
            <p:nvPr/>
          </p:nvGrpSpPr>
          <p:grpSpPr>
            <a:xfrm>
              <a:off x="6998670" y="1498454"/>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8028384" y="1498454"/>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13"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82" name="Flowchart: Off-page Connector 8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46</a:t>
            </a:r>
            <a:endParaRPr lang="en-US" sz="1100" b="1" dirty="0"/>
          </a:p>
        </p:txBody>
      </p:sp>
    </p:spTree>
    <p:extLst>
      <p:ext uri="{BB962C8B-B14F-4D97-AF65-F5344CB8AC3E}">
        <p14:creationId xmlns:p14="http://schemas.microsoft.com/office/powerpoint/2010/main" val="139021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07"/>
                                        </p:tgtEl>
                                        <p:attrNameLst>
                                          <p:attrName>style.visibility</p:attrName>
                                        </p:attrNameLst>
                                      </p:cBhvr>
                                      <p:to>
                                        <p:strVal val="visible"/>
                                      </p:to>
                                    </p:set>
                                    <p:animEffect transition="in" filter="wipe(down)">
                                      <p:cBhvr>
                                        <p:cTn id="18" dur="500"/>
                                        <p:tgtEl>
                                          <p:spTgt spid="70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285"/>
                                        </p:tgtEl>
                                        <p:attrNameLst>
                                          <p:attrName>style.visibility</p:attrName>
                                        </p:attrNameLst>
                                      </p:cBhvr>
                                      <p:to>
                                        <p:strVal val="visible"/>
                                      </p:to>
                                    </p:set>
                                    <p:animEffect transition="in" filter="wipe(left)">
                                      <p:cBhvr>
                                        <p:cTn id="22" dur="500"/>
                                        <p:tgtEl>
                                          <p:spTgt spid="3285"/>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284"/>
                                        </p:tgtEl>
                                        <p:attrNameLst>
                                          <p:attrName>style.visibility</p:attrName>
                                        </p:attrNameLst>
                                      </p:cBhvr>
                                      <p:to>
                                        <p:strVal val="visible"/>
                                      </p:to>
                                    </p:set>
                                    <p:animEffect transition="in" filter="wipe(left)">
                                      <p:cBhvr>
                                        <p:cTn id="26" dur="500"/>
                                        <p:tgtEl>
                                          <p:spTgt spid="328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283"/>
                                        </p:tgtEl>
                                        <p:attrNameLst>
                                          <p:attrName>style.visibility</p:attrName>
                                        </p:attrNameLst>
                                      </p:cBhvr>
                                      <p:to>
                                        <p:strVal val="visible"/>
                                      </p:to>
                                    </p:set>
                                    <p:animEffect transition="in" filter="wipe(left)">
                                      <p:cBhvr>
                                        <p:cTn id="30" dur="500"/>
                                        <p:tgtEl>
                                          <p:spTgt spid="3283"/>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282"/>
                                        </p:tgtEl>
                                        <p:attrNameLst>
                                          <p:attrName>style.visibility</p:attrName>
                                        </p:attrNameLst>
                                      </p:cBhvr>
                                      <p:to>
                                        <p:strVal val="visible"/>
                                      </p:to>
                                    </p:set>
                                    <p:animEffect transition="in" filter="wipe(left)">
                                      <p:cBhvr>
                                        <p:cTn id="34" dur="500"/>
                                        <p:tgtEl>
                                          <p:spTgt spid="328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81"/>
                                        </p:tgtEl>
                                        <p:attrNameLst>
                                          <p:attrName>style.visibility</p:attrName>
                                        </p:attrNameLst>
                                      </p:cBhvr>
                                      <p:to>
                                        <p:strVal val="visible"/>
                                      </p:to>
                                    </p:set>
                                    <p:animEffect transition="in" filter="wipe(left)">
                                      <p:cBhvr>
                                        <p:cTn id="38" dur="500"/>
                                        <p:tgtEl>
                                          <p:spTgt spid="328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3286"/>
                                        </p:tgtEl>
                                        <p:attrNameLst>
                                          <p:attrName>style.visibility</p:attrName>
                                        </p:attrNameLst>
                                      </p:cBhvr>
                                      <p:to>
                                        <p:strVal val="visible"/>
                                      </p:to>
                                    </p:set>
                                    <p:animEffect transition="in" filter="wipe(down)">
                                      <p:cBhvr>
                                        <p:cTn id="46" dur="500"/>
                                        <p:tgtEl>
                                          <p:spTgt spid="3286"/>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667"/>
                                        </p:tgtEl>
                                        <p:attrNameLst>
                                          <p:attrName>style.visibility</p:attrName>
                                        </p:attrNameLst>
                                      </p:cBhvr>
                                      <p:to>
                                        <p:strVal val="visible"/>
                                      </p:to>
                                    </p:set>
                                    <p:animEffect transition="in" filter="wipe(left)">
                                      <p:cBhvr>
                                        <p:cTn id="50" dur="500"/>
                                        <p:tgtEl>
                                          <p:spTgt spid="667"/>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682"/>
                                        </p:tgtEl>
                                        <p:attrNameLst>
                                          <p:attrName>style.visibility</p:attrName>
                                        </p:attrNameLst>
                                      </p:cBhvr>
                                      <p:to>
                                        <p:strVal val="visible"/>
                                      </p:to>
                                    </p:set>
                                    <p:animEffect transition="in" filter="wipe(left)">
                                      <p:cBhvr>
                                        <p:cTn id="54" dur="500"/>
                                        <p:tgtEl>
                                          <p:spTgt spid="682"/>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687"/>
                                        </p:tgtEl>
                                        <p:attrNameLst>
                                          <p:attrName>style.visibility</p:attrName>
                                        </p:attrNameLst>
                                      </p:cBhvr>
                                      <p:to>
                                        <p:strVal val="visible"/>
                                      </p:to>
                                    </p:set>
                                    <p:animEffect transition="in" filter="wipe(left)">
                                      <p:cBhvr>
                                        <p:cTn id="58" dur="500"/>
                                        <p:tgtEl>
                                          <p:spTgt spid="687"/>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677"/>
                                        </p:tgtEl>
                                        <p:attrNameLst>
                                          <p:attrName>style.visibility</p:attrName>
                                        </p:attrNameLst>
                                      </p:cBhvr>
                                      <p:to>
                                        <p:strVal val="visible"/>
                                      </p:to>
                                    </p:set>
                                    <p:animEffect transition="in" filter="wipe(left)">
                                      <p:cBhvr>
                                        <p:cTn id="62" dur="500"/>
                                        <p:tgtEl>
                                          <p:spTgt spid="677"/>
                                        </p:tgtEl>
                                      </p:cBhvr>
                                    </p:animEffect>
                                  </p:childTnLst>
                                </p:cTn>
                              </p:par>
                            </p:childTnLst>
                          </p:cTn>
                        </p:par>
                        <p:par>
                          <p:cTn id="63" fill="hold">
                            <p:stCondLst>
                              <p:cond delay="7000"/>
                            </p:stCondLst>
                            <p:childTnLst>
                              <p:par>
                                <p:cTn id="64" presetID="22" presetClass="entr" presetSubtype="8" fill="hold" nodeType="afterEffect">
                                  <p:stCondLst>
                                    <p:cond delay="0"/>
                                  </p:stCondLst>
                                  <p:childTnLst>
                                    <p:set>
                                      <p:cBhvr>
                                        <p:cTn id="65" dur="1" fill="hold">
                                          <p:stCondLst>
                                            <p:cond delay="0"/>
                                          </p:stCondLst>
                                        </p:cTn>
                                        <p:tgtEl>
                                          <p:spTgt spid="672"/>
                                        </p:tgtEl>
                                        <p:attrNameLst>
                                          <p:attrName>style.visibility</p:attrName>
                                        </p:attrNameLst>
                                      </p:cBhvr>
                                      <p:to>
                                        <p:strVal val="visible"/>
                                      </p:to>
                                    </p:set>
                                    <p:animEffect transition="in" filter="wipe(left)">
                                      <p:cBhvr>
                                        <p:cTn id="66" dur="500"/>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My Social Network Analysis </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729232" y="1491630"/>
            <a:ext cx="1975334" cy="1505649"/>
            <a:chOff x="729232" y="1491630"/>
            <a:chExt cx="1975334" cy="1505649"/>
          </a:xfrm>
        </p:grpSpPr>
        <p:grpSp>
          <p:nvGrpSpPr>
            <p:cNvPr id="2" name="Group 1"/>
            <p:cNvGrpSpPr/>
            <p:nvPr/>
          </p:nvGrpSpPr>
          <p:grpSpPr>
            <a:xfrm>
              <a:off x="729232" y="1491630"/>
              <a:ext cx="1975334" cy="1505649"/>
              <a:chOff x="2813601" y="2061175"/>
              <a:chExt cx="1228120" cy="936104"/>
            </a:xfrm>
          </p:grpSpPr>
          <p:sp>
            <p:nvSpPr>
              <p:cNvPr id="3" name="Oval 2"/>
              <p:cNvSpPr/>
              <p:nvPr/>
            </p:nvSpPr>
            <p:spPr>
              <a:xfrm>
                <a:off x="2813601" y="2330857"/>
                <a:ext cx="396739" cy="39673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105617" y="2061175"/>
                <a:ext cx="936104" cy="93610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21"/>
            <p:cNvSpPr>
              <a:spLocks/>
            </p:cNvSpPr>
            <p:nvPr/>
          </p:nvSpPr>
          <p:spPr bwMode="auto">
            <a:xfrm>
              <a:off x="1730792" y="1965300"/>
              <a:ext cx="441897" cy="558307"/>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Content Placeholder 2"/>
          <p:cNvSpPr>
            <a:spLocks noGrp="1"/>
          </p:cNvSpPr>
          <p:nvPr>
            <p:ph idx="1"/>
          </p:nvPr>
        </p:nvSpPr>
        <p:spPr>
          <a:xfrm>
            <a:off x="2971456" y="1996454"/>
            <a:ext cx="5272951" cy="871785"/>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r>
              <a:rPr lang="en-US" sz="900" dirty="0" smtClean="0"/>
              <a:t/>
            </a:r>
            <a:br>
              <a:rPr lang="en-US" sz="900" dirty="0" smtClean="0"/>
            </a:br>
            <a:r>
              <a:rPr lang="en-US" sz="900" dirty="0"/>
              <a:t>The standard chunk of Lorem Ipsum used since the 1500s is reproduced below for those interested. Sections 1.10.32 and 1.10.33 from "de Finibus Bonorum et Malorum" by Cicero are also reproduced in their exact original form, accompanied by English versions from the 1914 translation by H. Rackham</a:t>
            </a:r>
            <a:r>
              <a:rPr lang="en-US" sz="900" dirty="0" smtClean="0"/>
              <a:t>. </a:t>
            </a:r>
            <a:r>
              <a:rPr lang="en-US" sz="900" dirty="0"/>
              <a:t>The standard chunk of Lorem Ipsum used since the 1500s is reproduced below for those interested. </a:t>
            </a:r>
          </a:p>
        </p:txBody>
      </p:sp>
      <p:sp>
        <p:nvSpPr>
          <p:cNvPr id="27" name="Title 13"/>
          <p:cNvSpPr txBox="1">
            <a:spLocks/>
          </p:cNvSpPr>
          <p:nvPr/>
        </p:nvSpPr>
        <p:spPr>
          <a:xfrm>
            <a:off x="2987824" y="1490637"/>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Social Network Name</a:t>
            </a:r>
            <a:endParaRPr lang="en-US" sz="2400" dirty="0">
              <a:solidFill>
                <a:schemeClr val="accent1">
                  <a:lumMod val="60000"/>
                  <a:lumOff val="40000"/>
                </a:schemeClr>
              </a:solidFill>
            </a:endParaRPr>
          </a:p>
        </p:txBody>
      </p:sp>
      <p:cxnSp>
        <p:nvCxnSpPr>
          <p:cNvPr id="5" name="Straight Connector 4"/>
          <p:cNvCxnSpPr/>
          <p:nvPr/>
        </p:nvCxnSpPr>
        <p:spPr>
          <a:xfrm>
            <a:off x="729232" y="3328405"/>
            <a:ext cx="773120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39552" y="3507854"/>
            <a:ext cx="1395690" cy="1008112"/>
            <a:chOff x="539552" y="3507854"/>
            <a:chExt cx="1395690" cy="1008112"/>
          </a:xfrm>
        </p:grpSpPr>
        <p:sp>
          <p:nvSpPr>
            <p:cNvPr id="57" name="Content Placeholder 2"/>
            <p:cNvSpPr txBox="1">
              <a:spLocks/>
            </p:cNvSpPr>
            <p:nvPr/>
          </p:nvSpPr>
          <p:spPr>
            <a:xfrm>
              <a:off x="622928" y="3507854"/>
              <a:ext cx="92473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lumMod val="50000"/>
                    </a:schemeClr>
                  </a:solidFill>
                </a:rPr>
                <a:t>Best For</a:t>
              </a:r>
              <a:endParaRPr lang="en-US" b="1" dirty="0">
                <a:solidFill>
                  <a:schemeClr val="bg1">
                    <a:lumMod val="50000"/>
                  </a:schemeClr>
                </a:solidFill>
              </a:endParaRPr>
            </a:p>
          </p:txBody>
        </p:sp>
        <p:grpSp>
          <p:nvGrpSpPr>
            <p:cNvPr id="11" name="Group 10"/>
            <p:cNvGrpSpPr/>
            <p:nvPr/>
          </p:nvGrpSpPr>
          <p:grpSpPr>
            <a:xfrm>
              <a:off x="539552" y="3869070"/>
              <a:ext cx="727683" cy="646896"/>
              <a:chOff x="539552" y="3869070"/>
              <a:chExt cx="727683" cy="646896"/>
            </a:xfrm>
          </p:grpSpPr>
          <p:sp>
            <p:nvSpPr>
              <p:cNvPr id="16" name="Oval 15"/>
              <p:cNvSpPr/>
              <p:nvPr/>
            </p:nvSpPr>
            <p:spPr>
              <a:xfrm>
                <a:off x="703503" y="3869070"/>
                <a:ext cx="399782" cy="399782"/>
              </a:xfrm>
              <a:prstGeom prst="ellipse">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798783" y="3983553"/>
                <a:ext cx="203732" cy="174535"/>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Content Placeholder 2"/>
              <p:cNvSpPr txBox="1">
                <a:spLocks/>
              </p:cNvSpPr>
              <p:nvPr/>
            </p:nvSpPr>
            <p:spPr>
              <a:xfrm>
                <a:off x="539552" y="4266671"/>
                <a:ext cx="727683" cy="249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Traffic</a:t>
                </a:r>
              </a:p>
            </p:txBody>
          </p:sp>
        </p:grpSp>
        <p:grpSp>
          <p:nvGrpSpPr>
            <p:cNvPr id="17" name="Group 16"/>
            <p:cNvGrpSpPr/>
            <p:nvPr/>
          </p:nvGrpSpPr>
          <p:grpSpPr>
            <a:xfrm>
              <a:off x="1207559" y="3869070"/>
              <a:ext cx="727683" cy="646896"/>
              <a:chOff x="1207559" y="3869070"/>
              <a:chExt cx="727683" cy="646896"/>
            </a:xfrm>
          </p:grpSpPr>
          <p:sp>
            <p:nvSpPr>
              <p:cNvPr id="42" name="Oval 41"/>
              <p:cNvSpPr/>
              <p:nvPr/>
            </p:nvSpPr>
            <p:spPr>
              <a:xfrm>
                <a:off x="1371510" y="3869070"/>
                <a:ext cx="399782" cy="399782"/>
              </a:xfrm>
              <a:prstGeom prst="ellipse">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4" name="Content Placeholder 2"/>
              <p:cNvSpPr txBox="1">
                <a:spLocks/>
              </p:cNvSpPr>
              <p:nvPr/>
            </p:nvSpPr>
            <p:spPr>
              <a:xfrm>
                <a:off x="1207559" y="4266671"/>
                <a:ext cx="727683" cy="249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Visuals</a:t>
                </a:r>
              </a:p>
            </p:txBody>
          </p:sp>
          <p:sp>
            <p:nvSpPr>
              <p:cNvPr id="12" name="Freeform 11"/>
              <p:cNvSpPr>
                <a:spLocks noEditPoints="1"/>
              </p:cNvSpPr>
              <p:nvPr/>
            </p:nvSpPr>
            <p:spPr bwMode="auto">
              <a:xfrm>
                <a:off x="1479158" y="3983146"/>
                <a:ext cx="184484" cy="175346"/>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18" name="Straight Connector 17"/>
          <p:cNvCxnSpPr/>
          <p:nvPr/>
        </p:nvCxnSpPr>
        <p:spPr>
          <a:xfrm>
            <a:off x="1996964" y="3507854"/>
            <a:ext cx="0" cy="10081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123728" y="3651870"/>
            <a:ext cx="1974000" cy="696805"/>
            <a:chOff x="2339752" y="3651870"/>
            <a:chExt cx="1974000" cy="696805"/>
          </a:xfrm>
        </p:grpSpPr>
        <p:sp>
          <p:nvSpPr>
            <p:cNvPr id="45" name="Content Placeholder 2"/>
            <p:cNvSpPr txBox="1">
              <a:spLocks/>
            </p:cNvSpPr>
            <p:nvPr/>
          </p:nvSpPr>
          <p:spPr>
            <a:xfrm>
              <a:off x="2339752"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96,453</a:t>
              </a:r>
              <a:endParaRPr lang="en-US" sz="2800" dirty="0">
                <a:solidFill>
                  <a:schemeClr val="accent1">
                    <a:lumMod val="60000"/>
                    <a:lumOff val="40000"/>
                  </a:schemeClr>
                </a:solidFill>
                <a:latin typeface="Source Sans Pro Black" pitchFamily="34" charset="0"/>
              </a:endParaRPr>
            </a:p>
          </p:txBody>
        </p:sp>
        <p:sp>
          <p:nvSpPr>
            <p:cNvPr id="46" name="Content Placeholder 2"/>
            <p:cNvSpPr txBox="1">
              <a:spLocks/>
            </p:cNvSpPr>
            <p:nvPr/>
          </p:nvSpPr>
          <p:spPr>
            <a:xfrm>
              <a:off x="2343185" y="4017882"/>
              <a:ext cx="1970567"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lumMod val="50000"/>
                    </a:schemeClr>
                  </a:solidFill>
                </a:rPr>
                <a:t>Pins per day on average</a:t>
              </a:r>
              <a:endParaRPr lang="en-US" b="1" dirty="0">
                <a:solidFill>
                  <a:schemeClr val="bg1">
                    <a:lumMod val="50000"/>
                  </a:schemeClr>
                </a:solidFill>
              </a:endParaRPr>
            </a:p>
          </p:txBody>
        </p:sp>
      </p:grpSp>
      <p:cxnSp>
        <p:nvCxnSpPr>
          <p:cNvPr id="47" name="Straight Connector 46"/>
          <p:cNvCxnSpPr/>
          <p:nvPr/>
        </p:nvCxnSpPr>
        <p:spPr>
          <a:xfrm>
            <a:off x="4211960" y="3507854"/>
            <a:ext cx="0" cy="10081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084168" y="3666500"/>
            <a:ext cx="1183218" cy="675710"/>
            <a:chOff x="6930662" y="3652206"/>
            <a:chExt cx="1183218" cy="675710"/>
          </a:xfrm>
        </p:grpSpPr>
        <p:grpSp>
          <p:nvGrpSpPr>
            <p:cNvPr id="10" name="Group 9"/>
            <p:cNvGrpSpPr/>
            <p:nvPr/>
          </p:nvGrpSpPr>
          <p:grpSpPr>
            <a:xfrm>
              <a:off x="6930662" y="3814179"/>
              <a:ext cx="172244" cy="371476"/>
              <a:chOff x="4395788" y="2198688"/>
              <a:chExt cx="344488" cy="742951"/>
            </a:xfrm>
            <a:solidFill>
              <a:schemeClr val="accent4"/>
            </a:solidFill>
          </p:grpSpPr>
          <p:sp>
            <p:nvSpPr>
              <p:cNvPr id="7" name="Oval 6"/>
              <p:cNvSpPr>
                <a:spLocks noChangeArrowheads="1"/>
              </p:cNvSpPr>
              <p:nvPr/>
            </p:nvSpPr>
            <p:spPr bwMode="auto">
              <a:xfrm>
                <a:off x="4511675" y="2198688"/>
                <a:ext cx="109538" cy="112713"/>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Content Placeholder 2"/>
            <p:cNvSpPr txBox="1">
              <a:spLocks/>
            </p:cNvSpPr>
            <p:nvPr/>
          </p:nvSpPr>
          <p:spPr>
            <a:xfrm>
              <a:off x="7092280" y="3652206"/>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76%</a:t>
              </a:r>
              <a:endParaRPr lang="en-US" sz="2800" dirty="0">
                <a:solidFill>
                  <a:schemeClr val="accent1">
                    <a:lumMod val="60000"/>
                    <a:lumOff val="40000"/>
                  </a:schemeClr>
                </a:solidFill>
                <a:latin typeface="Source Sans Pro Black" pitchFamily="34" charset="0"/>
              </a:endParaRPr>
            </a:p>
          </p:txBody>
        </p:sp>
        <p:sp>
          <p:nvSpPr>
            <p:cNvPr id="37" name="Title 1"/>
            <p:cNvSpPr txBox="1">
              <a:spLocks/>
            </p:cNvSpPr>
            <p:nvPr/>
          </p:nvSpPr>
          <p:spPr>
            <a:xfrm>
              <a:off x="7102906" y="3964358"/>
              <a:ext cx="1010974"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dirty="0" smtClean="0">
                  <a:solidFill>
                    <a:schemeClr val="bg1">
                      <a:lumMod val="65000"/>
                    </a:schemeClr>
                  </a:solidFill>
                  <a:latin typeface="+mn-lt"/>
                </a:rPr>
                <a:t>Female Users</a:t>
              </a:r>
              <a:endParaRPr lang="en-US" sz="1100" dirty="0">
                <a:solidFill>
                  <a:schemeClr val="bg1">
                    <a:lumMod val="65000"/>
                  </a:schemeClr>
                </a:solidFill>
                <a:latin typeface="+mn-lt"/>
              </a:endParaRPr>
            </a:p>
          </p:txBody>
        </p:sp>
      </p:grpSp>
      <p:grpSp>
        <p:nvGrpSpPr>
          <p:cNvPr id="23" name="Group 22"/>
          <p:cNvGrpSpPr/>
          <p:nvPr/>
        </p:nvGrpSpPr>
        <p:grpSpPr>
          <a:xfrm>
            <a:off x="7364799" y="3657842"/>
            <a:ext cx="1167641" cy="675710"/>
            <a:chOff x="6946239" y="4220619"/>
            <a:chExt cx="1167641" cy="675710"/>
          </a:xfrm>
        </p:grpSpPr>
        <p:grpSp>
          <p:nvGrpSpPr>
            <p:cNvPr id="22" name="Group 21"/>
            <p:cNvGrpSpPr/>
            <p:nvPr/>
          </p:nvGrpSpPr>
          <p:grpSpPr>
            <a:xfrm>
              <a:off x="6946239" y="4379676"/>
              <a:ext cx="150666" cy="383216"/>
              <a:chOff x="4422775" y="2198688"/>
              <a:chExt cx="292100" cy="742950"/>
            </a:xfrm>
            <a:solidFill>
              <a:schemeClr val="accent2"/>
            </a:solidFill>
          </p:grpSpPr>
          <p:sp>
            <p:nvSpPr>
              <p:cNvPr id="19" name="Freeform 12"/>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Oval 13"/>
              <p:cNvSpPr>
                <a:spLocks noChangeArrowheads="1"/>
              </p:cNvSpPr>
              <p:nvPr/>
            </p:nvSpPr>
            <p:spPr bwMode="auto">
              <a:xfrm>
                <a:off x="4511675" y="2198688"/>
                <a:ext cx="115888" cy="11588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Content Placeholder 2"/>
            <p:cNvSpPr txBox="1">
              <a:spLocks/>
            </p:cNvSpPr>
            <p:nvPr/>
          </p:nvSpPr>
          <p:spPr>
            <a:xfrm>
              <a:off x="7092280" y="4220619"/>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24%</a:t>
              </a:r>
              <a:endParaRPr lang="en-US" sz="2800" dirty="0">
                <a:solidFill>
                  <a:schemeClr val="accent1">
                    <a:lumMod val="60000"/>
                    <a:lumOff val="40000"/>
                  </a:schemeClr>
                </a:solidFill>
                <a:latin typeface="Source Sans Pro Black" pitchFamily="34" charset="0"/>
              </a:endParaRPr>
            </a:p>
          </p:txBody>
        </p:sp>
        <p:sp>
          <p:nvSpPr>
            <p:cNvPr id="40" name="Title 1"/>
            <p:cNvSpPr txBox="1">
              <a:spLocks/>
            </p:cNvSpPr>
            <p:nvPr/>
          </p:nvSpPr>
          <p:spPr>
            <a:xfrm>
              <a:off x="7102906" y="4532771"/>
              <a:ext cx="1010974"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dirty="0" smtClean="0">
                  <a:solidFill>
                    <a:schemeClr val="bg1">
                      <a:lumMod val="65000"/>
                    </a:schemeClr>
                  </a:solidFill>
                  <a:latin typeface="+mn-lt"/>
                </a:rPr>
                <a:t>Male Users</a:t>
              </a:r>
              <a:endParaRPr lang="en-US" sz="1100" dirty="0">
                <a:solidFill>
                  <a:schemeClr val="bg1">
                    <a:lumMod val="65000"/>
                  </a:schemeClr>
                </a:solidFill>
                <a:latin typeface="+mn-lt"/>
              </a:endParaRPr>
            </a:p>
          </p:txBody>
        </p:sp>
      </p:grpSp>
      <p:grpSp>
        <p:nvGrpSpPr>
          <p:cNvPr id="28" name="Group 27"/>
          <p:cNvGrpSpPr/>
          <p:nvPr/>
        </p:nvGrpSpPr>
        <p:grpSpPr>
          <a:xfrm>
            <a:off x="4445596" y="3679390"/>
            <a:ext cx="1422548" cy="836576"/>
            <a:chOff x="7330727" y="3566600"/>
            <a:chExt cx="1422548" cy="836576"/>
          </a:xfrm>
        </p:grpSpPr>
        <p:sp>
          <p:nvSpPr>
            <p:cNvPr id="48" name="Freeform 282"/>
            <p:cNvSpPr>
              <a:spLocks noChangeAspect="1"/>
            </p:cNvSpPr>
            <p:nvPr/>
          </p:nvSpPr>
          <p:spPr bwMode="gray">
            <a:xfrm>
              <a:off x="7330727" y="3566600"/>
              <a:ext cx="1422548" cy="836576"/>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dirty="0"/>
            </a:p>
          </p:txBody>
        </p:sp>
        <p:sp>
          <p:nvSpPr>
            <p:cNvPr id="49" name="Content Placeholder 2"/>
            <p:cNvSpPr txBox="1">
              <a:spLocks/>
            </p:cNvSpPr>
            <p:nvPr/>
          </p:nvSpPr>
          <p:spPr>
            <a:xfrm>
              <a:off x="7423060" y="3672720"/>
              <a:ext cx="844297" cy="4169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solidFill>
                  <a:latin typeface="Source Sans Pro Black" pitchFamily="34" charset="0"/>
                </a:rPr>
                <a:t>48M</a:t>
              </a:r>
              <a:endParaRPr lang="en-US" sz="2800" dirty="0">
                <a:solidFill>
                  <a:schemeClr val="bg1"/>
                </a:solidFill>
                <a:latin typeface="Source Sans Pro Black" pitchFamily="34" charset="0"/>
              </a:endParaRPr>
            </a:p>
          </p:txBody>
        </p:sp>
      </p:grpSp>
      <p:sp>
        <p:nvSpPr>
          <p:cNvPr id="43" name="Flowchart: Off-page Connector 42"/>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47</a:t>
            </a:r>
            <a:endParaRPr lang="en-US" sz="1100" b="1" dirty="0"/>
          </a:p>
        </p:txBody>
      </p:sp>
    </p:spTree>
    <p:extLst>
      <p:ext uri="{BB962C8B-B14F-4D97-AF65-F5344CB8AC3E}">
        <p14:creationId xmlns:p14="http://schemas.microsoft.com/office/powerpoint/2010/main" val="16103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outVertical)">
                                      <p:cBhvr>
                                        <p:cTn id="27" dur="500"/>
                                        <p:tgtEl>
                                          <p:spTgt spid="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6" grpId="0"/>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1400174"/>
            <a:ext cx="9144000" cy="23376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lstStyle/>
          <a:p>
            <a:r>
              <a:rPr lang="en-US" dirty="0" smtClean="0">
                <a:solidFill>
                  <a:schemeClr val="accent1">
                    <a:lumMod val="60000"/>
                    <a:lumOff val="40000"/>
                  </a:schemeClr>
                </a:solidFill>
              </a:rPr>
              <a:t>Facebook Fans Use by Gender</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22" name="Group 21"/>
          <p:cNvGrpSpPr/>
          <p:nvPr/>
        </p:nvGrpSpPr>
        <p:grpSpPr>
          <a:xfrm>
            <a:off x="5587406" y="1594191"/>
            <a:ext cx="1929624" cy="528908"/>
            <a:chOff x="2992062" y="1996073"/>
            <a:chExt cx="1929624" cy="528908"/>
          </a:xfrm>
        </p:grpSpPr>
        <p:sp>
          <p:nvSpPr>
            <p:cNvPr id="708" name="Subtitle 2"/>
            <p:cNvSpPr txBox="1">
              <a:spLocks/>
            </p:cNvSpPr>
            <p:nvPr/>
          </p:nvSpPr>
          <p:spPr>
            <a:xfrm>
              <a:off x="3080724"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Females </a:t>
              </a:r>
            </a:p>
          </p:txBody>
        </p:sp>
        <p:sp>
          <p:nvSpPr>
            <p:cNvPr id="709" name="Content Placeholder 2"/>
            <p:cNvSpPr txBox="1">
              <a:spLocks/>
            </p:cNvSpPr>
            <p:nvPr/>
          </p:nvSpPr>
          <p:spPr>
            <a:xfrm>
              <a:off x="3070446"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64M</a:t>
              </a:r>
              <a:endParaRPr lang="en-US" sz="2400" dirty="0">
                <a:solidFill>
                  <a:schemeClr val="bg1"/>
                </a:solidFill>
                <a:latin typeface="Source Sans Pro Black" pitchFamily="34" charset="0"/>
              </a:endParaRPr>
            </a:p>
          </p:txBody>
        </p:sp>
        <p:grpSp>
          <p:nvGrpSpPr>
            <p:cNvPr id="710" name="Group 709"/>
            <p:cNvGrpSpPr/>
            <p:nvPr/>
          </p:nvGrpSpPr>
          <p:grpSpPr>
            <a:xfrm>
              <a:off x="2992062" y="2119802"/>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4021776" y="2119802"/>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4104062"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Males </a:t>
              </a:r>
            </a:p>
          </p:txBody>
        </p:sp>
        <p:sp>
          <p:nvSpPr>
            <p:cNvPr id="713" name="Content Placeholder 2"/>
            <p:cNvSpPr txBox="1">
              <a:spLocks/>
            </p:cNvSpPr>
            <p:nvPr/>
          </p:nvSpPr>
          <p:spPr>
            <a:xfrm>
              <a:off x="4093784"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36M</a:t>
              </a:r>
              <a:endParaRPr lang="en-US" sz="2400" dirty="0">
                <a:solidFill>
                  <a:schemeClr val="bg1"/>
                </a:solidFill>
                <a:latin typeface="Source Sans Pro Black" pitchFamily="34" charset="0"/>
              </a:endParaRPr>
            </a:p>
          </p:txBody>
        </p:sp>
      </p:grpSp>
      <p:grpSp>
        <p:nvGrpSpPr>
          <p:cNvPr id="2" name="Group 1"/>
          <p:cNvGrpSpPr/>
          <p:nvPr/>
        </p:nvGrpSpPr>
        <p:grpSpPr>
          <a:xfrm>
            <a:off x="3159136" y="2260335"/>
            <a:ext cx="5088694" cy="277657"/>
            <a:chOff x="3159136" y="2260335"/>
            <a:chExt cx="5088694" cy="277657"/>
          </a:xfrm>
        </p:grpSpPr>
        <p:sp>
          <p:nvSpPr>
            <p:cNvPr id="697" name="Content Placeholder 2"/>
            <p:cNvSpPr txBox="1">
              <a:spLocks/>
            </p:cNvSpPr>
            <p:nvPr/>
          </p:nvSpPr>
          <p:spPr>
            <a:xfrm>
              <a:off x="7795786" y="2260335"/>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92%</a:t>
              </a:r>
              <a:endParaRPr lang="en-US" sz="800" dirty="0">
                <a:solidFill>
                  <a:schemeClr val="bg1"/>
                </a:solidFill>
                <a:latin typeface="Source Sans Pro Black" pitchFamily="34" charset="0"/>
              </a:endParaRPr>
            </a:p>
          </p:txBody>
        </p:sp>
        <p:sp>
          <p:nvSpPr>
            <p:cNvPr id="718" name="Content Placeholder 2"/>
            <p:cNvSpPr txBox="1">
              <a:spLocks/>
            </p:cNvSpPr>
            <p:nvPr/>
          </p:nvSpPr>
          <p:spPr>
            <a:xfrm>
              <a:off x="3159136" y="2284076"/>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photos and videos</a:t>
              </a:r>
              <a:endParaRPr lang="en-US" sz="600" dirty="0">
                <a:solidFill>
                  <a:schemeClr val="bg1"/>
                </a:solidFill>
              </a:endParaRPr>
            </a:p>
          </p:txBody>
        </p:sp>
        <p:sp>
          <p:nvSpPr>
            <p:cNvPr id="3" name="Rectangle 2"/>
            <p:cNvSpPr/>
            <p:nvPr/>
          </p:nvSpPr>
          <p:spPr>
            <a:xfrm>
              <a:off x="5571098" y="2328788"/>
              <a:ext cx="225871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5571098" y="2438684"/>
              <a:ext cx="1542731"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9"/>
            <p:cNvSpPr>
              <a:spLocks noEditPoints="1"/>
            </p:cNvSpPr>
            <p:nvPr/>
          </p:nvSpPr>
          <p:spPr bwMode="auto">
            <a:xfrm>
              <a:off x="5198486" y="2333226"/>
              <a:ext cx="257084" cy="18371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Content Placeholder 2"/>
            <p:cNvSpPr txBox="1">
              <a:spLocks/>
            </p:cNvSpPr>
            <p:nvPr/>
          </p:nvSpPr>
          <p:spPr>
            <a:xfrm>
              <a:off x="7054392" y="2362522"/>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grpSp>
      <p:sp>
        <p:nvSpPr>
          <p:cNvPr id="112" name="Content Placeholder 2"/>
          <p:cNvSpPr txBox="1">
            <a:spLocks/>
          </p:cNvSpPr>
          <p:nvPr/>
        </p:nvSpPr>
        <p:spPr>
          <a:xfrm>
            <a:off x="8008388" y="2539137"/>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100%</a:t>
            </a:r>
            <a:endParaRPr lang="en-US" sz="800" dirty="0">
              <a:solidFill>
                <a:schemeClr val="bg1"/>
              </a:solidFill>
              <a:latin typeface="Source Sans Pro Black" pitchFamily="34" charset="0"/>
            </a:endParaRPr>
          </a:p>
        </p:txBody>
      </p:sp>
      <p:grpSp>
        <p:nvGrpSpPr>
          <p:cNvPr id="4" name="Group 3"/>
          <p:cNvGrpSpPr/>
          <p:nvPr/>
        </p:nvGrpSpPr>
        <p:grpSpPr>
          <a:xfrm>
            <a:off x="3159136" y="2577447"/>
            <a:ext cx="4896544" cy="253916"/>
            <a:chOff x="3159136" y="2577447"/>
            <a:chExt cx="4896544" cy="253916"/>
          </a:xfrm>
        </p:grpSpPr>
        <p:sp>
          <p:nvSpPr>
            <p:cNvPr id="84" name="Rectangle 83"/>
            <p:cNvSpPr/>
            <p:nvPr/>
          </p:nvSpPr>
          <p:spPr>
            <a:xfrm>
              <a:off x="5571098" y="2608157"/>
              <a:ext cx="2484582"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5571098" y="2718053"/>
              <a:ext cx="1866704"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Content Placeholder 2"/>
            <p:cNvSpPr txBox="1">
              <a:spLocks/>
            </p:cNvSpPr>
            <p:nvPr/>
          </p:nvSpPr>
          <p:spPr>
            <a:xfrm>
              <a:off x="3159136" y="257744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Make new friends</a:t>
              </a:r>
              <a:endParaRPr lang="en-US" sz="600" dirty="0">
                <a:solidFill>
                  <a:schemeClr val="bg1"/>
                </a:solidFill>
              </a:endParaRPr>
            </a:p>
          </p:txBody>
        </p:sp>
        <p:sp>
          <p:nvSpPr>
            <p:cNvPr id="10" name="Freeform 14"/>
            <p:cNvSpPr>
              <a:spLocks noEditPoints="1"/>
            </p:cNvSpPr>
            <p:nvPr/>
          </p:nvSpPr>
          <p:spPr bwMode="auto">
            <a:xfrm>
              <a:off x="5220893" y="2592948"/>
              <a:ext cx="222705" cy="20052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Content Placeholder 2"/>
            <p:cNvSpPr txBox="1">
              <a:spLocks/>
            </p:cNvSpPr>
            <p:nvPr/>
          </p:nvSpPr>
          <p:spPr>
            <a:xfrm>
              <a:off x="7398334" y="2651684"/>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86%</a:t>
              </a:r>
              <a:endParaRPr lang="en-US" sz="800" dirty="0">
                <a:solidFill>
                  <a:schemeClr val="bg1"/>
                </a:solidFill>
                <a:latin typeface="Source Sans Pro Black" pitchFamily="34" charset="0"/>
              </a:endParaRPr>
            </a:p>
          </p:txBody>
        </p:sp>
      </p:grpSp>
      <p:grpSp>
        <p:nvGrpSpPr>
          <p:cNvPr id="5" name="Group 4"/>
          <p:cNvGrpSpPr/>
          <p:nvPr/>
        </p:nvGrpSpPr>
        <p:grpSpPr>
          <a:xfrm>
            <a:off x="3159136" y="2825330"/>
            <a:ext cx="4385664" cy="275303"/>
            <a:chOff x="3159136" y="2825330"/>
            <a:chExt cx="4385664" cy="275303"/>
          </a:xfrm>
        </p:grpSpPr>
        <p:sp>
          <p:nvSpPr>
            <p:cNvPr id="95" name="Content Placeholder 2"/>
            <p:cNvSpPr txBox="1">
              <a:spLocks/>
            </p:cNvSpPr>
            <p:nvPr/>
          </p:nvSpPr>
          <p:spPr>
            <a:xfrm>
              <a:off x="3159136" y="284671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Funny Posts</a:t>
              </a:r>
              <a:endParaRPr lang="en-US" sz="600" dirty="0">
                <a:solidFill>
                  <a:schemeClr val="bg1"/>
                </a:solidFill>
              </a:endParaRPr>
            </a:p>
          </p:txBody>
        </p:sp>
        <p:sp>
          <p:nvSpPr>
            <p:cNvPr id="96" name="Rectangle 95"/>
            <p:cNvSpPr/>
            <p:nvPr/>
          </p:nvSpPr>
          <p:spPr>
            <a:xfrm>
              <a:off x="5571098" y="2891429"/>
              <a:ext cx="157233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5571099" y="3001325"/>
              <a:ext cx="104442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9"/>
            <p:cNvSpPr>
              <a:spLocks noEditPoints="1"/>
            </p:cNvSpPr>
            <p:nvPr/>
          </p:nvSpPr>
          <p:spPr bwMode="auto">
            <a:xfrm>
              <a:off x="5222818" y="2878044"/>
              <a:ext cx="204911" cy="204911"/>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Content Placeholder 2"/>
            <p:cNvSpPr txBox="1">
              <a:spLocks/>
            </p:cNvSpPr>
            <p:nvPr/>
          </p:nvSpPr>
          <p:spPr>
            <a:xfrm>
              <a:off x="7092756" y="2825330"/>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sp>
          <p:nvSpPr>
            <p:cNvPr id="115" name="Content Placeholder 2"/>
            <p:cNvSpPr txBox="1">
              <a:spLocks/>
            </p:cNvSpPr>
            <p:nvPr/>
          </p:nvSpPr>
          <p:spPr>
            <a:xfrm>
              <a:off x="6567752" y="2930393"/>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48%</a:t>
              </a:r>
              <a:endParaRPr lang="en-US" sz="800" dirty="0">
                <a:solidFill>
                  <a:schemeClr val="bg1"/>
                </a:solidFill>
                <a:latin typeface="Source Sans Pro Black" pitchFamily="34" charset="0"/>
              </a:endParaRPr>
            </a:p>
          </p:txBody>
        </p:sp>
      </p:grpSp>
      <p:grpSp>
        <p:nvGrpSpPr>
          <p:cNvPr id="7" name="Group 6"/>
          <p:cNvGrpSpPr/>
          <p:nvPr/>
        </p:nvGrpSpPr>
        <p:grpSpPr>
          <a:xfrm>
            <a:off x="3159136" y="3104699"/>
            <a:ext cx="3759932" cy="289305"/>
            <a:chOff x="3159136" y="3104699"/>
            <a:chExt cx="3759932" cy="289305"/>
          </a:xfrm>
        </p:grpSpPr>
        <p:sp>
          <p:nvSpPr>
            <p:cNvPr id="98" name="Rectangle 97"/>
            <p:cNvSpPr/>
            <p:nvPr/>
          </p:nvSpPr>
          <p:spPr>
            <a:xfrm>
              <a:off x="5571098" y="3170798"/>
              <a:ext cx="771365"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5571098" y="3280694"/>
              <a:ext cx="93335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ontent Placeholder 2"/>
            <p:cNvSpPr txBox="1">
              <a:spLocks/>
            </p:cNvSpPr>
            <p:nvPr/>
          </p:nvSpPr>
          <p:spPr>
            <a:xfrm>
              <a:off x="3159136" y="3140088"/>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Keeping up with News</a:t>
              </a:r>
              <a:endParaRPr lang="en-US" sz="600" dirty="0">
                <a:solidFill>
                  <a:schemeClr val="bg1"/>
                </a:solidFill>
              </a:endParaRPr>
            </a:p>
          </p:txBody>
        </p:sp>
        <p:sp>
          <p:nvSpPr>
            <p:cNvPr id="21" name="Freeform 24"/>
            <p:cNvSpPr>
              <a:spLocks noEditPoints="1"/>
            </p:cNvSpPr>
            <p:nvPr/>
          </p:nvSpPr>
          <p:spPr bwMode="auto">
            <a:xfrm>
              <a:off x="5233609" y="3175485"/>
              <a:ext cx="183327" cy="183123"/>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Content Placeholder 2"/>
            <p:cNvSpPr txBox="1">
              <a:spLocks/>
            </p:cNvSpPr>
            <p:nvPr/>
          </p:nvSpPr>
          <p:spPr>
            <a:xfrm>
              <a:off x="6289600" y="3104699"/>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30%</a:t>
              </a:r>
              <a:endParaRPr lang="en-US" sz="800" dirty="0">
                <a:solidFill>
                  <a:schemeClr val="bg1"/>
                </a:solidFill>
                <a:latin typeface="Source Sans Pro Black" pitchFamily="34" charset="0"/>
              </a:endParaRPr>
            </a:p>
          </p:txBody>
        </p:sp>
        <p:sp>
          <p:nvSpPr>
            <p:cNvPr id="117" name="Content Placeholder 2"/>
            <p:cNvSpPr txBox="1">
              <a:spLocks/>
            </p:cNvSpPr>
            <p:nvPr/>
          </p:nvSpPr>
          <p:spPr>
            <a:xfrm>
              <a:off x="6467024" y="3214101"/>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41%</a:t>
              </a:r>
              <a:endParaRPr lang="en-US" sz="800" dirty="0">
                <a:solidFill>
                  <a:schemeClr val="bg1"/>
                </a:solidFill>
                <a:latin typeface="Source Sans Pro Black" pitchFamily="34" charset="0"/>
              </a:endParaRPr>
            </a:p>
          </p:txBody>
        </p:sp>
      </p:grpSp>
      <p:sp>
        <p:nvSpPr>
          <p:cNvPr id="191" name="Freeform 190"/>
          <p:cNvSpPr>
            <a:spLocks noEditPoints="1"/>
          </p:cNvSpPr>
          <p:nvPr/>
        </p:nvSpPr>
        <p:spPr bwMode="auto">
          <a:xfrm>
            <a:off x="795577" y="1740070"/>
            <a:ext cx="1773764" cy="177376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Content Placeholder 2"/>
          <p:cNvSpPr txBox="1">
            <a:spLocks/>
          </p:cNvSpPr>
          <p:nvPr/>
        </p:nvSpPr>
        <p:spPr>
          <a:xfrm>
            <a:off x="611560"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193" name="Content Placeholder 2"/>
          <p:cNvSpPr txBox="1">
            <a:spLocks/>
          </p:cNvSpPr>
          <p:nvPr/>
        </p:nvSpPr>
        <p:spPr>
          <a:xfrm>
            <a:off x="2182283"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194" name="Content Placeholder 2"/>
          <p:cNvSpPr txBox="1">
            <a:spLocks/>
          </p:cNvSpPr>
          <p:nvPr/>
        </p:nvSpPr>
        <p:spPr>
          <a:xfrm>
            <a:off x="3743880"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195" name="Content Placeholder 2"/>
          <p:cNvSpPr txBox="1">
            <a:spLocks/>
          </p:cNvSpPr>
          <p:nvPr/>
        </p:nvSpPr>
        <p:spPr>
          <a:xfrm>
            <a:off x="5324784"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196"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sp>
        <p:nvSpPr>
          <p:cNvPr id="51" name="Flowchart: Off-page Connector 5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48</a:t>
            </a:r>
            <a:endParaRPr lang="en-US" sz="1100" b="1" dirty="0"/>
          </a:p>
        </p:txBody>
      </p:sp>
    </p:spTree>
    <p:extLst>
      <p:ext uri="{BB962C8B-B14F-4D97-AF65-F5344CB8AC3E}">
        <p14:creationId xmlns:p14="http://schemas.microsoft.com/office/powerpoint/2010/main" val="27269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anim calcmode="lin" valueType="num">
                                      <p:cBhvr>
                                        <p:cTn id="14" dur="500" fill="hold"/>
                                        <p:tgtEl>
                                          <p:spTgt spid="191"/>
                                        </p:tgtEl>
                                        <p:attrNameLst>
                                          <p:attrName>ppt_w</p:attrName>
                                        </p:attrNameLst>
                                      </p:cBhvr>
                                      <p:tavLst>
                                        <p:tav tm="0">
                                          <p:val>
                                            <p:fltVal val="0"/>
                                          </p:val>
                                        </p:tav>
                                        <p:tav tm="100000">
                                          <p:val>
                                            <p:strVal val="#ppt_w"/>
                                          </p:val>
                                        </p:tav>
                                      </p:tavLst>
                                    </p:anim>
                                    <p:anim calcmode="lin" valueType="num">
                                      <p:cBhvr>
                                        <p:cTn id="15" dur="500" fill="hold"/>
                                        <p:tgtEl>
                                          <p:spTgt spid="191"/>
                                        </p:tgtEl>
                                        <p:attrNameLst>
                                          <p:attrName>ppt_h</p:attrName>
                                        </p:attrNameLst>
                                      </p:cBhvr>
                                      <p:tavLst>
                                        <p:tav tm="0">
                                          <p:val>
                                            <p:fltVal val="0"/>
                                          </p:val>
                                        </p:tav>
                                        <p:tav tm="100000">
                                          <p:val>
                                            <p:strVal val="#ppt_h"/>
                                          </p:val>
                                        </p:tav>
                                      </p:tavLst>
                                    </p:anim>
                                    <p:animEffect transition="in" filter="fade">
                                      <p:cBhvr>
                                        <p:cTn id="16" dur="500"/>
                                        <p:tgtEl>
                                          <p:spTgt spid="1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5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par>
                          <p:cTn id="33" fill="hold">
                            <p:stCondLst>
                              <p:cond delay="3000"/>
                            </p:stCondLst>
                            <p:childTnLst>
                              <p:par>
                                <p:cTn id="34" presetID="16" presetClass="entr" presetSubtype="37"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500"/>
                                        <p:tgtEl>
                                          <p:spTgt spid="19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3"/>
                                        </p:tgtEl>
                                        <p:attrNameLst>
                                          <p:attrName>style.visibility</p:attrName>
                                        </p:attrNameLst>
                                      </p:cBhvr>
                                      <p:to>
                                        <p:strVal val="visible"/>
                                      </p:to>
                                    </p:set>
                                    <p:animEffect transition="in" filter="fade">
                                      <p:cBhvr>
                                        <p:cTn id="44" dur="500"/>
                                        <p:tgtEl>
                                          <p:spTgt spid="19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500"/>
                                        <p:tgtEl>
                                          <p:spTgt spid="19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fade">
                                      <p:cBhvr>
                                        <p:cTn id="5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91" grpId="0" animBg="1"/>
      <p:bldP spid="192" grpId="0"/>
      <p:bldP spid="193" grpId="0"/>
      <p:bldP spid="194" grpId="0"/>
      <p:bldP spid="195" grpId="0"/>
      <p:bldP spid="19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bg1"/>
                </a:solidFill>
              </a:rPr>
              <a:t>Color Background Use</a:t>
            </a:r>
            <a:endParaRPr lang="en-US" dirty="0">
              <a:solidFill>
                <a:schemeClr val="bg1"/>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a:t>
            </a:r>
            <a:r>
              <a:rPr lang="en-US" sz="1400" dirty="0" smtClean="0">
                <a:solidFill>
                  <a:schemeClr val="bg1">
                    <a:lumMod val="65000"/>
                  </a:schemeClr>
                </a:solidFill>
                <a:latin typeface="+mn-lt"/>
              </a:rPr>
              <a:t> </a:t>
            </a:r>
            <a:r>
              <a:rPr lang="en-US" sz="1400" b="1" dirty="0" smtClean="0">
                <a:solidFill>
                  <a:schemeClr val="bg1"/>
                </a:solidFill>
                <a:latin typeface="+mn-lt"/>
              </a:rPr>
              <a:t>in this line</a:t>
            </a:r>
            <a:endParaRPr lang="en-US" sz="1400" b="1" dirty="0">
              <a:solidFill>
                <a:schemeClr val="bg1"/>
              </a:solidFill>
              <a:latin typeface="+mn-lt"/>
            </a:endParaRPr>
          </a:p>
        </p:txBody>
      </p:sp>
      <p:grpSp>
        <p:nvGrpSpPr>
          <p:cNvPr id="22" name="Group 21"/>
          <p:cNvGrpSpPr/>
          <p:nvPr/>
        </p:nvGrpSpPr>
        <p:grpSpPr>
          <a:xfrm>
            <a:off x="5587406" y="1594191"/>
            <a:ext cx="1929624" cy="528908"/>
            <a:chOff x="2992062" y="1996073"/>
            <a:chExt cx="1929624" cy="528908"/>
          </a:xfrm>
        </p:grpSpPr>
        <p:sp>
          <p:nvSpPr>
            <p:cNvPr id="708" name="Subtitle 2"/>
            <p:cNvSpPr txBox="1">
              <a:spLocks/>
            </p:cNvSpPr>
            <p:nvPr/>
          </p:nvSpPr>
          <p:spPr>
            <a:xfrm>
              <a:off x="3080724"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Females </a:t>
              </a:r>
            </a:p>
          </p:txBody>
        </p:sp>
        <p:sp>
          <p:nvSpPr>
            <p:cNvPr id="709" name="Content Placeholder 2"/>
            <p:cNvSpPr txBox="1">
              <a:spLocks/>
            </p:cNvSpPr>
            <p:nvPr/>
          </p:nvSpPr>
          <p:spPr>
            <a:xfrm>
              <a:off x="3070446"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64M</a:t>
              </a:r>
              <a:endParaRPr lang="en-US" sz="2400" dirty="0">
                <a:solidFill>
                  <a:schemeClr val="bg1"/>
                </a:solidFill>
                <a:latin typeface="Source Sans Pro Black" pitchFamily="34" charset="0"/>
              </a:endParaRPr>
            </a:p>
          </p:txBody>
        </p:sp>
        <p:grpSp>
          <p:nvGrpSpPr>
            <p:cNvPr id="710" name="Group 709"/>
            <p:cNvGrpSpPr/>
            <p:nvPr/>
          </p:nvGrpSpPr>
          <p:grpSpPr>
            <a:xfrm>
              <a:off x="2992062" y="2119802"/>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4021776" y="2119802"/>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4104062"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Males </a:t>
              </a:r>
            </a:p>
          </p:txBody>
        </p:sp>
        <p:sp>
          <p:nvSpPr>
            <p:cNvPr id="713" name="Content Placeholder 2"/>
            <p:cNvSpPr txBox="1">
              <a:spLocks/>
            </p:cNvSpPr>
            <p:nvPr/>
          </p:nvSpPr>
          <p:spPr>
            <a:xfrm>
              <a:off x="4093784"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36M</a:t>
              </a:r>
              <a:endParaRPr lang="en-US" sz="2400" dirty="0">
                <a:solidFill>
                  <a:schemeClr val="bg1"/>
                </a:solidFill>
                <a:latin typeface="Source Sans Pro Black" pitchFamily="34" charset="0"/>
              </a:endParaRPr>
            </a:p>
          </p:txBody>
        </p:sp>
      </p:grpSp>
      <p:grpSp>
        <p:nvGrpSpPr>
          <p:cNvPr id="2" name="Group 1"/>
          <p:cNvGrpSpPr/>
          <p:nvPr/>
        </p:nvGrpSpPr>
        <p:grpSpPr>
          <a:xfrm>
            <a:off x="3159136" y="2260335"/>
            <a:ext cx="5088694" cy="277657"/>
            <a:chOff x="3159136" y="2260335"/>
            <a:chExt cx="5088694" cy="277657"/>
          </a:xfrm>
        </p:grpSpPr>
        <p:sp>
          <p:nvSpPr>
            <p:cNvPr id="697" name="Content Placeholder 2"/>
            <p:cNvSpPr txBox="1">
              <a:spLocks/>
            </p:cNvSpPr>
            <p:nvPr/>
          </p:nvSpPr>
          <p:spPr>
            <a:xfrm>
              <a:off x="7795786" y="2260335"/>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92%</a:t>
              </a:r>
              <a:endParaRPr lang="en-US" sz="800" dirty="0">
                <a:solidFill>
                  <a:schemeClr val="bg1"/>
                </a:solidFill>
                <a:latin typeface="Source Sans Pro Black" pitchFamily="34" charset="0"/>
              </a:endParaRPr>
            </a:p>
          </p:txBody>
        </p:sp>
        <p:sp>
          <p:nvSpPr>
            <p:cNvPr id="718" name="Content Placeholder 2"/>
            <p:cNvSpPr txBox="1">
              <a:spLocks/>
            </p:cNvSpPr>
            <p:nvPr/>
          </p:nvSpPr>
          <p:spPr>
            <a:xfrm>
              <a:off x="3159136" y="2284076"/>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photos and videos</a:t>
              </a:r>
              <a:endParaRPr lang="en-US" sz="600" dirty="0">
                <a:solidFill>
                  <a:schemeClr val="bg1"/>
                </a:solidFill>
              </a:endParaRPr>
            </a:p>
          </p:txBody>
        </p:sp>
        <p:sp>
          <p:nvSpPr>
            <p:cNvPr id="3" name="Rectangle 2"/>
            <p:cNvSpPr/>
            <p:nvPr/>
          </p:nvSpPr>
          <p:spPr>
            <a:xfrm>
              <a:off x="5571098" y="2328788"/>
              <a:ext cx="225871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5571098" y="2438684"/>
              <a:ext cx="1542731"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9"/>
            <p:cNvSpPr>
              <a:spLocks noEditPoints="1"/>
            </p:cNvSpPr>
            <p:nvPr/>
          </p:nvSpPr>
          <p:spPr bwMode="auto">
            <a:xfrm>
              <a:off x="5198486" y="2333226"/>
              <a:ext cx="257084" cy="18371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Content Placeholder 2"/>
            <p:cNvSpPr txBox="1">
              <a:spLocks/>
            </p:cNvSpPr>
            <p:nvPr/>
          </p:nvSpPr>
          <p:spPr>
            <a:xfrm>
              <a:off x="7054392" y="2362522"/>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grpSp>
      <p:sp>
        <p:nvSpPr>
          <p:cNvPr id="112" name="Content Placeholder 2"/>
          <p:cNvSpPr txBox="1">
            <a:spLocks/>
          </p:cNvSpPr>
          <p:nvPr/>
        </p:nvSpPr>
        <p:spPr>
          <a:xfrm>
            <a:off x="8008388" y="2539137"/>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100%</a:t>
            </a:r>
            <a:endParaRPr lang="en-US" sz="800" dirty="0">
              <a:solidFill>
                <a:schemeClr val="bg1"/>
              </a:solidFill>
              <a:latin typeface="Source Sans Pro Black" pitchFamily="34" charset="0"/>
            </a:endParaRPr>
          </a:p>
        </p:txBody>
      </p:sp>
      <p:grpSp>
        <p:nvGrpSpPr>
          <p:cNvPr id="4" name="Group 3"/>
          <p:cNvGrpSpPr/>
          <p:nvPr/>
        </p:nvGrpSpPr>
        <p:grpSpPr>
          <a:xfrm>
            <a:off x="3159136" y="2577447"/>
            <a:ext cx="4896544" cy="253916"/>
            <a:chOff x="3159136" y="2577447"/>
            <a:chExt cx="4896544" cy="253916"/>
          </a:xfrm>
        </p:grpSpPr>
        <p:sp>
          <p:nvSpPr>
            <p:cNvPr id="84" name="Rectangle 83"/>
            <p:cNvSpPr/>
            <p:nvPr/>
          </p:nvSpPr>
          <p:spPr>
            <a:xfrm>
              <a:off x="5571098" y="2608157"/>
              <a:ext cx="2484582"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5571098" y="2718053"/>
              <a:ext cx="1866704"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Content Placeholder 2"/>
            <p:cNvSpPr txBox="1">
              <a:spLocks/>
            </p:cNvSpPr>
            <p:nvPr/>
          </p:nvSpPr>
          <p:spPr>
            <a:xfrm>
              <a:off x="3159136" y="257744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Make new friends</a:t>
              </a:r>
              <a:endParaRPr lang="en-US" sz="600" dirty="0">
                <a:solidFill>
                  <a:schemeClr val="bg1"/>
                </a:solidFill>
              </a:endParaRPr>
            </a:p>
          </p:txBody>
        </p:sp>
        <p:sp>
          <p:nvSpPr>
            <p:cNvPr id="10" name="Freeform 14"/>
            <p:cNvSpPr>
              <a:spLocks noEditPoints="1"/>
            </p:cNvSpPr>
            <p:nvPr/>
          </p:nvSpPr>
          <p:spPr bwMode="auto">
            <a:xfrm>
              <a:off x="5220893" y="2592948"/>
              <a:ext cx="222705" cy="20052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Content Placeholder 2"/>
            <p:cNvSpPr txBox="1">
              <a:spLocks/>
            </p:cNvSpPr>
            <p:nvPr/>
          </p:nvSpPr>
          <p:spPr>
            <a:xfrm>
              <a:off x="7398334" y="2651684"/>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86%</a:t>
              </a:r>
              <a:endParaRPr lang="en-US" sz="800" dirty="0">
                <a:solidFill>
                  <a:schemeClr val="bg1"/>
                </a:solidFill>
                <a:latin typeface="Source Sans Pro Black" pitchFamily="34" charset="0"/>
              </a:endParaRPr>
            </a:p>
          </p:txBody>
        </p:sp>
      </p:grpSp>
      <p:grpSp>
        <p:nvGrpSpPr>
          <p:cNvPr id="5" name="Group 4"/>
          <p:cNvGrpSpPr/>
          <p:nvPr/>
        </p:nvGrpSpPr>
        <p:grpSpPr>
          <a:xfrm>
            <a:off x="3159136" y="2825330"/>
            <a:ext cx="4385664" cy="275303"/>
            <a:chOff x="3159136" y="2825330"/>
            <a:chExt cx="4385664" cy="275303"/>
          </a:xfrm>
        </p:grpSpPr>
        <p:sp>
          <p:nvSpPr>
            <p:cNvPr id="95" name="Content Placeholder 2"/>
            <p:cNvSpPr txBox="1">
              <a:spLocks/>
            </p:cNvSpPr>
            <p:nvPr/>
          </p:nvSpPr>
          <p:spPr>
            <a:xfrm>
              <a:off x="3159136" y="284671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Funny Posts</a:t>
              </a:r>
              <a:endParaRPr lang="en-US" sz="600" dirty="0">
                <a:solidFill>
                  <a:schemeClr val="bg1"/>
                </a:solidFill>
              </a:endParaRPr>
            </a:p>
          </p:txBody>
        </p:sp>
        <p:sp>
          <p:nvSpPr>
            <p:cNvPr id="96" name="Rectangle 95"/>
            <p:cNvSpPr/>
            <p:nvPr/>
          </p:nvSpPr>
          <p:spPr>
            <a:xfrm>
              <a:off x="5571098" y="2891429"/>
              <a:ext cx="157233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5571099" y="3001325"/>
              <a:ext cx="104442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9"/>
            <p:cNvSpPr>
              <a:spLocks noEditPoints="1"/>
            </p:cNvSpPr>
            <p:nvPr/>
          </p:nvSpPr>
          <p:spPr bwMode="auto">
            <a:xfrm>
              <a:off x="5222818" y="2878044"/>
              <a:ext cx="204911" cy="204911"/>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Content Placeholder 2"/>
            <p:cNvSpPr txBox="1">
              <a:spLocks/>
            </p:cNvSpPr>
            <p:nvPr/>
          </p:nvSpPr>
          <p:spPr>
            <a:xfrm>
              <a:off x="7092756" y="2825330"/>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sp>
          <p:nvSpPr>
            <p:cNvPr id="115" name="Content Placeholder 2"/>
            <p:cNvSpPr txBox="1">
              <a:spLocks/>
            </p:cNvSpPr>
            <p:nvPr/>
          </p:nvSpPr>
          <p:spPr>
            <a:xfrm>
              <a:off x="6567752" y="2930393"/>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48%</a:t>
              </a:r>
              <a:endParaRPr lang="en-US" sz="800" dirty="0">
                <a:solidFill>
                  <a:schemeClr val="bg1"/>
                </a:solidFill>
                <a:latin typeface="Source Sans Pro Black" pitchFamily="34" charset="0"/>
              </a:endParaRPr>
            </a:p>
          </p:txBody>
        </p:sp>
      </p:grpSp>
      <p:grpSp>
        <p:nvGrpSpPr>
          <p:cNvPr id="7" name="Group 6"/>
          <p:cNvGrpSpPr/>
          <p:nvPr/>
        </p:nvGrpSpPr>
        <p:grpSpPr>
          <a:xfrm>
            <a:off x="3159136" y="3104699"/>
            <a:ext cx="3759932" cy="289305"/>
            <a:chOff x="3159136" y="3104699"/>
            <a:chExt cx="3759932" cy="289305"/>
          </a:xfrm>
        </p:grpSpPr>
        <p:sp>
          <p:nvSpPr>
            <p:cNvPr id="98" name="Rectangle 97"/>
            <p:cNvSpPr/>
            <p:nvPr/>
          </p:nvSpPr>
          <p:spPr>
            <a:xfrm>
              <a:off x="5571098" y="3170798"/>
              <a:ext cx="771365"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5571098" y="3280694"/>
              <a:ext cx="93335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ontent Placeholder 2"/>
            <p:cNvSpPr txBox="1">
              <a:spLocks/>
            </p:cNvSpPr>
            <p:nvPr/>
          </p:nvSpPr>
          <p:spPr>
            <a:xfrm>
              <a:off x="3159136" y="3140088"/>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Keeping up with News</a:t>
              </a:r>
              <a:endParaRPr lang="en-US" sz="600" dirty="0">
                <a:solidFill>
                  <a:schemeClr val="bg1"/>
                </a:solidFill>
              </a:endParaRPr>
            </a:p>
          </p:txBody>
        </p:sp>
        <p:sp>
          <p:nvSpPr>
            <p:cNvPr id="21" name="Freeform 24"/>
            <p:cNvSpPr>
              <a:spLocks noEditPoints="1"/>
            </p:cNvSpPr>
            <p:nvPr/>
          </p:nvSpPr>
          <p:spPr bwMode="auto">
            <a:xfrm>
              <a:off x="5233609" y="3175485"/>
              <a:ext cx="183327" cy="183123"/>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Content Placeholder 2"/>
            <p:cNvSpPr txBox="1">
              <a:spLocks/>
            </p:cNvSpPr>
            <p:nvPr/>
          </p:nvSpPr>
          <p:spPr>
            <a:xfrm>
              <a:off x="6289600" y="3104699"/>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30%</a:t>
              </a:r>
              <a:endParaRPr lang="en-US" sz="800" dirty="0">
                <a:solidFill>
                  <a:schemeClr val="bg1"/>
                </a:solidFill>
                <a:latin typeface="Source Sans Pro Black" pitchFamily="34" charset="0"/>
              </a:endParaRPr>
            </a:p>
          </p:txBody>
        </p:sp>
        <p:sp>
          <p:nvSpPr>
            <p:cNvPr id="117" name="Content Placeholder 2"/>
            <p:cNvSpPr txBox="1">
              <a:spLocks/>
            </p:cNvSpPr>
            <p:nvPr/>
          </p:nvSpPr>
          <p:spPr>
            <a:xfrm>
              <a:off x="6467024" y="3214101"/>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41%</a:t>
              </a:r>
              <a:endParaRPr lang="en-US" sz="800" dirty="0">
                <a:solidFill>
                  <a:schemeClr val="bg1"/>
                </a:solidFill>
                <a:latin typeface="Source Sans Pro Black" pitchFamily="34" charset="0"/>
              </a:endParaRPr>
            </a:p>
          </p:txBody>
        </p:sp>
      </p:grpSp>
      <p:sp>
        <p:nvSpPr>
          <p:cNvPr id="191" name="Freeform 190"/>
          <p:cNvSpPr>
            <a:spLocks noEditPoints="1"/>
          </p:cNvSpPr>
          <p:nvPr/>
        </p:nvSpPr>
        <p:spPr bwMode="auto">
          <a:xfrm>
            <a:off x="795577" y="1740070"/>
            <a:ext cx="1773764" cy="177376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Content Placeholder 2"/>
          <p:cNvSpPr txBox="1">
            <a:spLocks/>
          </p:cNvSpPr>
          <p:nvPr/>
        </p:nvSpPr>
        <p:spPr>
          <a:xfrm>
            <a:off x="611560"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United States</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3" name="Content Placeholder 2"/>
          <p:cNvSpPr txBox="1">
            <a:spLocks/>
          </p:cNvSpPr>
          <p:nvPr/>
        </p:nvSpPr>
        <p:spPr>
          <a:xfrm>
            <a:off x="2182283"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Brazil</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4" name="Content Placeholder 2"/>
          <p:cNvSpPr txBox="1">
            <a:spLocks/>
          </p:cNvSpPr>
          <p:nvPr/>
        </p:nvSpPr>
        <p:spPr>
          <a:xfrm>
            <a:off x="3743880"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Australia</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5" name="Content Placeholder 2"/>
          <p:cNvSpPr txBox="1">
            <a:spLocks/>
          </p:cNvSpPr>
          <p:nvPr/>
        </p:nvSpPr>
        <p:spPr>
          <a:xfrm>
            <a:off x="5324784"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China</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6"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United Kingdom</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51" name="Flowchart: Off-page Connector 50"/>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solidFill>
              </a:rPr>
              <a:t>49</a:t>
            </a:r>
            <a:endParaRPr lang="en-US" sz="1100" b="1" dirty="0">
              <a:solidFill>
                <a:schemeClr val="accent1"/>
              </a:solidFill>
            </a:endParaRPr>
          </a:p>
        </p:txBody>
      </p:sp>
    </p:spTree>
    <p:extLst>
      <p:ext uri="{BB962C8B-B14F-4D97-AF65-F5344CB8AC3E}">
        <p14:creationId xmlns:p14="http://schemas.microsoft.com/office/powerpoint/2010/main" val="236378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anim calcmode="lin" valueType="num">
                                      <p:cBhvr>
                                        <p:cTn id="14" dur="500" fill="hold"/>
                                        <p:tgtEl>
                                          <p:spTgt spid="191"/>
                                        </p:tgtEl>
                                        <p:attrNameLst>
                                          <p:attrName>ppt_w</p:attrName>
                                        </p:attrNameLst>
                                      </p:cBhvr>
                                      <p:tavLst>
                                        <p:tav tm="0">
                                          <p:val>
                                            <p:fltVal val="0"/>
                                          </p:val>
                                        </p:tav>
                                        <p:tav tm="100000">
                                          <p:val>
                                            <p:strVal val="#ppt_w"/>
                                          </p:val>
                                        </p:tav>
                                      </p:tavLst>
                                    </p:anim>
                                    <p:anim calcmode="lin" valueType="num">
                                      <p:cBhvr>
                                        <p:cTn id="15" dur="500" fill="hold"/>
                                        <p:tgtEl>
                                          <p:spTgt spid="191"/>
                                        </p:tgtEl>
                                        <p:attrNameLst>
                                          <p:attrName>ppt_h</p:attrName>
                                        </p:attrNameLst>
                                      </p:cBhvr>
                                      <p:tavLst>
                                        <p:tav tm="0">
                                          <p:val>
                                            <p:fltVal val="0"/>
                                          </p:val>
                                        </p:tav>
                                        <p:tav tm="100000">
                                          <p:val>
                                            <p:strVal val="#ppt_h"/>
                                          </p:val>
                                        </p:tav>
                                      </p:tavLst>
                                    </p:anim>
                                    <p:animEffect transition="in" filter="fade">
                                      <p:cBhvr>
                                        <p:cTn id="16" dur="500"/>
                                        <p:tgtEl>
                                          <p:spTgt spid="1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5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par>
                          <p:cTn id="33" fill="hold">
                            <p:stCondLst>
                              <p:cond delay="3000"/>
                            </p:stCondLst>
                            <p:childTnLst>
                              <p:par>
                                <p:cTn id="34" presetID="16" presetClass="entr" presetSubtype="37"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500"/>
                                        <p:tgtEl>
                                          <p:spTgt spid="19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3"/>
                                        </p:tgtEl>
                                        <p:attrNameLst>
                                          <p:attrName>style.visibility</p:attrName>
                                        </p:attrNameLst>
                                      </p:cBhvr>
                                      <p:to>
                                        <p:strVal val="visible"/>
                                      </p:to>
                                    </p:set>
                                    <p:animEffect transition="in" filter="fade">
                                      <p:cBhvr>
                                        <p:cTn id="44" dur="500"/>
                                        <p:tgtEl>
                                          <p:spTgt spid="19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500"/>
                                        <p:tgtEl>
                                          <p:spTgt spid="19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fade">
                                      <p:cBhvr>
                                        <p:cTn id="5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91" grpId="0" animBg="1"/>
      <p:bldP spid="192" grpId="0"/>
      <p:bldP spid="193" grpId="0"/>
      <p:bldP spid="194" grpId="0"/>
      <p:bldP spid="195" grpId="0"/>
      <p:bldP spid="19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Infographic Sample by Country</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3286" name="Group 3285"/>
          <p:cNvGrpSpPr/>
          <p:nvPr/>
        </p:nvGrpSpPr>
        <p:grpSpPr>
          <a:xfrm>
            <a:off x="2188406" y="3806186"/>
            <a:ext cx="1929624" cy="528908"/>
            <a:chOff x="6998670" y="1374725"/>
            <a:chExt cx="1929624" cy="528908"/>
          </a:xfrm>
        </p:grpSpPr>
        <p:sp>
          <p:nvSpPr>
            <p:cNvPr id="69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69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698" name="Group 697"/>
            <p:cNvGrpSpPr/>
            <p:nvPr/>
          </p:nvGrpSpPr>
          <p:grpSpPr>
            <a:xfrm>
              <a:off x="6998670" y="1498454"/>
              <a:ext cx="155108" cy="334520"/>
              <a:chOff x="6084168" y="3828473"/>
              <a:chExt cx="172244" cy="371476"/>
            </a:xfrm>
          </p:grpSpPr>
          <p:sp>
            <p:nvSpPr>
              <p:cNvPr id="699" name="Oval 698"/>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p:cNvGrpSpPr/>
            <p:nvPr/>
          </p:nvGrpSpPr>
          <p:grpSpPr>
            <a:xfrm>
              <a:off x="8028384" y="1498454"/>
              <a:ext cx="131519" cy="334520"/>
              <a:chOff x="7364799" y="3816899"/>
              <a:chExt cx="150666" cy="383216"/>
            </a:xfrm>
          </p:grpSpPr>
          <p:sp>
            <p:nvSpPr>
              <p:cNvPr id="7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693" name="Freeform 114"/>
          <p:cNvSpPr>
            <a:spLocks noChangeAspect="1"/>
          </p:cNvSpPr>
          <p:nvPr/>
        </p:nvSpPr>
        <p:spPr bwMode="gray">
          <a:xfrm>
            <a:off x="782400" y="3140990"/>
            <a:ext cx="1532212" cy="1169252"/>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695" name="Content Placeholder 2"/>
          <p:cNvSpPr txBox="1">
            <a:spLocks/>
          </p:cNvSpPr>
          <p:nvPr/>
        </p:nvSpPr>
        <p:spPr>
          <a:xfrm>
            <a:off x="2718834" y="32369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China</a:t>
            </a:r>
          </a:p>
          <a:p>
            <a:pPr marL="0" indent="0" algn="r">
              <a:buFont typeface="Arial" pitchFamily="34" charset="0"/>
              <a:buNone/>
            </a:pPr>
            <a:r>
              <a:rPr lang="en-US" sz="800" dirty="0" smtClean="0"/>
              <a:t>Lorem ipsum dolor sit amet, consectetur adipiscing.</a:t>
            </a:r>
            <a:endParaRPr lang="en-US" sz="800" dirty="0"/>
          </a:p>
        </p:txBody>
      </p:sp>
      <p:sp>
        <p:nvSpPr>
          <p:cNvPr id="692" name="Freeform 268"/>
          <p:cNvSpPr>
            <a:spLocks noChangeAspect="1"/>
          </p:cNvSpPr>
          <p:nvPr/>
        </p:nvSpPr>
        <p:spPr bwMode="gray">
          <a:xfrm>
            <a:off x="683568" y="1495017"/>
            <a:ext cx="1820668" cy="1014558"/>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grpSp>
        <p:nvGrpSpPr>
          <p:cNvPr id="707" name="Group 706"/>
          <p:cNvGrpSpPr/>
          <p:nvPr/>
        </p:nvGrpSpPr>
        <p:grpSpPr>
          <a:xfrm>
            <a:off x="2188406" y="2060870"/>
            <a:ext cx="1929624" cy="528908"/>
            <a:chOff x="6998670" y="1374725"/>
            <a:chExt cx="1929624" cy="528908"/>
          </a:xfrm>
        </p:grpSpPr>
        <p:sp>
          <p:nvSpPr>
            <p:cNvPr id="708"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709"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710" name="Group 709"/>
            <p:cNvGrpSpPr/>
            <p:nvPr/>
          </p:nvGrpSpPr>
          <p:grpSpPr>
            <a:xfrm>
              <a:off x="6998670" y="1498454"/>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8028384" y="1498454"/>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13"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718" name="Content Placeholder 2"/>
          <p:cNvSpPr txBox="1">
            <a:spLocks/>
          </p:cNvSpPr>
          <p:nvPr/>
        </p:nvSpPr>
        <p:spPr>
          <a:xfrm>
            <a:off x="2718834" y="14916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Honduras</a:t>
            </a:r>
          </a:p>
          <a:p>
            <a:pPr marL="0" indent="0" algn="r">
              <a:buFont typeface="Arial" pitchFamily="34" charset="0"/>
              <a:buNone/>
            </a:pPr>
            <a:r>
              <a:rPr lang="en-US" sz="800" dirty="0" smtClean="0"/>
              <a:t>Lorem ipsum dolor sit amet, consectetur adipiscing.</a:t>
            </a:r>
            <a:endParaRPr lang="en-US" sz="800" dirty="0"/>
          </a:p>
        </p:txBody>
      </p:sp>
      <p:grpSp>
        <p:nvGrpSpPr>
          <p:cNvPr id="83" name="Group 82"/>
          <p:cNvGrpSpPr/>
          <p:nvPr/>
        </p:nvGrpSpPr>
        <p:grpSpPr>
          <a:xfrm>
            <a:off x="6386792" y="3806186"/>
            <a:ext cx="1929624" cy="528908"/>
            <a:chOff x="6998670" y="1374725"/>
            <a:chExt cx="1929624" cy="528908"/>
          </a:xfrm>
        </p:grpSpPr>
        <p:sp>
          <p:nvSpPr>
            <p:cNvPr id="8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8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88" name="Group 87"/>
            <p:cNvGrpSpPr/>
            <p:nvPr/>
          </p:nvGrpSpPr>
          <p:grpSpPr>
            <a:xfrm>
              <a:off x="6998670" y="1498454"/>
              <a:ext cx="155108" cy="334520"/>
              <a:chOff x="6084168" y="3828473"/>
              <a:chExt cx="172244" cy="371476"/>
            </a:xfrm>
          </p:grpSpPr>
          <p:sp>
            <p:nvSpPr>
              <p:cNvPr id="94" name="Oval 93"/>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8028384" y="1498454"/>
              <a:ext cx="131519" cy="334520"/>
              <a:chOff x="7364799" y="3816899"/>
              <a:chExt cx="150666" cy="383216"/>
            </a:xfrm>
          </p:grpSpPr>
          <p:sp>
            <p:nvSpPr>
              <p:cNvPr id="9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0"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91"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85" name="Content Placeholder 2"/>
          <p:cNvSpPr txBox="1">
            <a:spLocks/>
          </p:cNvSpPr>
          <p:nvPr/>
        </p:nvSpPr>
        <p:spPr>
          <a:xfrm>
            <a:off x="6917220" y="32369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Venezuela</a:t>
            </a:r>
          </a:p>
          <a:p>
            <a:pPr marL="0" indent="0" algn="r">
              <a:buFont typeface="Arial" pitchFamily="34" charset="0"/>
              <a:buNone/>
            </a:pPr>
            <a:r>
              <a:rPr lang="en-US" sz="800" dirty="0" smtClean="0"/>
              <a:t>Lorem ipsum dolor sit amet, consectetur adipiscing.</a:t>
            </a:r>
            <a:endParaRPr lang="en-US" sz="800" dirty="0"/>
          </a:p>
        </p:txBody>
      </p:sp>
      <p:grpSp>
        <p:nvGrpSpPr>
          <p:cNvPr id="98" name="Group 97"/>
          <p:cNvGrpSpPr/>
          <p:nvPr/>
        </p:nvGrpSpPr>
        <p:grpSpPr>
          <a:xfrm>
            <a:off x="6386792" y="2060870"/>
            <a:ext cx="1929624" cy="528908"/>
            <a:chOff x="6998670" y="1374725"/>
            <a:chExt cx="1929624" cy="528908"/>
          </a:xfrm>
        </p:grpSpPr>
        <p:sp>
          <p:nvSpPr>
            <p:cNvPr id="100"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101"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102" name="Group 101"/>
            <p:cNvGrpSpPr/>
            <p:nvPr/>
          </p:nvGrpSpPr>
          <p:grpSpPr>
            <a:xfrm>
              <a:off x="6998670" y="1498454"/>
              <a:ext cx="155108" cy="334520"/>
              <a:chOff x="6084168" y="3828473"/>
              <a:chExt cx="172244" cy="371476"/>
            </a:xfrm>
          </p:grpSpPr>
          <p:sp>
            <p:nvSpPr>
              <p:cNvPr id="108" name="Oval 107"/>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p:cNvGrpSpPr/>
            <p:nvPr/>
          </p:nvGrpSpPr>
          <p:grpSpPr>
            <a:xfrm>
              <a:off x="8028384" y="1498454"/>
              <a:ext cx="131519" cy="334520"/>
              <a:chOff x="7364799" y="3816899"/>
              <a:chExt cx="150666" cy="383216"/>
            </a:xfrm>
          </p:grpSpPr>
          <p:sp>
            <p:nvSpPr>
              <p:cNvPr id="10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1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99" name="Content Placeholder 2"/>
          <p:cNvSpPr txBox="1">
            <a:spLocks/>
          </p:cNvSpPr>
          <p:nvPr/>
        </p:nvSpPr>
        <p:spPr>
          <a:xfrm>
            <a:off x="6917220" y="14916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United States</a:t>
            </a:r>
          </a:p>
          <a:p>
            <a:pPr marL="0" indent="0" algn="r">
              <a:buFont typeface="Arial" pitchFamily="34" charset="0"/>
              <a:buNone/>
            </a:pPr>
            <a:r>
              <a:rPr lang="en-US" sz="800" dirty="0" smtClean="0"/>
              <a:t>Lorem ipsum dolor sit amet, consectetur adipiscing.</a:t>
            </a:r>
            <a:endParaRPr lang="en-US" sz="800" dirty="0"/>
          </a:p>
        </p:txBody>
      </p:sp>
      <p:sp>
        <p:nvSpPr>
          <p:cNvPr id="110" name="Freeform 282"/>
          <p:cNvSpPr>
            <a:spLocks noChangeAspect="1"/>
          </p:cNvSpPr>
          <p:nvPr/>
        </p:nvSpPr>
        <p:spPr bwMode="gray">
          <a:xfrm>
            <a:off x="4946520" y="1541111"/>
            <a:ext cx="1641704" cy="96545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111" name="Freeform 238"/>
          <p:cNvSpPr>
            <a:spLocks noChangeAspect="1"/>
          </p:cNvSpPr>
          <p:nvPr/>
        </p:nvSpPr>
        <p:spPr bwMode="gray">
          <a:xfrm>
            <a:off x="5069232" y="3016713"/>
            <a:ext cx="1415165" cy="132299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56" name="Flowchart: Off-page Connector 5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50</a:t>
            </a:r>
            <a:endParaRPr lang="en-US" sz="1100" b="1" dirty="0"/>
          </a:p>
        </p:txBody>
      </p:sp>
    </p:spTree>
    <p:extLst>
      <p:ext uri="{BB962C8B-B14F-4D97-AF65-F5344CB8AC3E}">
        <p14:creationId xmlns:p14="http://schemas.microsoft.com/office/powerpoint/2010/main" val="5340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92"/>
                                        </p:tgtEl>
                                        <p:attrNameLst>
                                          <p:attrName>style.visibility</p:attrName>
                                        </p:attrNameLst>
                                      </p:cBhvr>
                                      <p:to>
                                        <p:strVal val="visible"/>
                                      </p:to>
                                    </p:set>
                                    <p:anim calcmode="lin" valueType="num">
                                      <p:cBhvr>
                                        <p:cTn id="14" dur="500" fill="hold"/>
                                        <p:tgtEl>
                                          <p:spTgt spid="692"/>
                                        </p:tgtEl>
                                        <p:attrNameLst>
                                          <p:attrName>ppt_w</p:attrName>
                                        </p:attrNameLst>
                                      </p:cBhvr>
                                      <p:tavLst>
                                        <p:tav tm="0">
                                          <p:val>
                                            <p:fltVal val="0"/>
                                          </p:val>
                                        </p:tav>
                                        <p:tav tm="100000">
                                          <p:val>
                                            <p:strVal val="#ppt_w"/>
                                          </p:val>
                                        </p:tav>
                                      </p:tavLst>
                                    </p:anim>
                                    <p:anim calcmode="lin" valueType="num">
                                      <p:cBhvr>
                                        <p:cTn id="15" dur="500" fill="hold"/>
                                        <p:tgtEl>
                                          <p:spTgt spid="692"/>
                                        </p:tgtEl>
                                        <p:attrNameLst>
                                          <p:attrName>ppt_h</p:attrName>
                                        </p:attrNameLst>
                                      </p:cBhvr>
                                      <p:tavLst>
                                        <p:tav tm="0">
                                          <p:val>
                                            <p:fltVal val="0"/>
                                          </p:val>
                                        </p:tav>
                                        <p:tav tm="100000">
                                          <p:val>
                                            <p:strVal val="#ppt_h"/>
                                          </p:val>
                                        </p:tav>
                                      </p:tavLst>
                                    </p:anim>
                                    <p:animEffect transition="in" filter="fade">
                                      <p:cBhvr>
                                        <p:cTn id="16" dur="500"/>
                                        <p:tgtEl>
                                          <p:spTgt spid="69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18"/>
                                        </p:tgtEl>
                                        <p:attrNameLst>
                                          <p:attrName>style.visibility</p:attrName>
                                        </p:attrNameLst>
                                      </p:cBhvr>
                                      <p:to>
                                        <p:strVal val="visible"/>
                                      </p:to>
                                    </p:set>
                                    <p:animEffect transition="in" filter="fade">
                                      <p:cBhvr>
                                        <p:cTn id="20" dur="500"/>
                                        <p:tgtEl>
                                          <p:spTgt spid="71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07"/>
                                        </p:tgtEl>
                                        <p:attrNameLst>
                                          <p:attrName>style.visibility</p:attrName>
                                        </p:attrNameLst>
                                      </p:cBhvr>
                                      <p:to>
                                        <p:strVal val="visible"/>
                                      </p:to>
                                    </p:set>
                                    <p:animEffect transition="in" filter="wipe(left)">
                                      <p:cBhvr>
                                        <p:cTn id="24" dur="500"/>
                                        <p:tgtEl>
                                          <p:spTgt spid="70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10"/>
                                        </p:tgtEl>
                                        <p:attrNameLst>
                                          <p:attrName>style.visibility</p:attrName>
                                        </p:attrNameLst>
                                      </p:cBhvr>
                                      <p:to>
                                        <p:strVal val="visible"/>
                                      </p:to>
                                    </p:set>
                                    <p:anim calcmode="lin" valueType="num">
                                      <p:cBhvr>
                                        <p:cTn id="28" dur="500" fill="hold"/>
                                        <p:tgtEl>
                                          <p:spTgt spid="110"/>
                                        </p:tgtEl>
                                        <p:attrNameLst>
                                          <p:attrName>ppt_w</p:attrName>
                                        </p:attrNameLst>
                                      </p:cBhvr>
                                      <p:tavLst>
                                        <p:tav tm="0">
                                          <p:val>
                                            <p:fltVal val="0"/>
                                          </p:val>
                                        </p:tav>
                                        <p:tav tm="100000">
                                          <p:val>
                                            <p:strVal val="#ppt_w"/>
                                          </p:val>
                                        </p:tav>
                                      </p:tavLst>
                                    </p:anim>
                                    <p:anim calcmode="lin" valueType="num">
                                      <p:cBhvr>
                                        <p:cTn id="29" dur="500" fill="hold"/>
                                        <p:tgtEl>
                                          <p:spTgt spid="110"/>
                                        </p:tgtEl>
                                        <p:attrNameLst>
                                          <p:attrName>ppt_h</p:attrName>
                                        </p:attrNameLst>
                                      </p:cBhvr>
                                      <p:tavLst>
                                        <p:tav tm="0">
                                          <p:val>
                                            <p:fltVal val="0"/>
                                          </p:val>
                                        </p:tav>
                                        <p:tav tm="100000">
                                          <p:val>
                                            <p:strVal val="#ppt_h"/>
                                          </p:val>
                                        </p:tav>
                                      </p:tavLst>
                                    </p:anim>
                                    <p:animEffect transition="in" filter="fade">
                                      <p:cBhvr>
                                        <p:cTn id="30" dur="500"/>
                                        <p:tgtEl>
                                          <p:spTgt spid="110"/>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wipe(left)">
                                      <p:cBhvr>
                                        <p:cTn id="38" dur="500"/>
                                        <p:tgtEl>
                                          <p:spTgt spid="98"/>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693"/>
                                        </p:tgtEl>
                                        <p:attrNameLst>
                                          <p:attrName>style.visibility</p:attrName>
                                        </p:attrNameLst>
                                      </p:cBhvr>
                                      <p:to>
                                        <p:strVal val="visible"/>
                                      </p:to>
                                    </p:set>
                                    <p:anim calcmode="lin" valueType="num">
                                      <p:cBhvr>
                                        <p:cTn id="42" dur="500" fill="hold"/>
                                        <p:tgtEl>
                                          <p:spTgt spid="693"/>
                                        </p:tgtEl>
                                        <p:attrNameLst>
                                          <p:attrName>ppt_w</p:attrName>
                                        </p:attrNameLst>
                                      </p:cBhvr>
                                      <p:tavLst>
                                        <p:tav tm="0">
                                          <p:val>
                                            <p:fltVal val="0"/>
                                          </p:val>
                                        </p:tav>
                                        <p:tav tm="100000">
                                          <p:val>
                                            <p:strVal val="#ppt_w"/>
                                          </p:val>
                                        </p:tav>
                                      </p:tavLst>
                                    </p:anim>
                                    <p:anim calcmode="lin" valueType="num">
                                      <p:cBhvr>
                                        <p:cTn id="43" dur="500" fill="hold"/>
                                        <p:tgtEl>
                                          <p:spTgt spid="693"/>
                                        </p:tgtEl>
                                        <p:attrNameLst>
                                          <p:attrName>ppt_h</p:attrName>
                                        </p:attrNameLst>
                                      </p:cBhvr>
                                      <p:tavLst>
                                        <p:tav tm="0">
                                          <p:val>
                                            <p:fltVal val="0"/>
                                          </p:val>
                                        </p:tav>
                                        <p:tav tm="100000">
                                          <p:val>
                                            <p:strVal val="#ppt_h"/>
                                          </p:val>
                                        </p:tav>
                                      </p:tavLst>
                                    </p:anim>
                                    <p:animEffect transition="in" filter="fade">
                                      <p:cBhvr>
                                        <p:cTn id="44" dur="500"/>
                                        <p:tgtEl>
                                          <p:spTgt spid="69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695"/>
                                        </p:tgtEl>
                                        <p:attrNameLst>
                                          <p:attrName>style.visibility</p:attrName>
                                        </p:attrNameLst>
                                      </p:cBhvr>
                                      <p:to>
                                        <p:strVal val="visible"/>
                                      </p:to>
                                    </p:set>
                                    <p:animEffect transition="in" filter="fade">
                                      <p:cBhvr>
                                        <p:cTn id="48" dur="500"/>
                                        <p:tgtEl>
                                          <p:spTgt spid="695"/>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3286"/>
                                        </p:tgtEl>
                                        <p:attrNameLst>
                                          <p:attrName>style.visibility</p:attrName>
                                        </p:attrNameLst>
                                      </p:cBhvr>
                                      <p:to>
                                        <p:strVal val="visible"/>
                                      </p:to>
                                    </p:set>
                                    <p:animEffect transition="in" filter="wipe(left)">
                                      <p:cBhvr>
                                        <p:cTn id="52" dur="500"/>
                                        <p:tgtEl>
                                          <p:spTgt spid="3286"/>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 calcmode="lin" valueType="num">
                                      <p:cBhvr>
                                        <p:cTn id="56" dur="500" fill="hold"/>
                                        <p:tgtEl>
                                          <p:spTgt spid="111"/>
                                        </p:tgtEl>
                                        <p:attrNameLst>
                                          <p:attrName>ppt_w</p:attrName>
                                        </p:attrNameLst>
                                      </p:cBhvr>
                                      <p:tavLst>
                                        <p:tav tm="0">
                                          <p:val>
                                            <p:fltVal val="0"/>
                                          </p:val>
                                        </p:tav>
                                        <p:tav tm="100000">
                                          <p:val>
                                            <p:strVal val="#ppt_w"/>
                                          </p:val>
                                        </p:tav>
                                      </p:tavLst>
                                    </p:anim>
                                    <p:anim calcmode="lin" valueType="num">
                                      <p:cBhvr>
                                        <p:cTn id="57" dur="500" fill="hold"/>
                                        <p:tgtEl>
                                          <p:spTgt spid="111"/>
                                        </p:tgtEl>
                                        <p:attrNameLst>
                                          <p:attrName>ppt_h</p:attrName>
                                        </p:attrNameLst>
                                      </p:cBhvr>
                                      <p:tavLst>
                                        <p:tav tm="0">
                                          <p:val>
                                            <p:fltVal val="0"/>
                                          </p:val>
                                        </p:tav>
                                        <p:tav tm="100000">
                                          <p:val>
                                            <p:strVal val="#ppt_h"/>
                                          </p:val>
                                        </p:tav>
                                      </p:tavLst>
                                    </p:anim>
                                    <p:animEffect transition="in" filter="fade">
                                      <p:cBhvr>
                                        <p:cTn id="58" dur="500"/>
                                        <p:tgtEl>
                                          <p:spTgt spid="111"/>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childTnLst>
                          </p:cTn>
                        </p:par>
                        <p:par>
                          <p:cTn id="63" fill="hold">
                            <p:stCondLst>
                              <p:cond delay="6000"/>
                            </p:stCondLst>
                            <p:childTnLst>
                              <p:par>
                                <p:cTn id="64" presetID="22" presetClass="entr" presetSubtype="8" fill="hold"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ipe(left)">
                                      <p:cBhvr>
                                        <p:cTn id="6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93" grpId="0" animBg="1"/>
      <p:bldP spid="695" grpId="0"/>
      <p:bldP spid="692" grpId="0" animBg="1"/>
      <p:bldP spid="718" grpId="0"/>
      <p:bldP spid="85" grpId="0"/>
      <p:bldP spid="99" grpId="0"/>
      <p:bldP spid="110" grpId="0" animBg="1"/>
      <p:bldP spid="1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Check our awesome selected works</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bg1"/>
                </a:solidFill>
              </a:rPr>
              <a:t>Less words, more works</a:t>
            </a:r>
            <a:endParaRPr lang="en-US" sz="5400" dirty="0">
              <a:solidFill>
                <a:schemeClr val="bg1"/>
              </a:solidFill>
            </a:endParaRPr>
          </a:p>
        </p:txBody>
      </p:sp>
    </p:spTree>
    <p:extLst>
      <p:ext uri="{BB962C8B-B14F-4D97-AF65-F5344CB8AC3E}">
        <p14:creationId xmlns:p14="http://schemas.microsoft.com/office/powerpoint/2010/main" val="371590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29061"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485880"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2775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3"/>
          <p:cNvSpPr>
            <a:spLocks noGrp="1"/>
          </p:cNvSpPr>
          <p:nvPr>
            <p:ph type="title"/>
          </p:nvPr>
        </p:nvSpPr>
        <p:spPr>
          <a:xfrm>
            <a:off x="575557" y="3147814"/>
            <a:ext cx="7992887" cy="857250"/>
          </a:xfrm>
        </p:spPr>
        <p:txBody>
          <a:bodyPr/>
          <a:lstStyle/>
          <a:p>
            <a:r>
              <a:rPr lang="en-US" dirty="0" smtClean="0">
                <a:solidFill>
                  <a:schemeClr val="accent1">
                    <a:lumMod val="60000"/>
                    <a:lumOff val="40000"/>
                  </a:schemeClr>
                </a:solidFill>
              </a:rPr>
              <a:t>Simple Logo Portfolio</a:t>
            </a:r>
            <a:endParaRPr lang="en-US" dirty="0">
              <a:solidFill>
                <a:schemeClr val="accent1">
                  <a:lumMod val="60000"/>
                  <a:lumOff val="40000"/>
                </a:schemeClr>
              </a:solidFill>
            </a:endParaRPr>
          </a:p>
        </p:txBody>
      </p:sp>
      <p:sp>
        <p:nvSpPr>
          <p:cNvPr id="3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Tree>
    <p:extLst>
      <p:ext uri="{BB962C8B-B14F-4D97-AF65-F5344CB8AC3E}">
        <p14:creationId xmlns:p14="http://schemas.microsoft.com/office/powerpoint/2010/main" val="126468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25" grpId="0" animBg="1"/>
      <p:bldP spid="26" grpId="0" animBg="1"/>
      <p:bldP spid="27" grpId="0" animBg="1"/>
      <p:bldP spid="28" grpId="0" animBg="1"/>
      <p:bldP spid="29" grpId="0" animBg="1"/>
      <p:bldP spid="30"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20120"/>
            <a:ext cx="9144000" cy="18112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75000"/>
                  </a:schemeClr>
                </a:solidFill>
                <a:latin typeface="+mn-lt"/>
              </a:rPr>
              <a:t>This slide is perfect for </a:t>
            </a:r>
            <a:r>
              <a:rPr lang="en-US" sz="1400" b="1" dirty="0" smtClean="0">
                <a:solidFill>
                  <a:schemeClr val="accent1">
                    <a:lumMod val="60000"/>
                    <a:lumOff val="40000"/>
                  </a:schemeClr>
                </a:solidFill>
                <a:latin typeface="+mn-lt"/>
              </a:rPr>
              <a:t>some text about your office</a:t>
            </a:r>
            <a:endParaRPr lang="en-US" sz="1400" b="1" dirty="0">
              <a:solidFill>
                <a:schemeClr val="accent1">
                  <a:lumMod val="60000"/>
                  <a:lumOff val="40000"/>
                </a:schemeClr>
              </a:solidFill>
              <a:latin typeface="+mn-lt"/>
            </a:endParaRPr>
          </a:p>
        </p:txBody>
      </p:sp>
      <p:sp>
        <p:nvSpPr>
          <p:cNvPr id="61" name="TextBox 60"/>
          <p:cNvSpPr txBox="1"/>
          <p:nvPr/>
        </p:nvSpPr>
        <p:spPr>
          <a:xfrm>
            <a:off x="473908" y="3288514"/>
            <a:ext cx="8151012" cy="1340001"/>
          </a:xfrm>
          <a:prstGeom prst="rect">
            <a:avLst/>
          </a:prstGeom>
          <a:noFill/>
        </p:spPr>
        <p:txBody>
          <a:bodyPr wrap="square" rIns="144000" bIns="36000" numCol="2"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 </a:t>
            </a:r>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a:t>
            </a:r>
            <a:r>
              <a:rPr lang="en-US" sz="1000" dirty="0" smtClean="0">
                <a:solidFill>
                  <a:schemeClr val="bg1">
                    <a:lumMod val="65000"/>
                  </a:schemeClr>
                </a:solidFill>
              </a:rPr>
              <a:t>believable.</a:t>
            </a: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p:txBody>
      </p:sp>
      <p:sp>
        <p:nvSpPr>
          <p:cNvPr id="20" name="Title 19"/>
          <p:cNvSpPr>
            <a:spLocks noGrp="1"/>
          </p:cNvSpPr>
          <p:nvPr>
            <p:ph type="title"/>
          </p:nvPr>
        </p:nvSpPr>
        <p:spPr>
          <a:xfrm>
            <a:off x="457200" y="341847"/>
            <a:ext cx="8229600" cy="585514"/>
          </a:xfrm>
        </p:spPr>
        <p:txBody>
          <a:bodyPr/>
          <a:lstStyle/>
          <a:p>
            <a:r>
              <a:rPr lang="en-US" dirty="0" smtClean="0">
                <a:solidFill>
                  <a:schemeClr val="accent1">
                    <a:lumMod val="60000"/>
                    <a:lumOff val="40000"/>
                  </a:schemeClr>
                </a:solidFill>
              </a:rPr>
              <a:t>Our Headquarters</a:t>
            </a:r>
            <a:endParaRPr lang="en-US" dirty="0">
              <a:solidFill>
                <a:schemeClr val="accent1">
                  <a:lumMod val="60000"/>
                  <a:lumOff val="40000"/>
                </a:schemeClr>
              </a:solidFill>
            </a:endParaRPr>
          </a:p>
        </p:txBody>
      </p:sp>
      <p:sp>
        <p:nvSpPr>
          <p:cNvPr id="6" name="Flowchart: Off-page Connector 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05</a:t>
            </a:r>
            <a:endParaRPr lang="en-US" sz="1100" b="1" dirty="0"/>
          </a:p>
        </p:txBody>
      </p:sp>
    </p:spTree>
    <p:extLst>
      <p:ext uri="{BB962C8B-B14F-4D97-AF65-F5344CB8AC3E}">
        <p14:creationId xmlns:p14="http://schemas.microsoft.com/office/powerpoint/2010/main" val="193855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p:bldP spid="61"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29061"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485880"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2775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3"/>
          <p:cNvSpPr>
            <a:spLocks noGrp="1"/>
          </p:cNvSpPr>
          <p:nvPr>
            <p:ph type="title"/>
          </p:nvPr>
        </p:nvSpPr>
        <p:spPr>
          <a:xfrm>
            <a:off x="575557" y="3147814"/>
            <a:ext cx="4032447" cy="857250"/>
          </a:xfrm>
        </p:spPr>
        <p:txBody>
          <a:bodyPr/>
          <a:lstStyle/>
          <a:p>
            <a:r>
              <a:rPr lang="en-US" dirty="0" smtClean="0">
                <a:solidFill>
                  <a:schemeClr val="accent1">
                    <a:lumMod val="60000"/>
                    <a:lumOff val="40000"/>
                  </a:schemeClr>
                </a:solidFill>
              </a:rPr>
              <a:t>Simple Logo Portfolio</a:t>
            </a:r>
            <a:endParaRPr lang="en-US" dirty="0">
              <a:solidFill>
                <a:schemeClr val="accent1">
                  <a:lumMod val="60000"/>
                  <a:lumOff val="40000"/>
                </a:schemeClr>
              </a:solidFill>
            </a:endParaRPr>
          </a:p>
        </p:txBody>
      </p:sp>
      <p:sp>
        <p:nvSpPr>
          <p:cNvPr id="3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Tree>
    <p:extLst>
      <p:ext uri="{BB962C8B-B14F-4D97-AF65-F5344CB8AC3E}">
        <p14:creationId xmlns:p14="http://schemas.microsoft.com/office/powerpoint/2010/main" val="356067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25" grpId="0" animBg="1"/>
      <p:bldP spid="26" grpId="0" animBg="1"/>
      <p:bldP spid="27" grpId="0" animBg="1"/>
      <p:bldP spid="28" grpId="0" animBg="1"/>
      <p:bldP spid="29" grpId="0" animBg="1"/>
      <p:bldP spid="30" grpId="0" animBg="1"/>
      <p:bldP spid="32" grpId="0"/>
      <p:bldP spid="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3"/>
          <p:cNvSpPr>
            <a:spLocks noGrp="1"/>
          </p:cNvSpPr>
          <p:nvPr>
            <p:ph type="title"/>
          </p:nvPr>
        </p:nvSpPr>
        <p:spPr>
          <a:xfrm>
            <a:off x="575557" y="3147814"/>
            <a:ext cx="7164795" cy="857250"/>
          </a:xfrm>
        </p:spPr>
        <p:txBody>
          <a:bodyPr/>
          <a:lstStyle/>
          <a:p>
            <a:r>
              <a:rPr lang="en-US" dirty="0" smtClean="0">
                <a:solidFill>
                  <a:schemeClr val="accent1">
                    <a:lumMod val="60000"/>
                    <a:lumOff val="40000"/>
                  </a:schemeClr>
                </a:solidFill>
              </a:rPr>
              <a:t>Logo Portfolio + Descriptions</a:t>
            </a:r>
            <a:endParaRPr lang="en-US" dirty="0">
              <a:solidFill>
                <a:schemeClr val="accent1">
                  <a:lumMod val="60000"/>
                  <a:lumOff val="40000"/>
                </a:schemeClr>
              </a:solidFill>
            </a:endParaRPr>
          </a:p>
        </p:txBody>
      </p:sp>
      <p:sp>
        <p:nvSpPr>
          <p:cNvPr id="3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4" name="Group 3"/>
          <p:cNvGrpSpPr/>
          <p:nvPr/>
        </p:nvGrpSpPr>
        <p:grpSpPr>
          <a:xfrm>
            <a:off x="0" y="-456"/>
            <a:ext cx="1829061" cy="2972218"/>
            <a:chOff x="0" y="-456"/>
            <a:chExt cx="1829061" cy="2972218"/>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ntent Placeholder 2"/>
            <p:cNvSpPr txBox="1">
              <a:spLocks/>
            </p:cNvSpPr>
            <p:nvPr/>
          </p:nvSpPr>
          <p:spPr>
            <a:xfrm>
              <a:off x="189311"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34" name="Title 13"/>
            <p:cNvSpPr txBox="1">
              <a:spLocks/>
            </p:cNvSpPr>
            <p:nvPr/>
          </p:nvSpPr>
          <p:spPr>
            <a:xfrm>
              <a:off x="187912" y="1818077"/>
              <a:ext cx="883343"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El Viejo</a:t>
              </a:r>
              <a:endParaRPr lang="en-US" sz="1100" b="1" dirty="0">
                <a:solidFill>
                  <a:schemeClr val="bg1"/>
                </a:solidFill>
                <a:latin typeface="Source Sans Pro" pitchFamily="34" charset="0"/>
              </a:endParaRPr>
            </a:p>
          </p:txBody>
        </p:sp>
      </p:grpSp>
      <p:grpSp>
        <p:nvGrpSpPr>
          <p:cNvPr id="11" name="Group 10"/>
          <p:cNvGrpSpPr/>
          <p:nvPr/>
        </p:nvGrpSpPr>
        <p:grpSpPr>
          <a:xfrm>
            <a:off x="3656820" y="-456"/>
            <a:ext cx="1830362" cy="2972218"/>
            <a:chOff x="3656820" y="-456"/>
            <a:chExt cx="1830362" cy="2972218"/>
          </a:xfrm>
        </p:grpSpPr>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ntent Placeholder 2"/>
            <p:cNvSpPr txBox="1">
              <a:spLocks/>
            </p:cNvSpPr>
            <p:nvPr/>
          </p:nvSpPr>
          <p:spPr>
            <a:xfrm>
              <a:off x="3800713"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36" name="Title 13"/>
            <p:cNvSpPr txBox="1">
              <a:spLocks/>
            </p:cNvSpPr>
            <p:nvPr/>
          </p:nvSpPr>
          <p:spPr>
            <a:xfrm>
              <a:off x="3799314" y="1818077"/>
              <a:ext cx="883343" cy="27314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b="1" dirty="0" smtClean="0">
                  <a:solidFill>
                    <a:schemeClr val="bg1"/>
                  </a:solidFill>
                  <a:latin typeface="Source Sans Pro" pitchFamily="34" charset="0"/>
                </a:rPr>
                <a:t>Owlbranch</a:t>
              </a:r>
              <a:endParaRPr lang="en-US" sz="1600" b="1" dirty="0">
                <a:solidFill>
                  <a:schemeClr val="bg1"/>
                </a:solidFill>
                <a:latin typeface="Source Sans Pro" pitchFamily="34" charset="0"/>
              </a:endParaRPr>
            </a:p>
          </p:txBody>
        </p:sp>
      </p:grpSp>
      <p:grpSp>
        <p:nvGrpSpPr>
          <p:cNvPr id="12" name="Group 11"/>
          <p:cNvGrpSpPr/>
          <p:nvPr/>
        </p:nvGrpSpPr>
        <p:grpSpPr>
          <a:xfrm>
            <a:off x="5485879" y="-456"/>
            <a:ext cx="1829061" cy="2972218"/>
            <a:chOff x="5485879" y="-456"/>
            <a:chExt cx="1829061" cy="2972218"/>
          </a:xfrm>
        </p:grpSpPr>
        <p:sp>
          <p:nvSpPr>
            <p:cNvPr id="9" name="Rectangle 8"/>
            <p:cNvSpPr/>
            <p:nvPr/>
          </p:nvSpPr>
          <p:spPr>
            <a:xfrm>
              <a:off x="5485880" y="-456"/>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ntent Placeholder 2"/>
            <p:cNvSpPr txBox="1">
              <a:spLocks/>
            </p:cNvSpPr>
            <p:nvPr/>
          </p:nvSpPr>
          <p:spPr>
            <a:xfrm>
              <a:off x="5690540" y="556866"/>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38" name="Title 13"/>
            <p:cNvSpPr txBox="1">
              <a:spLocks/>
            </p:cNvSpPr>
            <p:nvPr/>
          </p:nvSpPr>
          <p:spPr>
            <a:xfrm>
              <a:off x="5689141" y="315200"/>
              <a:ext cx="1615980"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Bacon Cream</a:t>
              </a:r>
              <a:endParaRPr lang="en-US" sz="1100" b="1" dirty="0">
                <a:solidFill>
                  <a:schemeClr val="bg1"/>
                </a:solidFill>
                <a:latin typeface="Source Sans Pro" pitchFamily="34" charset="0"/>
              </a:endParaRPr>
            </a:p>
          </p:txBody>
        </p:sp>
      </p:grpSp>
      <p:grpSp>
        <p:nvGrpSpPr>
          <p:cNvPr id="13" name="Group 12"/>
          <p:cNvGrpSpPr/>
          <p:nvPr/>
        </p:nvGrpSpPr>
        <p:grpSpPr>
          <a:xfrm>
            <a:off x="7314939" y="-456"/>
            <a:ext cx="1829061" cy="2972218"/>
            <a:chOff x="7314939" y="-456"/>
            <a:chExt cx="1829061" cy="2972218"/>
          </a:xfrm>
        </p:grpSpPr>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p:cNvSpPr txBox="1">
              <a:spLocks/>
            </p:cNvSpPr>
            <p:nvPr/>
          </p:nvSpPr>
          <p:spPr>
            <a:xfrm>
              <a:off x="7494186"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40" name="Title 13"/>
            <p:cNvSpPr txBox="1">
              <a:spLocks/>
            </p:cNvSpPr>
            <p:nvPr/>
          </p:nvSpPr>
          <p:spPr>
            <a:xfrm>
              <a:off x="7492787" y="1818077"/>
              <a:ext cx="1471701"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Piccola Officina </a:t>
              </a:r>
              <a:endParaRPr lang="en-US" sz="1100" b="1" dirty="0">
                <a:solidFill>
                  <a:schemeClr val="bg1"/>
                </a:solidFill>
                <a:latin typeface="Source Sans Pro" pitchFamily="34" charset="0"/>
              </a:endParaRPr>
            </a:p>
          </p:txBody>
        </p:sp>
      </p:grpSp>
      <p:grpSp>
        <p:nvGrpSpPr>
          <p:cNvPr id="41" name="Group 40"/>
          <p:cNvGrpSpPr/>
          <p:nvPr/>
        </p:nvGrpSpPr>
        <p:grpSpPr>
          <a:xfrm>
            <a:off x="1825613" y="-456"/>
            <a:ext cx="1829061" cy="2972218"/>
            <a:chOff x="5485879" y="-456"/>
            <a:chExt cx="1829061" cy="2972218"/>
          </a:xfrm>
        </p:grpSpPr>
        <p:sp>
          <p:nvSpPr>
            <p:cNvPr id="42" name="Rectangle 41"/>
            <p:cNvSpPr/>
            <p:nvPr/>
          </p:nvSpPr>
          <p:spPr>
            <a:xfrm>
              <a:off x="5485880" y="-456"/>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ontent Placeholder 2"/>
            <p:cNvSpPr txBox="1">
              <a:spLocks/>
            </p:cNvSpPr>
            <p:nvPr/>
          </p:nvSpPr>
          <p:spPr>
            <a:xfrm>
              <a:off x="5690540" y="556866"/>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45" name="Title 13"/>
            <p:cNvSpPr txBox="1">
              <a:spLocks/>
            </p:cNvSpPr>
            <p:nvPr/>
          </p:nvSpPr>
          <p:spPr>
            <a:xfrm>
              <a:off x="5689141" y="315200"/>
              <a:ext cx="1615980"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Bacon Cream</a:t>
              </a:r>
              <a:endParaRPr lang="en-US" sz="1100" b="1" dirty="0">
                <a:solidFill>
                  <a:schemeClr val="bg1"/>
                </a:solidFill>
                <a:latin typeface="Source Sans Pro" pitchFamily="34" charset="0"/>
              </a:endParaRPr>
            </a:p>
          </p:txBody>
        </p:sp>
      </p:grpSp>
    </p:spTree>
    <p:extLst>
      <p:ext uri="{BB962C8B-B14F-4D97-AF65-F5344CB8AC3E}">
        <p14:creationId xmlns:p14="http://schemas.microsoft.com/office/powerpoint/2010/main" val="41999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Portfolio Variation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66" name="Rectangle 65"/>
          <p:cNvSpPr/>
          <p:nvPr/>
        </p:nvSpPr>
        <p:spPr>
          <a:xfrm>
            <a:off x="587319" y="1347614"/>
            <a:ext cx="3552633" cy="28865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4547760" y="13578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46375" y="4296002"/>
            <a:ext cx="3624641" cy="230832"/>
            <a:chOff x="546375" y="4296002"/>
            <a:chExt cx="3624641" cy="230832"/>
          </a:xfrm>
        </p:grpSpPr>
        <p:sp>
          <p:nvSpPr>
            <p:cNvPr id="3" name="Rectangle 2"/>
            <p:cNvSpPr/>
            <p:nvPr/>
          </p:nvSpPr>
          <p:spPr>
            <a:xfrm>
              <a:off x="546375"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70" name="Rectangle 69"/>
            <p:cNvSpPr/>
            <p:nvPr/>
          </p:nvSpPr>
          <p:spPr>
            <a:xfrm>
              <a:off x="1602611"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1" name="Rectangle 70"/>
            <p:cNvSpPr/>
            <p:nvPr/>
          </p:nvSpPr>
          <p:spPr>
            <a:xfrm>
              <a:off x="2658848" y="4296002"/>
              <a:ext cx="1512168"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75" name="Rectangle 74"/>
          <p:cNvSpPr/>
          <p:nvPr/>
        </p:nvSpPr>
        <p:spPr>
          <a:xfrm>
            <a:off x="4948743" y="1347614"/>
            <a:ext cx="3552633" cy="28865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4907799" y="4296002"/>
            <a:ext cx="3624641" cy="230832"/>
            <a:chOff x="4907799" y="4296002"/>
            <a:chExt cx="3624641" cy="230832"/>
          </a:xfrm>
        </p:grpSpPr>
        <p:sp>
          <p:nvSpPr>
            <p:cNvPr id="74" name="Rectangle 73"/>
            <p:cNvSpPr/>
            <p:nvPr/>
          </p:nvSpPr>
          <p:spPr>
            <a:xfrm>
              <a:off x="4907799"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 </a:t>
              </a:r>
              <a:r>
                <a:rPr lang="en-US" sz="900" dirty="0" smtClean="0">
                  <a:solidFill>
                    <a:schemeClr val="bg1">
                      <a:lumMod val="65000"/>
                    </a:schemeClr>
                  </a:solidFill>
                </a:rPr>
                <a:t>Bullpen</a:t>
              </a:r>
              <a:endParaRPr lang="en-US" sz="900" dirty="0">
                <a:solidFill>
                  <a:schemeClr val="bg1">
                    <a:lumMod val="65000"/>
                  </a:schemeClr>
                </a:solidFill>
              </a:endParaRPr>
            </a:p>
          </p:txBody>
        </p:sp>
        <p:sp>
          <p:nvSpPr>
            <p:cNvPr id="76" name="Rectangle 75"/>
            <p:cNvSpPr/>
            <p:nvPr/>
          </p:nvSpPr>
          <p:spPr>
            <a:xfrm>
              <a:off x="5964035"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7" name="Rectangle 76"/>
            <p:cNvSpPr/>
            <p:nvPr/>
          </p:nvSpPr>
          <p:spPr>
            <a:xfrm>
              <a:off x="7020272" y="4296002"/>
              <a:ext cx="1512168"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51</a:t>
            </a:r>
            <a:endParaRPr lang="en-US" sz="1100" b="1" dirty="0"/>
          </a:p>
        </p:txBody>
      </p:sp>
    </p:spTree>
    <p:extLst>
      <p:ext uri="{BB962C8B-B14F-4D97-AF65-F5344CB8AC3E}">
        <p14:creationId xmlns:p14="http://schemas.microsoft.com/office/powerpoint/2010/main" val="235950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6" grpId="0" animBg="1"/>
      <p:bldP spid="7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Single Project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66" name="Rectangle 65"/>
          <p:cNvSpPr/>
          <p:nvPr/>
        </p:nvSpPr>
        <p:spPr>
          <a:xfrm>
            <a:off x="587319" y="1347614"/>
            <a:ext cx="3552633" cy="28865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4547760" y="13578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46375" y="4296002"/>
            <a:ext cx="3624641" cy="230832"/>
            <a:chOff x="546375" y="4296002"/>
            <a:chExt cx="3624641" cy="230832"/>
          </a:xfrm>
        </p:grpSpPr>
        <p:sp>
          <p:nvSpPr>
            <p:cNvPr id="3" name="Rectangle 2"/>
            <p:cNvSpPr/>
            <p:nvPr/>
          </p:nvSpPr>
          <p:spPr>
            <a:xfrm>
              <a:off x="546375"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70" name="Rectangle 69"/>
            <p:cNvSpPr/>
            <p:nvPr/>
          </p:nvSpPr>
          <p:spPr>
            <a:xfrm>
              <a:off x="1602611"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1" name="Rectangle 70"/>
            <p:cNvSpPr/>
            <p:nvPr/>
          </p:nvSpPr>
          <p:spPr>
            <a:xfrm>
              <a:off x="2658848" y="4296002"/>
              <a:ext cx="1512168"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72" name="Content Placeholder 2"/>
          <p:cNvSpPr>
            <a:spLocks noGrp="1"/>
          </p:cNvSpPr>
          <p:nvPr>
            <p:ph idx="1"/>
          </p:nvPr>
        </p:nvSpPr>
        <p:spPr>
          <a:xfrm>
            <a:off x="4851574" y="2160174"/>
            <a:ext cx="3752874" cy="1779728"/>
          </a:xfrm>
        </p:spPr>
        <p:txBody>
          <a:bodyPr>
            <a:noAutofit/>
          </a:bodyPr>
          <a:lstStyle/>
          <a:p>
            <a:pPr marL="0" indent="0">
              <a:buNone/>
            </a:pPr>
            <a:r>
              <a:rPr lang="en-US" sz="900" dirty="0" smtClean="0"/>
              <a:t>Some text about the project,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p>
          <a:p>
            <a:pPr marL="0" indent="0">
              <a:buNone/>
            </a:pPr>
            <a:endParaRPr lang="en-US" sz="900" dirty="0"/>
          </a:p>
          <a:p>
            <a:pPr marL="0" indent="0">
              <a:buNone/>
            </a:pPr>
            <a:r>
              <a:rPr lang="en-US" sz="900" dirty="0" smtClean="0"/>
              <a:t>It </a:t>
            </a:r>
            <a:r>
              <a:rPr lang="en-US" sz="900" dirty="0"/>
              <a:t>was popularised in the 1960s with the release of Letraset sheets containing Lorem Ipsum passages, and more recently with desktop publishing software like Aldus PageMaker including versions of Lorem Ipsum.</a:t>
            </a:r>
          </a:p>
        </p:txBody>
      </p:sp>
      <p:sp>
        <p:nvSpPr>
          <p:cNvPr id="73" name="Title 13"/>
          <p:cNvSpPr txBox="1">
            <a:spLocks/>
          </p:cNvSpPr>
          <p:nvPr/>
        </p:nvSpPr>
        <p:spPr>
          <a:xfrm>
            <a:off x="4860032" y="16561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The Bullpen Project</a:t>
            </a:r>
            <a:endParaRPr lang="en-US" sz="2000" dirty="0">
              <a:solidFill>
                <a:schemeClr val="accent1">
                  <a:lumMod val="60000"/>
                  <a:lumOff val="40000"/>
                </a:schemeClr>
              </a:solidFill>
            </a:endParaRPr>
          </a:p>
        </p:txBody>
      </p:sp>
      <p:sp>
        <p:nvSpPr>
          <p:cNvPr id="12" name="Flowchart: Off-page Connector 1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52</a:t>
            </a:r>
            <a:endParaRPr lang="en-US" sz="1100" b="1" dirty="0"/>
          </a:p>
        </p:txBody>
      </p:sp>
    </p:spTree>
    <p:extLst>
      <p:ext uri="{BB962C8B-B14F-4D97-AF65-F5344CB8AC3E}">
        <p14:creationId xmlns:p14="http://schemas.microsoft.com/office/powerpoint/2010/main" val="39991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6" grpId="0" animBg="1"/>
      <p:bldP spid="72" grpId="0"/>
      <p:bldP spid="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462"/>
            <a:ext cx="8229600" cy="532285"/>
          </a:xfrm>
        </p:spPr>
        <p:txBody>
          <a:bodyPr>
            <a:noAutofit/>
          </a:bodyPr>
          <a:lstStyle/>
          <a:p>
            <a:r>
              <a:rPr lang="en-US" dirty="0" smtClean="0">
                <a:solidFill>
                  <a:schemeClr val="accent1">
                    <a:lumMod val="60000"/>
                    <a:lumOff val="40000"/>
                  </a:schemeClr>
                </a:solidFill>
              </a:rPr>
              <a:t>Web Project Sample</a:t>
            </a:r>
            <a:endParaRPr lang="en-US" dirty="0">
              <a:solidFill>
                <a:schemeClr val="accent1">
                  <a:lumMod val="60000"/>
                  <a:lumOff val="40000"/>
                </a:schemeClr>
              </a:solidFill>
            </a:endParaRPr>
          </a:p>
        </p:txBody>
      </p:sp>
      <p:sp>
        <p:nvSpPr>
          <p:cNvPr id="2" name="Rectangle 1"/>
          <p:cNvSpPr/>
          <p:nvPr/>
        </p:nvSpPr>
        <p:spPr>
          <a:xfrm>
            <a:off x="5992592" y="1350011"/>
            <a:ext cx="3151408" cy="28337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this line </a:t>
            </a:r>
            <a:r>
              <a:rPr lang="en-US" sz="1400" b="1" dirty="0" smtClean="0">
                <a:solidFill>
                  <a:schemeClr val="accent1">
                    <a:lumMod val="60000"/>
                    <a:lumOff val="40000"/>
                  </a:schemeClr>
                </a:solidFill>
                <a:latin typeface="+mn-lt"/>
              </a:rPr>
              <a:t>about your services</a:t>
            </a:r>
            <a:endParaRPr lang="en-US" sz="1400" b="1" dirty="0">
              <a:solidFill>
                <a:schemeClr val="accent1">
                  <a:lumMod val="60000"/>
                  <a:lumOff val="40000"/>
                </a:schemeClr>
              </a:solidFill>
              <a:latin typeface="+mn-lt"/>
            </a:endParaRPr>
          </a:p>
        </p:txBody>
      </p:sp>
      <p:sp>
        <p:nvSpPr>
          <p:cNvPr id="15" name="Content Placeholder 2"/>
          <p:cNvSpPr>
            <a:spLocks noGrp="1"/>
          </p:cNvSpPr>
          <p:nvPr>
            <p:ph idx="1"/>
          </p:nvPr>
        </p:nvSpPr>
        <p:spPr>
          <a:xfrm>
            <a:off x="6414040" y="2256422"/>
            <a:ext cx="2118400" cy="1779728"/>
          </a:xfrm>
        </p:spPr>
        <p:txBody>
          <a:bodyPr>
            <a:noAutofit/>
          </a:bodyPr>
          <a:lstStyle/>
          <a:p>
            <a:pPr marL="0" indent="0">
              <a:buNone/>
            </a:pPr>
            <a:r>
              <a:rPr lang="en-US" sz="900" dirty="0" smtClean="0">
                <a:solidFill>
                  <a:schemeClr val="bg1"/>
                </a:solidFill>
              </a:rPr>
              <a:t>Some text about the project, </a:t>
            </a:r>
            <a:r>
              <a:rPr lang="en-US" sz="900" b="1" dirty="0">
                <a:solidFill>
                  <a:schemeClr val="bg1"/>
                </a:solidFill>
              </a:rPr>
              <a:t>consectetur adipiscing elit. </a:t>
            </a:r>
            <a:endParaRPr lang="en-US" sz="900" b="1" dirty="0" smtClean="0">
              <a:solidFill>
                <a:schemeClr val="bg1"/>
              </a:solidFill>
            </a:endParaRPr>
          </a:p>
          <a:p>
            <a:pPr marL="0" indent="0">
              <a:buNone/>
            </a:pPr>
            <a:endParaRPr lang="en-US" sz="900" dirty="0" smtClean="0">
              <a:solidFill>
                <a:schemeClr val="bg1"/>
              </a:solidFill>
            </a:endParaRPr>
          </a:p>
          <a:p>
            <a:pPr marL="0" indent="0">
              <a:buNone/>
            </a:pPr>
            <a:r>
              <a:rPr lang="en-US" sz="900" dirty="0" smtClean="0">
                <a:solidFill>
                  <a:schemeClr val="bg1"/>
                </a:solidFill>
              </a:rPr>
              <a:t>Lorem </a:t>
            </a:r>
            <a:r>
              <a:rPr lang="en-US" sz="900" dirty="0">
                <a:solidFill>
                  <a:schemeClr val="bg1"/>
                </a:solidFill>
              </a:rPr>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solidFill>
                  <a:schemeClr val="bg1"/>
                </a:solidFill>
              </a:rPr>
              <a:t>typesetting.</a:t>
            </a:r>
            <a:endParaRPr lang="en-US" sz="900" dirty="0">
              <a:solidFill>
                <a:schemeClr val="bg1"/>
              </a:solidFill>
            </a:endParaRPr>
          </a:p>
        </p:txBody>
      </p:sp>
      <p:sp>
        <p:nvSpPr>
          <p:cNvPr id="16" name="Title 13"/>
          <p:cNvSpPr txBox="1">
            <a:spLocks/>
          </p:cNvSpPr>
          <p:nvPr/>
        </p:nvSpPr>
        <p:spPr>
          <a:xfrm>
            <a:off x="6396976" y="1766013"/>
            <a:ext cx="2091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bg1"/>
                </a:solidFill>
              </a:rPr>
              <a:t>The Dash Project</a:t>
            </a:r>
            <a:endParaRPr lang="en-US" sz="2000" dirty="0">
              <a:solidFill>
                <a:schemeClr val="bg1"/>
              </a:solidFill>
            </a:endParaRPr>
          </a:p>
        </p:txBody>
      </p:sp>
      <p:grpSp>
        <p:nvGrpSpPr>
          <p:cNvPr id="4" name="Group 3"/>
          <p:cNvGrpSpPr/>
          <p:nvPr/>
        </p:nvGrpSpPr>
        <p:grpSpPr>
          <a:xfrm>
            <a:off x="539552" y="4296002"/>
            <a:ext cx="4961729" cy="230832"/>
            <a:chOff x="539552" y="4296002"/>
            <a:chExt cx="4961729" cy="230832"/>
          </a:xfrm>
        </p:grpSpPr>
        <p:sp>
          <p:nvSpPr>
            <p:cNvPr id="18" name="Rectangle 17"/>
            <p:cNvSpPr/>
            <p:nvPr/>
          </p:nvSpPr>
          <p:spPr>
            <a:xfrm>
              <a:off x="539552"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19" name="Rectangle 18"/>
            <p:cNvSpPr/>
            <p:nvPr/>
          </p:nvSpPr>
          <p:spPr>
            <a:xfrm>
              <a:off x="1595788"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UI Design</a:t>
              </a:r>
              <a:endParaRPr lang="en-US" sz="900" dirty="0">
                <a:solidFill>
                  <a:schemeClr val="bg1">
                    <a:lumMod val="65000"/>
                  </a:schemeClr>
                </a:solidFill>
              </a:endParaRPr>
            </a:p>
          </p:txBody>
        </p:sp>
        <p:sp>
          <p:nvSpPr>
            <p:cNvPr id="20" name="Rectangle 19"/>
            <p:cNvSpPr/>
            <p:nvPr/>
          </p:nvSpPr>
          <p:spPr>
            <a:xfrm>
              <a:off x="2652025" y="4296002"/>
              <a:ext cx="2849256"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 Html, CSS, JavaScript</a:t>
              </a:r>
              <a:endParaRPr lang="en-US" sz="900" dirty="0">
                <a:solidFill>
                  <a:schemeClr val="bg1">
                    <a:lumMod val="65000"/>
                  </a:schemeClr>
                </a:solidFill>
              </a:endParaRPr>
            </a:p>
          </p:txBody>
        </p:sp>
      </p:grpSp>
      <p:sp>
        <p:nvSpPr>
          <p:cNvPr id="17" name="Flowchart: Off-page Connector 1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53</a:t>
            </a:r>
            <a:endParaRPr lang="en-US" sz="1100" b="1" dirty="0"/>
          </a:p>
        </p:txBody>
      </p:sp>
      <p:sp>
        <p:nvSpPr>
          <p:cNvPr id="6" name="Rectangle 5"/>
          <p:cNvSpPr/>
          <p:nvPr/>
        </p:nvSpPr>
        <p:spPr>
          <a:xfrm>
            <a:off x="0" y="1350011"/>
            <a:ext cx="5992592" cy="28337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00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3" grpId="0"/>
      <p:bldP spid="15" grpId="0"/>
      <p:bldP spid="16"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flipH="1">
            <a:off x="0" y="0"/>
            <a:ext cx="9144000" cy="2931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67" y="362948"/>
            <a:ext cx="2444532" cy="4780420"/>
          </a:xfrm>
          <a:prstGeom prst="rect">
            <a:avLst/>
          </a:prstGeom>
        </p:spPr>
      </p:pic>
      <p:sp>
        <p:nvSpPr>
          <p:cNvPr id="56" name="Title 13"/>
          <p:cNvSpPr txBox="1">
            <a:spLocks/>
          </p:cNvSpPr>
          <p:nvPr/>
        </p:nvSpPr>
        <p:spPr>
          <a:xfrm>
            <a:off x="2921194" y="418357"/>
            <a:ext cx="538301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bg1"/>
                </a:solidFill>
              </a:rPr>
              <a:t>App Project Sample</a:t>
            </a:r>
            <a:endParaRPr lang="en-US" dirty="0">
              <a:solidFill>
                <a:schemeClr val="bg1"/>
              </a:solidFill>
            </a:endParaRPr>
          </a:p>
        </p:txBody>
      </p:sp>
      <p:sp>
        <p:nvSpPr>
          <p:cNvPr id="57" name="Content Placeholder 2"/>
          <p:cNvSpPr txBox="1">
            <a:spLocks/>
          </p:cNvSpPr>
          <p:nvPr/>
        </p:nvSpPr>
        <p:spPr>
          <a:xfrm>
            <a:off x="3137218" y="1243353"/>
            <a:ext cx="4511777" cy="1400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lumMod val="40000"/>
                  <a:lumOff val="60000"/>
                </a:schemeClr>
              </a:buClr>
              <a:buFont typeface="Calibri" pitchFamily="34" charset="0"/>
              <a:buChar char="↘"/>
            </a:pPr>
            <a:r>
              <a:rPr lang="en-US" sz="1000" dirty="0" smtClean="0">
                <a:solidFill>
                  <a:schemeClr val="bg1"/>
                </a:solidFill>
              </a:rPr>
              <a:t>Lorem ipsum dolor sit amet, </a:t>
            </a:r>
            <a:r>
              <a:rPr lang="en-US" sz="1000" b="1" dirty="0" smtClean="0">
                <a:solidFill>
                  <a:schemeClr val="accent1">
                    <a:lumMod val="20000"/>
                    <a:lumOff val="80000"/>
                  </a:schemeClr>
                </a:solidFill>
              </a:rPr>
              <a:t>consectetur</a:t>
            </a:r>
            <a:r>
              <a:rPr lang="en-US" sz="1000" dirty="0" smtClean="0">
                <a:solidFill>
                  <a:schemeClr val="accent1">
                    <a:lumMod val="20000"/>
                    <a:lumOff val="80000"/>
                  </a:schemeClr>
                </a:solidFill>
              </a:rPr>
              <a:t> </a:t>
            </a:r>
            <a:r>
              <a:rPr lang="en-US" sz="1000" dirty="0" smtClean="0">
                <a:solidFill>
                  <a:schemeClr val="bg1"/>
                </a:solidFill>
              </a:rPr>
              <a:t>adipiscing elit.</a:t>
            </a:r>
          </a:p>
          <a:p>
            <a:pPr>
              <a:lnSpc>
                <a:spcPct val="150000"/>
              </a:lnSpc>
              <a:buClr>
                <a:schemeClr val="accent1">
                  <a:lumMod val="40000"/>
                  <a:lumOff val="60000"/>
                </a:schemeClr>
              </a:buClr>
              <a:buFont typeface="Calibri" pitchFamily="34" charset="0"/>
              <a:buChar char="↘"/>
            </a:pPr>
            <a:r>
              <a:rPr lang="en-US" sz="1000" dirty="0" smtClean="0">
                <a:solidFill>
                  <a:schemeClr val="bg1"/>
                </a:solidFill>
              </a:rPr>
              <a:t>Curabitur elementum posuere pretium.</a:t>
            </a:r>
          </a:p>
          <a:p>
            <a:pPr>
              <a:lnSpc>
                <a:spcPct val="150000"/>
              </a:lnSpc>
              <a:buClr>
                <a:schemeClr val="accent1">
                  <a:lumMod val="40000"/>
                  <a:lumOff val="60000"/>
                </a:schemeClr>
              </a:buClr>
              <a:buFont typeface="Calibri" pitchFamily="34" charset="0"/>
              <a:buChar char="↘"/>
            </a:pPr>
            <a:r>
              <a:rPr lang="en-US" sz="1000" dirty="0" smtClean="0">
                <a:solidFill>
                  <a:schemeClr val="bg1"/>
                </a:solidFill>
              </a:rPr>
              <a:t>Quisque nibh dolor, </a:t>
            </a:r>
            <a:r>
              <a:rPr lang="en-US" sz="1000" b="1" dirty="0" smtClean="0">
                <a:solidFill>
                  <a:schemeClr val="bg1"/>
                </a:solidFill>
              </a:rPr>
              <a:t>dignissim ac dignissim ut</a:t>
            </a:r>
            <a:r>
              <a:rPr lang="en-US" sz="1000" dirty="0" smtClean="0">
                <a:solidFill>
                  <a:schemeClr val="bg1"/>
                </a:solidFill>
              </a:rPr>
              <a:t>, luctus ac urna.</a:t>
            </a:r>
          </a:p>
          <a:p>
            <a:pPr>
              <a:lnSpc>
                <a:spcPct val="150000"/>
              </a:lnSpc>
              <a:buClr>
                <a:schemeClr val="accent1">
                  <a:lumMod val="40000"/>
                  <a:lumOff val="60000"/>
                </a:schemeClr>
              </a:buClr>
              <a:buFont typeface="Calibri" pitchFamily="34" charset="0"/>
              <a:buChar char="↘"/>
            </a:pPr>
            <a:r>
              <a:rPr lang="en-US" sz="1000" dirty="0" smtClean="0">
                <a:solidFill>
                  <a:schemeClr val="bg1"/>
                </a:solidFill>
              </a:rPr>
              <a:t>Aliquam aliquet non massa quis tincidunt.</a:t>
            </a:r>
          </a:p>
          <a:p>
            <a:pPr>
              <a:lnSpc>
                <a:spcPct val="150000"/>
              </a:lnSpc>
              <a:buClr>
                <a:schemeClr val="accent1">
                  <a:lumMod val="40000"/>
                  <a:lumOff val="60000"/>
                </a:schemeClr>
              </a:buClr>
              <a:buFont typeface="Calibri" pitchFamily="34" charset="0"/>
              <a:buChar char="↘"/>
            </a:pPr>
            <a:r>
              <a:rPr lang="en-US" sz="1000" dirty="0">
                <a:solidFill>
                  <a:schemeClr val="bg1"/>
                </a:solidFill>
              </a:rPr>
              <a:t>Quisque nibh dolor, </a:t>
            </a:r>
            <a:r>
              <a:rPr lang="en-US" sz="1000" b="1" dirty="0">
                <a:solidFill>
                  <a:schemeClr val="bg1"/>
                </a:solidFill>
              </a:rPr>
              <a:t>dignissim </a:t>
            </a:r>
            <a:r>
              <a:rPr lang="en-US" sz="1000" b="1" dirty="0" smtClean="0">
                <a:solidFill>
                  <a:schemeClr val="bg1"/>
                </a:solidFill>
              </a:rPr>
              <a:t>ac.</a:t>
            </a:r>
            <a:endParaRPr lang="en-US" sz="1000" dirty="0">
              <a:solidFill>
                <a:schemeClr val="bg1"/>
              </a:solidFill>
            </a:endParaRPr>
          </a:p>
        </p:txBody>
      </p:sp>
      <p:grpSp>
        <p:nvGrpSpPr>
          <p:cNvPr id="61" name="Group 60"/>
          <p:cNvGrpSpPr/>
          <p:nvPr/>
        </p:nvGrpSpPr>
        <p:grpSpPr>
          <a:xfrm>
            <a:off x="2921194" y="3363389"/>
            <a:ext cx="1362774" cy="1138913"/>
            <a:chOff x="3171954" y="3363389"/>
            <a:chExt cx="1362774" cy="1138913"/>
          </a:xfrm>
        </p:grpSpPr>
        <p:grpSp>
          <p:nvGrpSpPr>
            <p:cNvPr id="48" name="Group 47"/>
            <p:cNvGrpSpPr/>
            <p:nvPr/>
          </p:nvGrpSpPr>
          <p:grpSpPr>
            <a:xfrm>
              <a:off x="3559771" y="3363389"/>
              <a:ext cx="587140" cy="587140"/>
              <a:chOff x="3707904" y="1338582"/>
              <a:chExt cx="587140" cy="587140"/>
            </a:xfrm>
            <a:solidFill>
              <a:schemeClr val="accent2"/>
            </a:solidFill>
          </p:grpSpPr>
          <p:sp>
            <p:nvSpPr>
              <p:cNvPr id="12"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3" name="Content Placeholder 2"/>
            <p:cNvSpPr txBox="1">
              <a:spLocks/>
            </p:cNvSpPr>
            <p:nvPr/>
          </p:nvSpPr>
          <p:spPr>
            <a:xfrm>
              <a:off x="3171954"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Analytics</a:t>
              </a:r>
            </a:p>
            <a:p>
              <a:pPr marL="0" indent="0" algn="ctr">
                <a:buFont typeface="Arial" pitchFamily="34" charset="0"/>
                <a:buNone/>
              </a:pPr>
              <a:r>
                <a:rPr lang="en-US" sz="800" dirty="0" smtClean="0"/>
                <a:t>Lorem ipsum dolor sit amet, consectetur adipiscing.</a:t>
              </a:r>
              <a:endParaRPr lang="en-US" sz="800" dirty="0"/>
            </a:p>
          </p:txBody>
        </p:sp>
      </p:grpSp>
      <p:grpSp>
        <p:nvGrpSpPr>
          <p:cNvPr id="60" name="Group 59"/>
          <p:cNvGrpSpPr/>
          <p:nvPr/>
        </p:nvGrpSpPr>
        <p:grpSpPr>
          <a:xfrm>
            <a:off x="4337351" y="3372697"/>
            <a:ext cx="1362774" cy="1129605"/>
            <a:chOff x="4616231" y="3372697"/>
            <a:chExt cx="1362774" cy="1129605"/>
          </a:xfrm>
        </p:grpSpPr>
        <p:grpSp>
          <p:nvGrpSpPr>
            <p:cNvPr id="49" name="Group 48"/>
            <p:cNvGrpSpPr/>
            <p:nvPr/>
          </p:nvGrpSpPr>
          <p:grpSpPr>
            <a:xfrm>
              <a:off x="5004048" y="3372697"/>
              <a:ext cx="587140" cy="587140"/>
              <a:chOff x="5607375" y="3562825"/>
              <a:chExt cx="587140" cy="587140"/>
            </a:xfrm>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5" name="Content Placeholder 2"/>
            <p:cNvSpPr txBox="1">
              <a:spLocks/>
            </p:cNvSpPr>
            <p:nvPr/>
          </p:nvSpPr>
          <p:spPr>
            <a:xfrm>
              <a:off x="4616231"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Support</a:t>
              </a:r>
            </a:p>
            <a:p>
              <a:pPr marL="0" indent="0" algn="ctr">
                <a:buFont typeface="Arial" pitchFamily="34" charset="0"/>
                <a:buNone/>
              </a:pPr>
              <a:r>
                <a:rPr lang="en-US" sz="800" dirty="0" smtClean="0"/>
                <a:t>Lorem ipsum dolor sit amet, consectetur adipiscing.</a:t>
              </a:r>
              <a:endParaRPr lang="en-US" sz="800" dirty="0"/>
            </a:p>
          </p:txBody>
        </p:sp>
      </p:grpSp>
      <p:grpSp>
        <p:nvGrpSpPr>
          <p:cNvPr id="58" name="Group 57"/>
          <p:cNvGrpSpPr/>
          <p:nvPr/>
        </p:nvGrpSpPr>
        <p:grpSpPr>
          <a:xfrm>
            <a:off x="5753508" y="3372697"/>
            <a:ext cx="1362774" cy="1129605"/>
            <a:chOff x="6045315" y="3372697"/>
            <a:chExt cx="1362774" cy="1129605"/>
          </a:xfrm>
        </p:grpSpPr>
        <p:grpSp>
          <p:nvGrpSpPr>
            <p:cNvPr id="50" name="Group 49"/>
            <p:cNvGrpSpPr/>
            <p:nvPr/>
          </p:nvGrpSpPr>
          <p:grpSpPr>
            <a:xfrm>
              <a:off x="6433132" y="3372697"/>
              <a:ext cx="587140" cy="587140"/>
              <a:chOff x="6665323" y="3562825"/>
              <a:chExt cx="587140" cy="587140"/>
            </a:xfrm>
          </p:grpSpPr>
          <p:sp>
            <p:nvSpPr>
              <p:cNvPr id="18"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7" name="Content Placeholder 2"/>
            <p:cNvSpPr txBox="1">
              <a:spLocks/>
            </p:cNvSpPr>
            <p:nvPr/>
          </p:nvSpPr>
          <p:spPr>
            <a:xfrm>
              <a:off x="6045315"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Locations</a:t>
              </a:r>
            </a:p>
            <a:p>
              <a:pPr marL="0" indent="0" algn="ctr">
                <a:buFont typeface="Arial" pitchFamily="34" charset="0"/>
                <a:buNone/>
              </a:pPr>
              <a:r>
                <a:rPr lang="en-US" sz="800" dirty="0" smtClean="0"/>
                <a:t>Lorem ipsum dolor sit amet, consectetur adipiscing.</a:t>
              </a:r>
              <a:endParaRPr lang="en-US" sz="800" dirty="0"/>
            </a:p>
          </p:txBody>
        </p:sp>
      </p:grpSp>
      <p:grpSp>
        <p:nvGrpSpPr>
          <p:cNvPr id="55" name="Group 54"/>
          <p:cNvGrpSpPr/>
          <p:nvPr/>
        </p:nvGrpSpPr>
        <p:grpSpPr>
          <a:xfrm>
            <a:off x="7169666" y="3375849"/>
            <a:ext cx="1362774" cy="1126453"/>
            <a:chOff x="7424543" y="3375849"/>
            <a:chExt cx="1362774" cy="1126453"/>
          </a:xfrm>
        </p:grpSpPr>
        <p:grpSp>
          <p:nvGrpSpPr>
            <p:cNvPr id="51" name="Group 50"/>
            <p:cNvGrpSpPr/>
            <p:nvPr/>
          </p:nvGrpSpPr>
          <p:grpSpPr>
            <a:xfrm>
              <a:off x="7812360" y="3375849"/>
              <a:ext cx="587140" cy="587140"/>
              <a:chOff x="7740352" y="3562825"/>
              <a:chExt cx="587140" cy="587140"/>
            </a:xfrm>
          </p:grpSpPr>
          <p:sp>
            <p:nvSpPr>
              <p:cNvPr id="42"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9" name="Content Placeholder 2"/>
            <p:cNvSpPr txBox="1">
              <a:spLocks/>
            </p:cNvSpPr>
            <p:nvPr/>
          </p:nvSpPr>
          <p:spPr>
            <a:xfrm>
              <a:off x="7424543"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Setup Guide</a:t>
              </a:r>
            </a:p>
            <a:p>
              <a:pPr marL="0" indent="0" algn="ctr">
                <a:buFont typeface="Arial" pitchFamily="34" charset="0"/>
                <a:buNone/>
              </a:pPr>
              <a:r>
                <a:rPr lang="en-US" sz="800" dirty="0" smtClean="0"/>
                <a:t>Lorem ipsum dolor sit amet, consectetur adipiscing.</a:t>
              </a:r>
              <a:endParaRPr lang="en-US" sz="800" dirty="0"/>
            </a:p>
          </p:txBody>
        </p:sp>
      </p:grpSp>
      <p:sp>
        <p:nvSpPr>
          <p:cNvPr id="26" name="Flowchart: Off-page Connector 25"/>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lumMod val="60000"/>
                    <a:lumOff val="40000"/>
                  </a:schemeClr>
                </a:solidFill>
              </a:rPr>
              <a:t>54</a:t>
            </a:r>
            <a:endParaRPr lang="en-US" sz="1100" b="1" dirty="0">
              <a:solidFill>
                <a:schemeClr val="accent1">
                  <a:lumMod val="60000"/>
                  <a:lumOff val="40000"/>
                </a:schemeClr>
              </a:solidFill>
            </a:endParaRPr>
          </a:p>
        </p:txBody>
      </p:sp>
    </p:spTree>
    <p:extLst>
      <p:ext uri="{BB962C8B-B14F-4D97-AF65-F5344CB8AC3E}">
        <p14:creationId xmlns:p14="http://schemas.microsoft.com/office/powerpoint/2010/main" val="336208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arn(inVertical)">
                                      <p:cBhvr>
                                        <p:cTn id="13" dur="500"/>
                                        <p:tgtEl>
                                          <p:spTgt spid="5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fade">
                                      <p:cBhvr>
                                        <p:cTn id="17" dur="500"/>
                                        <p:tgtEl>
                                          <p:spTgt spid="57">
                                            <p:txEl>
                                              <p:pRg st="0" end="0"/>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7">
                                            <p:txEl>
                                              <p:pRg st="1" end="1"/>
                                            </p:txEl>
                                          </p:spTgt>
                                        </p:tgtEl>
                                        <p:attrNameLst>
                                          <p:attrName>style.visibility</p:attrName>
                                        </p:attrNameLst>
                                      </p:cBhvr>
                                      <p:to>
                                        <p:strVal val="visible"/>
                                      </p:to>
                                    </p:set>
                                    <p:animEffect transition="in" filter="fade">
                                      <p:cBhvr>
                                        <p:cTn id="21" dur="500"/>
                                        <p:tgtEl>
                                          <p:spTgt spid="57">
                                            <p:txEl>
                                              <p:pRg st="1" end="1"/>
                                            </p:txEl>
                                          </p:spTgt>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57">
                                            <p:txEl>
                                              <p:pRg st="2" end="2"/>
                                            </p:txEl>
                                          </p:spTgt>
                                        </p:tgtEl>
                                        <p:attrNameLst>
                                          <p:attrName>style.visibility</p:attrName>
                                        </p:attrNameLst>
                                      </p:cBhvr>
                                      <p:to>
                                        <p:strVal val="visible"/>
                                      </p:to>
                                    </p:set>
                                    <p:animEffect transition="in" filter="fade">
                                      <p:cBhvr>
                                        <p:cTn id="25" dur="500"/>
                                        <p:tgtEl>
                                          <p:spTgt spid="57">
                                            <p:txEl>
                                              <p:pRg st="2" end="2"/>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7">
                                            <p:txEl>
                                              <p:pRg st="3" end="3"/>
                                            </p:txEl>
                                          </p:spTgt>
                                        </p:tgtEl>
                                        <p:attrNameLst>
                                          <p:attrName>style.visibility</p:attrName>
                                        </p:attrNameLst>
                                      </p:cBhvr>
                                      <p:to>
                                        <p:strVal val="visible"/>
                                      </p:to>
                                    </p:set>
                                    <p:animEffect transition="in" filter="fade">
                                      <p:cBhvr>
                                        <p:cTn id="29" dur="500"/>
                                        <p:tgtEl>
                                          <p:spTgt spid="57">
                                            <p:txEl>
                                              <p:pRg st="3" end="3"/>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7">
                                            <p:txEl>
                                              <p:pRg st="4" end="4"/>
                                            </p:txEl>
                                          </p:spTgt>
                                        </p:tgtEl>
                                        <p:attrNameLst>
                                          <p:attrName>style.visibility</p:attrName>
                                        </p:attrNameLst>
                                      </p:cBhvr>
                                      <p:to>
                                        <p:strVal val="visible"/>
                                      </p:to>
                                    </p:set>
                                    <p:animEffect transition="in" filter="fade">
                                      <p:cBhvr>
                                        <p:cTn id="33" dur="500"/>
                                        <p:tgtEl>
                                          <p:spTgt spid="57">
                                            <p:txEl>
                                              <p:pRg st="4" end="4"/>
                                            </p:txEl>
                                          </p:spTgt>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5500"/>
                            </p:stCondLst>
                            <p:childTnLst>
                              <p:par>
                                <p:cTn id="53" presetID="53" presetClass="entr" presetSubtype="16" fill="hold" nodeType="after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p:cTn id="55" dur="500" fill="hold"/>
                                        <p:tgtEl>
                                          <p:spTgt spid="55"/>
                                        </p:tgtEl>
                                        <p:attrNameLst>
                                          <p:attrName>ppt_w</p:attrName>
                                        </p:attrNameLst>
                                      </p:cBhvr>
                                      <p:tavLst>
                                        <p:tav tm="0">
                                          <p:val>
                                            <p:fltVal val="0"/>
                                          </p:val>
                                        </p:tav>
                                        <p:tav tm="100000">
                                          <p:val>
                                            <p:strVal val="#ppt_w"/>
                                          </p:val>
                                        </p:tav>
                                      </p:tavLst>
                                    </p:anim>
                                    <p:anim calcmode="lin" valueType="num">
                                      <p:cBhvr>
                                        <p:cTn id="56" dur="500" fill="hold"/>
                                        <p:tgtEl>
                                          <p:spTgt spid="55"/>
                                        </p:tgtEl>
                                        <p:attrNameLst>
                                          <p:attrName>ppt_h</p:attrName>
                                        </p:attrNameLst>
                                      </p:cBhvr>
                                      <p:tavLst>
                                        <p:tav tm="0">
                                          <p:val>
                                            <p:fltVal val="0"/>
                                          </p:val>
                                        </p:tav>
                                        <p:tav tm="100000">
                                          <p:val>
                                            <p:strVal val="#ppt_h"/>
                                          </p:val>
                                        </p:tav>
                                      </p:tavLst>
                                    </p:anim>
                                    <p:animEffect transition="in" filter="fade">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49443" y="123751"/>
            <a:ext cx="3045114" cy="4533668"/>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flipH="1">
            <a:off x="0" y="2931790"/>
            <a:ext cx="9144000" cy="2211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832962" y="3363389"/>
            <a:ext cx="1362774" cy="1138913"/>
            <a:chOff x="3171954" y="3363389"/>
            <a:chExt cx="1362774" cy="1138913"/>
          </a:xfrm>
        </p:grpSpPr>
        <p:grpSp>
          <p:nvGrpSpPr>
            <p:cNvPr id="48" name="Group 47"/>
            <p:cNvGrpSpPr/>
            <p:nvPr/>
          </p:nvGrpSpPr>
          <p:grpSpPr>
            <a:xfrm>
              <a:off x="3559771" y="3363389"/>
              <a:ext cx="587140" cy="587140"/>
              <a:chOff x="3707904" y="1338582"/>
              <a:chExt cx="587140" cy="587140"/>
            </a:xfrm>
            <a:solidFill>
              <a:schemeClr val="accent2"/>
            </a:solidFill>
          </p:grpSpPr>
          <p:sp>
            <p:nvSpPr>
              <p:cNvPr id="12"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4"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3" name="Content Placeholder 2"/>
            <p:cNvSpPr txBox="1">
              <a:spLocks/>
            </p:cNvSpPr>
            <p:nvPr/>
          </p:nvSpPr>
          <p:spPr>
            <a:xfrm>
              <a:off x="3171954"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Analytics</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grpSp>
        <p:nvGrpSpPr>
          <p:cNvPr id="60" name="Group 59"/>
          <p:cNvGrpSpPr/>
          <p:nvPr/>
        </p:nvGrpSpPr>
        <p:grpSpPr>
          <a:xfrm>
            <a:off x="2871396" y="3372697"/>
            <a:ext cx="1362774" cy="1129605"/>
            <a:chOff x="4616231" y="3372697"/>
            <a:chExt cx="1362774" cy="1129605"/>
          </a:xfrm>
        </p:grpSpPr>
        <p:grpSp>
          <p:nvGrpSpPr>
            <p:cNvPr id="49" name="Group 48"/>
            <p:cNvGrpSpPr/>
            <p:nvPr/>
          </p:nvGrpSpPr>
          <p:grpSpPr>
            <a:xfrm>
              <a:off x="5004048" y="3372697"/>
              <a:ext cx="587140" cy="587140"/>
              <a:chOff x="5607375" y="3562825"/>
              <a:chExt cx="587140" cy="587140"/>
            </a:xfrm>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5" name="Content Placeholder 2"/>
            <p:cNvSpPr txBox="1">
              <a:spLocks/>
            </p:cNvSpPr>
            <p:nvPr/>
          </p:nvSpPr>
          <p:spPr>
            <a:xfrm>
              <a:off x="4616231"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Support</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grpSp>
        <p:nvGrpSpPr>
          <p:cNvPr id="58" name="Group 57"/>
          <p:cNvGrpSpPr/>
          <p:nvPr/>
        </p:nvGrpSpPr>
        <p:grpSpPr>
          <a:xfrm>
            <a:off x="4909830" y="3372697"/>
            <a:ext cx="1362774" cy="1129605"/>
            <a:chOff x="6045315" y="3372697"/>
            <a:chExt cx="1362774" cy="1129605"/>
          </a:xfrm>
        </p:grpSpPr>
        <p:grpSp>
          <p:nvGrpSpPr>
            <p:cNvPr id="50" name="Group 49"/>
            <p:cNvGrpSpPr/>
            <p:nvPr/>
          </p:nvGrpSpPr>
          <p:grpSpPr>
            <a:xfrm>
              <a:off x="6433132" y="3372697"/>
              <a:ext cx="587140" cy="587140"/>
              <a:chOff x="6665323" y="3562825"/>
              <a:chExt cx="587140" cy="587140"/>
            </a:xfrm>
          </p:grpSpPr>
          <p:sp>
            <p:nvSpPr>
              <p:cNvPr id="18"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2"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7" name="Content Placeholder 2"/>
            <p:cNvSpPr txBox="1">
              <a:spLocks/>
            </p:cNvSpPr>
            <p:nvPr/>
          </p:nvSpPr>
          <p:spPr>
            <a:xfrm>
              <a:off x="6045315"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Locations</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grpSp>
        <p:nvGrpSpPr>
          <p:cNvPr id="55" name="Group 54"/>
          <p:cNvGrpSpPr/>
          <p:nvPr/>
        </p:nvGrpSpPr>
        <p:grpSpPr>
          <a:xfrm>
            <a:off x="6948264" y="3375849"/>
            <a:ext cx="1362774" cy="1126453"/>
            <a:chOff x="7424543" y="3375849"/>
            <a:chExt cx="1362774" cy="1126453"/>
          </a:xfrm>
        </p:grpSpPr>
        <p:grpSp>
          <p:nvGrpSpPr>
            <p:cNvPr id="51" name="Group 50"/>
            <p:cNvGrpSpPr/>
            <p:nvPr/>
          </p:nvGrpSpPr>
          <p:grpSpPr>
            <a:xfrm>
              <a:off x="7812360" y="3375849"/>
              <a:ext cx="587140" cy="587140"/>
              <a:chOff x="7740352" y="3562825"/>
              <a:chExt cx="587140" cy="587140"/>
            </a:xfrm>
          </p:grpSpPr>
          <p:sp>
            <p:nvSpPr>
              <p:cNvPr id="42"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9" name="Content Placeholder 2"/>
            <p:cNvSpPr txBox="1">
              <a:spLocks/>
            </p:cNvSpPr>
            <p:nvPr/>
          </p:nvSpPr>
          <p:spPr>
            <a:xfrm>
              <a:off x="7424543"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Setup Guide</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cxnSp>
        <p:nvCxnSpPr>
          <p:cNvPr id="27" name="Straight Connector 26"/>
          <p:cNvCxnSpPr/>
          <p:nvPr/>
        </p:nvCxnSpPr>
        <p:spPr>
          <a:xfrm>
            <a:off x="1862260" y="3653472"/>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13697" y="3653472"/>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79907" y="3653472"/>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2" name="Content Placeholder 2"/>
          <p:cNvSpPr>
            <a:spLocks noGrp="1"/>
          </p:cNvSpPr>
          <p:nvPr>
            <p:ph idx="1"/>
          </p:nvPr>
        </p:nvSpPr>
        <p:spPr>
          <a:xfrm>
            <a:off x="6012160" y="1041408"/>
            <a:ext cx="2376264" cy="1386326"/>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endParaRPr lang="en-US" sz="900" dirty="0"/>
          </a:p>
        </p:txBody>
      </p:sp>
      <p:sp>
        <p:nvSpPr>
          <p:cNvPr id="33" name="Title 13"/>
          <p:cNvSpPr txBox="1">
            <a:spLocks/>
          </p:cNvSpPr>
          <p:nvPr/>
        </p:nvSpPr>
        <p:spPr>
          <a:xfrm>
            <a:off x="6020618" y="581258"/>
            <a:ext cx="229042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Features</a:t>
            </a:r>
            <a:endParaRPr lang="en-US" sz="2400" dirty="0">
              <a:solidFill>
                <a:schemeClr val="accent1">
                  <a:lumMod val="60000"/>
                  <a:lumOff val="40000"/>
                </a:schemeClr>
              </a:solidFill>
            </a:endParaRPr>
          </a:p>
        </p:txBody>
      </p:sp>
      <p:sp>
        <p:nvSpPr>
          <p:cNvPr id="34" name="Content Placeholder 2"/>
          <p:cNvSpPr txBox="1">
            <a:spLocks/>
          </p:cNvSpPr>
          <p:nvPr/>
        </p:nvSpPr>
        <p:spPr>
          <a:xfrm>
            <a:off x="811682" y="1041408"/>
            <a:ext cx="237626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900" dirty="0" smtClean="0"/>
              <a:t>Lorem ipsum dolor sit amet, </a:t>
            </a:r>
            <a:r>
              <a:rPr lang="en-US" sz="900" b="1" dirty="0" smtClean="0"/>
              <a:t>consectetur adipiscing elit. </a:t>
            </a:r>
          </a:p>
          <a:p>
            <a:pPr marL="0" indent="0" algn="r">
              <a:buFont typeface="Arial" pitchFamily="34" charset="0"/>
              <a:buNone/>
            </a:pPr>
            <a:endParaRPr lang="en-US" sz="900" dirty="0" smtClean="0"/>
          </a:p>
          <a:p>
            <a:pPr marL="0" indent="0" algn="r">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endParaRPr lang="en-US" sz="900" dirty="0"/>
          </a:p>
        </p:txBody>
      </p:sp>
      <p:sp>
        <p:nvSpPr>
          <p:cNvPr id="35" name="Title 13"/>
          <p:cNvSpPr txBox="1">
            <a:spLocks/>
          </p:cNvSpPr>
          <p:nvPr/>
        </p:nvSpPr>
        <p:spPr>
          <a:xfrm>
            <a:off x="897526" y="581258"/>
            <a:ext cx="229042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400" dirty="0" smtClean="0">
                <a:solidFill>
                  <a:schemeClr val="accent1">
                    <a:lumMod val="60000"/>
                    <a:lumOff val="40000"/>
                  </a:schemeClr>
                </a:solidFill>
              </a:rPr>
              <a:t>Resume</a:t>
            </a:r>
            <a:endParaRPr lang="en-US" sz="2400" dirty="0">
              <a:solidFill>
                <a:schemeClr val="accent1">
                  <a:lumMod val="60000"/>
                  <a:lumOff val="40000"/>
                </a:schemeClr>
              </a:solidFill>
            </a:endParaRPr>
          </a:p>
        </p:txBody>
      </p:sp>
      <p:sp>
        <p:nvSpPr>
          <p:cNvPr id="36" name="Flowchart: Off-page Connector 3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55</a:t>
            </a:r>
            <a:endParaRPr lang="en-US" sz="1100" b="1" dirty="0"/>
          </a:p>
        </p:txBody>
      </p:sp>
    </p:spTree>
    <p:extLst>
      <p:ext uri="{BB962C8B-B14F-4D97-AF65-F5344CB8AC3E}">
        <p14:creationId xmlns:p14="http://schemas.microsoft.com/office/powerpoint/2010/main" val="10289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p:cTn id="44" dur="500" fill="hold"/>
                                        <p:tgtEl>
                                          <p:spTgt spid="60"/>
                                        </p:tgtEl>
                                        <p:attrNameLst>
                                          <p:attrName>ppt_w</p:attrName>
                                        </p:attrNameLst>
                                      </p:cBhvr>
                                      <p:tavLst>
                                        <p:tav tm="0">
                                          <p:val>
                                            <p:fltVal val="0"/>
                                          </p:val>
                                        </p:tav>
                                        <p:tav tm="100000">
                                          <p:val>
                                            <p:strVal val="#ppt_w"/>
                                          </p:val>
                                        </p:tav>
                                      </p:tavLst>
                                    </p:anim>
                                    <p:anim calcmode="lin" valueType="num">
                                      <p:cBhvr>
                                        <p:cTn id="45" dur="500" fill="hold"/>
                                        <p:tgtEl>
                                          <p:spTgt spid="60"/>
                                        </p:tgtEl>
                                        <p:attrNameLst>
                                          <p:attrName>ppt_h</p:attrName>
                                        </p:attrNameLst>
                                      </p:cBhvr>
                                      <p:tavLst>
                                        <p:tav tm="0">
                                          <p:val>
                                            <p:fltVal val="0"/>
                                          </p:val>
                                        </p:tav>
                                        <p:tav tm="100000">
                                          <p:val>
                                            <p:strVal val="#ppt_h"/>
                                          </p:val>
                                        </p:tav>
                                      </p:tavLst>
                                    </p:anim>
                                    <p:animEffect transition="in" filter="fade">
                                      <p:cBhvr>
                                        <p:cTn id="46" dur="500"/>
                                        <p:tgtEl>
                                          <p:spTgt spid="60"/>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fltVal val="0"/>
                                          </p:val>
                                        </p:tav>
                                        <p:tav tm="100000">
                                          <p:val>
                                            <p:strVal val="#ppt_h"/>
                                          </p:val>
                                        </p:tav>
                                      </p:tavLst>
                                    </p:anim>
                                    <p:animEffect transition="in" filter="fade">
                                      <p:cBhvr>
                                        <p:cTn id="56" dur="500"/>
                                        <p:tgtEl>
                                          <p:spTgt spid="58"/>
                                        </p:tgtEl>
                                      </p:cBhvr>
                                    </p:animEffect>
                                  </p:childTnLst>
                                </p:cTn>
                              </p:par>
                            </p:childTnLst>
                          </p:cTn>
                        </p:par>
                        <p:par>
                          <p:cTn id="57" fill="hold">
                            <p:stCondLst>
                              <p:cond delay="4500"/>
                            </p:stCondLst>
                            <p:childTnLst>
                              <p:par>
                                <p:cTn id="58" presetID="22" presetClass="entr" presetSubtype="8"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par>
                          <p:cTn id="61" fill="hold">
                            <p:stCondLst>
                              <p:cond delay="5000"/>
                            </p:stCondLst>
                            <p:childTnLst>
                              <p:par>
                                <p:cTn id="62" presetID="53" presetClass="entr" presetSubtype="16" fill="hold" nodeType="afterEffect">
                                  <p:stCondLst>
                                    <p:cond delay="0"/>
                                  </p:stCondLst>
                                  <p:childTnLst>
                                    <p:set>
                                      <p:cBhvr>
                                        <p:cTn id="63" dur="1" fill="hold">
                                          <p:stCondLst>
                                            <p:cond delay="0"/>
                                          </p:stCondLst>
                                        </p:cTn>
                                        <p:tgtEl>
                                          <p:spTgt spid="55"/>
                                        </p:tgtEl>
                                        <p:attrNameLst>
                                          <p:attrName>style.visibility</p:attrName>
                                        </p:attrNameLst>
                                      </p:cBhvr>
                                      <p:to>
                                        <p:strVal val="visible"/>
                                      </p:to>
                                    </p:set>
                                    <p:anim calcmode="lin" valueType="num">
                                      <p:cBhvr>
                                        <p:cTn id="64" dur="500" fill="hold"/>
                                        <p:tgtEl>
                                          <p:spTgt spid="55"/>
                                        </p:tgtEl>
                                        <p:attrNameLst>
                                          <p:attrName>ppt_w</p:attrName>
                                        </p:attrNameLst>
                                      </p:cBhvr>
                                      <p:tavLst>
                                        <p:tav tm="0">
                                          <p:val>
                                            <p:fltVal val="0"/>
                                          </p:val>
                                        </p:tav>
                                        <p:tav tm="100000">
                                          <p:val>
                                            <p:strVal val="#ppt_w"/>
                                          </p:val>
                                        </p:tav>
                                      </p:tavLst>
                                    </p:anim>
                                    <p:anim calcmode="lin" valueType="num">
                                      <p:cBhvr>
                                        <p:cTn id="65" dur="500" fill="hold"/>
                                        <p:tgtEl>
                                          <p:spTgt spid="55"/>
                                        </p:tgtEl>
                                        <p:attrNameLst>
                                          <p:attrName>ppt_h</p:attrName>
                                        </p:attrNameLst>
                                      </p:cBhvr>
                                      <p:tavLst>
                                        <p:tav tm="0">
                                          <p:val>
                                            <p:fltVal val="0"/>
                                          </p:val>
                                        </p:tav>
                                        <p:tav tm="100000">
                                          <p:val>
                                            <p:strVal val="#ppt_h"/>
                                          </p:val>
                                        </p:tav>
                                      </p:tavLst>
                                    </p:anim>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28A0092B-C50C-407E-A947-70E740481C1C}">
                <a14:useLocalDpi xmlns:a14="http://schemas.microsoft.com/office/drawing/2010/main"/>
              </a:ext>
            </a:extLst>
          </a:blip>
          <a:stretch>
            <a:fillRect/>
          </a:stretch>
        </p:blipFill>
        <p:spPr>
          <a:xfrm>
            <a:off x="0" y="-51756"/>
            <a:ext cx="9144000" cy="3786188"/>
          </a:xfrm>
          <a:prstGeom prst="rect">
            <a:avLst/>
          </a:prstGeom>
        </p:spPr>
      </p:pic>
      <p:sp>
        <p:nvSpPr>
          <p:cNvPr id="17" name="Rectangle 16"/>
          <p:cNvSpPr/>
          <p:nvPr/>
        </p:nvSpPr>
        <p:spPr>
          <a:xfrm flipH="1">
            <a:off x="0" y="2931790"/>
            <a:ext cx="9144000" cy="2211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635413" y="4084036"/>
            <a:ext cx="4223086" cy="307777"/>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a:t>
            </a:r>
            <a:r>
              <a:rPr lang="en-US" sz="1400" dirty="0" smtClean="0">
                <a:solidFill>
                  <a:schemeClr val="bg1">
                    <a:lumMod val="65000"/>
                  </a:schemeClr>
                </a:solidFill>
                <a:latin typeface="+mn-lt"/>
              </a:rPr>
              <a:t> </a:t>
            </a:r>
            <a:r>
              <a:rPr lang="en-US" sz="1400" b="1" dirty="0" smtClean="0">
                <a:solidFill>
                  <a:schemeClr val="accent1">
                    <a:lumMod val="20000"/>
                    <a:lumOff val="80000"/>
                  </a:schemeClr>
                </a:solidFill>
                <a:latin typeface="+mn-lt"/>
              </a:rPr>
              <a:t>in this line</a:t>
            </a:r>
            <a:endParaRPr lang="en-US" sz="1400" b="1" dirty="0">
              <a:solidFill>
                <a:schemeClr val="accent1">
                  <a:lumMod val="20000"/>
                  <a:lumOff val="80000"/>
                </a:schemeClr>
              </a:solidFill>
              <a:latin typeface="+mn-lt"/>
            </a:endParaRPr>
          </a:p>
        </p:txBody>
      </p:sp>
      <p:sp>
        <p:nvSpPr>
          <p:cNvPr id="14" name="Title 13"/>
          <p:cNvSpPr>
            <a:spLocks noGrp="1"/>
          </p:cNvSpPr>
          <p:nvPr>
            <p:ph type="title"/>
          </p:nvPr>
        </p:nvSpPr>
        <p:spPr>
          <a:xfrm>
            <a:off x="611560" y="3588488"/>
            <a:ext cx="4223086" cy="584775"/>
          </a:xfrm>
        </p:spPr>
        <p:txBody>
          <a:bodyPr>
            <a:spAutoFit/>
          </a:bodyPr>
          <a:lstStyle/>
          <a:p>
            <a:r>
              <a:rPr lang="en-US" dirty="0" smtClean="0">
                <a:solidFill>
                  <a:schemeClr val="bg1"/>
                </a:solidFill>
              </a:rPr>
              <a:t>Get in Touch</a:t>
            </a:r>
            <a:endParaRPr lang="en-US" dirty="0">
              <a:solidFill>
                <a:schemeClr val="bg1"/>
              </a:solidFill>
            </a:endParaRPr>
          </a:p>
        </p:txBody>
      </p:sp>
      <p:grpSp>
        <p:nvGrpSpPr>
          <p:cNvPr id="2" name="Group 1"/>
          <p:cNvGrpSpPr/>
          <p:nvPr/>
        </p:nvGrpSpPr>
        <p:grpSpPr>
          <a:xfrm>
            <a:off x="5724128" y="3450098"/>
            <a:ext cx="2376743" cy="1197448"/>
            <a:chOff x="5724128" y="3450098"/>
            <a:chExt cx="2376743" cy="1197448"/>
          </a:xfrm>
        </p:grpSpPr>
        <p:sp>
          <p:nvSpPr>
            <p:cNvPr id="27" name="Rectangle 26"/>
            <p:cNvSpPr/>
            <p:nvPr/>
          </p:nvSpPr>
          <p:spPr>
            <a:xfrm>
              <a:off x="5868144" y="3450098"/>
              <a:ext cx="2232727" cy="461665"/>
            </a:xfrm>
            <a:prstGeom prst="rect">
              <a:avLst/>
            </a:prstGeom>
          </p:spPr>
          <p:txBody>
            <a:bodyPr wrap="none">
              <a:spAutoFit/>
            </a:bodyPr>
            <a:lstStyle/>
            <a:p>
              <a:r>
                <a:rPr lang="en-US" sz="1200" b="1" dirty="0" smtClean="0">
                  <a:solidFill>
                    <a:schemeClr val="bg1"/>
                  </a:solidFill>
                </a:rPr>
                <a:t>Center Street, 5 Ave. Pto. Cortes</a:t>
              </a:r>
            </a:p>
            <a:p>
              <a:r>
                <a:rPr lang="en-US" sz="1200" b="1" dirty="0" smtClean="0">
                  <a:solidFill>
                    <a:schemeClr val="bg1"/>
                  </a:solidFill>
                </a:rPr>
                <a:t>Honduras, Central America</a:t>
              </a:r>
              <a:endParaRPr lang="en-US" sz="1200" b="1" dirty="0">
                <a:solidFill>
                  <a:schemeClr val="bg1"/>
                </a:solidFill>
              </a:endParaRPr>
            </a:p>
          </p:txBody>
        </p:sp>
        <p:grpSp>
          <p:nvGrpSpPr>
            <p:cNvPr id="12" name="Group 11"/>
            <p:cNvGrpSpPr/>
            <p:nvPr/>
          </p:nvGrpSpPr>
          <p:grpSpPr>
            <a:xfrm>
              <a:off x="5940152" y="3882146"/>
              <a:ext cx="2042616" cy="765400"/>
              <a:chOff x="6093646" y="3606550"/>
              <a:chExt cx="2042616" cy="765400"/>
            </a:xfrm>
          </p:grpSpPr>
          <p:sp>
            <p:nvSpPr>
              <p:cNvPr id="22" name="Subtitle 2"/>
              <p:cNvSpPr txBox="1">
                <a:spLocks/>
              </p:cNvSpPr>
              <p:nvPr/>
            </p:nvSpPr>
            <p:spPr>
              <a:xfrm>
                <a:off x="6232006" y="3606550"/>
                <a:ext cx="1904256" cy="76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b="1" dirty="0" smtClean="0">
                    <a:solidFill>
                      <a:schemeClr val="bg1"/>
                    </a:solidFill>
                  </a:rPr>
                  <a:t>123.456.7890</a:t>
                </a:r>
              </a:p>
              <a:p>
                <a:pPr marL="0" indent="0">
                  <a:lnSpc>
                    <a:spcPct val="150000"/>
                  </a:lnSpc>
                  <a:buNone/>
                </a:pPr>
                <a:r>
                  <a:rPr lang="en-US" sz="1200" b="1" dirty="0" smtClean="0">
                    <a:solidFill>
                      <a:schemeClr val="bg1"/>
                    </a:solidFill>
                  </a:rPr>
                  <a:t>info@domain.com</a:t>
                </a:r>
                <a:endParaRPr lang="en-US" sz="1200" dirty="0" smtClean="0">
                  <a:solidFill>
                    <a:schemeClr val="bg1"/>
                  </a:solidFill>
                </a:endParaRPr>
              </a:p>
              <a:p>
                <a:pPr marL="0" indent="0">
                  <a:lnSpc>
                    <a:spcPct val="150000"/>
                  </a:lnSpc>
                  <a:buNone/>
                </a:pPr>
                <a:endParaRPr lang="en-US" sz="1200" dirty="0">
                  <a:solidFill>
                    <a:schemeClr val="bg1"/>
                  </a:solidFill>
                </a:endParaRPr>
              </a:p>
            </p:txBody>
          </p:sp>
          <p:sp>
            <p:nvSpPr>
              <p:cNvPr id="6" name="Freeform 6"/>
              <p:cNvSpPr>
                <a:spLocks noEditPoints="1"/>
              </p:cNvSpPr>
              <p:nvPr/>
            </p:nvSpPr>
            <p:spPr bwMode="auto">
              <a:xfrm>
                <a:off x="6119209" y="3723878"/>
                <a:ext cx="108975" cy="167405"/>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noEditPoints="1"/>
              </p:cNvSpPr>
              <p:nvPr/>
            </p:nvSpPr>
            <p:spPr bwMode="auto">
              <a:xfrm>
                <a:off x="6093646" y="4072292"/>
                <a:ext cx="151790" cy="113986"/>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6" name="Straight Connector 15"/>
            <p:cNvCxnSpPr/>
            <p:nvPr/>
          </p:nvCxnSpPr>
          <p:spPr>
            <a:xfrm>
              <a:off x="5724128" y="3450098"/>
              <a:ext cx="0" cy="1197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56</a:t>
            </a:r>
            <a:endParaRPr lang="en-US" sz="1100" b="1" dirty="0"/>
          </a:p>
        </p:txBody>
      </p:sp>
    </p:spTree>
    <p:extLst>
      <p:ext uri="{BB962C8B-B14F-4D97-AF65-F5344CB8AC3E}">
        <p14:creationId xmlns:p14="http://schemas.microsoft.com/office/powerpoint/2010/main" val="145405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Have a nice day!</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accent1">
                    <a:lumMod val="20000"/>
                    <a:lumOff val="80000"/>
                  </a:schemeClr>
                </a:solidFill>
              </a:rPr>
              <a:t>Thanks for coming</a:t>
            </a:r>
            <a:endParaRPr lang="en-US" sz="5400" dirty="0">
              <a:solidFill>
                <a:schemeClr val="accent1">
                  <a:lumMod val="20000"/>
                  <a:lumOff val="80000"/>
                </a:schemeClr>
              </a:solidFill>
            </a:endParaRPr>
          </a:p>
        </p:txBody>
      </p:sp>
    </p:spTree>
    <p:extLst>
      <p:ext uri="{BB962C8B-B14F-4D97-AF65-F5344CB8AC3E}">
        <p14:creationId xmlns:p14="http://schemas.microsoft.com/office/powerpoint/2010/main" val="3600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Omoa Around The World</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Visit our offices </a:t>
            </a:r>
            <a:r>
              <a:rPr lang="en-US" sz="1400" b="1" dirty="0" smtClean="0">
                <a:solidFill>
                  <a:schemeClr val="accent1">
                    <a:lumMod val="60000"/>
                    <a:lumOff val="40000"/>
                  </a:schemeClr>
                </a:solidFill>
                <a:latin typeface="+mn-lt"/>
              </a:rPr>
              <a:t>around the globe</a:t>
            </a:r>
            <a:endParaRPr lang="en-US" sz="1400" b="1" dirty="0">
              <a:solidFill>
                <a:schemeClr val="accent1">
                  <a:lumMod val="60000"/>
                  <a:lumOff val="40000"/>
                </a:schemeClr>
              </a:solidFill>
              <a:latin typeface="+mn-lt"/>
            </a:endParaRPr>
          </a:p>
        </p:txBody>
      </p:sp>
      <p:grpSp>
        <p:nvGrpSpPr>
          <p:cNvPr id="28" name="Group 27"/>
          <p:cNvGrpSpPr/>
          <p:nvPr>
            <p:custDataLst>
              <p:tags r:id="rId1"/>
            </p:custDataLst>
          </p:nvPr>
        </p:nvGrpSpPr>
        <p:grpSpPr bwMode="gray">
          <a:xfrm>
            <a:off x="681433" y="1441090"/>
            <a:ext cx="3746551" cy="2354796"/>
            <a:chOff x="1832768" y="1268759"/>
            <a:chExt cx="6240462" cy="3571875"/>
          </a:xfrm>
          <a:solidFill>
            <a:srgbClr val="525068"/>
          </a:solidFill>
        </p:grpSpPr>
        <p:sp>
          <p:nvSpPr>
            <p:cNvPr id="29"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accent4"/>
            </a:solid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49" name="Group 69"/>
            <p:cNvGrpSpPr>
              <a:grpSpLocks noChangeAspect="1"/>
            </p:cNvGrpSpPr>
            <p:nvPr/>
          </p:nvGrpSpPr>
          <p:grpSpPr bwMode="gray">
            <a:xfrm>
              <a:off x="6801642" y="3364259"/>
              <a:ext cx="161925" cy="231775"/>
              <a:chOff x="3802" y="2280"/>
              <a:chExt cx="102" cy="146"/>
            </a:xfrm>
            <a:grpFill/>
          </p:grpSpPr>
          <p:sp>
            <p:nvSpPr>
              <p:cNvPr id="390"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1"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2"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3"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4"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5"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6"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7"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8"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9"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0"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0"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4"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5"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6"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1"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2"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3"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4" name="Group 97"/>
            <p:cNvGrpSpPr>
              <a:grpSpLocks noChangeAspect="1"/>
            </p:cNvGrpSpPr>
            <p:nvPr/>
          </p:nvGrpSpPr>
          <p:grpSpPr bwMode="gray">
            <a:xfrm>
              <a:off x="5818980" y="3002309"/>
              <a:ext cx="636588" cy="587375"/>
              <a:chOff x="3183" y="2052"/>
              <a:chExt cx="401" cy="370"/>
            </a:xfrm>
            <a:grpFill/>
          </p:grpSpPr>
          <p:sp>
            <p:nvSpPr>
              <p:cNvPr id="383"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4"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5"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6"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7"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8"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9"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5"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6" name="Group 106"/>
            <p:cNvGrpSpPr>
              <a:grpSpLocks noChangeAspect="1"/>
            </p:cNvGrpSpPr>
            <p:nvPr/>
          </p:nvGrpSpPr>
          <p:grpSpPr bwMode="gray">
            <a:xfrm>
              <a:off x="7017542" y="2807047"/>
              <a:ext cx="282575" cy="320675"/>
              <a:chOff x="3938" y="1929"/>
              <a:chExt cx="178" cy="202"/>
            </a:xfrm>
            <a:grpFill/>
          </p:grpSpPr>
          <p:sp>
            <p:nvSpPr>
              <p:cNvPr id="379"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0"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1"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2"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7"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8"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solid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116"/>
            <p:cNvGrpSpPr>
              <a:grpSpLocks noChangeAspect="1"/>
            </p:cNvGrpSpPr>
            <p:nvPr/>
          </p:nvGrpSpPr>
          <p:grpSpPr bwMode="gray">
            <a:xfrm>
              <a:off x="5099842" y="1268760"/>
              <a:ext cx="2973388" cy="1638300"/>
              <a:chOff x="2730" y="960"/>
              <a:chExt cx="1873" cy="1032"/>
            </a:xfrm>
            <a:grpFill/>
          </p:grpSpPr>
          <p:grpSp>
            <p:nvGrpSpPr>
              <p:cNvPr id="362" name="Group 117"/>
              <p:cNvGrpSpPr>
                <a:grpSpLocks noChangeAspect="1"/>
              </p:cNvGrpSpPr>
              <p:nvPr/>
            </p:nvGrpSpPr>
            <p:grpSpPr bwMode="gray">
              <a:xfrm>
                <a:off x="3044" y="960"/>
                <a:ext cx="1473" cy="481"/>
                <a:chOff x="3044" y="960"/>
                <a:chExt cx="1473" cy="481"/>
              </a:xfrm>
              <a:grpFill/>
            </p:grpSpPr>
            <p:sp>
              <p:nvSpPr>
                <p:cNvPr id="366"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5"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6"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7"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8"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63"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4"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88" name="Group 135"/>
            <p:cNvGrpSpPr>
              <a:grpSpLocks noChangeAspect="1"/>
            </p:cNvGrpSpPr>
            <p:nvPr/>
          </p:nvGrpSpPr>
          <p:grpSpPr bwMode="gray">
            <a:xfrm>
              <a:off x="5214142" y="2886422"/>
              <a:ext cx="647700" cy="585788"/>
              <a:chOff x="2802" y="1979"/>
              <a:chExt cx="408" cy="369"/>
            </a:xfrm>
            <a:grpFill/>
          </p:grpSpPr>
          <p:sp>
            <p:nvSpPr>
              <p:cNvPr id="333"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4" name="Group 137"/>
              <p:cNvGrpSpPr>
                <a:grpSpLocks noChangeAspect="1"/>
              </p:cNvGrpSpPr>
              <p:nvPr/>
            </p:nvGrpSpPr>
            <p:grpSpPr bwMode="gray">
              <a:xfrm>
                <a:off x="2889" y="2101"/>
                <a:ext cx="17" cy="51"/>
                <a:chOff x="2889" y="2101"/>
                <a:chExt cx="17" cy="51"/>
              </a:xfrm>
              <a:grpFill/>
            </p:grpSpPr>
            <p:sp>
              <p:nvSpPr>
                <p:cNvPr id="359"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5"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6" name="Group 142"/>
              <p:cNvGrpSpPr>
                <a:grpSpLocks noChangeAspect="1"/>
              </p:cNvGrpSpPr>
              <p:nvPr/>
            </p:nvGrpSpPr>
            <p:grpSpPr bwMode="gray">
              <a:xfrm>
                <a:off x="2896" y="2116"/>
                <a:ext cx="231" cy="189"/>
                <a:chOff x="2896" y="2116"/>
                <a:chExt cx="231" cy="189"/>
              </a:xfrm>
              <a:grpFill/>
            </p:grpSpPr>
            <p:sp>
              <p:nvSpPr>
                <p:cNvPr id="357"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337" name="Group 145"/>
              <p:cNvGrpSpPr>
                <a:grpSpLocks noChangeAspect="1"/>
              </p:cNvGrpSpPr>
              <p:nvPr/>
            </p:nvGrpSpPr>
            <p:grpSpPr bwMode="gray">
              <a:xfrm>
                <a:off x="2984" y="2276"/>
                <a:ext cx="114" cy="72"/>
                <a:chOff x="2984" y="2276"/>
                <a:chExt cx="114" cy="72"/>
              </a:xfrm>
              <a:grpFill/>
            </p:grpSpPr>
            <p:sp>
              <p:nvSpPr>
                <p:cNvPr id="355"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8"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9" name="Group 149"/>
              <p:cNvGrpSpPr>
                <a:grpSpLocks noChangeAspect="1"/>
              </p:cNvGrpSpPr>
              <p:nvPr/>
            </p:nvGrpSpPr>
            <p:grpSpPr bwMode="gray">
              <a:xfrm>
                <a:off x="3086" y="2189"/>
                <a:ext cx="85" cy="114"/>
                <a:chOff x="3086" y="2189"/>
                <a:chExt cx="85" cy="114"/>
              </a:xfrm>
              <a:grpFill/>
            </p:grpSpPr>
            <p:sp>
              <p:nvSpPr>
                <p:cNvPr id="353"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0"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41" name="Group 153"/>
              <p:cNvGrpSpPr>
                <a:grpSpLocks noChangeAspect="1"/>
              </p:cNvGrpSpPr>
              <p:nvPr/>
            </p:nvGrpSpPr>
            <p:grpSpPr bwMode="gray">
              <a:xfrm>
                <a:off x="3000" y="2012"/>
                <a:ext cx="210" cy="192"/>
                <a:chOff x="3000" y="2012"/>
                <a:chExt cx="210" cy="192"/>
              </a:xfrm>
              <a:grpFill/>
            </p:grpSpPr>
            <p:sp>
              <p:nvSpPr>
                <p:cNvPr id="351"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2"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45" name="Group 159"/>
              <p:cNvGrpSpPr>
                <a:grpSpLocks noChangeAspect="1"/>
              </p:cNvGrpSpPr>
              <p:nvPr/>
            </p:nvGrpSpPr>
            <p:grpSpPr bwMode="gray">
              <a:xfrm>
                <a:off x="2802" y="1979"/>
                <a:ext cx="205" cy="88"/>
                <a:chOff x="2802" y="1979"/>
                <a:chExt cx="205" cy="88"/>
              </a:xfrm>
              <a:grpFill/>
            </p:grpSpPr>
            <p:sp>
              <p:nvSpPr>
                <p:cNvPr id="349"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6"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4" name="Group 170"/>
            <p:cNvGrpSpPr>
              <a:grpSpLocks noChangeAspect="1"/>
            </p:cNvGrpSpPr>
            <p:nvPr/>
          </p:nvGrpSpPr>
          <p:grpSpPr bwMode="gray">
            <a:xfrm>
              <a:off x="5539580" y="2891184"/>
              <a:ext cx="96838" cy="77788"/>
              <a:chOff x="3007" y="1982"/>
              <a:chExt cx="61" cy="49"/>
            </a:xfrm>
            <a:grpFill/>
          </p:grpSpPr>
          <p:sp>
            <p:nvSpPr>
              <p:cNvPr id="331"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2"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5"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6" name="Group 222"/>
            <p:cNvGrpSpPr>
              <a:grpSpLocks noChangeAspect="1"/>
            </p:cNvGrpSpPr>
            <p:nvPr/>
          </p:nvGrpSpPr>
          <p:grpSpPr bwMode="gray">
            <a:xfrm>
              <a:off x="4945856" y="1268759"/>
              <a:ext cx="287338" cy="296863"/>
              <a:chOff x="3202" y="1036"/>
              <a:chExt cx="181" cy="187"/>
            </a:xfrm>
            <a:grpFill/>
          </p:grpSpPr>
          <p:sp>
            <p:nvSpPr>
              <p:cNvPr id="325"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7"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9"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7"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04" name="Group 236"/>
            <p:cNvGrpSpPr>
              <a:grpSpLocks noChangeAspect="1"/>
            </p:cNvGrpSpPr>
            <p:nvPr/>
          </p:nvGrpSpPr>
          <p:grpSpPr bwMode="gray">
            <a:xfrm>
              <a:off x="3344068" y="3475384"/>
              <a:ext cx="808038" cy="1365250"/>
              <a:chOff x="1624" y="2350"/>
              <a:chExt cx="509" cy="860"/>
            </a:xfrm>
            <a:grpFill/>
          </p:grpSpPr>
          <p:sp>
            <p:nvSpPr>
              <p:cNvPr id="300"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5"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7"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8"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9"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0"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1"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2"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solidFill>
                <a:schemeClr val="accent5"/>
              </a:solidFill>
              <a:ln w="6350" cap="flat" cmpd="sng">
                <a:solidFill>
                  <a:schemeClr val="bg1"/>
                </a:solidFill>
                <a:prstDash val="solid"/>
                <a:round/>
                <a:headEnd type="none" w="med" len="med"/>
                <a:tailEnd type="none" w="med" len="med"/>
              </a:ln>
              <a:effectLst/>
            </p:spPr>
            <p:txBody>
              <a:bodyPr/>
              <a:lstStyle/>
              <a:p>
                <a:endParaRPr lang="en-US" dirty="0"/>
              </a:p>
            </p:txBody>
          </p:sp>
          <p:sp>
            <p:nvSpPr>
              <p:cNvPr id="313"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4"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5"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6"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9"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0"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3"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05"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270"/>
            <p:cNvGrpSpPr>
              <a:grpSpLocks noChangeAspect="1"/>
            </p:cNvGrpSpPr>
            <p:nvPr/>
          </p:nvGrpSpPr>
          <p:grpSpPr bwMode="gray">
            <a:xfrm>
              <a:off x="1832768" y="1897409"/>
              <a:ext cx="1765300" cy="1346200"/>
              <a:chOff x="672" y="1356"/>
              <a:chExt cx="1112" cy="848"/>
            </a:xfrm>
            <a:grpFill/>
          </p:grpSpPr>
          <p:grpSp>
            <p:nvGrpSpPr>
              <p:cNvPr id="288" name="Group 271"/>
              <p:cNvGrpSpPr>
                <a:grpSpLocks noChangeAspect="1"/>
              </p:cNvGrpSpPr>
              <p:nvPr/>
            </p:nvGrpSpPr>
            <p:grpSpPr bwMode="gray">
              <a:xfrm>
                <a:off x="672" y="1356"/>
                <a:ext cx="418" cy="413"/>
                <a:chOff x="672" y="1356"/>
                <a:chExt cx="418" cy="413"/>
              </a:xfrm>
              <a:grpFill/>
            </p:grpSpPr>
            <p:sp>
              <p:nvSpPr>
                <p:cNvPr id="295"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9"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89" name="Group 277"/>
              <p:cNvGrpSpPr>
                <a:grpSpLocks noChangeAspect="1"/>
              </p:cNvGrpSpPr>
              <p:nvPr/>
            </p:nvGrpSpPr>
            <p:grpSpPr bwMode="gray">
              <a:xfrm>
                <a:off x="1149" y="1865"/>
                <a:ext cx="635" cy="339"/>
                <a:chOff x="1149" y="1865"/>
                <a:chExt cx="635" cy="339"/>
              </a:xfrm>
              <a:grpFill/>
            </p:grpSpPr>
            <p:sp>
              <p:nvSpPr>
                <p:cNvPr id="290"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2"/>
                </a:solid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14" name="Group 283"/>
            <p:cNvGrpSpPr>
              <a:grpSpLocks noChangeAspect="1"/>
            </p:cNvGrpSpPr>
            <p:nvPr/>
          </p:nvGrpSpPr>
          <p:grpSpPr bwMode="gray">
            <a:xfrm>
              <a:off x="2304256" y="1268759"/>
              <a:ext cx="1538288" cy="1622425"/>
              <a:chOff x="969" y="960"/>
              <a:chExt cx="969" cy="1022"/>
            </a:xfrm>
            <a:grpFill/>
          </p:grpSpPr>
          <p:sp>
            <p:nvSpPr>
              <p:cNvPr id="259"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2"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3"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4"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9"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4"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5"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6"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7"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8"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0"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1"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9" name="Group 337"/>
            <p:cNvGrpSpPr>
              <a:grpSpLocks noChangeAspect="1"/>
            </p:cNvGrpSpPr>
            <p:nvPr/>
          </p:nvGrpSpPr>
          <p:grpSpPr bwMode="gray">
            <a:xfrm>
              <a:off x="3455193" y="3327747"/>
              <a:ext cx="28575" cy="44450"/>
              <a:chOff x="1694" y="2257"/>
              <a:chExt cx="18" cy="28"/>
            </a:xfrm>
            <a:grpFill/>
          </p:grpSpPr>
          <p:sp>
            <p:nvSpPr>
              <p:cNvPr id="257"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40"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0"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1"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2" name="Group 362"/>
            <p:cNvGrpSpPr/>
            <p:nvPr/>
          </p:nvGrpSpPr>
          <p:grpSpPr bwMode="gray">
            <a:xfrm>
              <a:off x="4580731" y="1911697"/>
              <a:ext cx="879476" cy="1109663"/>
              <a:chOff x="4580731" y="1911697"/>
              <a:chExt cx="879476" cy="1109663"/>
            </a:xfrm>
            <a:grpFill/>
          </p:grpSpPr>
          <p:sp>
            <p:nvSpPr>
              <p:cNvPr id="208"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1" name="Group 178"/>
              <p:cNvGrpSpPr>
                <a:grpSpLocks noChangeAspect="1"/>
              </p:cNvGrpSpPr>
              <p:nvPr/>
            </p:nvGrpSpPr>
            <p:grpSpPr bwMode="gray">
              <a:xfrm>
                <a:off x="4876006" y="2765772"/>
                <a:ext cx="204788" cy="242888"/>
                <a:chOff x="2589" y="1903"/>
                <a:chExt cx="129" cy="153"/>
              </a:xfrm>
              <a:grpFill/>
            </p:grpSpPr>
            <p:sp>
              <p:nvSpPr>
                <p:cNvPr id="254"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12"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189"/>
              <p:cNvGrpSpPr>
                <a:grpSpLocks noChangeAspect="1"/>
              </p:cNvGrpSpPr>
              <p:nvPr/>
            </p:nvGrpSpPr>
            <p:grpSpPr bwMode="gray">
              <a:xfrm>
                <a:off x="4679156" y="2659410"/>
                <a:ext cx="247650" cy="244475"/>
                <a:chOff x="2465" y="1836"/>
                <a:chExt cx="156" cy="154"/>
              </a:xfrm>
              <a:grpFill/>
            </p:grpSpPr>
            <p:sp>
              <p:nvSpPr>
                <p:cNvPr id="252"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20" name="Group 192"/>
              <p:cNvGrpSpPr>
                <a:grpSpLocks noChangeAspect="1"/>
              </p:cNvGrpSpPr>
              <p:nvPr/>
            </p:nvGrpSpPr>
            <p:grpSpPr bwMode="gray">
              <a:xfrm>
                <a:off x="4620419" y="2430810"/>
                <a:ext cx="171450" cy="258763"/>
                <a:chOff x="2428" y="1692"/>
                <a:chExt cx="108" cy="163"/>
              </a:xfrm>
              <a:grpFill/>
            </p:grpSpPr>
            <p:sp>
              <p:nvSpPr>
                <p:cNvPr id="250"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21"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2"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4"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25" name="Group 199"/>
              <p:cNvGrpSpPr>
                <a:grpSpLocks noChangeAspect="1"/>
              </p:cNvGrpSpPr>
              <p:nvPr/>
            </p:nvGrpSpPr>
            <p:grpSpPr bwMode="gray">
              <a:xfrm>
                <a:off x="5033169" y="2808635"/>
                <a:ext cx="68263" cy="68263"/>
                <a:chOff x="2688" y="1930"/>
                <a:chExt cx="43" cy="43"/>
              </a:xfrm>
              <a:grpFill/>
            </p:grpSpPr>
            <p:sp>
              <p:nvSpPr>
                <p:cNvPr id="248"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26"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8"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1"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3"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45" name="Group 359"/>
              <p:cNvGrpSpPr/>
              <p:nvPr/>
            </p:nvGrpSpPr>
            <p:grpSpPr bwMode="gray">
              <a:xfrm>
                <a:off x="5080794" y="2788583"/>
                <a:ext cx="75600" cy="108000"/>
                <a:chOff x="4160739" y="2986112"/>
                <a:chExt cx="187325" cy="233362"/>
              </a:xfrm>
              <a:grpFill/>
            </p:grpSpPr>
            <p:sp>
              <p:nvSpPr>
                <p:cNvPr id="246"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53" name="Group 368"/>
            <p:cNvGrpSpPr/>
            <p:nvPr/>
          </p:nvGrpSpPr>
          <p:grpSpPr bwMode="gray">
            <a:xfrm>
              <a:off x="4455318" y="2994372"/>
              <a:ext cx="1196974" cy="1339850"/>
              <a:chOff x="4455318" y="2994372"/>
              <a:chExt cx="1196974" cy="1339850"/>
            </a:xfrm>
            <a:grpFill/>
          </p:grpSpPr>
          <p:sp>
            <p:nvSpPr>
              <p:cNvPr id="154"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6" name="Group 367"/>
              <p:cNvGrpSpPr/>
              <p:nvPr/>
            </p:nvGrpSpPr>
            <p:grpSpPr bwMode="gray">
              <a:xfrm>
                <a:off x="4455318" y="2994372"/>
                <a:ext cx="1196974" cy="1339850"/>
                <a:chOff x="4455318" y="2994372"/>
                <a:chExt cx="1196974" cy="1339850"/>
              </a:xfrm>
              <a:grpFill/>
            </p:grpSpPr>
            <p:sp>
              <p:nvSpPr>
                <p:cNvPr id="157"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6" name="Group 25"/>
                <p:cNvGrpSpPr>
                  <a:grpSpLocks noChangeAspect="1"/>
                </p:cNvGrpSpPr>
                <p:nvPr/>
              </p:nvGrpSpPr>
              <p:grpSpPr bwMode="gray">
                <a:xfrm>
                  <a:off x="4961730" y="3769072"/>
                  <a:ext cx="219075" cy="239713"/>
                  <a:chOff x="2643" y="2535"/>
                  <a:chExt cx="138" cy="151"/>
                </a:xfrm>
                <a:grpFill/>
              </p:grpSpPr>
              <p:sp>
                <p:nvSpPr>
                  <p:cNvPr id="206"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77"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8"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9"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0"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2"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5"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6"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3"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4"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5"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9"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0"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03" name="Group 364"/>
                <p:cNvGrpSpPr>
                  <a:grpSpLocks noChangeAspect="1"/>
                </p:cNvGrpSpPr>
                <p:nvPr/>
              </p:nvGrpSpPr>
              <p:grpSpPr bwMode="gray">
                <a:xfrm>
                  <a:off x="5141117" y="3280172"/>
                  <a:ext cx="289379" cy="349200"/>
                  <a:chOff x="3548063" y="12700"/>
                  <a:chExt cx="5667375" cy="6838950"/>
                </a:xfrm>
                <a:grpFill/>
              </p:grpSpPr>
              <p:sp>
                <p:nvSpPr>
                  <p:cNvPr id="204"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205"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grpSp>
        <p:nvGrpSpPr>
          <p:cNvPr id="3" name="Group 2"/>
          <p:cNvGrpSpPr/>
          <p:nvPr/>
        </p:nvGrpSpPr>
        <p:grpSpPr>
          <a:xfrm>
            <a:off x="646220" y="4108955"/>
            <a:ext cx="1484658" cy="551027"/>
            <a:chOff x="5107315" y="1368086"/>
            <a:chExt cx="1484658" cy="551027"/>
          </a:xfrm>
        </p:grpSpPr>
        <p:sp>
          <p:nvSpPr>
            <p:cNvPr id="2" name="Oval 1"/>
            <p:cNvSpPr/>
            <p:nvPr/>
          </p:nvSpPr>
          <p:spPr>
            <a:xfrm>
              <a:off x="5107315" y="1457705"/>
              <a:ext cx="102729" cy="102729"/>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1" name="Content Placeholder 2"/>
            <p:cNvSpPr txBox="1">
              <a:spLocks/>
            </p:cNvSpPr>
            <p:nvPr/>
          </p:nvSpPr>
          <p:spPr>
            <a:xfrm>
              <a:off x="5220073" y="136808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grpSp>
      <p:grpSp>
        <p:nvGrpSpPr>
          <p:cNvPr id="405" name="Group 404"/>
          <p:cNvGrpSpPr/>
          <p:nvPr/>
        </p:nvGrpSpPr>
        <p:grpSpPr>
          <a:xfrm>
            <a:off x="2221731" y="4108955"/>
            <a:ext cx="1475531" cy="551027"/>
            <a:chOff x="5107315" y="1368086"/>
            <a:chExt cx="1475531" cy="551027"/>
          </a:xfrm>
        </p:grpSpPr>
        <p:sp>
          <p:nvSpPr>
            <p:cNvPr id="406" name="Oval 405"/>
            <p:cNvSpPr/>
            <p:nvPr/>
          </p:nvSpPr>
          <p:spPr>
            <a:xfrm>
              <a:off x="5107315" y="1457705"/>
              <a:ext cx="102729" cy="102729"/>
            </a:xfrm>
            <a:prstGeom prst="ellipse">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7" name="Content Placeholder 2"/>
            <p:cNvSpPr txBox="1">
              <a:spLocks/>
            </p:cNvSpPr>
            <p:nvPr/>
          </p:nvSpPr>
          <p:spPr>
            <a:xfrm>
              <a:off x="5220072" y="1368086"/>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grpSp>
      <p:grpSp>
        <p:nvGrpSpPr>
          <p:cNvPr id="408" name="Group 407"/>
          <p:cNvGrpSpPr/>
          <p:nvPr/>
        </p:nvGrpSpPr>
        <p:grpSpPr>
          <a:xfrm>
            <a:off x="3797242" y="4108955"/>
            <a:ext cx="1494838" cy="551027"/>
            <a:chOff x="5107315" y="1368086"/>
            <a:chExt cx="1494838" cy="551027"/>
          </a:xfrm>
        </p:grpSpPr>
        <p:sp>
          <p:nvSpPr>
            <p:cNvPr id="409" name="Oval 408"/>
            <p:cNvSpPr/>
            <p:nvPr/>
          </p:nvSpPr>
          <p:spPr>
            <a:xfrm>
              <a:off x="5107315" y="1457705"/>
              <a:ext cx="102729" cy="102729"/>
            </a:xfrm>
            <a:prstGeom prst="ellipse">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0" name="Content Placeholder 2"/>
            <p:cNvSpPr txBox="1">
              <a:spLocks/>
            </p:cNvSpPr>
            <p:nvPr/>
          </p:nvSpPr>
          <p:spPr>
            <a:xfrm>
              <a:off x="5220072" y="1368086"/>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grpSp>
      <p:grpSp>
        <p:nvGrpSpPr>
          <p:cNvPr id="411" name="Group 410"/>
          <p:cNvGrpSpPr/>
          <p:nvPr/>
        </p:nvGrpSpPr>
        <p:grpSpPr>
          <a:xfrm>
            <a:off x="5372753" y="4108955"/>
            <a:ext cx="1503502" cy="551027"/>
            <a:chOff x="5107315" y="1368086"/>
            <a:chExt cx="1503502" cy="551027"/>
          </a:xfrm>
        </p:grpSpPr>
        <p:sp>
          <p:nvSpPr>
            <p:cNvPr id="412" name="Oval 411"/>
            <p:cNvSpPr/>
            <p:nvPr/>
          </p:nvSpPr>
          <p:spPr>
            <a:xfrm>
              <a:off x="5107315" y="1457705"/>
              <a:ext cx="102729" cy="102729"/>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3" name="Content Placeholder 2"/>
            <p:cNvSpPr txBox="1">
              <a:spLocks/>
            </p:cNvSpPr>
            <p:nvPr/>
          </p:nvSpPr>
          <p:spPr>
            <a:xfrm>
              <a:off x="5220072" y="1368086"/>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grpSp>
      <p:grpSp>
        <p:nvGrpSpPr>
          <p:cNvPr id="414" name="Group 413"/>
          <p:cNvGrpSpPr/>
          <p:nvPr/>
        </p:nvGrpSpPr>
        <p:grpSpPr>
          <a:xfrm>
            <a:off x="6948264" y="4108955"/>
            <a:ext cx="1512168" cy="551027"/>
            <a:chOff x="5107315" y="1368086"/>
            <a:chExt cx="1512168" cy="551027"/>
          </a:xfrm>
        </p:grpSpPr>
        <p:sp>
          <p:nvSpPr>
            <p:cNvPr id="415" name="Oval 414"/>
            <p:cNvSpPr/>
            <p:nvPr/>
          </p:nvSpPr>
          <p:spPr>
            <a:xfrm>
              <a:off x="5107315" y="1457705"/>
              <a:ext cx="102729" cy="102729"/>
            </a:xfrm>
            <a:prstGeom prst="ellipse">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6" name="Content Placeholder 2"/>
            <p:cNvSpPr txBox="1">
              <a:spLocks/>
            </p:cNvSpPr>
            <p:nvPr/>
          </p:nvSpPr>
          <p:spPr>
            <a:xfrm>
              <a:off x="5220072" y="1368086"/>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sp>
        <p:nvSpPr>
          <p:cNvPr id="417" name="Content Placeholder 2"/>
          <p:cNvSpPr>
            <a:spLocks noGrp="1"/>
          </p:cNvSpPr>
          <p:nvPr>
            <p:ph idx="1"/>
          </p:nvPr>
        </p:nvSpPr>
        <p:spPr>
          <a:xfrm>
            <a:off x="5470600" y="2348037"/>
            <a:ext cx="3024336" cy="871785"/>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sp>
        <p:nvSpPr>
          <p:cNvPr id="419" name="Title 13"/>
          <p:cNvSpPr txBox="1">
            <a:spLocks/>
          </p:cNvSpPr>
          <p:nvPr/>
        </p:nvSpPr>
        <p:spPr>
          <a:xfrm>
            <a:off x="5452463" y="1842220"/>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chemeClr val="accent1">
                    <a:lumMod val="60000"/>
                    <a:lumOff val="40000"/>
                  </a:schemeClr>
                </a:solidFill>
              </a:rPr>
              <a:t>Let's do business</a:t>
            </a:r>
          </a:p>
        </p:txBody>
      </p:sp>
      <p:sp>
        <p:nvSpPr>
          <p:cNvPr id="402" name="Flowchart: Off-page Connector 401"/>
          <p:cNvSpPr/>
          <p:nvPr/>
        </p:nvSpPr>
        <p:spPr>
          <a:xfrm>
            <a:off x="8637215" y="161022"/>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06</a:t>
            </a:r>
            <a:endParaRPr lang="en-US" sz="1100" b="1" dirty="0"/>
          </a:p>
        </p:txBody>
      </p:sp>
    </p:spTree>
    <p:extLst>
      <p:ext uri="{BB962C8B-B14F-4D97-AF65-F5344CB8AC3E}">
        <p14:creationId xmlns:p14="http://schemas.microsoft.com/office/powerpoint/2010/main" val="284352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419"/>
                                        </p:tgtEl>
                                        <p:attrNameLst>
                                          <p:attrName>style.visibility</p:attrName>
                                        </p:attrNameLst>
                                      </p:cBhvr>
                                      <p:to>
                                        <p:strVal val="visible"/>
                                      </p:to>
                                    </p:set>
                                    <p:animEffect transition="in" filter="barn(inVertical)">
                                      <p:cBhvr>
                                        <p:cTn id="18" dur="500"/>
                                        <p:tgtEl>
                                          <p:spTgt spid="41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7"/>
                                        </p:tgtEl>
                                        <p:attrNameLst>
                                          <p:attrName>style.visibility</p:attrName>
                                        </p:attrNameLst>
                                      </p:cBhvr>
                                      <p:to>
                                        <p:strVal val="visible"/>
                                      </p:to>
                                    </p:set>
                                    <p:animEffect transition="in" filter="fade">
                                      <p:cBhvr>
                                        <p:cTn id="22" dur="500"/>
                                        <p:tgtEl>
                                          <p:spTgt spid="41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405"/>
                                        </p:tgtEl>
                                        <p:attrNameLst>
                                          <p:attrName>style.visibility</p:attrName>
                                        </p:attrNameLst>
                                      </p:cBhvr>
                                      <p:to>
                                        <p:strVal val="visible"/>
                                      </p:to>
                                    </p:set>
                                    <p:animEffect transition="in" filter="fade">
                                      <p:cBhvr>
                                        <p:cTn id="30" dur="500"/>
                                        <p:tgtEl>
                                          <p:spTgt spid="405"/>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408"/>
                                        </p:tgtEl>
                                        <p:attrNameLst>
                                          <p:attrName>style.visibility</p:attrName>
                                        </p:attrNameLst>
                                      </p:cBhvr>
                                      <p:to>
                                        <p:strVal val="visible"/>
                                      </p:to>
                                    </p:set>
                                    <p:animEffect transition="in" filter="fade">
                                      <p:cBhvr>
                                        <p:cTn id="34" dur="500"/>
                                        <p:tgtEl>
                                          <p:spTgt spid="408"/>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411"/>
                                        </p:tgtEl>
                                        <p:attrNameLst>
                                          <p:attrName>style.visibility</p:attrName>
                                        </p:attrNameLst>
                                      </p:cBhvr>
                                      <p:to>
                                        <p:strVal val="visible"/>
                                      </p:to>
                                    </p:set>
                                    <p:animEffect transition="in" filter="fade">
                                      <p:cBhvr>
                                        <p:cTn id="38" dur="500"/>
                                        <p:tgtEl>
                                          <p:spTgt spid="41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14"/>
                                        </p:tgtEl>
                                        <p:attrNameLst>
                                          <p:attrName>style.visibility</p:attrName>
                                        </p:attrNameLst>
                                      </p:cBhvr>
                                      <p:to>
                                        <p:strVal val="visible"/>
                                      </p:to>
                                    </p:set>
                                    <p:animEffect transition="in" filter="fade">
                                      <p:cBhvr>
                                        <p:cTn id="42"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17" grpId="0"/>
      <p:bldP spid="4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long text descriptions</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341847"/>
            <a:ext cx="8229600" cy="585514"/>
          </a:xfrm>
        </p:spPr>
        <p:txBody>
          <a:bodyPr/>
          <a:lstStyle/>
          <a:p>
            <a:r>
              <a:rPr lang="en-US" dirty="0" smtClean="0">
                <a:solidFill>
                  <a:schemeClr val="accent1">
                    <a:lumMod val="60000"/>
                    <a:lumOff val="40000"/>
                  </a:schemeClr>
                </a:solidFill>
              </a:rPr>
              <a:t>Two </a:t>
            </a:r>
            <a:r>
              <a:rPr lang="en-US" dirty="0">
                <a:solidFill>
                  <a:schemeClr val="accent1">
                    <a:lumMod val="60000"/>
                    <a:lumOff val="40000"/>
                  </a:schemeClr>
                </a:solidFill>
              </a:rPr>
              <a:t>Column Text Sample</a:t>
            </a:r>
          </a:p>
        </p:txBody>
      </p:sp>
      <p:sp>
        <p:nvSpPr>
          <p:cNvPr id="27" name="TextBox 26"/>
          <p:cNvSpPr txBox="1"/>
          <p:nvPr/>
        </p:nvSpPr>
        <p:spPr>
          <a:xfrm>
            <a:off x="473908" y="1425734"/>
            <a:ext cx="8151012" cy="3060000"/>
          </a:xfrm>
          <a:prstGeom prst="rect">
            <a:avLst/>
          </a:prstGeom>
          <a:noFill/>
        </p:spPr>
        <p:txBody>
          <a:bodyPr wrap="square" rIns="144000" bIns="36000" numCol="2"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smtClean="0">
              <a:solidFill>
                <a:schemeClr val="bg1">
                  <a:lumMod val="65000"/>
                </a:schemeClr>
              </a:solidFill>
            </a:endParaRPr>
          </a:p>
          <a:p>
            <a:pPr algn="just"/>
            <a:r>
              <a:rPr lang="en-US" sz="1000" dirty="0" smtClean="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p>
          <a:p>
            <a:pPr algn="just"/>
            <a:endParaRPr lang="es-HN" sz="1000" dirty="0" smtClean="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endParaRPr lang="en-US" sz="1000" b="1" dirty="0">
              <a:solidFill>
                <a:schemeClr val="bg1">
                  <a:lumMod val="65000"/>
                </a:schemeClr>
              </a:solidFill>
              <a:latin typeface="Signika Negative" pitchFamily="2" charset="0"/>
            </a:endParaRPr>
          </a:p>
        </p:txBody>
      </p:sp>
      <p:sp>
        <p:nvSpPr>
          <p:cNvPr id="7" name="Flowchart: Off-page Connector 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07</a:t>
            </a:r>
            <a:endParaRPr lang="en-US" sz="1100" b="1" dirty="0"/>
          </a:p>
        </p:txBody>
      </p:sp>
    </p:spTree>
    <p:extLst>
      <p:ext uri="{BB962C8B-B14F-4D97-AF65-F5344CB8AC3E}">
        <p14:creationId xmlns:p14="http://schemas.microsoft.com/office/powerpoint/2010/main" val="39655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Full width </a:t>
            </a:r>
            <a:r>
              <a:rPr lang="en-US" dirty="0">
                <a:solidFill>
                  <a:schemeClr val="accent1">
                    <a:lumMod val="60000"/>
                    <a:lumOff val="40000"/>
                  </a:schemeClr>
                </a:solidFill>
              </a:rPr>
              <a:t>Text Sample</a:t>
            </a: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long text descriptions</a:t>
            </a:r>
            <a:endParaRPr lang="en-US" sz="1400" b="1" dirty="0">
              <a:solidFill>
                <a:schemeClr val="accent1">
                  <a:lumMod val="60000"/>
                  <a:lumOff val="40000"/>
                </a:schemeClr>
              </a:solidFill>
              <a:latin typeface="+mn-lt"/>
            </a:endParaRPr>
          </a:p>
        </p:txBody>
      </p:sp>
      <p:sp>
        <p:nvSpPr>
          <p:cNvPr id="27" name="TextBox 26"/>
          <p:cNvSpPr txBox="1"/>
          <p:nvPr/>
        </p:nvSpPr>
        <p:spPr>
          <a:xfrm>
            <a:off x="473908" y="1425734"/>
            <a:ext cx="8151012" cy="3160284"/>
          </a:xfrm>
          <a:prstGeom prst="rect">
            <a:avLst/>
          </a:prstGeom>
          <a:noFill/>
        </p:spPr>
        <p:txBody>
          <a:bodyPr wrap="square" rIns="144000" bIns="36000" numCol="1"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smtClean="0">
              <a:solidFill>
                <a:schemeClr val="bg1">
                  <a:lumMod val="65000"/>
                </a:schemeClr>
              </a:solidFill>
            </a:endParaRPr>
          </a:p>
          <a:p>
            <a:pPr algn="just"/>
            <a:r>
              <a:rPr lang="en-US" sz="1000" dirty="0" smtClean="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endParaRPr lang="en-US" sz="1000" b="1" dirty="0">
              <a:solidFill>
                <a:schemeClr val="bg1">
                  <a:lumMod val="65000"/>
                </a:schemeClr>
              </a:solidFill>
              <a:latin typeface="Signika Negative" pitchFamily="2" charset="0"/>
            </a:endParaRPr>
          </a:p>
        </p:txBody>
      </p:sp>
      <p:sp>
        <p:nvSpPr>
          <p:cNvPr id="6" name="Flowchart: Off-page Connector 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08</a:t>
            </a:r>
            <a:endParaRPr lang="en-US" sz="1100" b="1" dirty="0"/>
          </a:p>
        </p:txBody>
      </p:sp>
    </p:spTree>
    <p:extLst>
      <p:ext uri="{BB962C8B-B14F-4D97-AF65-F5344CB8AC3E}">
        <p14:creationId xmlns:p14="http://schemas.microsoft.com/office/powerpoint/2010/main" val="421109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2792</TotalTime>
  <Words>6769</Words>
  <Application>Microsoft Office PowerPoint</Application>
  <PresentationFormat>On-screen Show (16:9)</PresentationFormat>
  <Paragraphs>944</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omoa</vt:lpstr>
      <vt:lpstr>Introduction</vt:lpstr>
      <vt:lpstr>We are currently not planning on conquering the world. – Sergey Brin</vt:lpstr>
      <vt:lpstr>Meet Our Awesome Team</vt:lpstr>
      <vt:lpstr>Meet Martin Sole</vt:lpstr>
      <vt:lpstr>Our Headquarters</vt:lpstr>
      <vt:lpstr>Omoa Around The World</vt:lpstr>
      <vt:lpstr>Two Column Text Sample</vt:lpstr>
      <vt:lpstr>Full width Text Sample</vt:lpstr>
      <vt:lpstr>Tree Column Text Sample</vt:lpstr>
      <vt:lpstr>Why Do Business With Us</vt:lpstr>
      <vt:lpstr>Services Slide Sample</vt:lpstr>
      <vt:lpstr>Services List Sample</vt:lpstr>
      <vt:lpstr>Key Design Considerations</vt:lpstr>
      <vt:lpstr>Iconic List Sample </vt:lpstr>
      <vt:lpstr>Iconic List Sample 2 </vt:lpstr>
      <vt:lpstr>Pricing Tables Plan Sample</vt:lpstr>
      <vt:lpstr>Table Design Sample</vt:lpstr>
      <vt:lpstr>It’s time for a break</vt:lpstr>
      <vt:lpstr>Meet Our Design Process</vt:lpstr>
      <vt:lpstr>PowerPoint Presentation</vt:lpstr>
      <vt:lpstr>PowerPoint Presentation</vt:lpstr>
      <vt:lpstr>Why a Business Plan?</vt:lpstr>
      <vt:lpstr>Smart Art &amp; Infographic</vt:lpstr>
      <vt:lpstr>Multiple Circle Chart Samples</vt:lpstr>
      <vt:lpstr>Circle Chart + Infographic</vt:lpstr>
      <vt:lpstr>Country Infographic Sample</vt:lpstr>
      <vt:lpstr>Detailed Country Infographic</vt:lpstr>
      <vt:lpstr>Sales Report Infographic Sample</vt:lpstr>
      <vt:lpstr>Sales Report Infographic Sample</vt:lpstr>
      <vt:lpstr>Digital Marketing Objectives</vt:lpstr>
      <vt:lpstr>Work Flow Infographic Sample</vt:lpstr>
      <vt:lpstr>Random to Result Process Sample</vt:lpstr>
      <vt:lpstr>Alternating Flow Sample</vt:lpstr>
      <vt:lpstr>Continuous Block Process Sample</vt:lpstr>
      <vt:lpstr>Chevron List Sample</vt:lpstr>
      <vt:lpstr>Step Up Process Sample</vt:lpstr>
      <vt:lpstr>Increasing Arrows Process Sample</vt:lpstr>
      <vt:lpstr>Equation Sample Slide</vt:lpstr>
      <vt:lpstr>Sales Report by Year</vt:lpstr>
      <vt:lpstr>Area Chart Sample</vt:lpstr>
      <vt:lpstr>Clustered Column Chart Sample</vt:lpstr>
      <vt:lpstr>Lines With Markers Chart Sample</vt:lpstr>
      <vt:lpstr>Clustered Bars Chart Sample</vt:lpstr>
      <vt:lpstr>Stacked Column Chart Sample</vt:lpstr>
      <vt:lpstr>Multiple Stacked Column Chart Sample</vt:lpstr>
      <vt:lpstr>3 Steps to Help Change a Bad Money Habit</vt:lpstr>
      <vt:lpstr>Iconic Circle Infographic Sample</vt:lpstr>
      <vt:lpstr>Social Media</vt:lpstr>
      <vt:lpstr>How Consumers Use Social Networks</vt:lpstr>
      <vt:lpstr>Marketing Options Across The Web</vt:lpstr>
      <vt:lpstr>Users per Social Network</vt:lpstr>
      <vt:lpstr>Social Network Use by Country</vt:lpstr>
      <vt:lpstr>My Social Network Analysis </vt:lpstr>
      <vt:lpstr>Facebook Fans Use by Gender</vt:lpstr>
      <vt:lpstr>Color Background Use</vt:lpstr>
      <vt:lpstr>Infographic Sample by Country</vt:lpstr>
      <vt:lpstr>Less words, more works</vt:lpstr>
      <vt:lpstr>Simple Logo Portfolio</vt:lpstr>
      <vt:lpstr>Simple Logo Portfolio</vt:lpstr>
      <vt:lpstr>Logo Portfolio + Descriptions</vt:lpstr>
      <vt:lpstr>Portfolio Variation Sample</vt:lpstr>
      <vt:lpstr>Single Project Sample</vt:lpstr>
      <vt:lpstr>Web Project Sample</vt:lpstr>
      <vt:lpstr>PowerPoint Presentation</vt:lpstr>
      <vt:lpstr>PowerPoint Presentation</vt:lpstr>
      <vt:lpstr>Get in Touch</vt:lpstr>
      <vt:lpstr>Thanks for coming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EAMEJIA</cp:lastModifiedBy>
  <cp:revision>249</cp:revision>
  <dcterms:created xsi:type="dcterms:W3CDTF">2014-02-03T20:55:49Z</dcterms:created>
  <dcterms:modified xsi:type="dcterms:W3CDTF">2014-02-26T18:39:44Z</dcterms:modified>
</cp:coreProperties>
</file>