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312475" cy="18018125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518" y="-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9060" y="2948801"/>
            <a:ext cx="27234356" cy="6272977"/>
          </a:xfrm>
        </p:spPr>
        <p:txBody>
          <a:bodyPr anchor="b"/>
          <a:lstStyle>
            <a:lvl1pPr algn="ctr">
              <a:defRPr sz="157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60" y="9463688"/>
            <a:ext cx="27234356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202" indent="0" algn="ctr">
              <a:buNone/>
              <a:defRPr sz="5255"/>
            </a:lvl2pPr>
            <a:lvl3pPr marL="2402403" indent="0" algn="ctr">
              <a:buNone/>
              <a:defRPr sz="4729"/>
            </a:lvl3pPr>
            <a:lvl4pPr marL="3603605" indent="0" algn="ctr">
              <a:buNone/>
              <a:defRPr sz="4204"/>
            </a:lvl4pPr>
            <a:lvl5pPr marL="4804806" indent="0" algn="ctr">
              <a:buNone/>
              <a:defRPr sz="4204"/>
            </a:lvl5pPr>
            <a:lvl6pPr marL="6006008" indent="0" algn="ctr">
              <a:buNone/>
              <a:defRPr sz="4204"/>
            </a:lvl6pPr>
            <a:lvl7pPr marL="7207209" indent="0" algn="ctr">
              <a:buNone/>
              <a:defRPr sz="4204"/>
            </a:lvl7pPr>
            <a:lvl8pPr marL="8408411" indent="0" algn="ctr">
              <a:buNone/>
              <a:defRPr sz="4204"/>
            </a:lvl8pPr>
            <a:lvl9pPr marL="9609612" indent="0" algn="ctr">
              <a:buNone/>
              <a:defRPr sz="42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18C-DFA8-49B0-995D-1C458894FDBD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682-A9B3-481E-897A-A03239AD6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71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18C-DFA8-49B0-995D-1C458894FDBD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682-A9B3-481E-897A-A03239AD6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944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86115" y="959298"/>
            <a:ext cx="7829877" cy="152695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6483" y="959298"/>
            <a:ext cx="23035726" cy="152695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18C-DFA8-49B0-995D-1C458894FDBD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682-A9B3-481E-897A-A03239AD6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997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18C-DFA8-49B0-995D-1C458894FDBD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682-A9B3-481E-897A-A03239AD6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35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70" y="4492021"/>
            <a:ext cx="31319510" cy="7495038"/>
          </a:xfrm>
        </p:spPr>
        <p:txBody>
          <a:bodyPr anchor="b"/>
          <a:lstStyle>
            <a:lvl1pPr>
              <a:defRPr sz="157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70" y="12057965"/>
            <a:ext cx="31319510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202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403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360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4806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00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72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841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0961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18C-DFA8-49B0-995D-1C458894FDBD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682-A9B3-481E-897A-A03239AD6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2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6483" y="4796492"/>
            <a:ext cx="15432802" cy="114323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3190" y="4796492"/>
            <a:ext cx="15432802" cy="114323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18C-DFA8-49B0-995D-1C458894FDBD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682-A9B3-481E-897A-A03239AD6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209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959300"/>
            <a:ext cx="31319510" cy="34826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1214" y="4416945"/>
            <a:ext cx="15361878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1214" y="6581620"/>
            <a:ext cx="15361878" cy="9680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83190" y="4416945"/>
            <a:ext cx="15437532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83190" y="6581620"/>
            <a:ext cx="15437532" cy="9680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18C-DFA8-49B0-995D-1C458894FDBD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682-A9B3-481E-897A-A03239AD6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677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18C-DFA8-49B0-995D-1C458894FDBD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682-A9B3-481E-897A-A03239AD6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629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18C-DFA8-49B0-995D-1C458894FDBD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682-A9B3-481E-897A-A03239AD6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5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4" y="1201208"/>
            <a:ext cx="11711717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532" y="2594278"/>
            <a:ext cx="18383190" cy="12804547"/>
          </a:xfrm>
        </p:spPr>
        <p:txBody>
          <a:bodyPr/>
          <a:lstStyle>
            <a:lvl1pPr>
              <a:defRPr sz="8407"/>
            </a:lvl1pPr>
            <a:lvl2pPr>
              <a:defRPr sz="7356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4" y="5405437"/>
            <a:ext cx="11711717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18C-DFA8-49B0-995D-1C458894FDBD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682-A9B3-481E-897A-A03239AD6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52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4" y="1201208"/>
            <a:ext cx="11711717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7532" y="2594278"/>
            <a:ext cx="18383190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202" indent="0">
              <a:buNone/>
              <a:defRPr sz="7356"/>
            </a:lvl2pPr>
            <a:lvl3pPr marL="2402403" indent="0">
              <a:buNone/>
              <a:defRPr sz="6306"/>
            </a:lvl3pPr>
            <a:lvl4pPr marL="3603605" indent="0">
              <a:buNone/>
              <a:defRPr sz="5255"/>
            </a:lvl4pPr>
            <a:lvl5pPr marL="4804806" indent="0">
              <a:buNone/>
              <a:defRPr sz="5255"/>
            </a:lvl5pPr>
            <a:lvl6pPr marL="6006008" indent="0">
              <a:buNone/>
              <a:defRPr sz="5255"/>
            </a:lvl6pPr>
            <a:lvl7pPr marL="7207209" indent="0">
              <a:buNone/>
              <a:defRPr sz="5255"/>
            </a:lvl7pPr>
            <a:lvl8pPr marL="8408411" indent="0">
              <a:buNone/>
              <a:defRPr sz="5255"/>
            </a:lvl8pPr>
            <a:lvl9pPr marL="9609612" indent="0">
              <a:buNone/>
              <a:defRPr sz="52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4" y="5405437"/>
            <a:ext cx="11711717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18C-DFA8-49B0-995D-1C458894FDBD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682-A9B3-481E-897A-A03239AD6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295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6483" y="959300"/>
            <a:ext cx="3131951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3" y="4796492"/>
            <a:ext cx="3131951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6483" y="16700134"/>
            <a:ext cx="8170307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218C-DFA8-49B0-995D-1C458894FDBD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508" y="16700134"/>
            <a:ext cx="1225546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45685" y="16700134"/>
            <a:ext cx="8170307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67682-A9B3-481E-897A-A03239AD6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17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2403" rtl="0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01" indent="-600601" algn="l" defTabSz="2402403" rtl="0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6" kern="1200">
          <a:solidFill>
            <a:schemeClr val="tx1"/>
          </a:solidFill>
          <a:latin typeface="+mn-lt"/>
          <a:ea typeface="+mn-ea"/>
          <a:cs typeface="+mn-cs"/>
        </a:defRPr>
      </a:lvl1pPr>
      <a:lvl2pPr marL="180180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004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205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5407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6609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7810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0901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0213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20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403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3605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4806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008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7209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8411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0961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17683" y="6303963"/>
            <a:ext cx="9455259" cy="1385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000" b="1">
                <a:solidFill>
                  <a:schemeClr val="tx1"/>
                </a:solidFill>
              </a:rPr>
              <a:t>Cross-Organizational Process Miner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30700" y="9429785"/>
            <a:ext cx="2020201" cy="8814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000" b="1" dirty="0" err="1">
                <a:solidFill>
                  <a:schemeClr val="tx1"/>
                </a:solidFill>
              </a:rPr>
              <a:t>Process</a:t>
            </a:r>
            <a:r>
              <a:rPr lang="tr-TR" sz="2000" b="1" dirty="0">
                <a:solidFill>
                  <a:schemeClr val="tx1"/>
                </a:solidFill>
              </a:rPr>
              <a:t> </a:t>
            </a:r>
            <a:r>
              <a:rPr lang="tr-TR" sz="2000" b="1" dirty="0" err="1">
                <a:solidFill>
                  <a:schemeClr val="tx1"/>
                </a:solidFill>
              </a:rPr>
              <a:t>Miner</a:t>
            </a:r>
            <a:r>
              <a:rPr lang="tr-TR" sz="2000" b="1" dirty="0">
                <a:solidFill>
                  <a:schemeClr val="tx1"/>
                </a:solidFill>
              </a:rPr>
              <a:t> </a:t>
            </a:r>
            <a:r>
              <a:rPr lang="tr-TR" sz="2000" b="1" dirty="0" err="1">
                <a:solidFill>
                  <a:schemeClr val="tx1"/>
                </a:solidFill>
              </a:rPr>
              <a:t>Plugin</a:t>
            </a:r>
            <a:endParaRPr lang="tr-TR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02779" y="9403685"/>
            <a:ext cx="2147583" cy="8814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000" b="1" dirty="0" err="1">
                <a:solidFill>
                  <a:schemeClr val="tx1"/>
                </a:solidFill>
              </a:rPr>
              <a:t>Automated</a:t>
            </a:r>
            <a:r>
              <a:rPr lang="tr-TR" sz="2000" b="1" dirty="0">
                <a:solidFill>
                  <a:schemeClr val="tx1"/>
                </a:solidFill>
              </a:rPr>
              <a:t> </a:t>
            </a:r>
            <a:r>
              <a:rPr lang="tr-TR" sz="2000" b="1" dirty="0" err="1">
                <a:solidFill>
                  <a:schemeClr val="tx1"/>
                </a:solidFill>
              </a:rPr>
              <a:t>Replayer</a:t>
            </a:r>
            <a:r>
              <a:rPr lang="tr-TR" sz="2000" b="1" dirty="0">
                <a:solidFill>
                  <a:schemeClr val="tx1"/>
                </a:solidFill>
              </a:rPr>
              <a:t> </a:t>
            </a:r>
            <a:r>
              <a:rPr lang="tr-TR" sz="2000" b="1" dirty="0" err="1">
                <a:solidFill>
                  <a:schemeClr val="tx1"/>
                </a:solidFill>
              </a:rPr>
              <a:t>Plugin</a:t>
            </a:r>
            <a:endParaRPr lang="tr-TR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02240" y="9429784"/>
            <a:ext cx="1952461" cy="8814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000" b="1" dirty="0">
                <a:solidFill>
                  <a:schemeClr val="tx1"/>
                </a:solidFill>
              </a:rPr>
              <a:t>Cluster Analysis </a:t>
            </a:r>
            <a:r>
              <a:rPr lang="tr-TR" sz="2000" b="1" dirty="0" err="1">
                <a:solidFill>
                  <a:schemeClr val="tx1"/>
                </a:solidFill>
              </a:rPr>
              <a:t>Plugin</a:t>
            </a:r>
            <a:endParaRPr lang="tr-TR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49077" y="9415962"/>
            <a:ext cx="2023865" cy="895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000" b="1" dirty="0" err="1">
                <a:solidFill>
                  <a:schemeClr val="tx1"/>
                </a:solidFill>
              </a:rPr>
              <a:t>Mismatch</a:t>
            </a:r>
            <a:r>
              <a:rPr lang="tr-TR" sz="2000" b="1" dirty="0">
                <a:solidFill>
                  <a:schemeClr val="tx1"/>
                </a:solidFill>
              </a:rPr>
              <a:t> Analysis </a:t>
            </a:r>
            <a:r>
              <a:rPr lang="tr-TR" sz="2000" b="1" dirty="0" err="1">
                <a:solidFill>
                  <a:schemeClr val="tx1"/>
                </a:solidFill>
              </a:rPr>
              <a:t>Plugin</a:t>
            </a:r>
            <a:endParaRPr lang="tr-TR" sz="20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3244196" y="7734259"/>
            <a:ext cx="1" cy="1677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922702" y="7708262"/>
            <a:ext cx="0" cy="1721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11249606" y="8487197"/>
            <a:ext cx="987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err="1"/>
              <a:t>Event</a:t>
            </a:r>
            <a:r>
              <a:rPr lang="tr-TR" sz="1600" dirty="0"/>
              <a:t> </a:t>
            </a:r>
            <a:r>
              <a:rPr lang="tr-TR" sz="1600" dirty="0" err="1"/>
              <a:t>Log</a:t>
            </a:r>
            <a:endParaRPr lang="tr-TR" sz="1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12315915" y="8438817"/>
            <a:ext cx="1404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err="1"/>
              <a:t>Process</a:t>
            </a:r>
            <a:r>
              <a:rPr lang="tr-TR" sz="1600" dirty="0"/>
              <a:t> Model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15153977" y="8280659"/>
            <a:ext cx="1258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err="1"/>
              <a:t>Performance</a:t>
            </a:r>
            <a:endParaRPr lang="tr-TR" sz="1600" dirty="0"/>
          </a:p>
          <a:p>
            <a:pPr algn="ctr"/>
            <a:r>
              <a:rPr lang="tr-TR" sz="1600" dirty="0"/>
              <a:t>Data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17360601" y="8230609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/>
              <a:t>Cluster Analysis </a:t>
            </a:r>
          </a:p>
          <a:p>
            <a:pPr algn="ctr"/>
            <a:r>
              <a:rPr lang="tr-TR" sz="1600" dirty="0"/>
              <a:t>Data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19678746" y="8191032"/>
            <a:ext cx="1230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err="1"/>
              <a:t>Mismatch</a:t>
            </a:r>
            <a:r>
              <a:rPr lang="tr-TR" sz="1600" dirty="0"/>
              <a:t> </a:t>
            </a:r>
          </a:p>
          <a:p>
            <a:pPr algn="ctr"/>
            <a:r>
              <a:rPr lang="tr-TR" sz="1600" dirty="0" err="1"/>
              <a:t>Pattern</a:t>
            </a:r>
            <a:r>
              <a:rPr lang="tr-TR" sz="1600" dirty="0"/>
              <a:t> 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199227" y="6685829"/>
            <a:ext cx="1676674" cy="4515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000" b="1" dirty="0" err="1">
                <a:solidFill>
                  <a:schemeClr val="tx1"/>
                </a:solidFill>
              </a:rPr>
              <a:t>Visualizer</a:t>
            </a:r>
            <a:endParaRPr lang="tr-TR" sz="20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199227" y="7359435"/>
            <a:ext cx="1676674" cy="4689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000" b="1" dirty="0" err="1">
                <a:solidFill>
                  <a:schemeClr val="tx1"/>
                </a:solidFill>
              </a:rPr>
              <a:t>Importer</a:t>
            </a:r>
            <a:endParaRPr lang="tr-TR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199227" y="8050466"/>
            <a:ext cx="1676674" cy="470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2000" b="1" dirty="0" err="1">
                <a:solidFill>
                  <a:schemeClr val="tx1"/>
                </a:solidFill>
              </a:rPr>
              <a:t>Exporter</a:t>
            </a:r>
            <a:endParaRPr lang="tr-TR" sz="2000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447051" y="7679529"/>
            <a:ext cx="0" cy="1721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13773955" y="8445764"/>
            <a:ext cx="987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err="1"/>
              <a:t>Event</a:t>
            </a:r>
            <a:r>
              <a:rPr lang="tr-TR" sz="1600" dirty="0"/>
              <a:t> </a:t>
            </a:r>
            <a:r>
              <a:rPr lang="tr-TR" sz="1600" dirty="0" err="1"/>
              <a:t>Log</a:t>
            </a:r>
            <a:endParaRPr lang="tr-TR" sz="16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5043071" y="7691967"/>
            <a:ext cx="0" cy="1721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6200000">
            <a:off x="14150115" y="8353720"/>
            <a:ext cx="1404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err="1"/>
              <a:t>Process</a:t>
            </a:r>
            <a:r>
              <a:rPr lang="tr-TR" sz="1600" dirty="0"/>
              <a:t> Model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6052559" y="7732370"/>
            <a:ext cx="1" cy="1677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7258831" y="7694439"/>
            <a:ext cx="0" cy="1721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8432520" y="7739756"/>
            <a:ext cx="1" cy="1677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16357372" y="8273039"/>
            <a:ext cx="1258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err="1"/>
              <a:t>Performance</a:t>
            </a:r>
            <a:endParaRPr lang="tr-TR" sz="1600" dirty="0"/>
          </a:p>
          <a:p>
            <a:pPr algn="ctr"/>
            <a:r>
              <a:rPr lang="tr-TR" sz="1600" dirty="0"/>
              <a:t>Data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9517722" y="7716913"/>
            <a:ext cx="0" cy="1721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200000">
            <a:off x="18624766" y="8378666"/>
            <a:ext cx="1404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err="1"/>
              <a:t>Process</a:t>
            </a:r>
            <a:r>
              <a:rPr lang="tr-TR" sz="1600" dirty="0"/>
              <a:t> Model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0668544" y="7739126"/>
            <a:ext cx="1" cy="1677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2975945" y="6274540"/>
            <a:ext cx="2102949" cy="250592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Utilities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0972942" y="6911604"/>
            <a:ext cx="20030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131328" y="6424218"/>
            <a:ext cx="1686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Cross-</a:t>
            </a:r>
            <a:r>
              <a:rPr lang="tr-TR" sz="1400" dirty="0" err="1"/>
              <a:t>Organizational</a:t>
            </a:r>
            <a:endParaRPr lang="tr-TR" sz="1400" dirty="0"/>
          </a:p>
          <a:p>
            <a:pPr algn="ctr"/>
            <a:r>
              <a:rPr lang="tr-TR" sz="1400" dirty="0"/>
              <a:t>Data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125200" y="5765800"/>
            <a:ext cx="14528800" cy="501650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tr-TR" b="1" dirty="0" err="1" smtClean="0"/>
              <a:t>CrossOrgProcMin</a:t>
            </a:r>
            <a:r>
              <a:rPr lang="tr-TR" b="1" dirty="0" smtClean="0"/>
              <a:t> </a:t>
            </a:r>
            <a:r>
              <a:rPr lang="tr-TR" b="1" dirty="0" err="1" smtClean="0"/>
              <a:t>Package</a:t>
            </a:r>
            <a:endParaRPr lang="tr-TR" b="1" dirty="0"/>
          </a:p>
        </p:txBody>
      </p:sp>
      <p:sp>
        <p:nvSpPr>
          <p:cNvPr id="84" name="Rectangle 83"/>
          <p:cNvSpPr/>
          <p:nvPr/>
        </p:nvSpPr>
        <p:spPr>
          <a:xfrm>
            <a:off x="14027114" y="11532614"/>
            <a:ext cx="2102949" cy="104570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b="1" dirty="0" err="1" smtClean="0">
                <a:solidFill>
                  <a:schemeClr val="tx1"/>
                </a:solidFill>
              </a:rPr>
              <a:t>PNetReplayer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Package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526040" y="13383306"/>
            <a:ext cx="2102949" cy="104570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b="1" dirty="0" smtClean="0">
                <a:solidFill>
                  <a:schemeClr val="tx1"/>
                </a:solidFill>
              </a:rPr>
              <a:t>WEKA Library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89325" y="11509903"/>
            <a:ext cx="2102949" cy="104570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b="1" dirty="0" err="1" smtClean="0">
                <a:solidFill>
                  <a:schemeClr val="tx1"/>
                </a:solidFill>
              </a:rPr>
              <a:t>InductiveMiner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Package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921863" y="11509903"/>
            <a:ext cx="2102949" cy="104570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b="1" dirty="0" smtClean="0">
                <a:solidFill>
                  <a:schemeClr val="tx1"/>
                </a:solidFill>
              </a:rPr>
              <a:t>BPMN </a:t>
            </a:r>
            <a:r>
              <a:rPr lang="tr-TR" b="1" dirty="0" err="1" smtClean="0">
                <a:solidFill>
                  <a:schemeClr val="tx1"/>
                </a:solidFill>
              </a:rPr>
              <a:t>Package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827657" y="5019251"/>
            <a:ext cx="15283542" cy="782589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tr-TR" sz="2400" b="1" dirty="0" err="1" smtClean="0"/>
              <a:t>ProM</a:t>
            </a:r>
            <a:r>
              <a:rPr lang="tr-TR" sz="2400" b="1" dirty="0" smtClean="0"/>
              <a:t> Environment</a:t>
            </a:r>
            <a:endParaRPr lang="tr-TR" sz="2400" b="1" dirty="0"/>
          </a:p>
        </p:txBody>
      </p:sp>
      <p:cxnSp>
        <p:nvCxnSpPr>
          <p:cNvPr id="89" name="Straight Arrow Connector 88"/>
          <p:cNvCxnSpPr>
            <a:stCxn id="87" idx="0"/>
            <a:endCxn id="8" idx="2"/>
          </p:cNvCxnSpPr>
          <p:nvPr/>
        </p:nvCxnSpPr>
        <p:spPr>
          <a:xfrm flipH="1" flipV="1">
            <a:off x="19961010" y="10311233"/>
            <a:ext cx="12328" cy="1198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4" idx="0"/>
            <a:endCxn id="6" idx="2"/>
          </p:cNvCxnSpPr>
          <p:nvPr/>
        </p:nvCxnSpPr>
        <p:spPr>
          <a:xfrm flipH="1" flipV="1">
            <a:off x="15076571" y="10285134"/>
            <a:ext cx="2018" cy="12474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6" idx="0"/>
            <a:endCxn id="5" idx="2"/>
          </p:cNvCxnSpPr>
          <p:nvPr/>
        </p:nvCxnSpPr>
        <p:spPr>
          <a:xfrm flipV="1">
            <a:off x="12540800" y="10311234"/>
            <a:ext cx="1" cy="1198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5" idx="0"/>
            <a:endCxn id="7" idx="2"/>
          </p:cNvCxnSpPr>
          <p:nvPr/>
        </p:nvCxnSpPr>
        <p:spPr>
          <a:xfrm flipV="1">
            <a:off x="17577515" y="10311233"/>
            <a:ext cx="956" cy="3072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53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Yilmaz, Onur</dc:creator>
  <cp:lastModifiedBy>Yilmaz, Onur</cp:lastModifiedBy>
  <cp:revision>5</cp:revision>
  <dcterms:created xsi:type="dcterms:W3CDTF">2015-07-16T03:01:31Z</dcterms:created>
  <dcterms:modified xsi:type="dcterms:W3CDTF">2015-07-16T03:34:56Z</dcterms:modified>
</cp:coreProperties>
</file>