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-582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7DD-8D31-45EA-8A01-20304BB80289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F09-A17A-4812-8244-E7D7184204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596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7DD-8D31-45EA-8A01-20304BB80289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F09-A17A-4812-8244-E7D7184204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91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7DD-8D31-45EA-8A01-20304BB80289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F09-A17A-4812-8244-E7D7184204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53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7DD-8D31-45EA-8A01-20304BB80289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F09-A17A-4812-8244-E7D7184204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5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7DD-8D31-45EA-8A01-20304BB80289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F09-A17A-4812-8244-E7D7184204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32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7DD-8D31-45EA-8A01-20304BB80289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F09-A17A-4812-8244-E7D7184204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24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7DD-8D31-45EA-8A01-20304BB80289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F09-A17A-4812-8244-E7D7184204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776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7DD-8D31-45EA-8A01-20304BB80289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F09-A17A-4812-8244-E7D7184204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059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7DD-8D31-45EA-8A01-20304BB80289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F09-A17A-4812-8244-E7D7184204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08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7DD-8D31-45EA-8A01-20304BB80289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F09-A17A-4812-8244-E7D7184204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027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27DD-8D31-45EA-8A01-20304BB80289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6FF09-A17A-4812-8244-E7D7184204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49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27DD-8D31-45EA-8A01-20304BB80289}" type="datetimeFigureOut">
              <a:rPr lang="tr-TR" smtClean="0"/>
              <a:t>16.07.2015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6FF09-A17A-4812-8244-E7D7184204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499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078" y="1410155"/>
            <a:ext cx="4687120" cy="686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328" tIns="22664" rIns="45328" bIns="22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991" b="1" dirty="0">
                <a:solidFill>
                  <a:schemeClr val="tx1"/>
                </a:solidFill>
              </a:rPr>
              <a:t>Cross-</a:t>
            </a:r>
            <a:r>
              <a:rPr lang="tr-TR" sz="991" b="1" dirty="0" err="1">
                <a:solidFill>
                  <a:schemeClr val="tx1"/>
                </a:solidFill>
              </a:rPr>
              <a:t>Organizational</a:t>
            </a:r>
            <a:r>
              <a:rPr lang="tr-TR" sz="991" b="1" dirty="0">
                <a:solidFill>
                  <a:schemeClr val="tx1"/>
                </a:solidFill>
              </a:rPr>
              <a:t> </a:t>
            </a:r>
            <a:r>
              <a:rPr lang="tr-TR" sz="991" b="1" dirty="0" err="1">
                <a:solidFill>
                  <a:schemeClr val="tx1"/>
                </a:solidFill>
              </a:rPr>
              <a:t>Process</a:t>
            </a:r>
            <a:r>
              <a:rPr lang="tr-TR" sz="991" b="1" dirty="0">
                <a:solidFill>
                  <a:schemeClr val="tx1"/>
                </a:solidFill>
              </a:rPr>
              <a:t> </a:t>
            </a:r>
            <a:r>
              <a:rPr lang="tr-TR" sz="991" b="1" dirty="0" err="1">
                <a:solidFill>
                  <a:schemeClr val="tx1"/>
                </a:solidFill>
              </a:rPr>
              <a:t>Miner</a:t>
            </a:r>
            <a:r>
              <a:rPr lang="tr-TR" sz="991" b="1" dirty="0">
                <a:solidFill>
                  <a:schemeClr val="tx1"/>
                </a:solidFill>
              </a:rPr>
              <a:t> </a:t>
            </a:r>
            <a:r>
              <a:rPr lang="tr-TR" sz="991" b="1" dirty="0" err="1">
                <a:solidFill>
                  <a:schemeClr val="tx1"/>
                </a:solidFill>
              </a:rPr>
              <a:t>Plugin</a:t>
            </a:r>
            <a:endParaRPr lang="tr-TR" sz="991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1531" y="2959673"/>
            <a:ext cx="1001445" cy="43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328" tIns="22664" rIns="45328" bIns="22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991" b="1" dirty="0" err="1">
                <a:solidFill>
                  <a:schemeClr val="tx1"/>
                </a:solidFill>
              </a:rPr>
              <a:t>Process</a:t>
            </a:r>
            <a:r>
              <a:rPr lang="tr-TR" sz="991" b="1" dirty="0">
                <a:solidFill>
                  <a:schemeClr val="tx1"/>
                </a:solidFill>
              </a:rPr>
              <a:t> </a:t>
            </a:r>
            <a:r>
              <a:rPr lang="tr-TR" sz="991" b="1" dirty="0" err="1">
                <a:solidFill>
                  <a:schemeClr val="tx1"/>
                </a:solidFill>
              </a:rPr>
              <a:t>Miner</a:t>
            </a:r>
            <a:r>
              <a:rPr lang="tr-TR" sz="991" b="1" dirty="0">
                <a:solidFill>
                  <a:schemeClr val="tx1"/>
                </a:solidFill>
              </a:rPr>
              <a:t> </a:t>
            </a:r>
            <a:r>
              <a:rPr lang="tr-TR" sz="991" b="1" dirty="0" err="1">
                <a:solidFill>
                  <a:schemeClr val="tx1"/>
                </a:solidFill>
              </a:rPr>
              <a:t>Plugin</a:t>
            </a:r>
            <a:endParaRPr lang="tr-TR" sz="991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6979" y="2946735"/>
            <a:ext cx="1064591" cy="43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328" tIns="22664" rIns="45328" bIns="22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991" b="1" dirty="0" err="1">
                <a:solidFill>
                  <a:schemeClr val="tx1"/>
                </a:solidFill>
              </a:rPr>
              <a:t>Automated</a:t>
            </a:r>
            <a:r>
              <a:rPr lang="tr-TR" sz="991" b="1" dirty="0">
                <a:solidFill>
                  <a:schemeClr val="tx1"/>
                </a:solidFill>
              </a:rPr>
              <a:t> </a:t>
            </a:r>
            <a:r>
              <a:rPr lang="tr-TR" sz="991" b="1" dirty="0" err="1">
                <a:solidFill>
                  <a:schemeClr val="tx1"/>
                </a:solidFill>
              </a:rPr>
              <a:t>Replayer</a:t>
            </a:r>
            <a:r>
              <a:rPr lang="tr-TR" sz="991" b="1" dirty="0">
                <a:solidFill>
                  <a:schemeClr val="tx1"/>
                </a:solidFill>
              </a:rPr>
              <a:t> </a:t>
            </a:r>
            <a:r>
              <a:rPr lang="tr-TR" sz="991" b="1" dirty="0" err="1">
                <a:solidFill>
                  <a:schemeClr val="tx1"/>
                </a:solidFill>
              </a:rPr>
              <a:t>Plugin</a:t>
            </a:r>
            <a:endParaRPr lang="tr-TR" sz="991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5573" y="2959673"/>
            <a:ext cx="967865" cy="436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328" tIns="22664" rIns="45328" bIns="22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991" b="1" dirty="0">
                <a:solidFill>
                  <a:schemeClr val="tx1"/>
                </a:solidFill>
              </a:rPr>
              <a:t>Cluster Analysis </a:t>
            </a:r>
            <a:r>
              <a:rPr lang="tr-TR" sz="991" b="1" dirty="0" err="1">
                <a:solidFill>
                  <a:schemeClr val="tx1"/>
                </a:solidFill>
              </a:rPr>
              <a:t>Plugin</a:t>
            </a:r>
            <a:endParaRPr lang="tr-TR" sz="991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8936" y="2952821"/>
            <a:ext cx="1003262" cy="443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328" tIns="22664" rIns="45328" bIns="22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991" b="1" dirty="0" err="1">
                <a:solidFill>
                  <a:schemeClr val="tx1"/>
                </a:solidFill>
              </a:rPr>
              <a:t>Mismatch</a:t>
            </a:r>
            <a:r>
              <a:rPr lang="tr-TR" sz="991" b="1" dirty="0">
                <a:solidFill>
                  <a:schemeClr val="tx1"/>
                </a:solidFill>
              </a:rPr>
              <a:t> Analysis </a:t>
            </a:r>
            <a:r>
              <a:rPr lang="tr-TR" sz="991" b="1" dirty="0" err="1">
                <a:solidFill>
                  <a:schemeClr val="tx1"/>
                </a:solidFill>
              </a:rPr>
              <a:t>Plugin</a:t>
            </a:r>
            <a:endParaRPr lang="tr-TR" sz="991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50937" y="2119174"/>
            <a:ext cx="0" cy="83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95852" y="2106287"/>
            <a:ext cx="0" cy="85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114132" y="2469154"/>
            <a:ext cx="585417" cy="214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93" dirty="0" err="1"/>
              <a:t>Event</a:t>
            </a:r>
            <a:r>
              <a:rPr lang="tr-TR" sz="793" dirty="0"/>
              <a:t> </a:t>
            </a:r>
            <a:r>
              <a:rPr lang="tr-TR" sz="793" dirty="0" err="1"/>
              <a:t>Log</a:t>
            </a:r>
            <a:endParaRPr lang="tr-TR" sz="793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643571" y="2445171"/>
            <a:ext cx="790601" cy="214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93" dirty="0" err="1"/>
              <a:t>Process</a:t>
            </a:r>
            <a:r>
              <a:rPr lang="tr-TR" sz="793" dirty="0"/>
              <a:t> Model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3049490" y="2366787"/>
            <a:ext cx="720069" cy="33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793" dirty="0" err="1"/>
              <a:t>Performance</a:t>
            </a:r>
            <a:endParaRPr lang="tr-TR" sz="793" dirty="0"/>
          </a:p>
          <a:p>
            <a:pPr algn="ctr"/>
            <a:r>
              <a:rPr lang="tr-TR" sz="793" dirty="0"/>
              <a:t>Data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4142065" y="2341976"/>
            <a:ext cx="856325" cy="33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793" dirty="0"/>
              <a:t>Cluster Analysis </a:t>
            </a:r>
          </a:p>
          <a:p>
            <a:pPr algn="ctr"/>
            <a:r>
              <a:rPr lang="tr-TR" sz="793" dirty="0"/>
              <a:t>Data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291892" y="2322357"/>
            <a:ext cx="707245" cy="33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793" dirty="0" err="1"/>
              <a:t>Mismatch</a:t>
            </a:r>
            <a:r>
              <a:rPr lang="tr-TR" sz="793" dirty="0"/>
              <a:t> </a:t>
            </a:r>
          </a:p>
          <a:p>
            <a:pPr algn="ctr"/>
            <a:r>
              <a:rPr lang="tr-TR" sz="793" dirty="0" err="1"/>
              <a:t>Pattern</a:t>
            </a:r>
            <a:r>
              <a:rPr lang="tr-TR" sz="793" dirty="0"/>
              <a:t>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85801" y="1599451"/>
            <a:ext cx="831154" cy="2238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328" tIns="22664" rIns="45328" bIns="22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991" b="1" dirty="0" err="1">
                <a:solidFill>
                  <a:schemeClr val="tx1"/>
                </a:solidFill>
              </a:rPr>
              <a:t>Visualizer</a:t>
            </a:r>
            <a:endParaRPr lang="tr-TR" sz="991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5801" y="1933368"/>
            <a:ext cx="831154" cy="232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328" tIns="22664" rIns="45328" bIns="22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991" b="1" dirty="0" err="1">
                <a:solidFill>
                  <a:schemeClr val="tx1"/>
                </a:solidFill>
              </a:rPr>
              <a:t>Importer</a:t>
            </a:r>
            <a:endParaRPr lang="tr-TR" sz="991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85801" y="2275924"/>
            <a:ext cx="831154" cy="2331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328" tIns="22664" rIns="45328" bIns="22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991" b="1" dirty="0" err="1">
                <a:solidFill>
                  <a:schemeClr val="tx1"/>
                </a:solidFill>
              </a:rPr>
              <a:t>Exporter</a:t>
            </a:r>
            <a:endParaRPr lang="tr-TR" sz="991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47211" y="2092044"/>
            <a:ext cx="0" cy="85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2365492" y="2448615"/>
            <a:ext cx="585417" cy="214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93" dirty="0" err="1"/>
              <a:t>Event</a:t>
            </a:r>
            <a:r>
              <a:rPr lang="tr-TR" sz="793" dirty="0"/>
              <a:t> </a:t>
            </a:r>
            <a:r>
              <a:rPr lang="tr-TR" sz="793" dirty="0" err="1"/>
              <a:t>Log</a:t>
            </a:r>
            <a:endParaRPr lang="tr-TR" sz="793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42667" y="2098209"/>
            <a:ext cx="0" cy="85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2552813" y="2402987"/>
            <a:ext cx="790601" cy="214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93" dirty="0" err="1"/>
              <a:t>Process</a:t>
            </a:r>
            <a:r>
              <a:rPr lang="tr-TR" sz="793" dirty="0"/>
              <a:t> Model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43087" y="2118238"/>
            <a:ext cx="0" cy="83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41054" y="2099435"/>
            <a:ext cx="0" cy="85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722871" y="2121899"/>
            <a:ext cx="0" cy="83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646031" y="2363010"/>
            <a:ext cx="720069" cy="33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793" dirty="0" err="1"/>
              <a:t>Performance</a:t>
            </a:r>
            <a:endParaRPr lang="tr-TR" sz="793" dirty="0"/>
          </a:p>
          <a:p>
            <a:pPr algn="ctr"/>
            <a:r>
              <a:rPr lang="tr-TR" sz="793" dirty="0"/>
              <a:t>Data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260822" y="2110576"/>
            <a:ext cx="0" cy="853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4770968" y="2415353"/>
            <a:ext cx="790601" cy="214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93" dirty="0" err="1"/>
              <a:t>Process</a:t>
            </a:r>
            <a:r>
              <a:rPr lang="tr-TR" sz="793" dirty="0"/>
              <a:t> Model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831303" y="2121587"/>
            <a:ext cx="0" cy="831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75118" y="1395570"/>
            <a:ext cx="1042465" cy="12422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328" tIns="22664" rIns="45328" bIns="226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892" b="1" dirty="0">
                <a:solidFill>
                  <a:schemeClr val="tx1"/>
                </a:solidFill>
              </a:rPr>
              <a:t>Utilities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982197" y="1711371"/>
            <a:ext cx="992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0421" y="1469767"/>
            <a:ext cx="936475" cy="305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694" dirty="0"/>
              <a:t>Cross-</a:t>
            </a:r>
            <a:r>
              <a:rPr lang="tr-TR" sz="694" dirty="0" err="1"/>
              <a:t>Organizational</a:t>
            </a:r>
            <a:endParaRPr lang="tr-TR" sz="694" dirty="0"/>
          </a:p>
          <a:p>
            <a:pPr algn="ctr"/>
            <a:r>
              <a:rPr lang="tr-TR" sz="694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00517" y="1143378"/>
            <a:ext cx="7202154" cy="248675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tr-TR" sz="892" b="1" dirty="0" err="1"/>
              <a:t>CrossOrgProcMin</a:t>
            </a:r>
            <a:r>
              <a:rPr lang="tr-TR" sz="892" b="1" dirty="0"/>
              <a:t> </a:t>
            </a:r>
            <a:r>
              <a:rPr lang="tr-TR" sz="892" b="1" dirty="0" err="1"/>
              <a:t>Package</a:t>
            </a:r>
            <a:endParaRPr lang="tr-TR" sz="892" b="1" dirty="0"/>
          </a:p>
        </p:txBody>
      </p:sp>
      <p:sp>
        <p:nvSpPr>
          <p:cNvPr id="34" name="Rectangle 33"/>
          <p:cNvSpPr/>
          <p:nvPr/>
        </p:nvSpPr>
        <p:spPr>
          <a:xfrm>
            <a:off x="2539043" y="4002078"/>
            <a:ext cx="1042465" cy="51837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328" tIns="22664" rIns="45328" bIns="22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892" b="1" dirty="0" err="1">
                <a:solidFill>
                  <a:schemeClr val="tx1"/>
                </a:solidFill>
              </a:rPr>
              <a:t>PNetReplayer</a:t>
            </a:r>
            <a:r>
              <a:rPr lang="tr-TR" sz="892" b="1" dirty="0">
                <a:solidFill>
                  <a:schemeClr val="tx1"/>
                </a:solidFill>
              </a:rPr>
              <a:t> </a:t>
            </a:r>
            <a:r>
              <a:rPr lang="tr-TR" sz="892" b="1" dirty="0" err="1">
                <a:solidFill>
                  <a:schemeClr val="tx1"/>
                </a:solidFill>
              </a:rPr>
              <a:t>Package</a:t>
            </a:r>
            <a:endParaRPr lang="tr-TR" sz="892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77799" y="4919495"/>
            <a:ext cx="1042465" cy="51837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328" tIns="22664" rIns="45328" bIns="22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892" b="1" dirty="0">
                <a:solidFill>
                  <a:schemeClr val="tx1"/>
                </a:solidFill>
              </a:rPr>
              <a:t>WEKA Library</a:t>
            </a:r>
            <a:endParaRPr lang="tr-TR" sz="892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81021" y="3990820"/>
            <a:ext cx="1042465" cy="51837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328" tIns="22664" rIns="45328" bIns="22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892" b="1" dirty="0" err="1">
                <a:solidFill>
                  <a:schemeClr val="tx1"/>
                </a:solidFill>
              </a:rPr>
              <a:t>InductiveMiner</a:t>
            </a:r>
            <a:r>
              <a:rPr lang="tr-TR" sz="892" b="1" dirty="0">
                <a:solidFill>
                  <a:schemeClr val="tx1"/>
                </a:solidFill>
              </a:rPr>
              <a:t> </a:t>
            </a:r>
            <a:r>
              <a:rPr lang="tr-TR" sz="892" b="1" dirty="0" err="1">
                <a:solidFill>
                  <a:schemeClr val="tx1"/>
                </a:solidFill>
              </a:rPr>
              <a:t>Package</a:t>
            </a:r>
            <a:endParaRPr lang="tr-TR" sz="892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65446" y="3990820"/>
            <a:ext cx="1042465" cy="51837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328" tIns="22664" rIns="45328" bIns="226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r-TR" sz="892" b="1" dirty="0">
                <a:solidFill>
                  <a:schemeClr val="tx1"/>
                </a:solidFill>
              </a:rPr>
              <a:t>BPMN </a:t>
            </a:r>
            <a:r>
              <a:rPr lang="tr-TR" sz="892" b="1" dirty="0" err="1">
                <a:solidFill>
                  <a:schemeClr val="tx1"/>
                </a:solidFill>
              </a:rPr>
              <a:t>Package</a:t>
            </a:r>
            <a:endParaRPr lang="tr-TR" sz="892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53022" y="773303"/>
            <a:ext cx="7576291" cy="387941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tr-TR" sz="1190" b="1" dirty="0" err="1"/>
              <a:t>ProM</a:t>
            </a:r>
            <a:r>
              <a:rPr lang="tr-TR" sz="1190" b="1" dirty="0"/>
              <a:t> Environment</a:t>
            </a:r>
            <a:endParaRPr lang="tr-TR" sz="1190" b="1" dirty="0"/>
          </a:p>
        </p:txBody>
      </p:sp>
      <p:cxnSp>
        <p:nvCxnSpPr>
          <p:cNvPr id="39" name="Straight Arrow Connector 38"/>
          <p:cNvCxnSpPr>
            <a:stCxn id="37" idx="0"/>
            <a:endCxn id="8" idx="2"/>
          </p:cNvCxnSpPr>
          <p:nvPr/>
        </p:nvCxnSpPr>
        <p:spPr>
          <a:xfrm flipH="1" flipV="1">
            <a:off x="5480568" y="3396622"/>
            <a:ext cx="6111" cy="5941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0"/>
            <a:endCxn id="6" idx="2"/>
          </p:cNvCxnSpPr>
          <p:nvPr/>
        </p:nvCxnSpPr>
        <p:spPr>
          <a:xfrm flipH="1" flipV="1">
            <a:off x="3059274" y="3383684"/>
            <a:ext cx="1000" cy="618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0"/>
            <a:endCxn id="5" idx="2"/>
          </p:cNvCxnSpPr>
          <p:nvPr/>
        </p:nvCxnSpPr>
        <p:spPr>
          <a:xfrm flipV="1">
            <a:off x="1802253" y="3396622"/>
            <a:ext cx="0" cy="5941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0"/>
            <a:endCxn id="7" idx="2"/>
          </p:cNvCxnSpPr>
          <p:nvPr/>
        </p:nvCxnSpPr>
        <p:spPr>
          <a:xfrm flipV="1">
            <a:off x="4299031" y="3396622"/>
            <a:ext cx="474" cy="1522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1</cp:revision>
  <dcterms:created xsi:type="dcterms:W3CDTF">2015-07-16T17:28:36Z</dcterms:created>
  <dcterms:modified xsi:type="dcterms:W3CDTF">2015-07-16T17:28:41Z</dcterms:modified>
</cp:coreProperties>
</file>