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71" r:id="rId4"/>
    <p:sldId id="273" r:id="rId5"/>
  </p:sldIdLst>
  <p:sldSz cx="12192000" cy="6858000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2581" autoAdjust="0"/>
  </p:normalViewPr>
  <p:slideViewPr>
    <p:cSldViewPr snapToGrid="0">
      <p:cViewPr varScale="1">
        <p:scale>
          <a:sx n="53" d="100"/>
          <a:sy n="53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의 목차에</a:t>
            </a:r>
            <a:r>
              <a:rPr lang="ko-KR" altLang="en-US" baseline="0" dirty="0" smtClean="0"/>
              <a:t> 대해서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시작으로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예상 게임 실행 흐름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범위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일정 순서로 발표를 하도록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588" y="30793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908" y="3602596"/>
            <a:ext cx="10021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이승철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2010182033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2605" y="2161310"/>
            <a:ext cx="7686792" cy="26490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58" y="3224234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810" y="2690336"/>
            <a:ext cx="2694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상황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GitHub Commits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자체평가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72653"/>
              </p:ext>
            </p:extLst>
          </p:nvPr>
        </p:nvGraphicFramePr>
        <p:xfrm>
          <a:off x="2032000" y="1647247"/>
          <a:ext cx="8128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평가항목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B: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E: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 대비 일정은 잘 지켰는가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타입은 실행이 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동영상의 화면과 소리 상태는 양호한가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121</Words>
  <Application>Microsoft Office PowerPoint</Application>
  <PresentationFormat>와이드스크린</PresentationFormat>
  <Paragraphs>33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이승철</cp:lastModifiedBy>
  <cp:revision>133</cp:revision>
  <dcterms:created xsi:type="dcterms:W3CDTF">2015-09-21T00:23:05Z</dcterms:created>
  <dcterms:modified xsi:type="dcterms:W3CDTF">2015-11-09T15:43:23Z</dcterms:modified>
</cp:coreProperties>
</file>