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70CFD-CE26-4EE4-BA93-AD7B7381B3FA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AD61D-642A-4EF7-A522-0D9BAFD60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3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2D</a:t>
            </a:r>
            <a:r>
              <a:rPr lang="ko-KR" altLang="en-US" dirty="0" smtClean="0"/>
              <a:t>게임프로그래밍 프로젝트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발표를 시작하도록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7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 범위에 대해서 </a:t>
            </a:r>
            <a:r>
              <a:rPr lang="ko-KR" altLang="en-US" dirty="0" err="1" smtClean="0"/>
              <a:t>소개드리도록</a:t>
            </a:r>
            <a:r>
              <a:rPr lang="ko-KR" altLang="en-US" dirty="0" smtClean="0"/>
              <a:t> 하겠습니다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8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이상으로 발표를 마치겠습니다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5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7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4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4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3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6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29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0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7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0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DBDA3-210F-44E1-BA55-9F7DC701F59E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6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1285" y="3079376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최종 발표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4908" y="3602596"/>
            <a:ext cx="10021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이승철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0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2010182033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30" y="2432415"/>
            <a:ext cx="1305902" cy="700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4165" y="2752303"/>
            <a:ext cx="1931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4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9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62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발표 목표 개발 범위 대비 실제 개발 범위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61327"/>
              </p:ext>
            </p:extLst>
          </p:nvPr>
        </p:nvGraphicFramePr>
        <p:xfrm>
          <a:off x="376381" y="1635972"/>
          <a:ext cx="11346871" cy="4739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4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137">
                  <a:extLst>
                    <a:ext uri="{9D8B030D-6E8A-4147-A177-3AD203B41FA5}">
                      <a16:colId xmlns:a16="http://schemas.microsoft.com/office/drawing/2014/main" val="133345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 발표 목표 범위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실제 개발 완료</a:t>
                      </a:r>
                      <a:r>
                        <a:rPr lang="ko-KR" altLang="en-US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범위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진척도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조정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기본적으로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상하좌우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기본적으로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(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상하좌우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자연스러운 움직임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(8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상하좌우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대각선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100 %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기술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밀치기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개의 캐릭터 기술 구현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Map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Isometric Map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b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가을 분위기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스테이지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개의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Isometric Map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빗방울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형태의 몬스터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플레이어를 발견하지 않았다면 반복적으로 이동하며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b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플레이어를 밀어냄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개의 적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바람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형태의 몬스터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블록과 상관없이 떠돌아다니면서 이동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하며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b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플레이어를 느리게 만들며 죽지 않음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구성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Title,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 Game, Game Clear, Game Over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개의 화면 구성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기능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색상이 변하는 블록을 통한 시간제한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여러 특정 블록을 통하여 게임의 재미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추가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가을의 배경 효과를 통하여 몰입도 추가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투명해지면서 사라지는 블록 구현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특정 블록을 통한 순간이동 구현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가을과 겨울 배경 효과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효과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움직이는 구름의 효과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떨어지는 낙엽 효과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개의 효과 구현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떨어지는 눈 효과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밀치기 효과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데미지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효과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순간이동 효과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캐릭터의 대기자세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밀치기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(3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(‘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밀치기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애니메이션을 구하지 못하여 효과로 대처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배경음악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사라지는 블록에 대한 효과음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바람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몬스터의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공격 효과음 등 약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 이상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배경음악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b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효과음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8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2166" y="307937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748" y="3602596"/>
            <a:ext cx="13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82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218</Words>
  <Application>Microsoft Office PowerPoint</Application>
  <PresentationFormat>와이드스크린</PresentationFormat>
  <Paragraphs>57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이승철</dc:creator>
  <cp:lastModifiedBy>이승철</cp:lastModifiedBy>
  <cp:revision>12</cp:revision>
  <dcterms:created xsi:type="dcterms:W3CDTF">2015-12-08T12:03:29Z</dcterms:created>
  <dcterms:modified xsi:type="dcterms:W3CDTF">2015-12-12T05:22:56Z</dcterms:modified>
</cp:coreProperties>
</file>